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7" r:id="rId2"/>
    <p:sldId id="256" r:id="rId3"/>
    <p:sldId id="269" r:id="rId4"/>
    <p:sldId id="267" r:id="rId5"/>
    <p:sldId id="266" r:id="rId6"/>
    <p:sldId id="271" r:id="rId7"/>
    <p:sldId id="278" r:id="rId8"/>
    <p:sldId id="272" r:id="rId9"/>
    <p:sldId id="279" r:id="rId10"/>
    <p:sldId id="273" r:id="rId11"/>
    <p:sldId id="274" r:id="rId12"/>
    <p:sldId id="275" r:id="rId13"/>
    <p:sldId id="276" r:id="rId14"/>
    <p:sldId id="283" r:id="rId15"/>
    <p:sldId id="262" r:id="rId16"/>
    <p:sldId id="263" r:id="rId17"/>
    <p:sldId id="261" r:id="rId18"/>
    <p:sldId id="268" r:id="rId19"/>
    <p:sldId id="282" r:id="rId20"/>
    <p:sldId id="280" r:id="rId21"/>
    <p:sldId id="258" r:id="rId2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50021"/>
    <a:srgbClr val="00FF00"/>
    <a:srgbClr val="0066FF"/>
    <a:srgbClr val="660066"/>
    <a:srgbClr val="FF00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autoAdjust="0"/>
    <p:restoredTop sz="94660"/>
  </p:normalViewPr>
  <p:slideViewPr>
    <p:cSldViewPr>
      <p:cViewPr>
        <p:scale>
          <a:sx n="100" d="100"/>
          <a:sy n="100" d="100"/>
        </p:scale>
        <p:origin x="-360" y="-264"/>
      </p:cViewPr>
      <p:guideLst>
        <p:guide orient="horz" pos="2160"/>
        <p:guide pos="2880"/>
      </p:guideLst>
    </p:cSldViewPr>
  </p:slideViewPr>
  <p:notesTextViewPr>
    <p:cViewPr>
      <p:scale>
        <a:sx n="100" d="100"/>
        <a:sy n="100" d="100"/>
      </p:scale>
      <p:origin x="0" y="1038"/>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A2AC7-28EA-4467-BF02-C9F498CBEBD6}"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01D4D-75E6-42A3-A6A4-6945E0D704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solidFill>
                <a:srgbClr val="EEECE1">
                  <a:lumMod val="25000"/>
                </a:srgbClr>
              </a:solidFill>
            </a:endParaRPr>
          </a:p>
        </p:txBody>
      </p:sp>
      <p:sp>
        <p:nvSpPr>
          <p:cNvPr id="4" name="灯片编号占位符 3"/>
          <p:cNvSpPr>
            <a:spLocks noGrp="1"/>
          </p:cNvSpPr>
          <p:nvPr>
            <p:ph type="sldNum" sz="quarter" idx="10"/>
          </p:nvPr>
        </p:nvSpPr>
        <p:spPr/>
        <p:txBody>
          <a:bodyPr/>
          <a:lstStyle/>
          <a:p>
            <a:fld id="{54101D4D-75E6-42A3-A6A4-6945E0D7047F}"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441700" y="4832350"/>
            <a:ext cx="5461000" cy="1319213"/>
          </a:xfrm>
          <a:noFill/>
          <a:extLst>
            <a:ext uri="{909E8E84-426E-40DD-AFC4-6F175D3DCCD1}">
              <a14:hiddenFill xmlns:a14="http://schemas.microsoft.com/office/drawing/2010/main">
                <a:solidFill>
                  <a:srgbClr val="FFFFFF"/>
                </a:solidFill>
              </a14:hiddenFill>
            </a:ext>
          </a:extLst>
        </p:spPr>
        <p:txBody>
          <a:bodyPr/>
          <a:lstStyle>
            <a:lvl1pPr marL="0" indent="0" algn="r">
              <a:defRPr sz="2800"/>
            </a:lvl1pPr>
          </a:lstStyle>
          <a:p>
            <a:pPr lvl="0"/>
            <a:r>
              <a:rPr lang="zh-CN" altLang="en-US" noProof="0" smtClean="0">
                <a:sym typeface="Arial" panose="020B0604020202020204" pitchFamily="34" charset="0"/>
              </a:rPr>
              <a:t>单击此处编辑母版标题样式</a:t>
            </a:r>
          </a:p>
        </p:txBody>
      </p:sp>
      <p:sp>
        <p:nvSpPr>
          <p:cNvPr id="21507" name="Rectangle 3"/>
          <p:cNvSpPr>
            <a:spLocks noGrp="1" noChangeArrowheads="1"/>
          </p:cNvSpPr>
          <p:nvPr>
            <p:ph type="subTitle" idx="1"/>
          </p:nvPr>
        </p:nvSpPr>
        <p:spPr>
          <a:xfrm>
            <a:off x="2500313" y="6159500"/>
            <a:ext cx="6400800" cy="454025"/>
          </a:xfrm>
          <a:noFill/>
          <a:extLst>
            <a:ext uri="{909E8E84-426E-40DD-AFC4-6F175D3DCCD1}">
              <a14:hiddenFill xmlns:a14="http://schemas.microsoft.com/office/drawing/2010/main">
                <a:solidFill>
                  <a:srgbClr val="FFFFFF"/>
                </a:solidFill>
              </a14:hiddenFill>
            </a:ext>
          </a:extLst>
        </p:spPr>
        <p:txBody>
          <a:bodyPr/>
          <a:lstStyle>
            <a:lvl1pPr marL="0" indent="0" algn="r">
              <a:buFont typeface="Wingdings" panose="05000000000000000000" pitchFamily="2" charset="2"/>
              <a:buNone/>
              <a:defRPr sz="1200"/>
            </a:lvl1pPr>
          </a:lstStyle>
          <a:p>
            <a:pPr lvl="0"/>
            <a:r>
              <a:rPr lang="zh-CN" altLang="en-US" noProof="0" smtClean="0">
                <a:sym typeface="Arial" panose="020B0604020202020204" pitchFamily="34" charset="0"/>
              </a:rPr>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6225"/>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457200" y="1600200"/>
            <a:ext cx="8229600" cy="4525963"/>
          </a:xfrm>
        </p:spPr>
        <p:txBody>
          <a:bodyPr/>
          <a:lstStyle/>
          <a:p>
            <a:r>
              <a:rPr lang="zh-CN" altLang="en-US" smtClean="0"/>
              <a:t>单击图标添加表格</a:t>
            </a:r>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sym typeface="Arial" panose="020B0604020202020204" pitchFamily="34" charset="0"/>
              </a:rPr>
              <a:t>单击此处编辑母版标题样式</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sym typeface="Arial" panose="020B0604020202020204" pitchFamily="34" charset="0"/>
              </a:rPr>
              <a:t>单击此处编辑母版文本样式</a:t>
            </a:r>
          </a:p>
          <a:p>
            <a:pPr lvl="1"/>
            <a:r>
              <a:rPr lang="zh-CN" altLang="en-US" smtClean="0">
                <a:sym typeface="Arial" panose="020B0604020202020204" pitchFamily="34" charset="0"/>
              </a:rPr>
              <a:t>第二级</a:t>
            </a:r>
          </a:p>
          <a:p>
            <a:pPr lvl="2"/>
            <a:r>
              <a:rPr lang="zh-CN" altLang="en-US" smtClean="0">
                <a:sym typeface="Arial" panose="020B0604020202020204" pitchFamily="34" charset="0"/>
              </a:rPr>
              <a:t>第三级</a:t>
            </a:r>
          </a:p>
          <a:p>
            <a:pPr lvl="3"/>
            <a:r>
              <a:rPr lang="zh-CN" altLang="en-US" smtClean="0">
                <a:sym typeface="Arial" panose="020B0604020202020204" pitchFamily="34" charset="0"/>
              </a:rPr>
              <a:t>第四级</a:t>
            </a:r>
          </a:p>
          <a:p>
            <a:pPr lvl="4"/>
            <a:r>
              <a:rPr lang="zh-CN" altLang="en-US" smtClean="0">
                <a:sym typeface="Arial" panose="020B0604020202020204" pitchFamily="34" charset="0"/>
              </a:rPr>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marL="914400" indent="-914400" algn="l" rtl="0" eaLnBrk="1" fontAlgn="base" hangingPunct="1">
        <a:spcBef>
          <a:spcPct val="0"/>
        </a:spcBef>
        <a:spcAft>
          <a:spcPct val="0"/>
        </a:spcAft>
        <a:defRPr sz="2400" b="1">
          <a:solidFill>
            <a:schemeClr val="accent1"/>
          </a:solidFill>
          <a:latin typeface="+mj-lt"/>
          <a:ea typeface="+mj-ea"/>
          <a:cs typeface="+mj-cs"/>
          <a:sym typeface="Arial" panose="020B0604020202020204" pitchFamily="34" charset="0"/>
        </a:defRPr>
      </a:lvl1pPr>
      <a:lvl2pPr marL="9144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2pPr>
      <a:lvl3pPr marL="9144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3pPr>
      <a:lvl4pPr marL="9144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4pPr>
      <a:lvl5pPr marL="9144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5pPr>
      <a:lvl6pPr marL="13716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6pPr>
      <a:lvl7pPr marL="18288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7pPr>
      <a:lvl8pPr marL="22860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8pPr>
      <a:lvl9pPr marL="2743200" indent="-914400" algn="l" rtl="0" eaLnBrk="1" fontAlgn="base" hangingPunct="1">
        <a:spcBef>
          <a:spcPct val="0"/>
        </a:spcBef>
        <a:spcAft>
          <a:spcPct val="0"/>
        </a:spcAft>
        <a:defRPr sz="2400" b="1">
          <a:solidFill>
            <a:schemeClr val="accent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rtl="0" eaLnBrk="1" fontAlgn="base" hangingPunct="1">
        <a:spcBef>
          <a:spcPts val="600"/>
        </a:spcBef>
        <a:spcAft>
          <a:spcPts val="600"/>
        </a:spcAft>
        <a:buSzPct val="100000"/>
        <a:buFont typeface="Wingdings" panose="05000000000000000000" pitchFamily="2" charset="2"/>
        <a:buChar char="p"/>
        <a:defRPr>
          <a:solidFill>
            <a:schemeClr val="accent1"/>
          </a:solidFill>
          <a:latin typeface="+mn-lt"/>
          <a:ea typeface="+mn-ea"/>
          <a:cs typeface="+mn-cs"/>
          <a:sym typeface="Arial" panose="020B0604020202020204" pitchFamily="34" charset="0"/>
        </a:defRPr>
      </a:lvl1pPr>
      <a:lvl2pPr marL="742950" indent="-285750" algn="l" rtl="0" eaLnBrk="1" fontAlgn="base" hangingPunct="1">
        <a:spcBef>
          <a:spcPts val="600"/>
        </a:spcBef>
        <a:spcAft>
          <a:spcPts val="600"/>
        </a:spcAft>
        <a:buFont typeface="Arial" panose="020B0604020202020204" pitchFamily="34" charset="0"/>
        <a:buChar char="–"/>
        <a:defRPr>
          <a:solidFill>
            <a:schemeClr val="accent1"/>
          </a:solidFill>
          <a:latin typeface="+mn-lt"/>
          <a:ea typeface="+mn-ea"/>
          <a:sym typeface="Arial" panose="020B0604020202020204" pitchFamily="34" charset="0"/>
        </a:defRPr>
      </a:lvl2pPr>
      <a:lvl3pPr marL="1143000" indent="-228600" algn="l" rtl="0" eaLnBrk="1" fontAlgn="base" hangingPunct="1">
        <a:spcBef>
          <a:spcPts val="600"/>
        </a:spcBef>
        <a:spcAft>
          <a:spcPts val="600"/>
        </a:spcAft>
        <a:buFont typeface="Arial" panose="020B0604020202020204" pitchFamily="34" charset="0"/>
        <a:buChar char="•"/>
        <a:defRPr sz="1600">
          <a:solidFill>
            <a:schemeClr val="accent1"/>
          </a:solidFill>
          <a:latin typeface="+mn-lt"/>
          <a:ea typeface="+mn-ea"/>
          <a:sym typeface="Arial" panose="020B0604020202020204" pitchFamily="34" charset="0"/>
        </a:defRPr>
      </a:lvl3pPr>
      <a:lvl4pPr marL="1600200" indent="-228600" algn="l" rtl="0" eaLnBrk="1" fontAlgn="base" hangingPunct="1">
        <a:spcBef>
          <a:spcPts val="600"/>
        </a:spcBef>
        <a:spcAft>
          <a:spcPts val="600"/>
        </a:spcAft>
        <a:buFont typeface="Arial" panose="020B0604020202020204" pitchFamily="34" charset="0"/>
        <a:buChar char="–"/>
        <a:defRPr sz="1600">
          <a:solidFill>
            <a:schemeClr val="accent1"/>
          </a:solidFill>
          <a:latin typeface="+mn-lt"/>
          <a:ea typeface="+mn-ea"/>
          <a:sym typeface="Arial" panose="020B0604020202020204" pitchFamily="34" charset="0"/>
        </a:defRPr>
      </a:lvl4pPr>
      <a:lvl5pPr marL="2057400" indent="-228600" algn="l" rtl="0" eaLnBrk="1" fontAlgn="base" hangingPunct="1">
        <a:spcBef>
          <a:spcPts val="600"/>
        </a:spcBef>
        <a:spcAft>
          <a:spcPts val="600"/>
        </a:spcAft>
        <a:buFont typeface="Arial" panose="020B0604020202020204" pitchFamily="34" charset="0"/>
        <a:buChar char="»"/>
        <a:defRPr sz="1400">
          <a:solidFill>
            <a:schemeClr val="accent1"/>
          </a:solidFill>
          <a:latin typeface="+mn-lt"/>
          <a:ea typeface="+mn-ea"/>
          <a:sym typeface="Arial" panose="020B0604020202020204" pitchFamily="34" charset="0"/>
        </a:defRPr>
      </a:lvl5pPr>
      <a:lvl6pPr marL="2514600" indent="-228600" algn="l" rtl="0" eaLnBrk="1" fontAlgn="base" hangingPunct="1">
        <a:spcBef>
          <a:spcPts val="600"/>
        </a:spcBef>
        <a:spcAft>
          <a:spcPts val="600"/>
        </a:spcAft>
        <a:buFont typeface="Arial" panose="020B0604020202020204" pitchFamily="34" charset="0"/>
        <a:buChar char="»"/>
        <a:defRPr sz="1400">
          <a:solidFill>
            <a:schemeClr val="accent1"/>
          </a:solidFill>
          <a:latin typeface="+mn-lt"/>
          <a:ea typeface="+mn-ea"/>
          <a:sym typeface="Arial" panose="020B0604020202020204" pitchFamily="34" charset="0"/>
        </a:defRPr>
      </a:lvl6pPr>
      <a:lvl7pPr marL="2971800" indent="-228600" algn="l" rtl="0" eaLnBrk="1" fontAlgn="base" hangingPunct="1">
        <a:spcBef>
          <a:spcPts val="600"/>
        </a:spcBef>
        <a:spcAft>
          <a:spcPts val="600"/>
        </a:spcAft>
        <a:buFont typeface="Arial" panose="020B0604020202020204" pitchFamily="34" charset="0"/>
        <a:buChar char="»"/>
        <a:defRPr sz="1400">
          <a:solidFill>
            <a:schemeClr val="accent1"/>
          </a:solidFill>
          <a:latin typeface="+mn-lt"/>
          <a:ea typeface="+mn-ea"/>
          <a:sym typeface="Arial" panose="020B0604020202020204" pitchFamily="34" charset="0"/>
        </a:defRPr>
      </a:lvl7pPr>
      <a:lvl8pPr marL="3429000" indent="-228600" algn="l" rtl="0" eaLnBrk="1" fontAlgn="base" hangingPunct="1">
        <a:spcBef>
          <a:spcPts val="600"/>
        </a:spcBef>
        <a:spcAft>
          <a:spcPts val="600"/>
        </a:spcAft>
        <a:buFont typeface="Arial" panose="020B0604020202020204" pitchFamily="34" charset="0"/>
        <a:buChar char="»"/>
        <a:defRPr sz="1400">
          <a:solidFill>
            <a:schemeClr val="accent1"/>
          </a:solidFill>
          <a:latin typeface="+mn-lt"/>
          <a:ea typeface="+mn-ea"/>
          <a:sym typeface="Arial" panose="020B0604020202020204" pitchFamily="34" charset="0"/>
        </a:defRPr>
      </a:lvl8pPr>
      <a:lvl9pPr marL="3886200" indent="-228600" algn="l" rtl="0" eaLnBrk="1" fontAlgn="base" hangingPunct="1">
        <a:spcBef>
          <a:spcPts val="600"/>
        </a:spcBef>
        <a:spcAft>
          <a:spcPts val="600"/>
        </a:spcAft>
        <a:buFont typeface="Arial" panose="020B0604020202020204" pitchFamily="34" charset="0"/>
        <a:buChar char="»"/>
        <a:defRPr sz="1400">
          <a:solidFill>
            <a:schemeClr val="accent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file:///C:\Documents%20and%20Settings\Administrator\&#26700;&#38754;\Unit2%20Topic2\&#35838;&#20214;\Unit2%20Topic2%20SectionC%20&#31934;&#21697;&#35838;&#20214;\p39-1a.mp3" TargetMode="External"/><Relationship Id="rId1" Type="http://schemas.microsoft.com/office/2007/relationships/media" Target="file:///C:\Documents%20and%20Settings\Administrator\&#26700;&#38754;\Unit2%20Topic2\&#35838;&#20214;\Unit2%20Topic2%20SectionC%20&#31934;&#21697;&#35838;&#20214;\p39-1a.mp3" TargetMode="External"/><Relationship Id="rId6" Type="http://schemas.openxmlformats.org/officeDocument/2006/relationships/image" Target="../media/image15.jpeg"/><Relationship Id="rId5" Type="http://schemas.openxmlformats.org/officeDocument/2006/relationships/image" Target="../media/image4.jpeg"/><Relationship Id="rId4" Type="http://schemas.openxmlformats.org/officeDocument/2006/relationships/image" Target="../media/image14.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38142;&#25509;&#36164;&#28304;u2t2c/17375439.flv"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38142;&#25509;&#36164;&#28304;u2t2c/29001400.flv"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12452" y="764704"/>
            <a:ext cx="9144000" cy="2088232"/>
          </a:xfrm>
          <a:solidFill>
            <a:srgbClr val="FFFF00">
              <a:alpha val="30196"/>
            </a:srgbClr>
          </a:solidFill>
        </p:spPr>
        <p:txBody>
          <a:bodyPr/>
          <a:lstStyle/>
          <a:p>
            <a:pPr algn="ctr" eaLnBrk="1" hangingPunct="1"/>
            <a:r>
              <a:rPr lang="en-US" altLang="zh-CN" sz="4000" b="1" dirty="0" smtClean="0">
                <a:solidFill>
                  <a:srgbClr val="FF0000"/>
                </a:solidFill>
                <a:effectLst>
                  <a:outerShdw blurRad="38100" dist="38100" dir="2700000" algn="tl">
                    <a:srgbClr val="000000">
                      <a:alpha val="43137"/>
                    </a:srgbClr>
                  </a:outerShdw>
                </a:effectLst>
              </a:rPr>
              <a:t>Unit 2 Topic2</a:t>
            </a:r>
            <a:br>
              <a:rPr lang="en-US" altLang="zh-CN" sz="4000" b="1" dirty="0" smtClean="0">
                <a:solidFill>
                  <a:srgbClr val="FF0000"/>
                </a:solidFill>
                <a:effectLst>
                  <a:outerShdw blurRad="38100" dist="38100" dir="2700000" algn="tl">
                    <a:srgbClr val="000000">
                      <a:alpha val="43137"/>
                    </a:srgbClr>
                  </a:outerShdw>
                </a:effectLst>
              </a:rPr>
            </a:br>
            <a:r>
              <a:rPr lang="en-US" altLang="zh-CN" sz="4000" b="1" dirty="0" smtClean="0">
                <a:solidFill>
                  <a:srgbClr val="FF0000"/>
                </a:solidFill>
                <a:effectLst>
                  <a:outerShdw blurRad="38100" dist="38100" dir="2700000" algn="tl">
                    <a:srgbClr val="000000">
                      <a:alpha val="43137"/>
                    </a:srgbClr>
                  </a:outerShdw>
                </a:effectLst>
              </a:rPr>
              <a:t/>
            </a:r>
            <a:br>
              <a:rPr lang="en-US" altLang="zh-CN" sz="4000" b="1" dirty="0" smtClean="0">
                <a:solidFill>
                  <a:srgbClr val="FF0000"/>
                </a:solidFill>
                <a:effectLst>
                  <a:outerShdw blurRad="38100" dist="38100" dir="2700000" algn="tl">
                    <a:srgbClr val="000000">
                      <a:alpha val="43137"/>
                    </a:srgbClr>
                  </a:outerShdw>
                </a:effectLst>
              </a:rPr>
            </a:br>
            <a:r>
              <a:rPr lang="en-US" altLang="zh-CN" sz="4000" b="1" dirty="0" smtClean="0">
                <a:solidFill>
                  <a:srgbClr val="FF0000"/>
                </a:solidFill>
                <a:effectLst>
                  <a:outerShdw blurRad="38100" dist="38100" dir="2700000" algn="tl">
                    <a:srgbClr val="000000">
                      <a:alpha val="43137"/>
                    </a:srgbClr>
                  </a:outerShdw>
                </a:effectLst>
              </a:rPr>
              <a:t>All these problems are very serious.</a:t>
            </a:r>
            <a:r>
              <a:rPr lang="en-US" altLang="zh-CN" sz="4000" dirty="0" smtClean="0">
                <a:solidFill>
                  <a:srgbClr val="FF0000"/>
                </a:solidFill>
                <a:effectLst>
                  <a:outerShdw blurRad="38100" dist="38100" dir="2700000" algn="tl">
                    <a:srgbClr val="000000">
                      <a:alpha val="43137"/>
                    </a:srgbClr>
                  </a:outerShdw>
                </a:effectLst>
              </a:rPr>
              <a:t> </a:t>
            </a:r>
          </a:p>
        </p:txBody>
      </p:sp>
      <p:sp>
        <p:nvSpPr>
          <p:cNvPr id="2051" name="Rectangle 5"/>
          <p:cNvSpPr>
            <a:spLocks noGrp="1" noChangeArrowheads="1"/>
          </p:cNvSpPr>
          <p:nvPr>
            <p:ph type="subTitle" idx="1"/>
          </p:nvPr>
        </p:nvSpPr>
        <p:spPr>
          <a:xfrm>
            <a:off x="1403648" y="3573016"/>
            <a:ext cx="6400800" cy="638175"/>
          </a:xfrm>
        </p:spPr>
        <p:txBody>
          <a:bodyPr/>
          <a:lstStyle/>
          <a:p>
            <a:pPr algn="ctr" eaLnBrk="1" hangingPunct="1"/>
            <a:r>
              <a:rPr lang="en-US" altLang="zh-CN" sz="4000" b="1" dirty="0" smtClean="0">
                <a:solidFill>
                  <a:srgbClr val="FF00FF"/>
                </a:solidFill>
                <a:effectLst>
                  <a:outerShdw blurRad="38100" dist="38100" dir="2700000" algn="tl">
                    <a:srgbClr val="000000">
                      <a:alpha val="43137"/>
                    </a:srgbClr>
                  </a:outerShdw>
                </a:effectLst>
              </a:rPr>
              <a:t>Section C</a:t>
            </a:r>
          </a:p>
        </p:txBody>
      </p:sp>
      <p:sp>
        <p:nvSpPr>
          <p:cNvPr id="4" name="矩形 3"/>
          <p:cNvSpPr/>
          <p:nvPr/>
        </p:nvSpPr>
        <p:spPr>
          <a:xfrm>
            <a:off x="2894452" y="592956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914400" y="457200"/>
            <a:ext cx="7239000" cy="6019800"/>
          </a:xfrm>
          <a:prstGeom prst="ellipse">
            <a:avLst/>
          </a:prstGeom>
          <a:gradFill rotWithShape="1">
            <a:gsLst>
              <a:gs pos="0">
                <a:schemeClr val="bg1">
                  <a:alpha val="18999"/>
                </a:schemeClr>
              </a:gs>
              <a:gs pos="100000">
                <a:schemeClr val="bg1">
                  <a:gamma/>
                  <a:shade val="82353"/>
                  <a:invGamma/>
                  <a:alpha val="3000"/>
                </a:schemeClr>
              </a:gs>
            </a:gsLst>
            <a:lin ang="2700000" scaled="1"/>
          </a:gradFill>
          <a:ln w="9525">
            <a:noFill/>
            <a:round/>
          </a:ln>
          <a:effectLst/>
        </p:spPr>
        <p:txBody>
          <a:bodyPr wrap="none" anchor="ctr"/>
          <a:lstStyle/>
          <a:p>
            <a:pPr>
              <a:defRPr/>
            </a:pPr>
            <a:endParaRPr lang="zh-CN" altLang="en-US">
              <a:latin typeface="Arial" panose="020B0604020202020204" pitchFamily="34" charset="0"/>
            </a:endParaRPr>
          </a:p>
        </p:txBody>
      </p:sp>
      <p:sp>
        <p:nvSpPr>
          <p:cNvPr id="21507" name="Text Box 3"/>
          <p:cNvSpPr txBox="1">
            <a:spLocks noChangeArrowheads="1"/>
          </p:cNvSpPr>
          <p:nvPr/>
        </p:nvSpPr>
        <p:spPr bwMode="auto">
          <a:xfrm>
            <a:off x="3733800" y="4876800"/>
            <a:ext cx="1522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6600FF"/>
                </a:solidFill>
              </a:rPr>
              <a:t>fewer trees</a:t>
            </a:r>
          </a:p>
        </p:txBody>
      </p:sp>
      <p:sp>
        <p:nvSpPr>
          <p:cNvPr id="21508" name="Text Box 4"/>
          <p:cNvSpPr txBox="1">
            <a:spLocks noChangeArrowheads="1"/>
          </p:cNvSpPr>
          <p:nvPr/>
        </p:nvSpPr>
        <p:spPr bwMode="auto">
          <a:xfrm>
            <a:off x="3505200" y="2286000"/>
            <a:ext cx="217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6600FF"/>
                </a:solidFill>
              </a:rPr>
              <a:t>factory pollution</a:t>
            </a:r>
          </a:p>
        </p:txBody>
      </p:sp>
      <p:pic>
        <p:nvPicPr>
          <p:cNvPr id="21509" name="Picture 5" descr="9-2-2-3a 副本"/>
          <p:cNvPicPr>
            <a:picLocks noChangeAspect="1" noChangeArrowheads="1"/>
          </p:cNvPicPr>
          <p:nvPr/>
        </p:nvPicPr>
        <p:blipFill>
          <a:blip r:embed="rId4" cstate="email"/>
          <a:srcRect/>
          <a:stretch>
            <a:fillRect/>
          </a:stretch>
        </p:blipFill>
        <p:spPr bwMode="auto">
          <a:xfrm>
            <a:off x="684213" y="1196975"/>
            <a:ext cx="1981200" cy="1520825"/>
          </a:xfrm>
          <a:prstGeom prst="rect">
            <a:avLst/>
          </a:prstGeom>
          <a:noFill/>
          <a:ln w="9525">
            <a:noFill/>
            <a:miter lim="800000"/>
            <a:headEnd/>
            <a:tailEnd/>
          </a:ln>
          <a:effectLst>
            <a:outerShdw dist="107763" dir="2700000" algn="ctr" rotWithShape="0">
              <a:srgbClr val="808080">
                <a:alpha val="50000"/>
              </a:srgbClr>
            </a:outerShdw>
          </a:effectLst>
        </p:spPr>
      </p:pic>
      <p:sp>
        <p:nvSpPr>
          <p:cNvPr id="21510" name="Text Box 6"/>
          <p:cNvSpPr txBox="1">
            <a:spLocks noChangeArrowheads="1"/>
          </p:cNvSpPr>
          <p:nvPr/>
        </p:nvSpPr>
        <p:spPr bwMode="auto">
          <a:xfrm>
            <a:off x="3505200" y="12192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6600FF"/>
                </a:solidFill>
              </a:rPr>
              <a:t>traffic pollution</a:t>
            </a:r>
          </a:p>
        </p:txBody>
      </p:sp>
      <p:pic>
        <p:nvPicPr>
          <p:cNvPr id="21511" name="Picture 7" descr="2-2-1 副本"/>
          <p:cNvPicPr>
            <a:picLocks noChangeAspect="1" noChangeArrowheads="1"/>
          </p:cNvPicPr>
          <p:nvPr/>
        </p:nvPicPr>
        <p:blipFill>
          <a:blip r:embed="rId5" cstate="email"/>
          <a:srcRect/>
          <a:stretch>
            <a:fillRect/>
          </a:stretch>
        </p:blipFill>
        <p:spPr bwMode="auto">
          <a:xfrm>
            <a:off x="684213" y="4724400"/>
            <a:ext cx="1981200" cy="1897063"/>
          </a:xfrm>
          <a:prstGeom prst="rect">
            <a:avLst/>
          </a:prstGeom>
          <a:noFill/>
          <a:ln w="9525">
            <a:noFill/>
            <a:miter lim="800000"/>
            <a:headEnd/>
            <a:tailEnd/>
          </a:ln>
          <a:effectLst>
            <a:outerShdw dist="107763" dir="2700000" algn="ctr" rotWithShape="0">
              <a:srgbClr val="808080">
                <a:alpha val="50000"/>
              </a:srgbClr>
            </a:outerShdw>
          </a:effectLst>
        </p:spPr>
      </p:pic>
      <p:sp>
        <p:nvSpPr>
          <p:cNvPr id="21512" name="Text Box 8"/>
          <p:cNvSpPr txBox="1">
            <a:spLocks noChangeArrowheads="1"/>
          </p:cNvSpPr>
          <p:nvPr/>
        </p:nvSpPr>
        <p:spPr bwMode="auto">
          <a:xfrm>
            <a:off x="3505200" y="4038600"/>
            <a:ext cx="203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6600FF"/>
                </a:solidFill>
              </a:rPr>
              <a:t>the ozone layer</a:t>
            </a:r>
          </a:p>
        </p:txBody>
      </p:sp>
      <p:pic>
        <p:nvPicPr>
          <p:cNvPr id="21513" name="Picture 9" descr="2-2-4a 副本"/>
          <p:cNvPicPr>
            <a:picLocks noChangeAspect="1" noChangeArrowheads="1"/>
          </p:cNvPicPr>
          <p:nvPr/>
        </p:nvPicPr>
        <p:blipFill>
          <a:blip r:embed="rId6" cstate="email"/>
          <a:srcRect t="13535"/>
          <a:stretch>
            <a:fillRect/>
          </a:stretch>
        </p:blipFill>
        <p:spPr bwMode="auto">
          <a:xfrm>
            <a:off x="611188" y="2781300"/>
            <a:ext cx="1981200" cy="1728788"/>
          </a:xfrm>
          <a:prstGeom prst="rect">
            <a:avLst/>
          </a:prstGeom>
          <a:noFill/>
          <a:ln w="9525">
            <a:noFill/>
            <a:miter lim="800000"/>
            <a:headEnd/>
            <a:tailEnd/>
          </a:ln>
          <a:effectLst>
            <a:outerShdw dist="107763" dir="2700000" algn="ctr" rotWithShape="0">
              <a:srgbClr val="808080">
                <a:alpha val="50000"/>
              </a:srgbClr>
            </a:outerShdw>
          </a:effectLst>
        </p:spPr>
      </p:pic>
      <p:sp>
        <p:nvSpPr>
          <p:cNvPr id="21514" name="Text Box 10"/>
          <p:cNvSpPr txBox="1">
            <a:spLocks noChangeArrowheads="1"/>
          </p:cNvSpPr>
          <p:nvPr/>
        </p:nvSpPr>
        <p:spPr bwMode="auto">
          <a:xfrm rot="10800000" flipV="1">
            <a:off x="3352800" y="30480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6600FF"/>
                </a:solidFill>
              </a:rPr>
              <a:t>more carbon dioxide</a:t>
            </a:r>
          </a:p>
        </p:txBody>
      </p:sp>
      <p:pic>
        <p:nvPicPr>
          <p:cNvPr id="21515" name="Picture 11" descr="9-2-2-5a 副本"/>
          <p:cNvPicPr>
            <a:picLocks noChangeAspect="1" noChangeArrowheads="1"/>
          </p:cNvPicPr>
          <p:nvPr/>
        </p:nvPicPr>
        <p:blipFill>
          <a:blip r:embed="rId7" cstate="email"/>
          <a:srcRect b="12195"/>
          <a:stretch>
            <a:fillRect/>
          </a:stretch>
        </p:blipFill>
        <p:spPr bwMode="auto">
          <a:xfrm>
            <a:off x="6732588" y="3141663"/>
            <a:ext cx="2133600" cy="2176462"/>
          </a:xfrm>
          <a:prstGeom prst="rect">
            <a:avLst/>
          </a:prstGeom>
          <a:noFill/>
          <a:ln w="9525">
            <a:noFill/>
            <a:miter lim="800000"/>
            <a:headEnd/>
            <a:tailEnd/>
          </a:ln>
          <a:effectLst>
            <a:outerShdw dist="107763" dir="2700000" algn="ctr" rotWithShape="0">
              <a:srgbClr val="808080">
                <a:alpha val="50000"/>
              </a:srgbClr>
            </a:outerShdw>
          </a:effectLst>
        </p:spPr>
      </p:pic>
      <p:sp>
        <p:nvSpPr>
          <p:cNvPr id="21516" name="Text Box 12"/>
          <p:cNvSpPr txBox="1">
            <a:spLocks noChangeArrowheads="1"/>
          </p:cNvSpPr>
          <p:nvPr/>
        </p:nvSpPr>
        <p:spPr bwMode="auto">
          <a:xfrm>
            <a:off x="4067175" y="5949950"/>
            <a:ext cx="3367088" cy="4572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6600FF"/>
                </a:solidFill>
              </a:rPr>
              <a:t>Can you match them?</a:t>
            </a:r>
          </a:p>
        </p:txBody>
      </p:sp>
      <p:sp>
        <p:nvSpPr>
          <p:cNvPr id="21517" name="Line 13"/>
          <p:cNvSpPr>
            <a:spLocks noChangeShapeType="1"/>
          </p:cNvSpPr>
          <p:nvPr/>
        </p:nvSpPr>
        <p:spPr bwMode="auto">
          <a:xfrm>
            <a:off x="2743200" y="1752600"/>
            <a:ext cx="685800" cy="685800"/>
          </a:xfrm>
          <a:prstGeom prst="line">
            <a:avLst/>
          </a:prstGeom>
          <a:noFill/>
          <a:ln w="381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8" name="Line 14"/>
          <p:cNvSpPr>
            <a:spLocks noChangeShapeType="1"/>
          </p:cNvSpPr>
          <p:nvPr/>
        </p:nvSpPr>
        <p:spPr bwMode="auto">
          <a:xfrm>
            <a:off x="6019800" y="3200400"/>
            <a:ext cx="609600" cy="609600"/>
          </a:xfrm>
          <a:prstGeom prst="line">
            <a:avLst/>
          </a:prstGeom>
          <a:noFill/>
          <a:ln w="381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9" name="Line 15"/>
          <p:cNvSpPr>
            <a:spLocks noChangeShapeType="1"/>
          </p:cNvSpPr>
          <p:nvPr/>
        </p:nvSpPr>
        <p:spPr bwMode="auto">
          <a:xfrm flipH="1">
            <a:off x="2843213" y="1447800"/>
            <a:ext cx="661987" cy="4068763"/>
          </a:xfrm>
          <a:prstGeom prst="line">
            <a:avLst/>
          </a:prstGeom>
          <a:noFill/>
          <a:ln w="381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0" name="Line 16"/>
          <p:cNvSpPr>
            <a:spLocks noChangeShapeType="1"/>
          </p:cNvSpPr>
          <p:nvPr/>
        </p:nvSpPr>
        <p:spPr bwMode="auto">
          <a:xfrm flipH="1" flipV="1">
            <a:off x="2743200" y="3200400"/>
            <a:ext cx="685800" cy="1066800"/>
          </a:xfrm>
          <a:prstGeom prst="line">
            <a:avLst/>
          </a:prstGeom>
          <a:noFill/>
          <a:ln w="381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1" name="Line 17"/>
          <p:cNvSpPr>
            <a:spLocks noChangeShapeType="1"/>
          </p:cNvSpPr>
          <p:nvPr/>
        </p:nvSpPr>
        <p:spPr bwMode="auto">
          <a:xfrm flipV="1">
            <a:off x="5486400" y="2133600"/>
            <a:ext cx="1143000" cy="2971800"/>
          </a:xfrm>
          <a:prstGeom prst="line">
            <a:avLst/>
          </a:prstGeom>
          <a:noFill/>
          <a:ln w="38100">
            <a:solidFill>
              <a:srgbClr val="FF0066"/>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21522" name="Picture 18" descr="P37 9-2-2-1"/>
          <p:cNvPicPr>
            <a:picLocks noGrp="1" noChangeAspect="1" noChangeArrowheads="1"/>
          </p:cNvPicPr>
          <p:nvPr>
            <p:ph idx="1"/>
          </p:nvPr>
        </p:nvPicPr>
        <p:blipFill>
          <a:blip r:embed="rId8" cstate="email"/>
          <a:srcRect/>
          <a:stretch>
            <a:fillRect/>
          </a:stretch>
        </p:blipFill>
        <p:spPr>
          <a:xfrm>
            <a:off x="6629400" y="765175"/>
            <a:ext cx="2209800" cy="1992313"/>
          </a:xfrm>
          <a:noFill/>
        </p:spPr>
      </p:pic>
      <p:sp>
        <p:nvSpPr>
          <p:cNvPr id="21523" name="Text Box 19"/>
          <p:cNvSpPr txBox="1">
            <a:spLocks noChangeArrowheads="1"/>
          </p:cNvSpPr>
          <p:nvPr/>
        </p:nvSpPr>
        <p:spPr bwMode="auto">
          <a:xfrm>
            <a:off x="323850" y="188913"/>
            <a:ext cx="8280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FF"/>
                </a:solidFill>
              </a:rPr>
              <a:t>1a Read and understand.</a:t>
            </a:r>
            <a:endParaRPr lang="en-US" altLang="zh-CN" sz="2000"/>
          </a:p>
          <a:p>
            <a:pPr eaLnBrk="1" hangingPunct="1"/>
            <a:r>
              <a:rPr lang="en-US" altLang="zh-CN" sz="2000">
                <a:solidFill>
                  <a:srgbClr val="0066FF"/>
                </a:solidFill>
              </a:rPr>
              <a:t>Look at the following pictures and predict the main idea of the passage.</a:t>
            </a:r>
            <a:r>
              <a:rPr lang="en-US" altLang="zh-CN" sz="2000"/>
              <a:t> </a:t>
            </a:r>
          </a:p>
        </p:txBody>
      </p:sp>
      <p:pic>
        <p:nvPicPr>
          <p:cNvPr id="22" name="p39-1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000625" y="214313"/>
            <a:ext cx="5095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3"/>
                                        </p:tgtEl>
                                        <p:attrNameLst>
                                          <p:attrName>style.visibility</p:attrName>
                                        </p:attrNameLst>
                                      </p:cBhvr>
                                      <p:to>
                                        <p:strVal val="visible"/>
                                      </p:to>
                                    </p:set>
                                    <p:anim calcmode="lin" valueType="num">
                                      <p:cBhvr additive="base">
                                        <p:cTn id="7" dur="500" fill="hold"/>
                                        <p:tgtEl>
                                          <p:spTgt spid="21523"/>
                                        </p:tgtEl>
                                        <p:attrNameLst>
                                          <p:attrName>ppt_x</p:attrName>
                                        </p:attrNameLst>
                                      </p:cBhvr>
                                      <p:tavLst>
                                        <p:tav tm="0">
                                          <p:val>
                                            <p:strVal val="#ppt_x"/>
                                          </p:val>
                                        </p:tav>
                                        <p:tav tm="100000">
                                          <p:val>
                                            <p:strVal val="#ppt_x"/>
                                          </p:val>
                                        </p:tav>
                                      </p:tavLst>
                                    </p:anim>
                                    <p:anim calcmode="lin" valueType="num">
                                      <p:cBhvr additive="base">
                                        <p:cTn id="8"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516"/>
                                        </p:tgtEl>
                                        <p:attrNameLst>
                                          <p:attrName>style.visibility</p:attrName>
                                        </p:attrNameLst>
                                      </p:cBhvr>
                                      <p:to>
                                        <p:strVal val="visible"/>
                                      </p:to>
                                    </p:set>
                                    <p:animEffect transition="in" filter="fade">
                                      <p:cBhvr>
                                        <p:cTn id="13" dur="1000"/>
                                        <p:tgtEl>
                                          <p:spTgt spid="21516"/>
                                        </p:tgtEl>
                                      </p:cBhvr>
                                    </p:animEffect>
                                    <p:anim calcmode="lin" valueType="num">
                                      <p:cBhvr>
                                        <p:cTn id="14" dur="1000" fill="hold"/>
                                        <p:tgtEl>
                                          <p:spTgt spid="21516"/>
                                        </p:tgtEl>
                                        <p:attrNameLst>
                                          <p:attrName>ppt_x</p:attrName>
                                        </p:attrNameLst>
                                      </p:cBhvr>
                                      <p:tavLst>
                                        <p:tav tm="0">
                                          <p:val>
                                            <p:strVal val="#ppt_x"/>
                                          </p:val>
                                        </p:tav>
                                        <p:tav tm="100000">
                                          <p:val>
                                            <p:strVal val="#ppt_x"/>
                                          </p:val>
                                        </p:tav>
                                      </p:tavLst>
                                    </p:anim>
                                    <p:anim calcmode="lin" valueType="num">
                                      <p:cBhvr>
                                        <p:cTn id="15" dur="1000" fill="hold"/>
                                        <p:tgtEl>
                                          <p:spTgt spid="215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1509"/>
                                        </p:tgtEl>
                                        <p:attrNameLst>
                                          <p:attrName>style.visibility</p:attrName>
                                        </p:attrNameLst>
                                      </p:cBhvr>
                                      <p:to>
                                        <p:strVal val="visible"/>
                                      </p:to>
                                    </p:set>
                                    <p:anim calcmode="lin" valueType="num">
                                      <p:cBhvr additive="base">
                                        <p:cTn id="20" dur="500" fill="hold"/>
                                        <p:tgtEl>
                                          <p:spTgt spid="21509"/>
                                        </p:tgtEl>
                                        <p:attrNameLst>
                                          <p:attrName>ppt_x</p:attrName>
                                        </p:attrNameLst>
                                      </p:cBhvr>
                                      <p:tavLst>
                                        <p:tav tm="0">
                                          <p:val>
                                            <p:strVal val="#ppt_x"/>
                                          </p:val>
                                        </p:tav>
                                        <p:tav tm="100000">
                                          <p:val>
                                            <p:strVal val="#ppt_x"/>
                                          </p:val>
                                        </p:tav>
                                      </p:tavLst>
                                    </p:anim>
                                    <p:anim calcmode="lin" valueType="num">
                                      <p:cBhvr additive="base">
                                        <p:cTn id="21" dur="500" fill="hold"/>
                                        <p:tgtEl>
                                          <p:spTgt spid="2150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1513"/>
                                        </p:tgtEl>
                                        <p:attrNameLst>
                                          <p:attrName>style.visibility</p:attrName>
                                        </p:attrNameLst>
                                      </p:cBhvr>
                                      <p:to>
                                        <p:strVal val="visible"/>
                                      </p:to>
                                    </p:set>
                                    <p:anim calcmode="lin" valueType="num">
                                      <p:cBhvr additive="base">
                                        <p:cTn id="24" dur="500" fill="hold"/>
                                        <p:tgtEl>
                                          <p:spTgt spid="21513"/>
                                        </p:tgtEl>
                                        <p:attrNameLst>
                                          <p:attrName>ppt_x</p:attrName>
                                        </p:attrNameLst>
                                      </p:cBhvr>
                                      <p:tavLst>
                                        <p:tav tm="0">
                                          <p:val>
                                            <p:strVal val="#ppt_x"/>
                                          </p:val>
                                        </p:tav>
                                        <p:tav tm="100000">
                                          <p:val>
                                            <p:strVal val="#ppt_x"/>
                                          </p:val>
                                        </p:tav>
                                      </p:tavLst>
                                    </p:anim>
                                    <p:anim calcmode="lin" valueType="num">
                                      <p:cBhvr additive="base">
                                        <p:cTn id="25" dur="500" fill="hold"/>
                                        <p:tgtEl>
                                          <p:spTgt spid="215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511"/>
                                        </p:tgtEl>
                                        <p:attrNameLst>
                                          <p:attrName>style.visibility</p:attrName>
                                        </p:attrNameLst>
                                      </p:cBhvr>
                                      <p:to>
                                        <p:strVal val="visible"/>
                                      </p:to>
                                    </p:set>
                                    <p:anim calcmode="lin" valueType="num">
                                      <p:cBhvr additive="base">
                                        <p:cTn id="28" dur="500" fill="hold"/>
                                        <p:tgtEl>
                                          <p:spTgt spid="21511"/>
                                        </p:tgtEl>
                                        <p:attrNameLst>
                                          <p:attrName>ppt_x</p:attrName>
                                        </p:attrNameLst>
                                      </p:cBhvr>
                                      <p:tavLst>
                                        <p:tav tm="0">
                                          <p:val>
                                            <p:strVal val="#ppt_x"/>
                                          </p:val>
                                        </p:tav>
                                        <p:tav tm="100000">
                                          <p:val>
                                            <p:strVal val="#ppt_x"/>
                                          </p:val>
                                        </p:tav>
                                      </p:tavLst>
                                    </p:anim>
                                    <p:anim calcmode="lin" valueType="num">
                                      <p:cBhvr additive="base">
                                        <p:cTn id="29" dur="500" fill="hold"/>
                                        <p:tgtEl>
                                          <p:spTgt spid="215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1522"/>
                                        </p:tgtEl>
                                        <p:attrNameLst>
                                          <p:attrName>style.visibility</p:attrName>
                                        </p:attrNameLst>
                                      </p:cBhvr>
                                      <p:to>
                                        <p:strVal val="visible"/>
                                      </p:to>
                                    </p:set>
                                    <p:anim calcmode="lin" valueType="num">
                                      <p:cBhvr additive="base">
                                        <p:cTn id="32" dur="500" fill="hold"/>
                                        <p:tgtEl>
                                          <p:spTgt spid="21522"/>
                                        </p:tgtEl>
                                        <p:attrNameLst>
                                          <p:attrName>ppt_x</p:attrName>
                                        </p:attrNameLst>
                                      </p:cBhvr>
                                      <p:tavLst>
                                        <p:tav tm="0">
                                          <p:val>
                                            <p:strVal val="#ppt_x"/>
                                          </p:val>
                                        </p:tav>
                                        <p:tav tm="100000">
                                          <p:val>
                                            <p:strVal val="#ppt_x"/>
                                          </p:val>
                                        </p:tav>
                                      </p:tavLst>
                                    </p:anim>
                                    <p:anim calcmode="lin" valueType="num">
                                      <p:cBhvr additive="base">
                                        <p:cTn id="33" dur="500" fill="hold"/>
                                        <p:tgtEl>
                                          <p:spTgt spid="215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1515"/>
                                        </p:tgtEl>
                                        <p:attrNameLst>
                                          <p:attrName>style.visibility</p:attrName>
                                        </p:attrNameLst>
                                      </p:cBhvr>
                                      <p:to>
                                        <p:strVal val="visible"/>
                                      </p:to>
                                    </p:set>
                                    <p:anim calcmode="lin" valueType="num">
                                      <p:cBhvr additive="base">
                                        <p:cTn id="36" dur="500" fill="hold"/>
                                        <p:tgtEl>
                                          <p:spTgt spid="21515"/>
                                        </p:tgtEl>
                                        <p:attrNameLst>
                                          <p:attrName>ppt_x</p:attrName>
                                        </p:attrNameLst>
                                      </p:cBhvr>
                                      <p:tavLst>
                                        <p:tav tm="0">
                                          <p:val>
                                            <p:strVal val="#ppt_x"/>
                                          </p:val>
                                        </p:tav>
                                        <p:tav tm="100000">
                                          <p:val>
                                            <p:strVal val="#ppt_x"/>
                                          </p:val>
                                        </p:tav>
                                      </p:tavLst>
                                    </p:anim>
                                    <p:anim calcmode="lin" valueType="num">
                                      <p:cBhvr additive="base">
                                        <p:cTn id="37"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21510"/>
                                        </p:tgtEl>
                                        <p:attrNameLst>
                                          <p:attrName>style.visibility</p:attrName>
                                        </p:attrNameLst>
                                      </p:cBhvr>
                                      <p:to>
                                        <p:strVal val="visible"/>
                                      </p:to>
                                    </p:set>
                                    <p:anim calcmode="lin" valueType="num">
                                      <p:cBhvr>
                                        <p:cTn id="42" dur="1000" fill="hold"/>
                                        <p:tgtEl>
                                          <p:spTgt spid="21510"/>
                                        </p:tgtEl>
                                        <p:attrNameLst>
                                          <p:attrName>ppt_w</p:attrName>
                                        </p:attrNameLst>
                                      </p:cBhvr>
                                      <p:tavLst>
                                        <p:tav tm="0">
                                          <p:val>
                                            <p:fltVal val="0"/>
                                          </p:val>
                                        </p:tav>
                                        <p:tav tm="100000">
                                          <p:val>
                                            <p:strVal val="#ppt_w"/>
                                          </p:val>
                                        </p:tav>
                                      </p:tavLst>
                                    </p:anim>
                                    <p:anim calcmode="lin" valueType="num">
                                      <p:cBhvr>
                                        <p:cTn id="43" dur="1000" fill="hold"/>
                                        <p:tgtEl>
                                          <p:spTgt spid="21510"/>
                                        </p:tgtEl>
                                        <p:attrNameLst>
                                          <p:attrName>ppt_h</p:attrName>
                                        </p:attrNameLst>
                                      </p:cBhvr>
                                      <p:tavLst>
                                        <p:tav tm="0">
                                          <p:val>
                                            <p:fltVal val="0"/>
                                          </p:val>
                                        </p:tav>
                                        <p:tav tm="100000">
                                          <p:val>
                                            <p:strVal val="#ppt_h"/>
                                          </p:val>
                                        </p:tav>
                                      </p:tavLst>
                                    </p:anim>
                                    <p:anim calcmode="lin" valueType="num">
                                      <p:cBhvr>
                                        <p:cTn id="44" dur="1000" fill="hold"/>
                                        <p:tgtEl>
                                          <p:spTgt spid="21510"/>
                                        </p:tgtEl>
                                        <p:attrNameLst>
                                          <p:attrName>style.rotation</p:attrName>
                                        </p:attrNameLst>
                                      </p:cBhvr>
                                      <p:tavLst>
                                        <p:tav tm="0">
                                          <p:val>
                                            <p:fltVal val="90"/>
                                          </p:val>
                                        </p:tav>
                                        <p:tav tm="100000">
                                          <p:val>
                                            <p:fltVal val="0"/>
                                          </p:val>
                                        </p:tav>
                                      </p:tavLst>
                                    </p:anim>
                                    <p:animEffect transition="in" filter="fade">
                                      <p:cBhvr>
                                        <p:cTn id="45" dur="1000"/>
                                        <p:tgtEl>
                                          <p:spTgt spid="21510"/>
                                        </p:tgtEl>
                                      </p:cBhvr>
                                    </p:animEffect>
                                  </p:childTnLst>
                                </p:cTn>
                              </p:par>
                              <p:par>
                                <p:cTn id="46" presetID="31" presetClass="entr" presetSubtype="0" fill="hold" grpId="0" nodeType="withEffect">
                                  <p:stCondLst>
                                    <p:cond delay="0"/>
                                  </p:stCondLst>
                                  <p:iterate type="lt">
                                    <p:tmPct val="5000"/>
                                  </p:iterate>
                                  <p:childTnLst>
                                    <p:set>
                                      <p:cBhvr>
                                        <p:cTn id="47" dur="1" fill="hold">
                                          <p:stCondLst>
                                            <p:cond delay="0"/>
                                          </p:stCondLst>
                                        </p:cTn>
                                        <p:tgtEl>
                                          <p:spTgt spid="21508"/>
                                        </p:tgtEl>
                                        <p:attrNameLst>
                                          <p:attrName>style.visibility</p:attrName>
                                        </p:attrNameLst>
                                      </p:cBhvr>
                                      <p:to>
                                        <p:strVal val="visible"/>
                                      </p:to>
                                    </p:set>
                                    <p:anim calcmode="lin" valueType="num">
                                      <p:cBhvr>
                                        <p:cTn id="48" dur="1000" fill="hold"/>
                                        <p:tgtEl>
                                          <p:spTgt spid="21508"/>
                                        </p:tgtEl>
                                        <p:attrNameLst>
                                          <p:attrName>ppt_w</p:attrName>
                                        </p:attrNameLst>
                                      </p:cBhvr>
                                      <p:tavLst>
                                        <p:tav tm="0">
                                          <p:val>
                                            <p:fltVal val="0"/>
                                          </p:val>
                                        </p:tav>
                                        <p:tav tm="100000">
                                          <p:val>
                                            <p:strVal val="#ppt_w"/>
                                          </p:val>
                                        </p:tav>
                                      </p:tavLst>
                                    </p:anim>
                                    <p:anim calcmode="lin" valueType="num">
                                      <p:cBhvr>
                                        <p:cTn id="49" dur="1000" fill="hold"/>
                                        <p:tgtEl>
                                          <p:spTgt spid="21508"/>
                                        </p:tgtEl>
                                        <p:attrNameLst>
                                          <p:attrName>ppt_h</p:attrName>
                                        </p:attrNameLst>
                                      </p:cBhvr>
                                      <p:tavLst>
                                        <p:tav tm="0">
                                          <p:val>
                                            <p:fltVal val="0"/>
                                          </p:val>
                                        </p:tav>
                                        <p:tav tm="100000">
                                          <p:val>
                                            <p:strVal val="#ppt_h"/>
                                          </p:val>
                                        </p:tav>
                                      </p:tavLst>
                                    </p:anim>
                                    <p:anim calcmode="lin" valueType="num">
                                      <p:cBhvr>
                                        <p:cTn id="50" dur="1000" fill="hold"/>
                                        <p:tgtEl>
                                          <p:spTgt spid="21508"/>
                                        </p:tgtEl>
                                        <p:attrNameLst>
                                          <p:attrName>style.rotation</p:attrName>
                                        </p:attrNameLst>
                                      </p:cBhvr>
                                      <p:tavLst>
                                        <p:tav tm="0">
                                          <p:val>
                                            <p:fltVal val="90"/>
                                          </p:val>
                                        </p:tav>
                                        <p:tav tm="100000">
                                          <p:val>
                                            <p:fltVal val="0"/>
                                          </p:val>
                                        </p:tav>
                                      </p:tavLst>
                                    </p:anim>
                                    <p:animEffect transition="in" filter="fade">
                                      <p:cBhvr>
                                        <p:cTn id="51" dur="1000"/>
                                        <p:tgtEl>
                                          <p:spTgt spid="21508"/>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21514"/>
                                        </p:tgtEl>
                                        <p:attrNameLst>
                                          <p:attrName>style.visibility</p:attrName>
                                        </p:attrNameLst>
                                      </p:cBhvr>
                                      <p:to>
                                        <p:strVal val="visible"/>
                                      </p:to>
                                    </p:set>
                                    <p:anim calcmode="lin" valueType="num">
                                      <p:cBhvr>
                                        <p:cTn id="54" dur="1000" fill="hold"/>
                                        <p:tgtEl>
                                          <p:spTgt spid="21514"/>
                                        </p:tgtEl>
                                        <p:attrNameLst>
                                          <p:attrName>ppt_w</p:attrName>
                                        </p:attrNameLst>
                                      </p:cBhvr>
                                      <p:tavLst>
                                        <p:tav tm="0">
                                          <p:val>
                                            <p:fltVal val="0"/>
                                          </p:val>
                                        </p:tav>
                                        <p:tav tm="100000">
                                          <p:val>
                                            <p:strVal val="#ppt_w"/>
                                          </p:val>
                                        </p:tav>
                                      </p:tavLst>
                                    </p:anim>
                                    <p:anim calcmode="lin" valueType="num">
                                      <p:cBhvr>
                                        <p:cTn id="55" dur="1000" fill="hold"/>
                                        <p:tgtEl>
                                          <p:spTgt spid="21514"/>
                                        </p:tgtEl>
                                        <p:attrNameLst>
                                          <p:attrName>ppt_h</p:attrName>
                                        </p:attrNameLst>
                                      </p:cBhvr>
                                      <p:tavLst>
                                        <p:tav tm="0">
                                          <p:val>
                                            <p:fltVal val="0"/>
                                          </p:val>
                                        </p:tav>
                                        <p:tav tm="100000">
                                          <p:val>
                                            <p:strVal val="#ppt_h"/>
                                          </p:val>
                                        </p:tav>
                                      </p:tavLst>
                                    </p:anim>
                                    <p:anim calcmode="lin" valueType="num">
                                      <p:cBhvr>
                                        <p:cTn id="56" dur="1000" fill="hold"/>
                                        <p:tgtEl>
                                          <p:spTgt spid="21514"/>
                                        </p:tgtEl>
                                        <p:attrNameLst>
                                          <p:attrName>style.rotation</p:attrName>
                                        </p:attrNameLst>
                                      </p:cBhvr>
                                      <p:tavLst>
                                        <p:tav tm="0">
                                          <p:val>
                                            <p:fltVal val="90"/>
                                          </p:val>
                                        </p:tav>
                                        <p:tav tm="100000">
                                          <p:val>
                                            <p:fltVal val="0"/>
                                          </p:val>
                                        </p:tav>
                                      </p:tavLst>
                                    </p:anim>
                                    <p:animEffect transition="in" filter="fade">
                                      <p:cBhvr>
                                        <p:cTn id="57" dur="1000"/>
                                        <p:tgtEl>
                                          <p:spTgt spid="21514"/>
                                        </p:tgtEl>
                                      </p:cBhvr>
                                    </p:animEffect>
                                  </p:childTnLst>
                                </p:cTn>
                              </p:par>
                              <p:par>
                                <p:cTn id="58" presetID="31" presetClass="entr" presetSubtype="0" fill="hold" grpId="0" nodeType="withEffect">
                                  <p:stCondLst>
                                    <p:cond delay="0"/>
                                  </p:stCondLst>
                                  <p:iterate type="lt">
                                    <p:tmPct val="5000"/>
                                  </p:iterate>
                                  <p:childTnLst>
                                    <p:set>
                                      <p:cBhvr>
                                        <p:cTn id="59" dur="1" fill="hold">
                                          <p:stCondLst>
                                            <p:cond delay="0"/>
                                          </p:stCondLst>
                                        </p:cTn>
                                        <p:tgtEl>
                                          <p:spTgt spid="21512"/>
                                        </p:tgtEl>
                                        <p:attrNameLst>
                                          <p:attrName>style.visibility</p:attrName>
                                        </p:attrNameLst>
                                      </p:cBhvr>
                                      <p:to>
                                        <p:strVal val="visible"/>
                                      </p:to>
                                    </p:set>
                                    <p:anim calcmode="lin" valueType="num">
                                      <p:cBhvr>
                                        <p:cTn id="60" dur="1000" fill="hold"/>
                                        <p:tgtEl>
                                          <p:spTgt spid="21512"/>
                                        </p:tgtEl>
                                        <p:attrNameLst>
                                          <p:attrName>ppt_w</p:attrName>
                                        </p:attrNameLst>
                                      </p:cBhvr>
                                      <p:tavLst>
                                        <p:tav tm="0">
                                          <p:val>
                                            <p:fltVal val="0"/>
                                          </p:val>
                                        </p:tav>
                                        <p:tav tm="100000">
                                          <p:val>
                                            <p:strVal val="#ppt_w"/>
                                          </p:val>
                                        </p:tav>
                                      </p:tavLst>
                                    </p:anim>
                                    <p:anim calcmode="lin" valueType="num">
                                      <p:cBhvr>
                                        <p:cTn id="61" dur="1000" fill="hold"/>
                                        <p:tgtEl>
                                          <p:spTgt spid="21512"/>
                                        </p:tgtEl>
                                        <p:attrNameLst>
                                          <p:attrName>ppt_h</p:attrName>
                                        </p:attrNameLst>
                                      </p:cBhvr>
                                      <p:tavLst>
                                        <p:tav tm="0">
                                          <p:val>
                                            <p:fltVal val="0"/>
                                          </p:val>
                                        </p:tav>
                                        <p:tav tm="100000">
                                          <p:val>
                                            <p:strVal val="#ppt_h"/>
                                          </p:val>
                                        </p:tav>
                                      </p:tavLst>
                                    </p:anim>
                                    <p:anim calcmode="lin" valueType="num">
                                      <p:cBhvr>
                                        <p:cTn id="62" dur="1000" fill="hold"/>
                                        <p:tgtEl>
                                          <p:spTgt spid="21512"/>
                                        </p:tgtEl>
                                        <p:attrNameLst>
                                          <p:attrName>style.rotation</p:attrName>
                                        </p:attrNameLst>
                                      </p:cBhvr>
                                      <p:tavLst>
                                        <p:tav tm="0">
                                          <p:val>
                                            <p:fltVal val="90"/>
                                          </p:val>
                                        </p:tav>
                                        <p:tav tm="100000">
                                          <p:val>
                                            <p:fltVal val="0"/>
                                          </p:val>
                                        </p:tav>
                                      </p:tavLst>
                                    </p:anim>
                                    <p:animEffect transition="in" filter="fade">
                                      <p:cBhvr>
                                        <p:cTn id="63" dur="1000"/>
                                        <p:tgtEl>
                                          <p:spTgt spid="21512"/>
                                        </p:tgtEl>
                                      </p:cBhvr>
                                    </p:animEffect>
                                  </p:childTnLst>
                                </p:cTn>
                              </p:par>
                              <p:par>
                                <p:cTn id="64" presetID="31" presetClass="entr" presetSubtype="0" fill="hold" grpId="0" nodeType="withEffect">
                                  <p:stCondLst>
                                    <p:cond delay="0"/>
                                  </p:stCondLst>
                                  <p:iterate type="lt">
                                    <p:tmPct val="5000"/>
                                  </p:iterate>
                                  <p:childTnLst>
                                    <p:set>
                                      <p:cBhvr>
                                        <p:cTn id="65" dur="1" fill="hold">
                                          <p:stCondLst>
                                            <p:cond delay="0"/>
                                          </p:stCondLst>
                                        </p:cTn>
                                        <p:tgtEl>
                                          <p:spTgt spid="21507"/>
                                        </p:tgtEl>
                                        <p:attrNameLst>
                                          <p:attrName>style.visibility</p:attrName>
                                        </p:attrNameLst>
                                      </p:cBhvr>
                                      <p:to>
                                        <p:strVal val="visible"/>
                                      </p:to>
                                    </p:set>
                                    <p:anim calcmode="lin" valueType="num">
                                      <p:cBhvr>
                                        <p:cTn id="66" dur="1000" fill="hold"/>
                                        <p:tgtEl>
                                          <p:spTgt spid="21507"/>
                                        </p:tgtEl>
                                        <p:attrNameLst>
                                          <p:attrName>ppt_w</p:attrName>
                                        </p:attrNameLst>
                                      </p:cBhvr>
                                      <p:tavLst>
                                        <p:tav tm="0">
                                          <p:val>
                                            <p:fltVal val="0"/>
                                          </p:val>
                                        </p:tav>
                                        <p:tav tm="100000">
                                          <p:val>
                                            <p:strVal val="#ppt_w"/>
                                          </p:val>
                                        </p:tav>
                                      </p:tavLst>
                                    </p:anim>
                                    <p:anim calcmode="lin" valueType="num">
                                      <p:cBhvr>
                                        <p:cTn id="67" dur="1000" fill="hold"/>
                                        <p:tgtEl>
                                          <p:spTgt spid="21507"/>
                                        </p:tgtEl>
                                        <p:attrNameLst>
                                          <p:attrName>ppt_h</p:attrName>
                                        </p:attrNameLst>
                                      </p:cBhvr>
                                      <p:tavLst>
                                        <p:tav tm="0">
                                          <p:val>
                                            <p:fltVal val="0"/>
                                          </p:val>
                                        </p:tav>
                                        <p:tav tm="100000">
                                          <p:val>
                                            <p:strVal val="#ppt_h"/>
                                          </p:val>
                                        </p:tav>
                                      </p:tavLst>
                                    </p:anim>
                                    <p:anim calcmode="lin" valueType="num">
                                      <p:cBhvr>
                                        <p:cTn id="68" dur="1000" fill="hold"/>
                                        <p:tgtEl>
                                          <p:spTgt spid="21507"/>
                                        </p:tgtEl>
                                        <p:attrNameLst>
                                          <p:attrName>style.rotation</p:attrName>
                                        </p:attrNameLst>
                                      </p:cBhvr>
                                      <p:tavLst>
                                        <p:tav tm="0">
                                          <p:val>
                                            <p:fltVal val="90"/>
                                          </p:val>
                                        </p:tav>
                                        <p:tav tm="100000">
                                          <p:val>
                                            <p:fltVal val="0"/>
                                          </p:val>
                                        </p:tav>
                                      </p:tavLst>
                                    </p:anim>
                                    <p:animEffect transition="in" filter="fade">
                                      <p:cBhvr>
                                        <p:cTn id="69" dur="1000"/>
                                        <p:tgtEl>
                                          <p:spTgt spid="2150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1517"/>
                                        </p:tgtEl>
                                        <p:attrNameLst>
                                          <p:attrName>style.visibility</p:attrName>
                                        </p:attrNameLst>
                                      </p:cBhvr>
                                      <p:to>
                                        <p:strVal val="visible"/>
                                      </p:to>
                                    </p:set>
                                    <p:animEffect transition="in" filter="blinds(horizontal)">
                                      <p:cBhvr>
                                        <p:cTn id="74" dur="500"/>
                                        <p:tgtEl>
                                          <p:spTgt spid="2151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1520"/>
                                        </p:tgtEl>
                                        <p:attrNameLst>
                                          <p:attrName>style.visibility</p:attrName>
                                        </p:attrNameLst>
                                      </p:cBhvr>
                                      <p:to>
                                        <p:strVal val="visible"/>
                                      </p:to>
                                    </p:set>
                                    <p:animEffect transition="in" filter="blinds(horizontal)">
                                      <p:cBhvr>
                                        <p:cTn id="79" dur="500"/>
                                        <p:tgtEl>
                                          <p:spTgt spid="2152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1519"/>
                                        </p:tgtEl>
                                        <p:attrNameLst>
                                          <p:attrName>style.visibility</p:attrName>
                                        </p:attrNameLst>
                                      </p:cBhvr>
                                      <p:to>
                                        <p:strVal val="visible"/>
                                      </p:to>
                                    </p:set>
                                    <p:animEffect transition="in" filter="blinds(horizontal)">
                                      <p:cBhvr>
                                        <p:cTn id="84" dur="500"/>
                                        <p:tgtEl>
                                          <p:spTgt spid="2151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1521"/>
                                        </p:tgtEl>
                                        <p:attrNameLst>
                                          <p:attrName>style.visibility</p:attrName>
                                        </p:attrNameLst>
                                      </p:cBhvr>
                                      <p:to>
                                        <p:strVal val="visible"/>
                                      </p:to>
                                    </p:set>
                                    <p:animEffect transition="in" filter="blinds(horizontal)">
                                      <p:cBhvr>
                                        <p:cTn id="89" dur="500"/>
                                        <p:tgtEl>
                                          <p:spTgt spid="21521"/>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1518"/>
                                        </p:tgtEl>
                                        <p:attrNameLst>
                                          <p:attrName>style.visibility</p:attrName>
                                        </p:attrNameLst>
                                      </p:cBhvr>
                                      <p:to>
                                        <p:strVal val="visible"/>
                                      </p:to>
                                    </p:set>
                                    <p:animEffect transition="in" filter="blinds(horizontal)">
                                      <p:cBhvr>
                                        <p:cTn id="94"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22"/>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127556" fill="hold"/>
                                        <p:tgtEl>
                                          <p:spTgt spid="22"/>
                                        </p:tgtEl>
                                      </p:cBhvr>
                                    </p:cmd>
                                  </p:childTnLst>
                                </p:cTn>
                              </p:par>
                            </p:childTnLst>
                          </p:cTn>
                        </p:par>
                      </p:childTnLst>
                    </p:cTn>
                  </p:par>
                </p:childTnLst>
              </p:cTn>
              <p:nextCondLst>
                <p:cond evt="onClick" delay="0">
                  <p:tgtEl>
                    <p:spTgt spid="22"/>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21507" grpId="0"/>
      <p:bldP spid="21508" grpId="0"/>
      <p:bldP spid="21510" grpId="0"/>
      <p:bldP spid="21512" grpId="0"/>
      <p:bldP spid="21514" grpId="0"/>
      <p:bldP spid="21516" grpId="0" animBg="1"/>
      <p:bldP spid="21517" grpId="0" animBg="1"/>
      <p:bldP spid="21518" grpId="0" animBg="1"/>
      <p:bldP spid="21519" grpId="0" animBg="1"/>
      <p:bldP spid="21520" grpId="0" animBg="1"/>
      <p:bldP spid="21521" grpId="0" animBg="1"/>
      <p:bldP spid="215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900113" y="476250"/>
            <a:ext cx="7239000" cy="6019800"/>
          </a:xfrm>
          <a:prstGeom prst="ellipse">
            <a:avLst/>
          </a:prstGeom>
          <a:gradFill rotWithShape="1">
            <a:gsLst>
              <a:gs pos="0">
                <a:schemeClr val="bg1">
                  <a:alpha val="18999"/>
                </a:schemeClr>
              </a:gs>
              <a:gs pos="100000">
                <a:schemeClr val="bg1">
                  <a:gamma/>
                  <a:shade val="82353"/>
                  <a:invGamma/>
                  <a:alpha val="3000"/>
                </a:schemeClr>
              </a:gs>
            </a:gsLst>
            <a:lin ang="2700000" scaled="1"/>
          </a:gradFill>
          <a:ln w="9525">
            <a:noFill/>
            <a:round/>
          </a:ln>
          <a:effectLst/>
        </p:spPr>
        <p:txBody>
          <a:bodyPr wrap="none" anchor="ctr"/>
          <a:lstStyle/>
          <a:p>
            <a:pPr>
              <a:defRPr/>
            </a:pPr>
            <a:endParaRPr lang="zh-CN" altLang="en-US">
              <a:latin typeface="Arial" panose="020B0604020202020204" pitchFamily="34" charset="0"/>
            </a:endParaRPr>
          </a:p>
        </p:txBody>
      </p:sp>
      <p:sp>
        <p:nvSpPr>
          <p:cNvPr id="22531" name="Rectangle 3"/>
          <p:cNvSpPr>
            <a:spLocks noChangeArrowheads="1"/>
          </p:cNvSpPr>
          <p:nvPr/>
        </p:nvSpPr>
        <p:spPr bwMode="auto">
          <a:xfrm>
            <a:off x="179388" y="0"/>
            <a:ext cx="8664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FF00FF"/>
                </a:solidFill>
              </a:rPr>
              <a:t>Choose suitable titles for Paragraphs 2-6. Then write it down in front of each paragraph.</a:t>
            </a:r>
            <a:endParaRPr lang="en-US" altLang="zh-CN" sz="2800" dirty="0"/>
          </a:p>
        </p:txBody>
      </p:sp>
      <p:sp>
        <p:nvSpPr>
          <p:cNvPr id="22532" name="Rectangle 4"/>
          <p:cNvSpPr>
            <a:spLocks noChangeArrowheads="1"/>
          </p:cNvSpPr>
          <p:nvPr/>
        </p:nvSpPr>
        <p:spPr bwMode="auto">
          <a:xfrm>
            <a:off x="250825" y="1916113"/>
            <a:ext cx="8686800" cy="4362450"/>
          </a:xfrm>
          <a:prstGeom prst="rect">
            <a:avLst/>
          </a:prstGeom>
          <a:solidFill>
            <a:srgbClr val="66FFFF">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zh-CN" sz="2800"/>
              <a:t>       The earth is </a:t>
            </a:r>
            <a:r>
              <a:rPr lang="en-US" altLang="zh-CN" sz="2800"/>
              <a:t>4.6 billion</a:t>
            </a:r>
            <a:r>
              <a:rPr lang="zh-CN" altLang="zh-CN" sz="2800"/>
              <a:t> years old. We humans have lived on </a:t>
            </a:r>
            <a:r>
              <a:rPr lang="en-US" altLang="zh-CN" sz="2800"/>
              <a:t>the </a:t>
            </a:r>
            <a:r>
              <a:rPr lang="zh-CN" altLang="zh-CN" sz="2800"/>
              <a:t>earth for only 35 000 years, but during this period</a:t>
            </a:r>
            <a:r>
              <a:rPr lang="en-US" altLang="zh-CN" sz="2800"/>
              <a:t>,</a:t>
            </a:r>
            <a:r>
              <a:rPr lang="zh-CN" altLang="zh-CN" sz="2800"/>
              <a:t> we have changed </a:t>
            </a:r>
            <a:r>
              <a:rPr lang="zh-CN" altLang="zh-CN" sz="2800" b="1"/>
              <a:t>our planet</a:t>
            </a:r>
            <a:r>
              <a:rPr lang="zh-CN" altLang="zh-CN" sz="2800"/>
              <a:t> a lot in many ways. Some things we’ve done are very good for the earth while some are bad.</a:t>
            </a:r>
          </a:p>
          <a:p>
            <a:pPr algn="just"/>
            <a:r>
              <a:rPr lang="en-US" altLang="zh-CN" sz="2800"/>
              <a:t>_________</a:t>
            </a:r>
            <a:r>
              <a:rPr lang="zh-CN" altLang="zh-CN" sz="2800"/>
              <a:t> All over the world, people have cut down millions of trees. When it rains or when the wind blows, the earth is taken away. Forests have</a:t>
            </a:r>
            <a:r>
              <a:rPr lang="en-US" altLang="zh-CN" sz="2800"/>
              <a:t> </a:t>
            </a:r>
            <a:r>
              <a:rPr lang="zh-CN" altLang="zh-CN" sz="2800"/>
              <a:t>become deserts, so m</a:t>
            </a:r>
            <a:r>
              <a:rPr lang="en-US" altLang="zh-CN" sz="2800"/>
              <a:t>any</a:t>
            </a:r>
            <a:r>
              <a:rPr lang="zh-CN" altLang="zh-CN" sz="2800"/>
              <a:t> </a:t>
            </a:r>
            <a:r>
              <a:rPr lang="en-US" altLang="zh-CN" sz="2800"/>
              <a:t>kinds</a:t>
            </a:r>
            <a:r>
              <a:rPr lang="zh-CN" altLang="zh-CN" sz="2800"/>
              <a:t> of animals and plants are disappearing.</a:t>
            </a:r>
          </a:p>
        </p:txBody>
      </p:sp>
      <p:sp>
        <p:nvSpPr>
          <p:cNvPr id="22533" name="Text Box 5"/>
          <p:cNvSpPr txBox="1">
            <a:spLocks noChangeArrowheads="1"/>
          </p:cNvSpPr>
          <p:nvPr/>
        </p:nvSpPr>
        <p:spPr bwMode="auto">
          <a:xfrm>
            <a:off x="250825" y="412432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66"/>
                </a:solidFill>
              </a:rPr>
              <a:t>Fewer Trees</a:t>
            </a:r>
          </a:p>
        </p:txBody>
      </p:sp>
      <p:sp>
        <p:nvSpPr>
          <p:cNvPr id="22534" name="Text Box 6"/>
          <p:cNvSpPr txBox="1">
            <a:spLocks noChangeArrowheads="1"/>
          </p:cNvSpPr>
          <p:nvPr/>
        </p:nvSpPr>
        <p:spPr bwMode="auto">
          <a:xfrm>
            <a:off x="323850" y="1125538"/>
            <a:ext cx="8351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0000FF"/>
                </a:solidFill>
              </a:rPr>
              <a:t>A. Traffic pollution   B. Factory pollution   C. Fewer trees  D. The ozone hole    E. More carbon dioxide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edge">
                                      <p:cBhvr>
                                        <p:cTn id="7" dur="20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4">
                                            <p:txEl>
                                              <p:pRg st="0" end="0"/>
                                            </p:txEl>
                                          </p:spTgt>
                                        </p:tgtEl>
                                        <p:attrNameLst>
                                          <p:attrName>style.visibility</p:attrName>
                                        </p:attrNameLst>
                                      </p:cBhvr>
                                      <p:to>
                                        <p:strVal val="visible"/>
                                      </p:to>
                                    </p:set>
                                    <p:animEffect transition="in" filter="box(in)">
                                      <p:cBhvr>
                                        <p:cTn id="12" dur="500"/>
                                        <p:tgtEl>
                                          <p:spTgt spid="225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wedge">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2533"/>
                                        </p:tgtEl>
                                        <p:attrNameLst>
                                          <p:attrName>style.visibility</p:attrName>
                                        </p:attrNameLst>
                                      </p:cBhvr>
                                      <p:to>
                                        <p:strVal val="visible"/>
                                      </p:to>
                                    </p:set>
                                    <p:anim calcmode="lin" valueType="num">
                                      <p:cBhvr additive="base">
                                        <p:cTn id="22" dur="500" fill="hold"/>
                                        <p:tgtEl>
                                          <p:spTgt spid="22533"/>
                                        </p:tgtEl>
                                        <p:attrNameLst>
                                          <p:attrName>ppt_x</p:attrName>
                                        </p:attrNameLst>
                                      </p:cBhvr>
                                      <p:tavLst>
                                        <p:tav tm="0">
                                          <p:val>
                                            <p:strVal val="1+#ppt_w/2"/>
                                          </p:val>
                                        </p:tav>
                                        <p:tav tm="100000">
                                          <p:val>
                                            <p:strVal val="#ppt_x"/>
                                          </p:val>
                                        </p:tav>
                                      </p:tavLst>
                                    </p:anim>
                                    <p:anim calcmode="lin" valueType="num">
                                      <p:cBhvr additive="base">
                                        <p:cTn id="23"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animBg="1"/>
      <p:bldP spid="22533"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914400" y="457200"/>
            <a:ext cx="7239000" cy="6019800"/>
          </a:xfrm>
          <a:prstGeom prst="ellipse">
            <a:avLst/>
          </a:prstGeom>
          <a:gradFill rotWithShape="1">
            <a:gsLst>
              <a:gs pos="0">
                <a:schemeClr val="bg1">
                  <a:alpha val="18999"/>
                </a:schemeClr>
              </a:gs>
              <a:gs pos="100000">
                <a:schemeClr val="bg1">
                  <a:gamma/>
                  <a:shade val="82353"/>
                  <a:invGamma/>
                  <a:alpha val="3000"/>
                </a:schemeClr>
              </a:gs>
            </a:gsLst>
            <a:lin ang="2700000" scaled="1"/>
          </a:gradFill>
          <a:ln w="9525">
            <a:noFill/>
            <a:round/>
          </a:ln>
          <a:effectLst/>
        </p:spPr>
        <p:txBody>
          <a:bodyPr wrap="none" anchor="ctr"/>
          <a:lstStyle/>
          <a:p>
            <a:pPr>
              <a:defRPr/>
            </a:pPr>
            <a:endParaRPr lang="zh-CN" altLang="en-US">
              <a:latin typeface="Arial" panose="020B0604020202020204" pitchFamily="34" charset="0"/>
            </a:endParaRPr>
          </a:p>
        </p:txBody>
      </p:sp>
      <p:sp>
        <p:nvSpPr>
          <p:cNvPr id="13315" name="Rectangle 3"/>
          <p:cNvSpPr>
            <a:spLocks noChangeArrowheads="1"/>
          </p:cNvSpPr>
          <p:nvPr/>
        </p:nvSpPr>
        <p:spPr bwMode="auto">
          <a:xfrm>
            <a:off x="304800" y="152400"/>
            <a:ext cx="8382000" cy="1373188"/>
          </a:xfrm>
          <a:prstGeom prst="rect">
            <a:avLst/>
          </a:prstGeom>
          <a:solidFill>
            <a:srgbClr val="66FFFF">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zh-CN" sz="2800"/>
              <a:t> </a:t>
            </a:r>
            <a:r>
              <a:rPr lang="en-US" altLang="zh-CN" sz="2800"/>
              <a:t>____________</a:t>
            </a:r>
            <a:r>
              <a:rPr lang="zh-CN" altLang="zh-CN" sz="2800"/>
              <a:t> In big cities, cars and buses have polluted the air. </a:t>
            </a:r>
            <a:r>
              <a:rPr lang="en-US" altLang="zh-CN" sz="2800"/>
              <a:t>Now m</a:t>
            </a:r>
            <a:r>
              <a:rPr lang="zh-CN" altLang="zh-CN" sz="2800"/>
              <a:t>any people in cities have health problems.</a:t>
            </a:r>
          </a:p>
        </p:txBody>
      </p:sp>
      <p:sp>
        <p:nvSpPr>
          <p:cNvPr id="13316" name="Rectangle 4"/>
          <p:cNvSpPr>
            <a:spLocks noChangeArrowheads="1"/>
          </p:cNvSpPr>
          <p:nvPr/>
        </p:nvSpPr>
        <p:spPr bwMode="auto">
          <a:xfrm>
            <a:off x="304800" y="1447800"/>
            <a:ext cx="8382000" cy="4789488"/>
          </a:xfrm>
          <a:prstGeom prst="rect">
            <a:avLst/>
          </a:prstGeom>
          <a:solidFill>
            <a:srgbClr val="66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a:t>_____________</a:t>
            </a:r>
            <a:r>
              <a:rPr lang="zh-CN" altLang="zh-CN" sz="2800"/>
              <a:t>Factories have also polluted the land and the water. As a result, many rivers and lakes are now dead.</a:t>
            </a:r>
          </a:p>
          <a:p>
            <a:pPr algn="just"/>
            <a:r>
              <a:rPr lang="en-US" altLang="zh-CN" sz="2800"/>
              <a:t>_____________</a:t>
            </a:r>
            <a:r>
              <a:rPr lang="zh-CN" altLang="zh-CN" sz="2800"/>
              <a:t> Around the earth, there’s a special kind of oxygen called “ozone”(O</a:t>
            </a:r>
            <a:r>
              <a:rPr lang="en-US" altLang="zh-CN" b="1"/>
              <a:t>3</a:t>
            </a:r>
            <a:r>
              <a:rPr lang="zh-CN" altLang="zh-CN" sz="2800"/>
              <a:t>).  It is important to the earth. But now air pollution is destroying </a:t>
            </a:r>
            <a:r>
              <a:rPr lang="zh-CN" altLang="zh-CN" sz="2800" b="1"/>
              <a:t>it</a:t>
            </a:r>
            <a:r>
              <a:rPr lang="zh-CN" altLang="zh-CN" sz="2800"/>
              <a:t> and </a:t>
            </a:r>
            <a:r>
              <a:rPr lang="en-US" altLang="zh-CN" sz="2800"/>
              <a:t>making</a:t>
            </a:r>
            <a:r>
              <a:rPr lang="zh-CN" altLang="zh-CN" sz="2800"/>
              <a:t> a very big hole in the ozone layer. Too much harmful radiation from the sun passes through the hole and reaches the earth </a:t>
            </a:r>
            <a:r>
              <a:rPr lang="zh-CN" altLang="zh-CN" sz="2800">
                <a:solidFill>
                  <a:srgbClr val="0066FF"/>
                </a:solidFill>
              </a:rPr>
              <a:t>directly.</a:t>
            </a:r>
            <a:r>
              <a:rPr lang="zh-CN" altLang="zh-CN" sz="2800"/>
              <a:t> This is very dangerous because this kind of radiation can cause cancer.</a:t>
            </a:r>
          </a:p>
        </p:txBody>
      </p:sp>
      <p:sp>
        <p:nvSpPr>
          <p:cNvPr id="23557" name="Text Box 5"/>
          <p:cNvSpPr txBox="1">
            <a:spLocks noChangeArrowheads="1"/>
          </p:cNvSpPr>
          <p:nvPr/>
        </p:nvSpPr>
        <p:spPr bwMode="auto">
          <a:xfrm>
            <a:off x="323850" y="152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66"/>
                </a:solidFill>
              </a:rPr>
              <a:t> </a:t>
            </a:r>
            <a:r>
              <a:rPr lang="en-US" altLang="zh-CN" sz="2400" b="1">
                <a:solidFill>
                  <a:srgbClr val="FF0066"/>
                </a:solidFill>
              </a:rPr>
              <a:t>Traffic Pollution</a:t>
            </a:r>
          </a:p>
        </p:txBody>
      </p:sp>
      <p:sp>
        <p:nvSpPr>
          <p:cNvPr id="23558" name="Text Box 6"/>
          <p:cNvSpPr txBox="1">
            <a:spLocks noChangeArrowheads="1"/>
          </p:cNvSpPr>
          <p:nvPr/>
        </p:nvSpPr>
        <p:spPr bwMode="auto">
          <a:xfrm>
            <a:off x="323850" y="1447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66"/>
                </a:solidFill>
              </a:rPr>
              <a:t>Factory Pollution</a:t>
            </a:r>
          </a:p>
        </p:txBody>
      </p:sp>
      <p:sp>
        <p:nvSpPr>
          <p:cNvPr id="23559" name="Text Box 7"/>
          <p:cNvSpPr txBox="1">
            <a:spLocks noChangeArrowheads="1"/>
          </p:cNvSpPr>
          <p:nvPr/>
        </p:nvSpPr>
        <p:spPr bwMode="auto">
          <a:xfrm>
            <a:off x="247650" y="27432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66"/>
                </a:solidFill>
              </a:rPr>
              <a:t> </a:t>
            </a:r>
            <a:r>
              <a:rPr lang="en-US" altLang="zh-CN" sz="2400" b="1">
                <a:solidFill>
                  <a:srgbClr val="FF0066"/>
                </a:solidFill>
              </a:rPr>
              <a:t>The Ozone Layer</a:t>
            </a:r>
          </a:p>
        </p:txBody>
      </p:sp>
      <p:sp>
        <p:nvSpPr>
          <p:cNvPr id="23561" name="AutoShape 9"/>
          <p:cNvSpPr/>
          <p:nvPr/>
        </p:nvSpPr>
        <p:spPr bwMode="auto">
          <a:xfrm>
            <a:off x="1214438" y="6286500"/>
            <a:ext cx="914400" cy="330200"/>
          </a:xfrm>
          <a:prstGeom prst="borderCallout1">
            <a:avLst>
              <a:gd name="adj1" fmla="val 119231"/>
              <a:gd name="adj2" fmla="val -552778"/>
              <a:gd name="adj3" fmla="val -49038"/>
              <a:gd name="adj4" fmla="val -556422"/>
            </a:avLst>
          </a:prstGeom>
          <a:solidFill>
            <a:schemeClr val="accent5"/>
          </a:solidFill>
          <a:ln w="9525">
            <a:solidFill>
              <a:schemeClr val="tx1"/>
            </a:solidFill>
            <a:miter lim="800000"/>
          </a:ln>
          <a:effectLst/>
        </p:spPr>
        <p:txBody>
          <a:bodyPr/>
          <a:lstStyle/>
          <a:p>
            <a:pPr algn="ctr">
              <a:defRPr/>
            </a:pPr>
            <a:r>
              <a:rPr lang="zh-CN" altLang="en-US" b="1" dirty="0">
                <a:latin typeface="Arial" panose="020B0604020202020204" pitchFamily="34" charset="0"/>
              </a:rPr>
              <a:t>直接地</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 to="" calcmode="lin" valueType="num">
                                      <p:cBhvr>
                                        <p:cTn id="7" dur="1" fill="hold"/>
                                        <p:tgtEl>
                                          <p:spTgt spid="2355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 to="" calcmode="lin" valueType="num">
                                      <p:cBhvr>
                                        <p:cTn id="12" dur="1" fill="hold"/>
                                        <p:tgtEl>
                                          <p:spTgt spid="2355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anim to="" calcmode="lin" valueType="num">
                                      <p:cBhvr>
                                        <p:cTn id="17" dur="1" fill="hold"/>
                                        <p:tgtEl>
                                          <p:spTgt spid="2355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autoUpdateAnimBg="0"/>
      <p:bldP spid="23558" grpId="0" bldLvl="0" autoUpdateAnimBg="0"/>
      <p:bldP spid="23559"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914400" y="457200"/>
            <a:ext cx="7239000" cy="6019800"/>
          </a:xfrm>
          <a:prstGeom prst="ellipse">
            <a:avLst/>
          </a:prstGeom>
          <a:gradFill rotWithShape="1">
            <a:gsLst>
              <a:gs pos="0">
                <a:schemeClr val="bg1">
                  <a:alpha val="18999"/>
                </a:schemeClr>
              </a:gs>
              <a:gs pos="100000">
                <a:schemeClr val="bg1">
                  <a:gamma/>
                  <a:shade val="82353"/>
                  <a:invGamma/>
                  <a:alpha val="3000"/>
                </a:schemeClr>
              </a:gs>
            </a:gsLst>
            <a:lin ang="2700000" scaled="1"/>
          </a:gradFill>
          <a:ln w="9525">
            <a:noFill/>
            <a:round/>
          </a:ln>
          <a:effectLst/>
        </p:spPr>
        <p:txBody>
          <a:bodyPr wrap="none" anchor="ctr"/>
          <a:lstStyle/>
          <a:p>
            <a:pPr>
              <a:defRPr/>
            </a:pPr>
            <a:endParaRPr lang="zh-CN" altLang="en-US">
              <a:latin typeface="Arial" panose="020B0604020202020204" pitchFamily="34" charset="0"/>
            </a:endParaRPr>
          </a:p>
        </p:txBody>
      </p:sp>
      <p:sp>
        <p:nvSpPr>
          <p:cNvPr id="14339" name="Rectangle 3"/>
          <p:cNvSpPr>
            <a:spLocks noChangeArrowheads="1"/>
          </p:cNvSpPr>
          <p:nvPr/>
        </p:nvSpPr>
        <p:spPr bwMode="auto">
          <a:xfrm>
            <a:off x="533400" y="1295400"/>
            <a:ext cx="8077200" cy="4362450"/>
          </a:xfrm>
          <a:prstGeom prst="rect">
            <a:avLst/>
          </a:prstGeom>
          <a:solidFill>
            <a:srgbClr val="CCFFFF">
              <a:alpha val="3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a:t> </a:t>
            </a:r>
            <a:r>
              <a:rPr lang="en-US" altLang="zh-CN" sz="2800"/>
              <a:t>________________</a:t>
            </a:r>
            <a:r>
              <a:rPr lang="zh-CN" altLang="zh-CN" sz="2800"/>
              <a:t> Carbon dioxide (CO</a:t>
            </a:r>
            <a:r>
              <a:rPr lang="zh-CN" altLang="zh-CN" sz="2800" baseline="-25000"/>
              <a:t>2</a:t>
            </a:r>
            <a:r>
              <a:rPr lang="zh-CN" altLang="zh-CN" sz="2800"/>
              <a:t>) in the air has increased a lot. It mainly comes from burning oil, coal and wood. This has formed a </a:t>
            </a:r>
            <a:r>
              <a:rPr lang="zh-CN" altLang="zh-CN" sz="2800" b="1"/>
              <a:t>blanket</a:t>
            </a:r>
            <a:r>
              <a:rPr lang="zh-CN" altLang="zh-CN" sz="2800"/>
              <a:t> around the earth. The heat from the sun can’t escape so the temperature is rising. This is called “the greenhouse effect”. It causes the level of the oceans to rise and the climate of the earth to change.</a:t>
            </a:r>
          </a:p>
          <a:p>
            <a:r>
              <a:rPr lang="zh-CN" altLang="zh-CN" sz="2800"/>
              <a:t>       All these problems are very serious, so we must do something now.</a:t>
            </a:r>
          </a:p>
        </p:txBody>
      </p:sp>
      <p:sp>
        <p:nvSpPr>
          <p:cNvPr id="24580" name="Text Box 4"/>
          <p:cNvSpPr txBox="1">
            <a:spLocks noChangeArrowheads="1"/>
          </p:cNvSpPr>
          <p:nvPr/>
        </p:nvSpPr>
        <p:spPr bwMode="auto">
          <a:xfrm>
            <a:off x="685800" y="1296988"/>
            <a:ext cx="3505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66"/>
                </a:solidFill>
              </a:rPr>
              <a:t>More Carbon Dioxide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to="" calcmode="lin" valueType="num">
                                      <p:cBhvr>
                                        <p:cTn id="7" dur="1" fill="hold"/>
                                        <p:tgtEl>
                                          <p:spTgt spid="2458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914400" y="457200"/>
            <a:ext cx="7239000" cy="6019800"/>
          </a:xfrm>
          <a:prstGeom prst="ellipse">
            <a:avLst/>
          </a:prstGeom>
          <a:solidFill>
            <a:srgbClr val="CCFFFF">
              <a:alpha val="18823"/>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5603" name="Text Box 3"/>
          <p:cNvSpPr txBox="1">
            <a:spLocks noChangeArrowheads="1"/>
          </p:cNvSpPr>
          <p:nvPr/>
        </p:nvSpPr>
        <p:spPr bwMode="auto">
          <a:xfrm>
            <a:off x="357188" y="285750"/>
            <a:ext cx="7931150" cy="519113"/>
          </a:xfrm>
          <a:prstGeom prst="rect">
            <a:avLst/>
          </a:prstGeom>
          <a:solidFill>
            <a:schemeClr val="accent2">
              <a:lumMod val="40000"/>
              <a:lumOff val="60000"/>
            </a:schemeClr>
          </a:solidFill>
          <a:ln w="9525">
            <a:noFill/>
            <a:miter lim="800000"/>
          </a:ln>
          <a:effectLst/>
        </p:spPr>
        <p:txBody>
          <a:bodyPr wrap="none">
            <a:spAutoFit/>
          </a:bodyPr>
          <a:lstStyle/>
          <a:p>
            <a:pPr>
              <a:defRPr/>
            </a:pPr>
            <a:r>
              <a:rPr lang="en-US" altLang="zh-CN" sz="2800" b="1" dirty="0">
                <a:solidFill>
                  <a:srgbClr val="FFFF66"/>
                </a:solidFill>
                <a:latin typeface="Arial" panose="020B0604020202020204" pitchFamily="34" charset="0"/>
              </a:rPr>
              <a:t>1b Read 1a and complete the following tasks.</a:t>
            </a:r>
            <a:r>
              <a:rPr lang="en-US" altLang="zh-CN" sz="2000" b="1" dirty="0">
                <a:solidFill>
                  <a:srgbClr val="FFFF66"/>
                </a:solidFill>
                <a:latin typeface="Arial" panose="020B0604020202020204" pitchFamily="34" charset="0"/>
              </a:rPr>
              <a:t> </a:t>
            </a:r>
          </a:p>
        </p:txBody>
      </p:sp>
      <p:sp>
        <p:nvSpPr>
          <p:cNvPr id="25604" name="Text Box 4"/>
          <p:cNvSpPr txBox="1">
            <a:spLocks noChangeArrowheads="1"/>
          </p:cNvSpPr>
          <p:nvPr/>
        </p:nvSpPr>
        <p:spPr bwMode="auto">
          <a:xfrm>
            <a:off x="304800" y="990600"/>
            <a:ext cx="8001000" cy="1187450"/>
          </a:xfrm>
          <a:prstGeom prst="rect">
            <a:avLst/>
          </a:prstGeom>
          <a:solidFill>
            <a:schemeClr val="accent5"/>
          </a:solidFill>
          <a:ln w="9525">
            <a:noFill/>
            <a:miter lim="800000"/>
          </a:ln>
          <a:effectLst/>
        </p:spPr>
        <p:txBody>
          <a:bodyPr>
            <a:spAutoFit/>
          </a:bodyPr>
          <a:lstStyle/>
          <a:p>
            <a:pPr>
              <a:defRPr/>
            </a:pPr>
            <a:r>
              <a:rPr lang="en-US" altLang="zh-CN" sz="2400" b="1" dirty="0">
                <a:latin typeface="Arial" panose="020B0604020202020204" pitchFamily="34" charset="0"/>
              </a:rPr>
              <a:t>2.</a:t>
            </a:r>
            <a:r>
              <a:rPr lang="zh-CN" sz="2400" b="1" dirty="0">
                <a:latin typeface="Arial" panose="020B0604020202020204" pitchFamily="34" charset="0"/>
              </a:rPr>
              <a:t>What does </a:t>
            </a:r>
            <a:r>
              <a:rPr lang="zh-CN" sz="2400" b="1" dirty="0">
                <a:solidFill>
                  <a:srgbClr val="FF0000"/>
                </a:solidFill>
                <a:latin typeface="Arial" panose="020B0604020202020204" pitchFamily="34" charset="0"/>
              </a:rPr>
              <a:t>our planet</a:t>
            </a:r>
            <a:r>
              <a:rPr lang="zh-CN" sz="2400" b="1" dirty="0">
                <a:latin typeface="Arial" panose="020B0604020202020204" pitchFamily="34" charset="0"/>
              </a:rPr>
              <a:t> mean here?</a:t>
            </a:r>
          </a:p>
          <a:p>
            <a:pPr>
              <a:defRPr/>
            </a:pPr>
            <a:r>
              <a:rPr lang="en-US" altLang="zh-CN" sz="2400" b="1" dirty="0">
                <a:latin typeface="Arial" panose="020B0604020202020204" pitchFamily="34" charset="0"/>
              </a:rPr>
              <a:t>    </a:t>
            </a:r>
            <a:r>
              <a:rPr lang="zh-CN" sz="2400" b="1" dirty="0">
                <a:latin typeface="Arial" panose="020B0604020202020204" pitchFamily="34" charset="0"/>
              </a:rPr>
              <a:t>A. The sun</a:t>
            </a:r>
            <a:r>
              <a:rPr lang="en-US" altLang="zh-CN" sz="2400" b="1" dirty="0">
                <a:latin typeface="Arial" panose="020B0604020202020204" pitchFamily="34" charset="0"/>
              </a:rPr>
              <a:t>.</a:t>
            </a:r>
            <a:r>
              <a:rPr lang="zh-CN" sz="2400" b="1" dirty="0">
                <a:latin typeface="Arial" panose="020B0604020202020204" pitchFamily="34" charset="0"/>
              </a:rPr>
              <a:t>  </a:t>
            </a:r>
            <a:r>
              <a:rPr lang="en-US" altLang="zh-CN" sz="2400" b="1" dirty="0">
                <a:latin typeface="Arial" panose="020B0604020202020204" pitchFamily="34" charset="0"/>
              </a:rPr>
              <a:t>		</a:t>
            </a:r>
            <a:r>
              <a:rPr lang="zh-CN" sz="2400" b="1" dirty="0">
                <a:latin typeface="Arial" panose="020B0604020202020204" pitchFamily="34" charset="0"/>
              </a:rPr>
              <a:t>B. Mars</a:t>
            </a:r>
            <a:r>
              <a:rPr lang="en-US" altLang="zh-CN" sz="2400" b="1" dirty="0">
                <a:latin typeface="Arial" panose="020B0604020202020204" pitchFamily="34" charset="0"/>
              </a:rPr>
              <a:t>.</a:t>
            </a:r>
          </a:p>
          <a:p>
            <a:pPr>
              <a:defRPr/>
            </a:pPr>
            <a:r>
              <a:rPr lang="en-US" altLang="zh-CN" sz="2400" b="1" dirty="0">
                <a:latin typeface="Arial" panose="020B0604020202020204" pitchFamily="34" charset="0"/>
              </a:rPr>
              <a:t>    </a:t>
            </a:r>
            <a:r>
              <a:rPr lang="zh-CN" sz="2400" b="1" dirty="0">
                <a:latin typeface="Arial" panose="020B0604020202020204" pitchFamily="34" charset="0"/>
              </a:rPr>
              <a:t>C. The moon</a:t>
            </a:r>
            <a:r>
              <a:rPr lang="en-US" altLang="zh-CN" sz="2400" b="1" dirty="0">
                <a:latin typeface="Arial" panose="020B0604020202020204" pitchFamily="34" charset="0"/>
              </a:rPr>
              <a:t>.</a:t>
            </a:r>
            <a:r>
              <a:rPr lang="zh-CN" sz="2400" b="1" dirty="0">
                <a:latin typeface="Arial" panose="020B0604020202020204" pitchFamily="34" charset="0"/>
              </a:rPr>
              <a:t> </a:t>
            </a:r>
            <a:r>
              <a:rPr lang="en-US" altLang="zh-CN" sz="2400" b="1" dirty="0">
                <a:latin typeface="Arial" panose="020B0604020202020204" pitchFamily="34" charset="0"/>
              </a:rPr>
              <a:t>		</a:t>
            </a:r>
            <a:r>
              <a:rPr lang="zh-CN" sz="2400" b="1" dirty="0">
                <a:latin typeface="Arial" panose="020B0604020202020204" pitchFamily="34" charset="0"/>
              </a:rPr>
              <a:t>D. The earth</a:t>
            </a:r>
            <a:r>
              <a:rPr lang="en-US" altLang="zh-CN" sz="2400" b="1" dirty="0">
                <a:latin typeface="Arial" panose="020B0604020202020204" pitchFamily="34" charset="0"/>
              </a:rPr>
              <a:t>.</a:t>
            </a:r>
            <a:endParaRPr lang="zh-CN" sz="2400" b="1" dirty="0">
              <a:latin typeface="Arial" panose="020B0604020202020204" pitchFamily="34" charset="0"/>
            </a:endParaRPr>
          </a:p>
        </p:txBody>
      </p:sp>
      <p:pic>
        <p:nvPicPr>
          <p:cNvPr id="25605" name="Picture 5" descr="018"/>
          <p:cNvPicPr>
            <a:picLocks noChangeAspect="1" noChangeArrowheads="1"/>
          </p:cNvPicPr>
          <p:nvPr/>
        </p:nvPicPr>
        <p:blipFill>
          <a:blip r:embed="rId2" cstate="email"/>
          <a:srcRect/>
          <a:stretch>
            <a:fillRect/>
          </a:stretch>
        </p:blipFill>
        <p:spPr bwMode="auto">
          <a:xfrm>
            <a:off x="3924300" y="1700213"/>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381000" y="2209800"/>
            <a:ext cx="7924800" cy="1917700"/>
          </a:xfrm>
          <a:prstGeom prst="rect">
            <a:avLst/>
          </a:prstGeom>
          <a:solidFill>
            <a:schemeClr val="accent6">
              <a:lumMod val="20000"/>
              <a:lumOff val="80000"/>
            </a:schemeClr>
          </a:solidFill>
          <a:ln w="9525">
            <a:noFill/>
            <a:miter lim="800000"/>
          </a:ln>
          <a:effectLst/>
        </p:spPr>
        <p:txBody>
          <a:bodyPr>
            <a:spAutoFit/>
          </a:bodyPr>
          <a:lstStyle/>
          <a:p>
            <a:pPr>
              <a:defRPr/>
            </a:pPr>
            <a:r>
              <a:rPr lang="en-US" altLang="zh-CN" sz="2400" b="1">
                <a:latin typeface="Arial" panose="020B0604020202020204" pitchFamily="34" charset="0"/>
              </a:rPr>
              <a:t>3.</a:t>
            </a:r>
            <a:r>
              <a:rPr lang="zh-CN" sz="2400" b="1">
                <a:latin typeface="Arial" panose="020B0604020202020204" pitchFamily="34" charset="0"/>
              </a:rPr>
              <a:t>In the passage, </a:t>
            </a:r>
            <a:r>
              <a:rPr lang="zh-CN" sz="2400" b="1">
                <a:solidFill>
                  <a:srgbClr val="FF0000"/>
                </a:solidFill>
                <a:latin typeface="Arial" panose="020B0604020202020204" pitchFamily="34" charset="0"/>
              </a:rPr>
              <a:t>blanket</a:t>
            </a:r>
            <a:r>
              <a:rPr lang="zh-CN" sz="2400" b="1">
                <a:latin typeface="Arial" panose="020B0604020202020204" pitchFamily="34" charset="0"/>
              </a:rPr>
              <a:t> refers to</a:t>
            </a:r>
            <a:r>
              <a:rPr lang="en-US" altLang="zh-CN" sz="2400" b="1">
                <a:latin typeface="Arial" panose="020B0604020202020204" pitchFamily="34" charset="0"/>
              </a:rPr>
              <a:t> </a:t>
            </a:r>
            <a:r>
              <a:rPr lang="zh-CN" sz="2400" b="1">
                <a:latin typeface="Arial" panose="020B0604020202020204" pitchFamily="34" charset="0"/>
              </a:rPr>
              <a:t>____.</a:t>
            </a:r>
          </a:p>
          <a:p>
            <a:pPr>
              <a:defRPr/>
            </a:pPr>
            <a:r>
              <a:rPr lang="en-US" altLang="zh-CN" sz="2400" b="1">
                <a:latin typeface="Arial" panose="020B0604020202020204" pitchFamily="34" charset="0"/>
              </a:rPr>
              <a:t>    </a:t>
            </a:r>
            <a:r>
              <a:rPr lang="zh-CN" sz="2400" b="1">
                <a:latin typeface="Arial" panose="020B0604020202020204" pitchFamily="34" charset="0"/>
              </a:rPr>
              <a:t>A. carbon dioxide around the earth  </a:t>
            </a:r>
          </a:p>
          <a:p>
            <a:pPr>
              <a:defRPr/>
            </a:pPr>
            <a:r>
              <a:rPr lang="en-US" altLang="zh-CN" sz="2400" b="1">
                <a:latin typeface="Arial" panose="020B0604020202020204" pitchFamily="34" charset="0"/>
              </a:rPr>
              <a:t>    </a:t>
            </a:r>
            <a:r>
              <a:rPr lang="zh-CN" sz="2400" b="1">
                <a:latin typeface="Arial" panose="020B0604020202020204" pitchFamily="34" charset="0"/>
              </a:rPr>
              <a:t>B. the ozone layer in the sky </a:t>
            </a:r>
          </a:p>
          <a:p>
            <a:pPr>
              <a:defRPr/>
            </a:pPr>
            <a:r>
              <a:rPr lang="en-US" altLang="zh-CN" sz="2400" b="1">
                <a:latin typeface="Arial" panose="020B0604020202020204" pitchFamily="34" charset="0"/>
              </a:rPr>
              <a:t>    </a:t>
            </a:r>
            <a:r>
              <a:rPr lang="zh-CN" sz="2400" b="1">
                <a:latin typeface="Arial" panose="020B0604020202020204" pitchFamily="34" charset="0"/>
              </a:rPr>
              <a:t>C. the forest</a:t>
            </a:r>
            <a:r>
              <a:rPr lang="en-US" altLang="zh-CN" sz="2400" b="1">
                <a:latin typeface="Arial" panose="020B0604020202020204" pitchFamily="34" charset="0"/>
              </a:rPr>
              <a:t>s</a:t>
            </a:r>
            <a:r>
              <a:rPr lang="zh-CN" sz="2400" b="1">
                <a:latin typeface="Arial" panose="020B0604020202020204" pitchFamily="34" charset="0"/>
              </a:rPr>
              <a:t> around the world</a:t>
            </a:r>
          </a:p>
          <a:p>
            <a:pPr>
              <a:defRPr/>
            </a:pPr>
            <a:r>
              <a:rPr lang="en-US" altLang="zh-CN" sz="2400" b="1">
                <a:latin typeface="Arial" panose="020B0604020202020204" pitchFamily="34" charset="0"/>
              </a:rPr>
              <a:t>    </a:t>
            </a:r>
            <a:r>
              <a:rPr lang="zh-CN" sz="2400" b="1">
                <a:latin typeface="Arial" panose="020B0604020202020204" pitchFamily="34" charset="0"/>
              </a:rPr>
              <a:t>D. pollution all over the world</a:t>
            </a:r>
            <a:endParaRPr lang="en-US" altLang="zh-CN" sz="2400">
              <a:latin typeface="Arial" panose="020B0604020202020204" pitchFamily="34" charset="0"/>
            </a:endParaRPr>
          </a:p>
        </p:txBody>
      </p:sp>
      <p:pic>
        <p:nvPicPr>
          <p:cNvPr id="25607" name="Picture 7" descr="018"/>
          <p:cNvPicPr>
            <a:picLocks noChangeAspect="1" noChangeArrowheads="1"/>
          </p:cNvPicPr>
          <p:nvPr/>
        </p:nvPicPr>
        <p:blipFill>
          <a:blip r:embed="rId2" cstate="email"/>
          <a:srcRect/>
          <a:stretch>
            <a:fillRect/>
          </a:stretch>
        </p:blipFill>
        <p:spPr bwMode="auto">
          <a:xfrm>
            <a:off x="755650" y="2565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8"/>
          <p:cNvSpPr txBox="1">
            <a:spLocks noChangeArrowheads="1"/>
          </p:cNvSpPr>
          <p:nvPr/>
        </p:nvSpPr>
        <p:spPr bwMode="auto">
          <a:xfrm>
            <a:off x="457200" y="4191000"/>
            <a:ext cx="8001000" cy="822325"/>
          </a:xfrm>
          <a:prstGeom prst="rect">
            <a:avLst/>
          </a:prstGeom>
          <a:solidFill>
            <a:schemeClr val="accent5">
              <a:alpha val="87000"/>
            </a:schemeClr>
          </a:solidFill>
          <a:ln w="9525">
            <a:noFill/>
            <a:miter lim="800000"/>
          </a:ln>
          <a:effectLst/>
        </p:spPr>
        <p:txBody>
          <a:bodyPr>
            <a:spAutoFit/>
          </a:bodyPr>
          <a:lstStyle/>
          <a:p>
            <a:pPr>
              <a:defRPr/>
            </a:pPr>
            <a:r>
              <a:rPr lang="en-US" altLang="zh-CN" sz="2400" b="1" dirty="0">
                <a:latin typeface="Arial" panose="020B0604020202020204" pitchFamily="34" charset="0"/>
              </a:rPr>
              <a:t>4.</a:t>
            </a:r>
            <a:r>
              <a:rPr lang="zh-CN" sz="2400" b="1" dirty="0">
                <a:latin typeface="Arial" panose="020B0604020202020204" pitchFamily="34" charset="0"/>
              </a:rPr>
              <a:t>The word </a:t>
            </a:r>
            <a:r>
              <a:rPr lang="zh-CN" sz="2400" b="1" dirty="0">
                <a:solidFill>
                  <a:srgbClr val="FF0000"/>
                </a:solidFill>
                <a:latin typeface="Arial" panose="020B0604020202020204" pitchFamily="34" charset="0"/>
              </a:rPr>
              <a:t>it </a:t>
            </a:r>
            <a:r>
              <a:rPr lang="zh-CN" sz="2400" b="1" dirty="0">
                <a:latin typeface="Arial" panose="020B0604020202020204" pitchFamily="34" charset="0"/>
              </a:rPr>
              <a:t>in </a:t>
            </a:r>
            <a:r>
              <a:rPr lang="en-US" altLang="zh-CN" sz="2400" b="1" dirty="0">
                <a:latin typeface="Arial" panose="020B0604020202020204" pitchFamily="34" charset="0"/>
              </a:rPr>
              <a:t>Paragraph5</a:t>
            </a:r>
            <a:r>
              <a:rPr lang="zh-CN" sz="2400" b="1" dirty="0">
                <a:latin typeface="Arial" panose="020B0604020202020204" pitchFamily="34" charset="0"/>
              </a:rPr>
              <a:t> refers to ____.</a:t>
            </a:r>
          </a:p>
          <a:p>
            <a:pPr>
              <a:defRPr/>
            </a:pPr>
            <a:r>
              <a:rPr lang="en-US" altLang="zh-CN" sz="2400" b="1" dirty="0">
                <a:latin typeface="Arial" panose="020B0604020202020204" pitchFamily="34" charset="0"/>
              </a:rPr>
              <a:t>   </a:t>
            </a:r>
            <a:r>
              <a:rPr lang="zh-CN" sz="2400" b="1" dirty="0">
                <a:latin typeface="Arial" panose="020B0604020202020204" pitchFamily="34" charset="0"/>
              </a:rPr>
              <a:t>A. CO</a:t>
            </a:r>
            <a:r>
              <a:rPr lang="en-US" altLang="zh-CN" b="1" dirty="0">
                <a:latin typeface="Arial" panose="020B0604020202020204" pitchFamily="34" charset="0"/>
              </a:rPr>
              <a:t>2</a:t>
            </a:r>
            <a:r>
              <a:rPr lang="zh-CN" sz="2400" b="1" dirty="0">
                <a:latin typeface="Arial" panose="020B0604020202020204" pitchFamily="34" charset="0"/>
              </a:rPr>
              <a:t>     B. O</a:t>
            </a:r>
            <a:r>
              <a:rPr lang="en-US" altLang="zh-CN" b="1" dirty="0">
                <a:latin typeface="Arial" panose="020B0604020202020204" pitchFamily="34" charset="0"/>
              </a:rPr>
              <a:t>3</a:t>
            </a:r>
            <a:r>
              <a:rPr lang="zh-CN" sz="2400" b="1" dirty="0">
                <a:latin typeface="Arial" panose="020B0604020202020204" pitchFamily="34" charset="0"/>
              </a:rPr>
              <a:t>     C. O</a:t>
            </a:r>
            <a:r>
              <a:rPr lang="en-US" altLang="zh-CN" b="1" dirty="0">
                <a:latin typeface="Arial" panose="020B0604020202020204" pitchFamily="34" charset="0"/>
              </a:rPr>
              <a:t>2</a:t>
            </a:r>
            <a:r>
              <a:rPr lang="zh-CN" sz="2400" b="1" dirty="0">
                <a:latin typeface="Arial" panose="020B0604020202020204" pitchFamily="34" charset="0"/>
              </a:rPr>
              <a:t>    D. H</a:t>
            </a:r>
            <a:r>
              <a:rPr lang="en-US" altLang="zh-CN" b="1" dirty="0">
                <a:latin typeface="Arial" panose="020B0604020202020204" pitchFamily="34" charset="0"/>
              </a:rPr>
              <a:t>2</a:t>
            </a:r>
            <a:r>
              <a:rPr lang="zh-CN" sz="2400" b="1" dirty="0">
                <a:latin typeface="Arial" panose="020B0604020202020204" pitchFamily="34" charset="0"/>
              </a:rPr>
              <a:t>O</a:t>
            </a:r>
          </a:p>
        </p:txBody>
      </p:sp>
      <p:sp>
        <p:nvSpPr>
          <p:cNvPr id="25609" name="Text Box 9"/>
          <p:cNvSpPr txBox="1">
            <a:spLocks noChangeArrowheads="1"/>
          </p:cNvSpPr>
          <p:nvPr/>
        </p:nvSpPr>
        <p:spPr bwMode="auto">
          <a:xfrm>
            <a:off x="468313" y="5084763"/>
            <a:ext cx="7924800" cy="1552575"/>
          </a:xfrm>
          <a:prstGeom prst="rect">
            <a:avLst/>
          </a:prstGeom>
          <a:solidFill>
            <a:schemeClr val="accent6">
              <a:lumMod val="20000"/>
              <a:lumOff val="80000"/>
            </a:schemeClr>
          </a:solidFill>
          <a:ln w="9525">
            <a:noFill/>
            <a:miter lim="800000"/>
          </a:ln>
          <a:effectLst/>
        </p:spPr>
        <p:txBody>
          <a:bodyPr>
            <a:spAutoFit/>
          </a:bodyPr>
          <a:lstStyle/>
          <a:p>
            <a:pPr marL="342900" indent="-342900">
              <a:spcBef>
                <a:spcPct val="50000"/>
              </a:spcBef>
              <a:defRPr/>
            </a:pPr>
            <a:r>
              <a:rPr lang="en-US" altLang="zh-CN" sz="2400" b="1" dirty="0">
                <a:latin typeface="Arial" panose="020B0604020202020204" pitchFamily="34" charset="0"/>
              </a:rPr>
              <a:t>5. What is the best title for this passage ? </a:t>
            </a:r>
          </a:p>
          <a:p>
            <a:pPr marL="342900" indent="-342900">
              <a:spcBef>
                <a:spcPct val="50000"/>
              </a:spcBef>
              <a:buFontTx/>
              <a:buAutoNum type="alphaUcPeriod"/>
              <a:defRPr/>
            </a:pPr>
            <a:r>
              <a:rPr lang="en-US" altLang="zh-CN" sz="2400" b="1" dirty="0">
                <a:latin typeface="Arial" panose="020B0604020202020204" pitchFamily="34" charset="0"/>
              </a:rPr>
              <a:t>Environment Problems    B. Pollution on the Earth </a:t>
            </a:r>
          </a:p>
          <a:p>
            <a:pPr marL="342900" indent="-342900">
              <a:spcBef>
                <a:spcPct val="50000"/>
              </a:spcBef>
              <a:defRPr/>
            </a:pPr>
            <a:r>
              <a:rPr lang="en-US" altLang="zh-CN" sz="2400" b="1" dirty="0">
                <a:latin typeface="Arial" panose="020B0604020202020204" pitchFamily="34" charset="0"/>
              </a:rPr>
              <a:t>C. Hope for the Future         D. The Greenhouse Effect</a:t>
            </a:r>
            <a:r>
              <a:rPr lang="en-US" altLang="zh-CN" dirty="0">
                <a:latin typeface="Arial" panose="020B0604020202020204" pitchFamily="34" charset="0"/>
              </a:rPr>
              <a:t> </a:t>
            </a:r>
          </a:p>
        </p:txBody>
      </p:sp>
      <p:pic>
        <p:nvPicPr>
          <p:cNvPr id="25610" name="Picture 10" descr="018"/>
          <p:cNvPicPr>
            <a:picLocks noChangeAspect="1" noChangeArrowheads="1"/>
          </p:cNvPicPr>
          <p:nvPr/>
        </p:nvPicPr>
        <p:blipFill>
          <a:blip r:embed="rId2" cstate="email"/>
          <a:srcRect/>
          <a:stretch>
            <a:fillRect/>
          </a:stretch>
        </p:blipFill>
        <p:spPr bwMode="auto">
          <a:xfrm>
            <a:off x="2057400" y="4495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018"/>
          <p:cNvPicPr>
            <a:picLocks noChangeAspect="1" noChangeArrowheads="1"/>
          </p:cNvPicPr>
          <p:nvPr/>
        </p:nvPicPr>
        <p:blipFill>
          <a:blip r:embed="rId2" cstate="email"/>
          <a:srcRect/>
          <a:stretch>
            <a:fillRect/>
          </a:stretch>
        </p:blipFill>
        <p:spPr bwMode="auto">
          <a:xfrm>
            <a:off x="468313" y="558958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edge">
                                      <p:cBhvr>
                                        <p:cTn id="7" dur="20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strips(downLeft)">
                                      <p:cBhvr>
                                        <p:cTn id="12" dur="500"/>
                                        <p:tgtEl>
                                          <p:spTgt spid="2560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strips(downLeft)">
                                      <p:cBhvr>
                                        <p:cTn id="17" dur="500"/>
                                        <p:tgtEl>
                                          <p:spTgt spid="2560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5610"/>
                                        </p:tgtEl>
                                        <p:attrNameLst>
                                          <p:attrName>style.visibility</p:attrName>
                                        </p:attrNameLst>
                                      </p:cBhvr>
                                      <p:to>
                                        <p:strVal val="visible"/>
                                      </p:to>
                                    </p:set>
                                    <p:animEffect transition="in" filter="strips(downLeft)">
                                      <p:cBhvr>
                                        <p:cTn id="22" dur="500"/>
                                        <p:tgtEl>
                                          <p:spTgt spid="256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5611"/>
                                        </p:tgtEl>
                                        <p:attrNameLst>
                                          <p:attrName>style.visibility</p:attrName>
                                        </p:attrNameLst>
                                      </p:cBhvr>
                                      <p:to>
                                        <p:strVal val="visible"/>
                                      </p:to>
                                    </p:set>
                                    <p:animEffect transition="in" filter="strips(downLeft)">
                                      <p:cBhvr>
                                        <p:cTn id="2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IP6"/>
          <p:cNvPicPr>
            <a:picLocks noChangeAspect="1" noChangeArrowheads="1"/>
          </p:cNvPicPr>
          <p:nvPr/>
        </p:nvPicPr>
        <p:blipFill>
          <a:blip r:embed="rId2" cstate="email"/>
          <a:srcRect/>
          <a:stretch>
            <a:fillRect/>
          </a:stretch>
        </p:blipFill>
        <p:spPr bwMode="auto">
          <a:xfrm>
            <a:off x="3924300" y="0"/>
            <a:ext cx="504031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4356100" y="1196975"/>
            <a:ext cx="3529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t>Write down only the key words when taking notes.</a:t>
            </a:r>
            <a:r>
              <a:rPr lang="en-US" altLang="zh-CN"/>
              <a:t> </a:t>
            </a:r>
          </a:p>
        </p:txBody>
      </p:sp>
      <p:sp>
        <p:nvSpPr>
          <p:cNvPr id="9222" name="Rectangle 6"/>
          <p:cNvSpPr>
            <a:spLocks noChangeArrowheads="1"/>
          </p:cNvSpPr>
          <p:nvPr/>
        </p:nvSpPr>
        <p:spPr bwMode="auto">
          <a:xfrm>
            <a:off x="0" y="3357563"/>
            <a:ext cx="8964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4000">
                <a:solidFill>
                  <a:schemeClr val="tx2"/>
                </a:solidFill>
              </a:rPr>
              <a:t>1c Complete the notes according to 1a.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ppt_w</p:attrName>
                                        </p:attrNameLst>
                                      </p:cBhvr>
                                      <p:tavLst>
                                        <p:tav tm="0">
                                          <p:val>
                                            <p:fltVal val="0"/>
                                          </p:val>
                                        </p:tav>
                                        <p:tav tm="100000">
                                          <p:val>
                                            <p:strVal val="#ppt_w"/>
                                          </p:val>
                                        </p:tav>
                                      </p:tavLst>
                                    </p:anim>
                                    <p:anim calcmode="lin" valueType="num">
                                      <p:cBhvr>
                                        <p:cTn id="8" dur="1000" fill="hold"/>
                                        <p:tgtEl>
                                          <p:spTgt spid="9220"/>
                                        </p:tgtEl>
                                        <p:attrNameLst>
                                          <p:attrName>ppt_h</p:attrName>
                                        </p:attrNameLst>
                                      </p:cBhvr>
                                      <p:tavLst>
                                        <p:tav tm="0">
                                          <p:val>
                                            <p:fltVal val="0"/>
                                          </p:val>
                                        </p:tav>
                                        <p:tav tm="100000">
                                          <p:val>
                                            <p:strVal val="#ppt_h"/>
                                          </p:val>
                                        </p:tav>
                                      </p:tavLst>
                                    </p:anim>
                                    <p:anim calcmode="lin" valueType="num">
                                      <p:cBhvr>
                                        <p:cTn id="9" dur="1000" fill="hold"/>
                                        <p:tgtEl>
                                          <p:spTgt spid="9220"/>
                                        </p:tgtEl>
                                        <p:attrNameLst>
                                          <p:attrName>style.rotation</p:attrName>
                                        </p:attrNameLst>
                                      </p:cBhvr>
                                      <p:tavLst>
                                        <p:tav tm="0">
                                          <p:val>
                                            <p:fltVal val="90"/>
                                          </p:val>
                                        </p:tav>
                                        <p:tav tm="100000">
                                          <p:val>
                                            <p:fltVal val="0"/>
                                          </p:val>
                                        </p:tav>
                                      </p:tavLst>
                                    </p:anim>
                                    <p:animEffect transition="in" filter="fade">
                                      <p:cBhvr>
                                        <p:cTn id="10" dur="10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221"/>
                                        </p:tgtEl>
                                        <p:attrNameLst>
                                          <p:attrName>style.visibility</p:attrName>
                                        </p:attrNameLst>
                                      </p:cBhvr>
                                      <p:to>
                                        <p:strVal val="visible"/>
                                      </p:to>
                                    </p:set>
                                    <p:anim to="" calcmode="lin" valueType="num">
                                      <p:cBhvr>
                                        <p:cTn id="15" dur="1" fill="hold"/>
                                        <p:tgtEl>
                                          <p:spTgt spid="9221"/>
                                        </p:tgtEl>
                                      </p:cBhvr>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222"/>
                                        </p:tgtEl>
                                        <p:attrNameLst>
                                          <p:attrName>style.visibility</p:attrName>
                                        </p:attrNameLst>
                                      </p:cBhvr>
                                      <p:to>
                                        <p:strVal val="visible"/>
                                      </p:to>
                                    </p:set>
                                    <p:animEffect transition="in" filter="fade">
                                      <p:cBhvr>
                                        <p:cTn id="20" dur="1000"/>
                                        <p:tgtEl>
                                          <p:spTgt spid="9222"/>
                                        </p:tgtEl>
                                      </p:cBhvr>
                                    </p:animEffect>
                                    <p:anim calcmode="lin" valueType="num">
                                      <p:cBhvr>
                                        <p:cTn id="21" dur="1000" fill="hold"/>
                                        <p:tgtEl>
                                          <p:spTgt spid="9222"/>
                                        </p:tgtEl>
                                        <p:attrNameLst>
                                          <p:attrName>ppt_x</p:attrName>
                                        </p:attrNameLst>
                                      </p:cBhvr>
                                      <p:tavLst>
                                        <p:tav tm="0">
                                          <p:val>
                                            <p:strVal val="#ppt_x"/>
                                          </p:val>
                                        </p:tav>
                                        <p:tav tm="100000">
                                          <p:val>
                                            <p:strVal val="#ppt_x"/>
                                          </p:val>
                                        </p:tav>
                                      </p:tavLst>
                                    </p:anim>
                                    <p:anim calcmode="lin" valueType="num">
                                      <p:cBhvr>
                                        <p:cTn id="22"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5" name="Group 55"/>
          <p:cNvGraphicFramePr>
            <a:graphicFrameLocks noGrp="1"/>
          </p:cNvGraphicFramePr>
          <p:nvPr/>
        </p:nvGraphicFramePr>
        <p:xfrm>
          <a:off x="179388" y="333375"/>
          <a:ext cx="8229600" cy="5542788"/>
        </p:xfrm>
        <a:graphic>
          <a:graphicData uri="http://schemas.openxmlformats.org/drawingml/2006/table">
            <a:tbl>
              <a:tblPr/>
              <a:tblGrid>
                <a:gridCol w="2098675">
                  <a:extLst>
                    <a:ext uri="{9D8B030D-6E8A-4147-A177-3AD203B41FA5}">
                      <a16:colId xmlns:a16="http://schemas.microsoft.com/office/drawing/2014/main" val="20000"/>
                    </a:ext>
                  </a:extLst>
                </a:gridCol>
                <a:gridCol w="6130925">
                  <a:extLst>
                    <a:ext uri="{9D8B030D-6E8A-4147-A177-3AD203B41FA5}">
                      <a16:colId xmlns:a16="http://schemas.microsoft.com/office/drawing/2014/main" val="20001"/>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Problem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Effect on the environment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fewer trees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forests become deserts, animals and plants disappear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traffic pollution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 </a:t>
                      </a:r>
                      <a:endParaRPr kumimoji="0" lang="en-US" altLang="zh-CN" sz="14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greenhouse effect, level of oceans rising, climate change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17433" name="Picture 45" descr="u=1366819833,2134216549&amp;fm=21&amp;gp=0_副本"/>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981950" y="4762500"/>
            <a:ext cx="11620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6" name="AutoShape 46"/>
          <p:cNvSpPr>
            <a:spLocks noChangeArrowheads="1"/>
          </p:cNvSpPr>
          <p:nvPr/>
        </p:nvSpPr>
        <p:spPr bwMode="auto">
          <a:xfrm>
            <a:off x="3995738" y="5805488"/>
            <a:ext cx="3313112" cy="863600"/>
          </a:xfrm>
          <a:prstGeom prst="cloudCallout">
            <a:avLst>
              <a:gd name="adj1" fmla="val 54505"/>
              <a:gd name="adj2" fmla="val -53310"/>
            </a:avLst>
          </a:prstGeom>
          <a:solidFill>
            <a:schemeClr val="accent1"/>
          </a:solidFill>
          <a:ln w="9525">
            <a:solidFill>
              <a:schemeClr val="tx1"/>
            </a:solidFill>
            <a:round/>
          </a:ln>
        </p:spPr>
        <p:txBody>
          <a:bodyPr/>
          <a:lstStyle/>
          <a:p>
            <a:pPr algn="ctr"/>
            <a:r>
              <a:rPr lang="en-US" altLang="zh-CN" sz="3200" b="1">
                <a:solidFill>
                  <a:srgbClr val="FF0000"/>
                </a:solidFill>
              </a:rPr>
              <a:t>Retell it </a:t>
            </a:r>
          </a:p>
        </p:txBody>
      </p:sp>
      <p:sp>
        <p:nvSpPr>
          <p:cNvPr id="10287" name="Text Box 47"/>
          <p:cNvSpPr txBox="1">
            <a:spLocks noChangeArrowheads="1"/>
          </p:cNvSpPr>
          <p:nvPr/>
        </p:nvSpPr>
        <p:spPr bwMode="auto">
          <a:xfrm>
            <a:off x="2339975" y="1916113"/>
            <a:ext cx="5976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cars and buses pollute air, health problems</a:t>
            </a:r>
            <a:endParaRPr lang="en-US" altLang="zh-CN"/>
          </a:p>
        </p:txBody>
      </p:sp>
      <p:sp>
        <p:nvSpPr>
          <p:cNvPr id="10288" name="Text Box 48"/>
          <p:cNvSpPr txBox="1">
            <a:spLocks noChangeArrowheads="1"/>
          </p:cNvSpPr>
          <p:nvPr/>
        </p:nvSpPr>
        <p:spPr bwMode="auto">
          <a:xfrm>
            <a:off x="2339975" y="2924175"/>
            <a:ext cx="61198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pollute land and water, rivers and lakes dead</a:t>
            </a:r>
          </a:p>
        </p:txBody>
      </p:sp>
      <p:sp>
        <p:nvSpPr>
          <p:cNvPr id="10290" name="Text Box 50"/>
          <p:cNvSpPr txBox="1">
            <a:spLocks noChangeArrowheads="1"/>
          </p:cNvSpPr>
          <p:nvPr/>
        </p:nvSpPr>
        <p:spPr bwMode="auto">
          <a:xfrm>
            <a:off x="2411413" y="3933825"/>
            <a:ext cx="59769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harmful radiation reaches the earth, cause cancer  </a:t>
            </a:r>
          </a:p>
        </p:txBody>
      </p:sp>
      <p:sp>
        <p:nvSpPr>
          <p:cNvPr id="10293" name="Text Box 53"/>
          <p:cNvSpPr txBox="1">
            <a:spLocks noChangeArrowheads="1"/>
          </p:cNvSpPr>
          <p:nvPr/>
        </p:nvSpPr>
        <p:spPr bwMode="auto">
          <a:xfrm>
            <a:off x="250825" y="2997200"/>
            <a:ext cx="1943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factory pollution</a:t>
            </a:r>
            <a:r>
              <a:rPr lang="en-US" altLang="zh-CN"/>
              <a:t> </a:t>
            </a:r>
          </a:p>
        </p:txBody>
      </p:sp>
      <p:sp>
        <p:nvSpPr>
          <p:cNvPr id="10296" name="Text Box 56"/>
          <p:cNvSpPr txBox="1">
            <a:spLocks noChangeArrowheads="1"/>
          </p:cNvSpPr>
          <p:nvPr/>
        </p:nvSpPr>
        <p:spPr bwMode="auto">
          <a:xfrm>
            <a:off x="179388" y="4149725"/>
            <a:ext cx="230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ozone hole</a:t>
            </a:r>
            <a:r>
              <a:rPr lang="en-US" altLang="zh-CN"/>
              <a:t> </a:t>
            </a:r>
          </a:p>
        </p:txBody>
      </p:sp>
      <p:sp>
        <p:nvSpPr>
          <p:cNvPr id="10297" name="Text Box 57"/>
          <p:cNvSpPr txBox="1">
            <a:spLocks noChangeArrowheads="1"/>
          </p:cNvSpPr>
          <p:nvPr/>
        </p:nvSpPr>
        <p:spPr bwMode="auto">
          <a:xfrm>
            <a:off x="250825" y="5157788"/>
            <a:ext cx="1944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rPr>
              <a:t>more CO</a:t>
            </a:r>
            <a:r>
              <a:rPr lang="en-US" altLang="zh-CN" b="1">
                <a:solidFill>
                  <a:srgbClr val="FF0000"/>
                </a:solidFill>
              </a:rPr>
              <a:t>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95"/>
                                        </p:tgtEl>
                                        <p:attrNameLst>
                                          <p:attrName>style.visibility</p:attrName>
                                        </p:attrNameLst>
                                      </p:cBhvr>
                                      <p:to>
                                        <p:strVal val="visible"/>
                                      </p:to>
                                    </p:set>
                                    <p:animEffect transition="in" filter="wedge">
                                      <p:cBhvr>
                                        <p:cTn id="7" dur="2000"/>
                                        <p:tgtEl>
                                          <p:spTgt spid="102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87"/>
                                        </p:tgtEl>
                                        <p:attrNameLst>
                                          <p:attrName>style.visibility</p:attrName>
                                        </p:attrNameLst>
                                      </p:cBhvr>
                                      <p:to>
                                        <p:strVal val="visible"/>
                                      </p:to>
                                    </p:set>
                                    <p:anim calcmode="lin" valueType="num">
                                      <p:cBhvr additive="base">
                                        <p:cTn id="12" dur="500" fill="hold"/>
                                        <p:tgtEl>
                                          <p:spTgt spid="10287"/>
                                        </p:tgtEl>
                                        <p:attrNameLst>
                                          <p:attrName>ppt_x</p:attrName>
                                        </p:attrNameLst>
                                      </p:cBhvr>
                                      <p:tavLst>
                                        <p:tav tm="0">
                                          <p:val>
                                            <p:strVal val="#ppt_x"/>
                                          </p:val>
                                        </p:tav>
                                        <p:tav tm="100000">
                                          <p:val>
                                            <p:strVal val="#ppt_x"/>
                                          </p:val>
                                        </p:tav>
                                      </p:tavLst>
                                    </p:anim>
                                    <p:anim calcmode="lin" valueType="num">
                                      <p:cBhvr additive="base">
                                        <p:cTn id="13" dur="500" fill="hold"/>
                                        <p:tgtEl>
                                          <p:spTgt spid="102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93"/>
                                        </p:tgtEl>
                                        <p:attrNameLst>
                                          <p:attrName>style.visibility</p:attrName>
                                        </p:attrNameLst>
                                      </p:cBhvr>
                                      <p:to>
                                        <p:strVal val="visible"/>
                                      </p:to>
                                    </p:set>
                                    <p:anim calcmode="lin" valueType="num">
                                      <p:cBhvr additive="base">
                                        <p:cTn id="18" dur="500" fill="hold"/>
                                        <p:tgtEl>
                                          <p:spTgt spid="10293"/>
                                        </p:tgtEl>
                                        <p:attrNameLst>
                                          <p:attrName>ppt_x</p:attrName>
                                        </p:attrNameLst>
                                      </p:cBhvr>
                                      <p:tavLst>
                                        <p:tav tm="0">
                                          <p:val>
                                            <p:strVal val="#ppt_x"/>
                                          </p:val>
                                        </p:tav>
                                        <p:tav tm="100000">
                                          <p:val>
                                            <p:strVal val="#ppt_x"/>
                                          </p:val>
                                        </p:tav>
                                      </p:tavLst>
                                    </p:anim>
                                    <p:anim calcmode="lin" valueType="num">
                                      <p:cBhvr additive="base">
                                        <p:cTn id="19" dur="500" fill="hold"/>
                                        <p:tgtEl>
                                          <p:spTgt spid="1029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288"/>
                                        </p:tgtEl>
                                        <p:attrNameLst>
                                          <p:attrName>style.visibility</p:attrName>
                                        </p:attrNameLst>
                                      </p:cBhvr>
                                      <p:to>
                                        <p:strVal val="visible"/>
                                      </p:to>
                                    </p:set>
                                    <p:animEffect transition="in" filter="fade">
                                      <p:cBhvr>
                                        <p:cTn id="24" dur="1000"/>
                                        <p:tgtEl>
                                          <p:spTgt spid="10288"/>
                                        </p:tgtEl>
                                      </p:cBhvr>
                                    </p:animEffect>
                                    <p:anim calcmode="lin" valueType="num">
                                      <p:cBhvr>
                                        <p:cTn id="25" dur="1000" fill="hold"/>
                                        <p:tgtEl>
                                          <p:spTgt spid="10288"/>
                                        </p:tgtEl>
                                        <p:attrNameLst>
                                          <p:attrName>ppt_x</p:attrName>
                                        </p:attrNameLst>
                                      </p:cBhvr>
                                      <p:tavLst>
                                        <p:tav tm="0">
                                          <p:val>
                                            <p:strVal val="#ppt_x"/>
                                          </p:val>
                                        </p:tav>
                                        <p:tav tm="100000">
                                          <p:val>
                                            <p:strVal val="#ppt_x"/>
                                          </p:val>
                                        </p:tav>
                                      </p:tavLst>
                                    </p:anim>
                                    <p:anim calcmode="lin" valueType="num">
                                      <p:cBhvr>
                                        <p:cTn id="26" dur="1000" fill="hold"/>
                                        <p:tgtEl>
                                          <p:spTgt spid="1028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96"/>
                                        </p:tgtEl>
                                        <p:attrNameLst>
                                          <p:attrName>style.visibility</p:attrName>
                                        </p:attrNameLst>
                                      </p:cBhvr>
                                      <p:to>
                                        <p:strVal val="visible"/>
                                      </p:to>
                                    </p:set>
                                    <p:anim calcmode="lin" valueType="num">
                                      <p:cBhvr additive="base">
                                        <p:cTn id="31" dur="500" fill="hold"/>
                                        <p:tgtEl>
                                          <p:spTgt spid="10296"/>
                                        </p:tgtEl>
                                        <p:attrNameLst>
                                          <p:attrName>ppt_x</p:attrName>
                                        </p:attrNameLst>
                                      </p:cBhvr>
                                      <p:tavLst>
                                        <p:tav tm="0">
                                          <p:val>
                                            <p:strVal val="#ppt_x"/>
                                          </p:val>
                                        </p:tav>
                                        <p:tav tm="100000">
                                          <p:val>
                                            <p:strVal val="#ppt_x"/>
                                          </p:val>
                                        </p:tav>
                                      </p:tavLst>
                                    </p:anim>
                                    <p:anim calcmode="lin" valueType="num">
                                      <p:cBhvr additive="base">
                                        <p:cTn id="32" dur="500" fill="hold"/>
                                        <p:tgtEl>
                                          <p:spTgt spid="102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290"/>
                                        </p:tgtEl>
                                        <p:attrNameLst>
                                          <p:attrName>style.visibility</p:attrName>
                                        </p:attrNameLst>
                                      </p:cBhvr>
                                      <p:to>
                                        <p:strVal val="visible"/>
                                      </p:to>
                                    </p:set>
                                    <p:anim to="" calcmode="lin" valueType="num">
                                      <p:cBhvr>
                                        <p:cTn id="37" dur="1" fill="hold"/>
                                        <p:tgtEl>
                                          <p:spTgt spid="10290"/>
                                        </p:tgtEl>
                                      </p:cBhvr>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297"/>
                                        </p:tgtEl>
                                        <p:attrNameLst>
                                          <p:attrName>style.visibility</p:attrName>
                                        </p:attrNameLst>
                                      </p:cBhvr>
                                      <p:to>
                                        <p:strVal val="visible"/>
                                      </p:to>
                                    </p:set>
                                    <p:animEffect transition="in" filter="wipe(down)">
                                      <p:cBhvr>
                                        <p:cTn id="42" dur="580">
                                          <p:stCondLst>
                                            <p:cond delay="0"/>
                                          </p:stCondLst>
                                        </p:cTn>
                                        <p:tgtEl>
                                          <p:spTgt spid="10297"/>
                                        </p:tgtEl>
                                      </p:cBhvr>
                                    </p:animEffect>
                                    <p:anim calcmode="lin" valueType="num">
                                      <p:cBhvr>
                                        <p:cTn id="43" dur="1822" tmFilter="0,0; 0.14,0.36; 0.43,0.73; 0.71,0.91; 1.0,1.0">
                                          <p:stCondLst>
                                            <p:cond delay="0"/>
                                          </p:stCondLst>
                                        </p:cTn>
                                        <p:tgtEl>
                                          <p:spTgt spid="1029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29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29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29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297"/>
                                        </p:tgtEl>
                                        <p:attrNameLst>
                                          <p:attrName>ppt_y</p:attrName>
                                        </p:attrNameLst>
                                      </p:cBhvr>
                                      <p:tavLst>
                                        <p:tav tm="0" fmla="#ppt_y-sin(pi*$)/81">
                                          <p:val>
                                            <p:fltVal val="0"/>
                                          </p:val>
                                        </p:tav>
                                        <p:tav tm="100000">
                                          <p:val>
                                            <p:fltVal val="1"/>
                                          </p:val>
                                        </p:tav>
                                      </p:tavLst>
                                    </p:anim>
                                    <p:animScale>
                                      <p:cBhvr>
                                        <p:cTn id="48" dur="26">
                                          <p:stCondLst>
                                            <p:cond delay="650"/>
                                          </p:stCondLst>
                                        </p:cTn>
                                        <p:tgtEl>
                                          <p:spTgt spid="10297"/>
                                        </p:tgtEl>
                                      </p:cBhvr>
                                      <p:to x="100000" y="60000"/>
                                    </p:animScale>
                                    <p:animScale>
                                      <p:cBhvr>
                                        <p:cTn id="49" dur="166" decel="50000">
                                          <p:stCondLst>
                                            <p:cond delay="676"/>
                                          </p:stCondLst>
                                        </p:cTn>
                                        <p:tgtEl>
                                          <p:spTgt spid="10297"/>
                                        </p:tgtEl>
                                      </p:cBhvr>
                                      <p:to x="100000" y="100000"/>
                                    </p:animScale>
                                    <p:animScale>
                                      <p:cBhvr>
                                        <p:cTn id="50" dur="26">
                                          <p:stCondLst>
                                            <p:cond delay="1312"/>
                                          </p:stCondLst>
                                        </p:cTn>
                                        <p:tgtEl>
                                          <p:spTgt spid="10297"/>
                                        </p:tgtEl>
                                      </p:cBhvr>
                                      <p:to x="100000" y="80000"/>
                                    </p:animScale>
                                    <p:animScale>
                                      <p:cBhvr>
                                        <p:cTn id="51" dur="166" decel="50000">
                                          <p:stCondLst>
                                            <p:cond delay="1338"/>
                                          </p:stCondLst>
                                        </p:cTn>
                                        <p:tgtEl>
                                          <p:spTgt spid="10297"/>
                                        </p:tgtEl>
                                      </p:cBhvr>
                                      <p:to x="100000" y="100000"/>
                                    </p:animScale>
                                    <p:animScale>
                                      <p:cBhvr>
                                        <p:cTn id="52" dur="26">
                                          <p:stCondLst>
                                            <p:cond delay="1642"/>
                                          </p:stCondLst>
                                        </p:cTn>
                                        <p:tgtEl>
                                          <p:spTgt spid="10297"/>
                                        </p:tgtEl>
                                      </p:cBhvr>
                                      <p:to x="100000" y="90000"/>
                                    </p:animScale>
                                    <p:animScale>
                                      <p:cBhvr>
                                        <p:cTn id="53" dur="166" decel="50000">
                                          <p:stCondLst>
                                            <p:cond delay="1668"/>
                                          </p:stCondLst>
                                        </p:cTn>
                                        <p:tgtEl>
                                          <p:spTgt spid="10297"/>
                                        </p:tgtEl>
                                      </p:cBhvr>
                                      <p:to x="100000" y="100000"/>
                                    </p:animScale>
                                    <p:animScale>
                                      <p:cBhvr>
                                        <p:cTn id="54" dur="26">
                                          <p:stCondLst>
                                            <p:cond delay="1808"/>
                                          </p:stCondLst>
                                        </p:cTn>
                                        <p:tgtEl>
                                          <p:spTgt spid="10297"/>
                                        </p:tgtEl>
                                      </p:cBhvr>
                                      <p:to x="100000" y="95000"/>
                                    </p:animScale>
                                    <p:animScale>
                                      <p:cBhvr>
                                        <p:cTn id="55" dur="166" decel="50000">
                                          <p:stCondLst>
                                            <p:cond delay="1834"/>
                                          </p:stCondLst>
                                        </p:cTn>
                                        <p:tgtEl>
                                          <p:spTgt spid="1029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286"/>
                                        </p:tgtEl>
                                        <p:attrNameLst>
                                          <p:attrName>style.visibility</p:attrName>
                                        </p:attrNameLst>
                                      </p:cBhvr>
                                      <p:to>
                                        <p:strVal val="visible"/>
                                      </p:to>
                                    </p:set>
                                    <p:animEffect transition="in" filter="box(in)">
                                      <p:cBhvr>
                                        <p:cTn id="60" dur="500"/>
                                        <p:tgtEl>
                                          <p:spTgt spid="10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6" grpId="0" animBg="1"/>
      <p:bldP spid="10287" grpId="0"/>
      <p:bldP spid="10288" grpId="0"/>
      <p:bldP spid="10290" grpId="0"/>
      <p:bldP spid="10293" grpId="0"/>
      <p:bldP spid="10296" grpId="0"/>
      <p:bldP spid="102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0"/>
            <a:ext cx="9144000" cy="3168650"/>
          </a:xfrm>
        </p:spPr>
        <p:txBody>
          <a:bodyPr/>
          <a:lstStyle/>
          <a:p>
            <a:pPr algn="l" eaLnBrk="1" hangingPunct="1"/>
            <a:r>
              <a:rPr lang="en-US" altLang="zh-CN" sz="4000" smtClean="0">
                <a:solidFill>
                  <a:srgbClr val="0000FF"/>
                </a:solidFill>
              </a:rPr>
              <a:t>2 Surf the Internet to collect more information about environmental problems and effects. Then discuss the information in groups and take notes.</a:t>
            </a:r>
            <a:r>
              <a:rPr lang="en-US" altLang="zh-CN" sz="4000" smtClean="0"/>
              <a:t> </a:t>
            </a:r>
          </a:p>
        </p:txBody>
      </p:sp>
      <p:pic>
        <p:nvPicPr>
          <p:cNvPr id="18435" name="Picture 6" descr="u=3435553638,4034278999&amp;fm=23&amp;gp=0"/>
          <p:cNvPicPr>
            <a:picLocks noChangeAspect="1" noChangeArrowheads="1"/>
          </p:cNvPicPr>
          <p:nvPr/>
        </p:nvPicPr>
        <p:blipFill>
          <a:blip r:embed="rId2"/>
          <a:srcRect/>
          <a:stretch>
            <a:fillRect/>
          </a:stretch>
        </p:blipFill>
        <p:spPr bwMode="auto">
          <a:xfrm>
            <a:off x="2195513" y="3860800"/>
            <a:ext cx="475297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u=82936670,2992321039&amp;fm=23&amp;gp=0"/>
          <p:cNvPicPr>
            <a:picLocks noChangeAspect="1" noChangeArrowheads="1"/>
          </p:cNvPicPr>
          <p:nvPr/>
        </p:nvPicPr>
        <p:blipFill>
          <a:blip r:embed="rId2">
            <a:clrChange>
              <a:clrFrom>
                <a:srgbClr val="FCFFFF"/>
              </a:clrFrom>
              <a:clrTo>
                <a:srgbClr val="FCFFFF">
                  <a:alpha val="0"/>
                </a:srgbClr>
              </a:clrTo>
            </a:clrChange>
          </a:blip>
          <a:srcRect/>
          <a:stretch>
            <a:fillRect/>
          </a:stretch>
        </p:blipFill>
        <p:spPr bwMode="auto">
          <a:xfrm>
            <a:off x="0" y="3314700"/>
            <a:ext cx="273526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5"/>
          <p:cNvSpPr>
            <a:spLocks noChangeArrowheads="1"/>
          </p:cNvSpPr>
          <p:nvPr/>
        </p:nvSpPr>
        <p:spPr bwMode="auto">
          <a:xfrm>
            <a:off x="1908175" y="620713"/>
            <a:ext cx="7235825" cy="3673475"/>
          </a:xfrm>
          <a:prstGeom prst="cloudCallout">
            <a:avLst>
              <a:gd name="adj1" fmla="val -46731"/>
              <a:gd name="adj2" fmla="val 51037"/>
            </a:avLst>
          </a:prstGeom>
          <a:solidFill>
            <a:srgbClr val="FFFF00"/>
          </a:solidFill>
          <a:ln w="9525">
            <a:solidFill>
              <a:schemeClr val="tx1"/>
            </a:solidFill>
            <a:round/>
          </a:ln>
        </p:spPr>
        <p:txBody>
          <a:bodyPr/>
          <a:lstStyle/>
          <a:p>
            <a:pPr algn="ctr"/>
            <a:r>
              <a:rPr lang="en-US" altLang="zh-CN" sz="3200" b="1"/>
              <a:t>3. Combine the key points in 1c and 2 to form a short passage and pay attention to the proper linking words.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539750" y="1916113"/>
            <a:ext cx="8001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t>     As we all know, water pollution is becoming more and more serious. Some factories pour waste water into the rivers. As a result, it makes the water dirty and smell terrible. Most of fish in the water have died and we can’t swim in the water. Water is very important to human beings, so we should do our best to protect and save it. Luckily, our government is taking measures to protect the water from pollution.</a:t>
            </a:r>
          </a:p>
        </p:txBody>
      </p:sp>
      <p:pic>
        <p:nvPicPr>
          <p:cNvPr id="20483" name="Picture 4" descr="gif051"/>
          <p:cNvPicPr>
            <a:picLocks noChangeAspect="1" noChangeArrowheads="1" noCrop="1"/>
          </p:cNvPicPr>
          <p:nvPr/>
        </p:nvPicPr>
        <p:blipFill>
          <a:blip r:embed="rId3"/>
          <a:srcRect/>
          <a:stretch>
            <a:fillRect/>
          </a:stretch>
        </p:blipFill>
        <p:spPr bwMode="auto">
          <a:xfrm>
            <a:off x="7858125" y="0"/>
            <a:ext cx="1285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u=3407205207,4011104012&amp;fm=21&amp;gp=0_副本"/>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9388" y="188913"/>
            <a:ext cx="259238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AutoShape 10"/>
          <p:cNvSpPr>
            <a:spLocks noChangeArrowheads="1"/>
          </p:cNvSpPr>
          <p:nvPr/>
        </p:nvSpPr>
        <p:spPr bwMode="auto">
          <a:xfrm>
            <a:off x="3851275" y="333375"/>
            <a:ext cx="3887788" cy="936625"/>
          </a:xfrm>
          <a:prstGeom prst="cloudCallout">
            <a:avLst>
              <a:gd name="adj1" fmla="val -74787"/>
              <a:gd name="adj2" fmla="val 16949"/>
            </a:avLst>
          </a:prstGeom>
          <a:solidFill>
            <a:srgbClr val="FFFF00"/>
          </a:solidFill>
          <a:ln w="9525">
            <a:solidFill>
              <a:schemeClr val="tx1"/>
            </a:solidFill>
            <a:round/>
          </a:ln>
        </p:spPr>
        <p:txBody>
          <a:bodyPr/>
          <a:lstStyle/>
          <a:p>
            <a:pPr algn="ctr">
              <a:buFont typeface="Arial" panose="020B0604020202020204" pitchFamily="34" charset="0"/>
              <a:buNone/>
            </a:pPr>
            <a:r>
              <a:rPr lang="en-US" altLang="zh-CN" sz="2400" b="1">
                <a:solidFill>
                  <a:srgbClr val="0000FF"/>
                </a:solidFill>
              </a:rPr>
              <a:t>You can write it like this:</a:t>
            </a:r>
          </a:p>
        </p:txBody>
      </p:sp>
    </p:spTree>
  </p:cSld>
  <p:clrMapOvr>
    <a:masterClrMapping/>
  </p:clrMapOvr>
  <p:transition>
    <p:checke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6"/>
                                        </p:tgtEl>
                                        <p:attrNameLst>
                                          <p:attrName>style.visibility</p:attrName>
                                        </p:attrNameLst>
                                      </p:cBhvr>
                                      <p:to>
                                        <p:strVal val="visible"/>
                                      </p:to>
                                    </p:set>
                                    <p:anim calcmode="lin" valueType="num">
                                      <p:cBhvr additive="base">
                                        <p:cTn id="13" dur="500" fill="hold"/>
                                        <p:tgtEl>
                                          <p:spTgt spid="34826"/>
                                        </p:tgtEl>
                                        <p:attrNameLst>
                                          <p:attrName>ppt_x</p:attrName>
                                        </p:attrNameLst>
                                      </p:cBhvr>
                                      <p:tavLst>
                                        <p:tav tm="0">
                                          <p:val>
                                            <p:strVal val="#ppt_x"/>
                                          </p:val>
                                        </p:tav>
                                        <p:tav tm="100000">
                                          <p:val>
                                            <p:strVal val="#ppt_x"/>
                                          </p:val>
                                        </p:tav>
                                      </p:tavLst>
                                    </p:anim>
                                    <p:anim calcmode="lin" valueType="num">
                                      <p:cBhvr additive="base">
                                        <p:cTn id="14"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819"/>
                                        </p:tgtEl>
                                        <p:attrNameLst>
                                          <p:attrName>style.visibility</p:attrName>
                                        </p:attrNameLst>
                                      </p:cBhvr>
                                      <p:to>
                                        <p:strVal val="visible"/>
                                      </p:to>
                                    </p:set>
                                    <p:anim calcmode="discrete" valueType="clr">
                                      <p:cBhvr override="childStyle">
                                        <p:cTn id="19" dur="80"/>
                                        <p:tgtEl>
                                          <p:spTgt spid="3481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819"/>
                                        </p:tgtEl>
                                        <p:attrNameLst>
                                          <p:attrName>fillcolor</p:attrName>
                                        </p:attrNameLst>
                                      </p:cBhvr>
                                      <p:tavLst>
                                        <p:tav tm="0">
                                          <p:val>
                                            <p:clrVal>
                                              <a:schemeClr val="accent2"/>
                                            </p:clrVal>
                                          </p:val>
                                        </p:tav>
                                        <p:tav tm="50000">
                                          <p:val>
                                            <p:clrVal>
                                              <a:schemeClr val="hlink"/>
                                            </p:clrVal>
                                          </p:val>
                                        </p:tav>
                                      </p:tavLst>
                                    </p:anim>
                                    <p:set>
                                      <p:cBhvr>
                                        <p:cTn id="21" dur="80"/>
                                        <p:tgtEl>
                                          <p:spTgt spid="348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23850" y="2033587"/>
            <a:ext cx="88201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altLang="zh-CN" dirty="0"/>
              <a:t>(</a:t>
            </a:r>
            <a:r>
              <a:rPr lang="en-GB" altLang="zh-CN" sz="2400" dirty="0"/>
              <a:t>1)________ of us knows how to stop the bad </a:t>
            </a:r>
            <a:r>
              <a:rPr lang="en-GB" altLang="zh-CN" sz="2400" dirty="0" err="1"/>
              <a:t>behavior</a:t>
            </a:r>
            <a:r>
              <a:rPr lang="en-GB" altLang="zh-CN" sz="2400" dirty="0"/>
              <a:t>.</a:t>
            </a:r>
          </a:p>
          <a:p>
            <a:r>
              <a:rPr lang="en-GB" altLang="zh-CN" sz="2400" dirty="0"/>
              <a:t>(2) I knocked on the door but </a:t>
            </a:r>
            <a:r>
              <a:rPr lang="en-GB" altLang="zh-CN" sz="2400" u="sng" dirty="0"/>
              <a:t>___________</a:t>
            </a:r>
            <a:r>
              <a:rPr lang="en-GB" altLang="zh-CN" sz="2400" dirty="0"/>
              <a:t> answered.</a:t>
            </a:r>
          </a:p>
          <a:p>
            <a:r>
              <a:rPr lang="en-GB" altLang="zh-CN" sz="2400" dirty="0"/>
              <a:t>(3) Some of these books are better than__________.</a:t>
            </a:r>
          </a:p>
          <a:p>
            <a:r>
              <a:rPr lang="en-GB" altLang="zh-CN" sz="2400" dirty="0"/>
              <a:t>(4) She was driving the car with one hand and wiping the window with the </a:t>
            </a:r>
            <a:r>
              <a:rPr lang="en-GB" altLang="zh-CN" sz="2400" u="sng" dirty="0"/>
              <a:t>_______</a:t>
            </a:r>
            <a:r>
              <a:rPr lang="en-GB" altLang="zh-CN" sz="2400" dirty="0"/>
              <a:t>.</a:t>
            </a:r>
          </a:p>
          <a:p>
            <a:r>
              <a:rPr lang="en-GB" altLang="zh-CN" sz="2400" dirty="0"/>
              <a:t>(5) They are beautiful but I am looking for </a:t>
            </a:r>
            <a:r>
              <a:rPr lang="en-GB" altLang="zh-CN" sz="2400" u="sng" dirty="0"/>
              <a:t>___________</a:t>
            </a:r>
            <a:r>
              <a:rPr lang="en-GB" altLang="zh-CN" sz="2400" dirty="0"/>
              <a:t> useful.</a:t>
            </a:r>
          </a:p>
          <a:p>
            <a:r>
              <a:rPr lang="en-GB" altLang="zh-CN" sz="2400" dirty="0"/>
              <a:t>(6) Is there </a:t>
            </a:r>
            <a:r>
              <a:rPr lang="en-GB" altLang="zh-CN" sz="2400" u="sng" dirty="0"/>
              <a:t>___________</a:t>
            </a:r>
            <a:r>
              <a:rPr lang="en-GB" altLang="zh-CN" sz="2400" dirty="0"/>
              <a:t> you can do to help her?</a:t>
            </a:r>
          </a:p>
          <a:p>
            <a:r>
              <a:rPr lang="en-GB" altLang="zh-CN" sz="2400" dirty="0"/>
              <a:t>(7) There’re 5 000 people living here and almost </a:t>
            </a:r>
            <a:r>
              <a:rPr lang="en-GB" altLang="zh-CN" sz="2400" u="sng" dirty="0"/>
              <a:t>_________</a:t>
            </a:r>
            <a:r>
              <a:rPr lang="en-GB" altLang="zh-CN" sz="2400" dirty="0"/>
              <a:t>has his/her own car.</a:t>
            </a:r>
          </a:p>
          <a:p>
            <a:r>
              <a:rPr lang="en-GB" altLang="zh-CN" sz="2400" dirty="0"/>
              <a:t>(8) He’s cleverer than </a:t>
            </a:r>
            <a:r>
              <a:rPr lang="en-GB" altLang="zh-CN" sz="2400" u="sng" dirty="0"/>
              <a:t>____________</a:t>
            </a:r>
            <a:r>
              <a:rPr lang="en-GB" altLang="zh-CN" sz="2400" dirty="0"/>
              <a:t> I know.</a:t>
            </a:r>
          </a:p>
          <a:p>
            <a:r>
              <a:rPr lang="en-GB" altLang="zh-CN" sz="2400" dirty="0"/>
              <a:t>(9) I’ve looked </a:t>
            </a:r>
            <a:r>
              <a:rPr lang="en-GB" altLang="zh-CN" sz="2400" u="sng" dirty="0"/>
              <a:t>__________</a:t>
            </a:r>
            <a:r>
              <a:rPr lang="en-GB" altLang="zh-CN" sz="2400" dirty="0"/>
              <a:t> but I can’t find it</a:t>
            </a:r>
            <a:r>
              <a:rPr lang="en-GB" altLang="zh-CN" sz="2400" dirty="0" smtClean="0"/>
              <a:t>. </a:t>
            </a:r>
            <a:endParaRPr lang="en-GB" altLang="zh-CN" sz="2400" dirty="0"/>
          </a:p>
        </p:txBody>
      </p:sp>
      <p:sp>
        <p:nvSpPr>
          <p:cNvPr id="2055" name="Text Box 7"/>
          <p:cNvSpPr txBox="1">
            <a:spLocks noChangeArrowheads="1"/>
          </p:cNvSpPr>
          <p:nvPr/>
        </p:nvSpPr>
        <p:spPr bwMode="auto">
          <a:xfrm>
            <a:off x="395288" y="1196752"/>
            <a:ext cx="8424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0000FF"/>
                </a:solidFill>
              </a:rPr>
              <a:t>Fill in the blanks using</a:t>
            </a:r>
            <a:r>
              <a:rPr lang="en-US" altLang="zh-CN" sz="2400" b="1" dirty="0">
                <a:solidFill>
                  <a:srgbClr val="FF0000"/>
                </a:solidFill>
              </a:rPr>
              <a:t> </a:t>
            </a:r>
            <a:r>
              <a:rPr lang="en-US" altLang="zh-CN" sz="2400" b="1" i="1" dirty="0">
                <a:solidFill>
                  <a:srgbClr val="FF0000"/>
                </a:solidFill>
              </a:rPr>
              <a:t>something, anything, others, nobody, everyone, anybody, everywhere, none, other</a:t>
            </a:r>
            <a:r>
              <a:rPr lang="en-US" altLang="zh-CN" sz="2000" dirty="0">
                <a:solidFill>
                  <a:srgbClr val="FF0000"/>
                </a:solidFill>
              </a:rPr>
              <a:t>.</a:t>
            </a:r>
          </a:p>
        </p:txBody>
      </p:sp>
      <p:sp>
        <p:nvSpPr>
          <p:cNvPr id="2056" name="WordArt 8"/>
          <p:cNvSpPr>
            <a:spLocks noChangeArrowheads="1" noChangeShapeType="1" noTextEdit="1"/>
          </p:cNvSpPr>
          <p:nvPr/>
        </p:nvSpPr>
        <p:spPr bwMode="auto">
          <a:xfrm>
            <a:off x="395288" y="188913"/>
            <a:ext cx="2571750" cy="811212"/>
          </a:xfrm>
          <a:prstGeom prst="rect">
            <a:avLst/>
          </a:prstGeom>
        </p:spPr>
        <p:txBody>
          <a:bodyPr wrap="none" fromWordArt="1">
            <a:prstTxWarp prst="textSlantUp">
              <a:avLst>
                <a:gd name="adj" fmla="val 2773"/>
              </a:avLst>
            </a:prstTxWarp>
          </a:bodyPr>
          <a:lstStyle/>
          <a:p>
            <a:pPr algn="ctr"/>
            <a:r>
              <a:rPr lang="en-US" altLang="zh-CN" sz="66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rPr>
              <a:t>Review</a:t>
            </a:r>
            <a:endParaRPr lang="zh-CN" altLang="en-US" sz="6600" b="1"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endParaRPr>
          </a:p>
        </p:txBody>
      </p:sp>
      <p:sp>
        <p:nvSpPr>
          <p:cNvPr id="2057" name="Text Box 9"/>
          <p:cNvSpPr txBox="1">
            <a:spLocks noChangeArrowheads="1"/>
          </p:cNvSpPr>
          <p:nvPr/>
        </p:nvSpPr>
        <p:spPr bwMode="auto">
          <a:xfrm>
            <a:off x="827088" y="1988840"/>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None</a:t>
            </a:r>
          </a:p>
        </p:txBody>
      </p:sp>
      <p:sp>
        <p:nvSpPr>
          <p:cNvPr id="2058" name="Text Box 10"/>
          <p:cNvSpPr txBox="1">
            <a:spLocks noChangeArrowheads="1"/>
          </p:cNvSpPr>
          <p:nvPr/>
        </p:nvSpPr>
        <p:spPr bwMode="auto">
          <a:xfrm>
            <a:off x="4572000" y="2415629"/>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nobody</a:t>
            </a:r>
          </a:p>
        </p:txBody>
      </p:sp>
      <p:sp>
        <p:nvSpPr>
          <p:cNvPr id="2059" name="Text Box 11"/>
          <p:cNvSpPr txBox="1">
            <a:spLocks noChangeArrowheads="1"/>
          </p:cNvSpPr>
          <p:nvPr/>
        </p:nvSpPr>
        <p:spPr bwMode="auto">
          <a:xfrm>
            <a:off x="6011863" y="2775992"/>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others</a:t>
            </a:r>
          </a:p>
        </p:txBody>
      </p:sp>
      <p:sp>
        <p:nvSpPr>
          <p:cNvPr id="2061" name="Text Box 13"/>
          <p:cNvSpPr txBox="1">
            <a:spLocks noChangeArrowheads="1"/>
          </p:cNvSpPr>
          <p:nvPr/>
        </p:nvSpPr>
        <p:spPr bwMode="auto">
          <a:xfrm>
            <a:off x="2771775" y="3496717"/>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other</a:t>
            </a:r>
          </a:p>
        </p:txBody>
      </p:sp>
      <p:sp>
        <p:nvSpPr>
          <p:cNvPr id="2063" name="Text Box 15"/>
          <p:cNvSpPr txBox="1">
            <a:spLocks noChangeArrowheads="1"/>
          </p:cNvSpPr>
          <p:nvPr/>
        </p:nvSpPr>
        <p:spPr bwMode="auto">
          <a:xfrm>
            <a:off x="6156325" y="3784054"/>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something</a:t>
            </a:r>
          </a:p>
        </p:txBody>
      </p:sp>
      <p:sp>
        <p:nvSpPr>
          <p:cNvPr id="2065" name="Text Box 17"/>
          <p:cNvSpPr txBox="1">
            <a:spLocks noChangeArrowheads="1"/>
          </p:cNvSpPr>
          <p:nvPr/>
        </p:nvSpPr>
        <p:spPr bwMode="auto">
          <a:xfrm>
            <a:off x="2195513" y="4215854"/>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anything</a:t>
            </a:r>
          </a:p>
        </p:txBody>
      </p:sp>
      <p:sp>
        <p:nvSpPr>
          <p:cNvPr id="2066" name="Text Box 18"/>
          <p:cNvSpPr txBox="1">
            <a:spLocks noChangeArrowheads="1"/>
          </p:cNvSpPr>
          <p:nvPr/>
        </p:nvSpPr>
        <p:spPr bwMode="auto">
          <a:xfrm>
            <a:off x="7019925" y="4576217"/>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everyone</a:t>
            </a:r>
          </a:p>
        </p:txBody>
      </p:sp>
      <p:sp>
        <p:nvSpPr>
          <p:cNvPr id="2067" name="Text Box 19"/>
          <p:cNvSpPr txBox="1">
            <a:spLocks noChangeArrowheads="1"/>
          </p:cNvSpPr>
          <p:nvPr/>
        </p:nvSpPr>
        <p:spPr bwMode="auto">
          <a:xfrm>
            <a:off x="3851275" y="5296942"/>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anybody</a:t>
            </a:r>
          </a:p>
        </p:txBody>
      </p:sp>
      <p:sp>
        <p:nvSpPr>
          <p:cNvPr id="2068" name="Text Box 20"/>
          <p:cNvSpPr txBox="1">
            <a:spLocks noChangeArrowheads="1"/>
          </p:cNvSpPr>
          <p:nvPr/>
        </p:nvSpPr>
        <p:spPr bwMode="auto">
          <a:xfrm>
            <a:off x="2411413" y="5657304"/>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everywhere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wedge">
                                      <p:cBhvr>
                                        <p:cTn id="12" dur="20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 to="" calcmode="lin" valueType="num">
                                      <p:cBhvr>
                                        <p:cTn id="17" dur="1" fill="hold"/>
                                        <p:tgtEl>
                                          <p:spTgt spid="2052"/>
                                        </p:tgtEl>
                                      </p:cBhvr>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wipe(down)">
                                      <p:cBhvr>
                                        <p:cTn id="22" dur="580">
                                          <p:stCondLst>
                                            <p:cond delay="0"/>
                                          </p:stCondLst>
                                        </p:cTn>
                                        <p:tgtEl>
                                          <p:spTgt spid="2057"/>
                                        </p:tgtEl>
                                      </p:cBhvr>
                                    </p:animEffect>
                                    <p:anim calcmode="lin" valueType="num">
                                      <p:cBhvr>
                                        <p:cTn id="23" dur="1822" tmFilter="0,0; 0.14,0.36; 0.43,0.73; 0.71,0.91; 1.0,1.0">
                                          <p:stCondLst>
                                            <p:cond delay="0"/>
                                          </p:stCondLst>
                                        </p:cTn>
                                        <p:tgtEl>
                                          <p:spTgt spid="205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5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5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5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57"/>
                                        </p:tgtEl>
                                        <p:attrNameLst>
                                          <p:attrName>ppt_y</p:attrName>
                                        </p:attrNameLst>
                                      </p:cBhvr>
                                      <p:tavLst>
                                        <p:tav tm="0" fmla="#ppt_y-sin(pi*$)/81">
                                          <p:val>
                                            <p:fltVal val="0"/>
                                          </p:val>
                                        </p:tav>
                                        <p:tav tm="100000">
                                          <p:val>
                                            <p:fltVal val="1"/>
                                          </p:val>
                                        </p:tav>
                                      </p:tavLst>
                                    </p:anim>
                                    <p:animScale>
                                      <p:cBhvr>
                                        <p:cTn id="28" dur="26">
                                          <p:stCondLst>
                                            <p:cond delay="650"/>
                                          </p:stCondLst>
                                        </p:cTn>
                                        <p:tgtEl>
                                          <p:spTgt spid="2057"/>
                                        </p:tgtEl>
                                      </p:cBhvr>
                                      <p:to x="100000" y="60000"/>
                                    </p:animScale>
                                    <p:animScale>
                                      <p:cBhvr>
                                        <p:cTn id="29" dur="166" decel="50000">
                                          <p:stCondLst>
                                            <p:cond delay="676"/>
                                          </p:stCondLst>
                                        </p:cTn>
                                        <p:tgtEl>
                                          <p:spTgt spid="2057"/>
                                        </p:tgtEl>
                                      </p:cBhvr>
                                      <p:to x="100000" y="100000"/>
                                    </p:animScale>
                                    <p:animScale>
                                      <p:cBhvr>
                                        <p:cTn id="30" dur="26">
                                          <p:stCondLst>
                                            <p:cond delay="1312"/>
                                          </p:stCondLst>
                                        </p:cTn>
                                        <p:tgtEl>
                                          <p:spTgt spid="2057"/>
                                        </p:tgtEl>
                                      </p:cBhvr>
                                      <p:to x="100000" y="80000"/>
                                    </p:animScale>
                                    <p:animScale>
                                      <p:cBhvr>
                                        <p:cTn id="31" dur="166" decel="50000">
                                          <p:stCondLst>
                                            <p:cond delay="1338"/>
                                          </p:stCondLst>
                                        </p:cTn>
                                        <p:tgtEl>
                                          <p:spTgt spid="2057"/>
                                        </p:tgtEl>
                                      </p:cBhvr>
                                      <p:to x="100000" y="100000"/>
                                    </p:animScale>
                                    <p:animScale>
                                      <p:cBhvr>
                                        <p:cTn id="32" dur="26">
                                          <p:stCondLst>
                                            <p:cond delay="1642"/>
                                          </p:stCondLst>
                                        </p:cTn>
                                        <p:tgtEl>
                                          <p:spTgt spid="2057"/>
                                        </p:tgtEl>
                                      </p:cBhvr>
                                      <p:to x="100000" y="90000"/>
                                    </p:animScale>
                                    <p:animScale>
                                      <p:cBhvr>
                                        <p:cTn id="33" dur="166" decel="50000">
                                          <p:stCondLst>
                                            <p:cond delay="1668"/>
                                          </p:stCondLst>
                                        </p:cTn>
                                        <p:tgtEl>
                                          <p:spTgt spid="2057"/>
                                        </p:tgtEl>
                                      </p:cBhvr>
                                      <p:to x="100000" y="100000"/>
                                    </p:animScale>
                                    <p:animScale>
                                      <p:cBhvr>
                                        <p:cTn id="34" dur="26">
                                          <p:stCondLst>
                                            <p:cond delay="1808"/>
                                          </p:stCondLst>
                                        </p:cTn>
                                        <p:tgtEl>
                                          <p:spTgt spid="2057"/>
                                        </p:tgtEl>
                                      </p:cBhvr>
                                      <p:to x="100000" y="95000"/>
                                    </p:animScale>
                                    <p:animScale>
                                      <p:cBhvr>
                                        <p:cTn id="35" dur="166" decel="50000">
                                          <p:stCondLst>
                                            <p:cond delay="1834"/>
                                          </p:stCondLst>
                                        </p:cTn>
                                        <p:tgtEl>
                                          <p:spTgt spid="205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058"/>
                                        </p:tgtEl>
                                        <p:attrNameLst>
                                          <p:attrName>style.visibility</p:attrName>
                                        </p:attrNameLst>
                                      </p:cBhvr>
                                      <p:to>
                                        <p:strVal val="visible"/>
                                      </p:to>
                                    </p:set>
                                    <p:animEffect transition="in" filter="wipe(down)">
                                      <p:cBhvr>
                                        <p:cTn id="40" dur="580">
                                          <p:stCondLst>
                                            <p:cond delay="0"/>
                                          </p:stCondLst>
                                        </p:cTn>
                                        <p:tgtEl>
                                          <p:spTgt spid="2058"/>
                                        </p:tgtEl>
                                      </p:cBhvr>
                                    </p:animEffect>
                                    <p:anim calcmode="lin" valueType="num">
                                      <p:cBhvr>
                                        <p:cTn id="41" dur="1822" tmFilter="0,0; 0.14,0.36; 0.43,0.73; 0.71,0.91; 1.0,1.0">
                                          <p:stCondLst>
                                            <p:cond delay="0"/>
                                          </p:stCondLst>
                                        </p:cTn>
                                        <p:tgtEl>
                                          <p:spTgt spid="205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05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05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05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058"/>
                                        </p:tgtEl>
                                        <p:attrNameLst>
                                          <p:attrName>ppt_y</p:attrName>
                                        </p:attrNameLst>
                                      </p:cBhvr>
                                      <p:tavLst>
                                        <p:tav tm="0" fmla="#ppt_y-sin(pi*$)/81">
                                          <p:val>
                                            <p:fltVal val="0"/>
                                          </p:val>
                                        </p:tav>
                                        <p:tav tm="100000">
                                          <p:val>
                                            <p:fltVal val="1"/>
                                          </p:val>
                                        </p:tav>
                                      </p:tavLst>
                                    </p:anim>
                                    <p:animScale>
                                      <p:cBhvr>
                                        <p:cTn id="46" dur="26">
                                          <p:stCondLst>
                                            <p:cond delay="650"/>
                                          </p:stCondLst>
                                        </p:cTn>
                                        <p:tgtEl>
                                          <p:spTgt spid="2058"/>
                                        </p:tgtEl>
                                      </p:cBhvr>
                                      <p:to x="100000" y="60000"/>
                                    </p:animScale>
                                    <p:animScale>
                                      <p:cBhvr>
                                        <p:cTn id="47" dur="166" decel="50000">
                                          <p:stCondLst>
                                            <p:cond delay="676"/>
                                          </p:stCondLst>
                                        </p:cTn>
                                        <p:tgtEl>
                                          <p:spTgt spid="2058"/>
                                        </p:tgtEl>
                                      </p:cBhvr>
                                      <p:to x="100000" y="100000"/>
                                    </p:animScale>
                                    <p:animScale>
                                      <p:cBhvr>
                                        <p:cTn id="48" dur="26">
                                          <p:stCondLst>
                                            <p:cond delay="1312"/>
                                          </p:stCondLst>
                                        </p:cTn>
                                        <p:tgtEl>
                                          <p:spTgt spid="2058"/>
                                        </p:tgtEl>
                                      </p:cBhvr>
                                      <p:to x="100000" y="80000"/>
                                    </p:animScale>
                                    <p:animScale>
                                      <p:cBhvr>
                                        <p:cTn id="49" dur="166" decel="50000">
                                          <p:stCondLst>
                                            <p:cond delay="1338"/>
                                          </p:stCondLst>
                                        </p:cTn>
                                        <p:tgtEl>
                                          <p:spTgt spid="2058"/>
                                        </p:tgtEl>
                                      </p:cBhvr>
                                      <p:to x="100000" y="100000"/>
                                    </p:animScale>
                                    <p:animScale>
                                      <p:cBhvr>
                                        <p:cTn id="50" dur="26">
                                          <p:stCondLst>
                                            <p:cond delay="1642"/>
                                          </p:stCondLst>
                                        </p:cTn>
                                        <p:tgtEl>
                                          <p:spTgt spid="2058"/>
                                        </p:tgtEl>
                                      </p:cBhvr>
                                      <p:to x="100000" y="90000"/>
                                    </p:animScale>
                                    <p:animScale>
                                      <p:cBhvr>
                                        <p:cTn id="51" dur="166" decel="50000">
                                          <p:stCondLst>
                                            <p:cond delay="1668"/>
                                          </p:stCondLst>
                                        </p:cTn>
                                        <p:tgtEl>
                                          <p:spTgt spid="2058"/>
                                        </p:tgtEl>
                                      </p:cBhvr>
                                      <p:to x="100000" y="100000"/>
                                    </p:animScale>
                                    <p:animScale>
                                      <p:cBhvr>
                                        <p:cTn id="52" dur="26">
                                          <p:stCondLst>
                                            <p:cond delay="1808"/>
                                          </p:stCondLst>
                                        </p:cTn>
                                        <p:tgtEl>
                                          <p:spTgt spid="2058"/>
                                        </p:tgtEl>
                                      </p:cBhvr>
                                      <p:to x="100000" y="95000"/>
                                    </p:animScale>
                                    <p:animScale>
                                      <p:cBhvr>
                                        <p:cTn id="53" dur="166" decel="50000">
                                          <p:stCondLst>
                                            <p:cond delay="1834"/>
                                          </p:stCondLst>
                                        </p:cTn>
                                        <p:tgtEl>
                                          <p:spTgt spid="2058"/>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059"/>
                                        </p:tgtEl>
                                        <p:attrNameLst>
                                          <p:attrName>style.visibility</p:attrName>
                                        </p:attrNameLst>
                                      </p:cBhvr>
                                      <p:to>
                                        <p:strVal val="visible"/>
                                      </p:to>
                                    </p:set>
                                    <p:animEffect transition="in" filter="wipe(down)">
                                      <p:cBhvr>
                                        <p:cTn id="58" dur="580">
                                          <p:stCondLst>
                                            <p:cond delay="0"/>
                                          </p:stCondLst>
                                        </p:cTn>
                                        <p:tgtEl>
                                          <p:spTgt spid="2059"/>
                                        </p:tgtEl>
                                      </p:cBhvr>
                                    </p:animEffect>
                                    <p:anim calcmode="lin" valueType="num">
                                      <p:cBhvr>
                                        <p:cTn id="59" dur="1822" tmFilter="0,0; 0.14,0.36; 0.43,0.73; 0.71,0.91; 1.0,1.0">
                                          <p:stCondLst>
                                            <p:cond delay="0"/>
                                          </p:stCondLst>
                                        </p:cTn>
                                        <p:tgtEl>
                                          <p:spTgt spid="205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5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5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5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59"/>
                                        </p:tgtEl>
                                        <p:attrNameLst>
                                          <p:attrName>ppt_y</p:attrName>
                                        </p:attrNameLst>
                                      </p:cBhvr>
                                      <p:tavLst>
                                        <p:tav tm="0" fmla="#ppt_y-sin(pi*$)/81">
                                          <p:val>
                                            <p:fltVal val="0"/>
                                          </p:val>
                                        </p:tav>
                                        <p:tav tm="100000">
                                          <p:val>
                                            <p:fltVal val="1"/>
                                          </p:val>
                                        </p:tav>
                                      </p:tavLst>
                                    </p:anim>
                                    <p:animScale>
                                      <p:cBhvr>
                                        <p:cTn id="64" dur="26">
                                          <p:stCondLst>
                                            <p:cond delay="650"/>
                                          </p:stCondLst>
                                        </p:cTn>
                                        <p:tgtEl>
                                          <p:spTgt spid="2059"/>
                                        </p:tgtEl>
                                      </p:cBhvr>
                                      <p:to x="100000" y="60000"/>
                                    </p:animScale>
                                    <p:animScale>
                                      <p:cBhvr>
                                        <p:cTn id="65" dur="166" decel="50000">
                                          <p:stCondLst>
                                            <p:cond delay="676"/>
                                          </p:stCondLst>
                                        </p:cTn>
                                        <p:tgtEl>
                                          <p:spTgt spid="2059"/>
                                        </p:tgtEl>
                                      </p:cBhvr>
                                      <p:to x="100000" y="100000"/>
                                    </p:animScale>
                                    <p:animScale>
                                      <p:cBhvr>
                                        <p:cTn id="66" dur="26">
                                          <p:stCondLst>
                                            <p:cond delay="1312"/>
                                          </p:stCondLst>
                                        </p:cTn>
                                        <p:tgtEl>
                                          <p:spTgt spid="2059"/>
                                        </p:tgtEl>
                                      </p:cBhvr>
                                      <p:to x="100000" y="80000"/>
                                    </p:animScale>
                                    <p:animScale>
                                      <p:cBhvr>
                                        <p:cTn id="67" dur="166" decel="50000">
                                          <p:stCondLst>
                                            <p:cond delay="1338"/>
                                          </p:stCondLst>
                                        </p:cTn>
                                        <p:tgtEl>
                                          <p:spTgt spid="2059"/>
                                        </p:tgtEl>
                                      </p:cBhvr>
                                      <p:to x="100000" y="100000"/>
                                    </p:animScale>
                                    <p:animScale>
                                      <p:cBhvr>
                                        <p:cTn id="68" dur="26">
                                          <p:stCondLst>
                                            <p:cond delay="1642"/>
                                          </p:stCondLst>
                                        </p:cTn>
                                        <p:tgtEl>
                                          <p:spTgt spid="2059"/>
                                        </p:tgtEl>
                                      </p:cBhvr>
                                      <p:to x="100000" y="90000"/>
                                    </p:animScale>
                                    <p:animScale>
                                      <p:cBhvr>
                                        <p:cTn id="69" dur="166" decel="50000">
                                          <p:stCondLst>
                                            <p:cond delay="1668"/>
                                          </p:stCondLst>
                                        </p:cTn>
                                        <p:tgtEl>
                                          <p:spTgt spid="2059"/>
                                        </p:tgtEl>
                                      </p:cBhvr>
                                      <p:to x="100000" y="100000"/>
                                    </p:animScale>
                                    <p:animScale>
                                      <p:cBhvr>
                                        <p:cTn id="70" dur="26">
                                          <p:stCondLst>
                                            <p:cond delay="1808"/>
                                          </p:stCondLst>
                                        </p:cTn>
                                        <p:tgtEl>
                                          <p:spTgt spid="2059"/>
                                        </p:tgtEl>
                                      </p:cBhvr>
                                      <p:to x="100000" y="95000"/>
                                    </p:animScale>
                                    <p:animScale>
                                      <p:cBhvr>
                                        <p:cTn id="71" dur="166" decel="50000">
                                          <p:stCondLst>
                                            <p:cond delay="1834"/>
                                          </p:stCondLst>
                                        </p:cTn>
                                        <p:tgtEl>
                                          <p:spTgt spid="2059"/>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061"/>
                                        </p:tgtEl>
                                        <p:attrNameLst>
                                          <p:attrName>style.visibility</p:attrName>
                                        </p:attrNameLst>
                                      </p:cBhvr>
                                      <p:to>
                                        <p:strVal val="visible"/>
                                      </p:to>
                                    </p:set>
                                    <p:animEffect transition="in" filter="wipe(down)">
                                      <p:cBhvr>
                                        <p:cTn id="76" dur="580">
                                          <p:stCondLst>
                                            <p:cond delay="0"/>
                                          </p:stCondLst>
                                        </p:cTn>
                                        <p:tgtEl>
                                          <p:spTgt spid="2061"/>
                                        </p:tgtEl>
                                      </p:cBhvr>
                                    </p:animEffect>
                                    <p:anim calcmode="lin" valueType="num">
                                      <p:cBhvr>
                                        <p:cTn id="77" dur="1822" tmFilter="0,0; 0.14,0.36; 0.43,0.73; 0.71,0.91; 1.0,1.0">
                                          <p:stCondLst>
                                            <p:cond delay="0"/>
                                          </p:stCondLst>
                                        </p:cTn>
                                        <p:tgtEl>
                                          <p:spTgt spid="206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06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06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06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061"/>
                                        </p:tgtEl>
                                        <p:attrNameLst>
                                          <p:attrName>ppt_y</p:attrName>
                                        </p:attrNameLst>
                                      </p:cBhvr>
                                      <p:tavLst>
                                        <p:tav tm="0" fmla="#ppt_y-sin(pi*$)/81">
                                          <p:val>
                                            <p:fltVal val="0"/>
                                          </p:val>
                                        </p:tav>
                                        <p:tav tm="100000">
                                          <p:val>
                                            <p:fltVal val="1"/>
                                          </p:val>
                                        </p:tav>
                                      </p:tavLst>
                                    </p:anim>
                                    <p:animScale>
                                      <p:cBhvr>
                                        <p:cTn id="82" dur="26">
                                          <p:stCondLst>
                                            <p:cond delay="650"/>
                                          </p:stCondLst>
                                        </p:cTn>
                                        <p:tgtEl>
                                          <p:spTgt spid="2061"/>
                                        </p:tgtEl>
                                      </p:cBhvr>
                                      <p:to x="100000" y="60000"/>
                                    </p:animScale>
                                    <p:animScale>
                                      <p:cBhvr>
                                        <p:cTn id="83" dur="166" decel="50000">
                                          <p:stCondLst>
                                            <p:cond delay="676"/>
                                          </p:stCondLst>
                                        </p:cTn>
                                        <p:tgtEl>
                                          <p:spTgt spid="2061"/>
                                        </p:tgtEl>
                                      </p:cBhvr>
                                      <p:to x="100000" y="100000"/>
                                    </p:animScale>
                                    <p:animScale>
                                      <p:cBhvr>
                                        <p:cTn id="84" dur="26">
                                          <p:stCondLst>
                                            <p:cond delay="1312"/>
                                          </p:stCondLst>
                                        </p:cTn>
                                        <p:tgtEl>
                                          <p:spTgt spid="2061"/>
                                        </p:tgtEl>
                                      </p:cBhvr>
                                      <p:to x="100000" y="80000"/>
                                    </p:animScale>
                                    <p:animScale>
                                      <p:cBhvr>
                                        <p:cTn id="85" dur="166" decel="50000">
                                          <p:stCondLst>
                                            <p:cond delay="1338"/>
                                          </p:stCondLst>
                                        </p:cTn>
                                        <p:tgtEl>
                                          <p:spTgt spid="2061"/>
                                        </p:tgtEl>
                                      </p:cBhvr>
                                      <p:to x="100000" y="100000"/>
                                    </p:animScale>
                                    <p:animScale>
                                      <p:cBhvr>
                                        <p:cTn id="86" dur="26">
                                          <p:stCondLst>
                                            <p:cond delay="1642"/>
                                          </p:stCondLst>
                                        </p:cTn>
                                        <p:tgtEl>
                                          <p:spTgt spid="2061"/>
                                        </p:tgtEl>
                                      </p:cBhvr>
                                      <p:to x="100000" y="90000"/>
                                    </p:animScale>
                                    <p:animScale>
                                      <p:cBhvr>
                                        <p:cTn id="87" dur="166" decel="50000">
                                          <p:stCondLst>
                                            <p:cond delay="1668"/>
                                          </p:stCondLst>
                                        </p:cTn>
                                        <p:tgtEl>
                                          <p:spTgt spid="2061"/>
                                        </p:tgtEl>
                                      </p:cBhvr>
                                      <p:to x="100000" y="100000"/>
                                    </p:animScale>
                                    <p:animScale>
                                      <p:cBhvr>
                                        <p:cTn id="88" dur="26">
                                          <p:stCondLst>
                                            <p:cond delay="1808"/>
                                          </p:stCondLst>
                                        </p:cTn>
                                        <p:tgtEl>
                                          <p:spTgt spid="2061"/>
                                        </p:tgtEl>
                                      </p:cBhvr>
                                      <p:to x="100000" y="95000"/>
                                    </p:animScale>
                                    <p:animScale>
                                      <p:cBhvr>
                                        <p:cTn id="89" dur="166" decel="50000">
                                          <p:stCondLst>
                                            <p:cond delay="1834"/>
                                          </p:stCondLst>
                                        </p:cTn>
                                        <p:tgtEl>
                                          <p:spTgt spid="2061"/>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2063"/>
                                        </p:tgtEl>
                                        <p:attrNameLst>
                                          <p:attrName>style.visibility</p:attrName>
                                        </p:attrNameLst>
                                      </p:cBhvr>
                                      <p:to>
                                        <p:strVal val="visible"/>
                                      </p:to>
                                    </p:set>
                                    <p:animEffect transition="in" filter="wipe(down)">
                                      <p:cBhvr>
                                        <p:cTn id="94" dur="580">
                                          <p:stCondLst>
                                            <p:cond delay="0"/>
                                          </p:stCondLst>
                                        </p:cTn>
                                        <p:tgtEl>
                                          <p:spTgt spid="2063"/>
                                        </p:tgtEl>
                                      </p:cBhvr>
                                    </p:animEffect>
                                    <p:anim calcmode="lin" valueType="num">
                                      <p:cBhvr>
                                        <p:cTn id="95" dur="1822" tmFilter="0,0; 0.14,0.36; 0.43,0.73; 0.71,0.91; 1.0,1.0">
                                          <p:stCondLst>
                                            <p:cond delay="0"/>
                                          </p:stCondLst>
                                        </p:cTn>
                                        <p:tgtEl>
                                          <p:spTgt spid="206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06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06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06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063"/>
                                        </p:tgtEl>
                                        <p:attrNameLst>
                                          <p:attrName>ppt_y</p:attrName>
                                        </p:attrNameLst>
                                      </p:cBhvr>
                                      <p:tavLst>
                                        <p:tav tm="0" fmla="#ppt_y-sin(pi*$)/81">
                                          <p:val>
                                            <p:fltVal val="0"/>
                                          </p:val>
                                        </p:tav>
                                        <p:tav tm="100000">
                                          <p:val>
                                            <p:fltVal val="1"/>
                                          </p:val>
                                        </p:tav>
                                      </p:tavLst>
                                    </p:anim>
                                    <p:animScale>
                                      <p:cBhvr>
                                        <p:cTn id="100" dur="26">
                                          <p:stCondLst>
                                            <p:cond delay="650"/>
                                          </p:stCondLst>
                                        </p:cTn>
                                        <p:tgtEl>
                                          <p:spTgt spid="2063"/>
                                        </p:tgtEl>
                                      </p:cBhvr>
                                      <p:to x="100000" y="60000"/>
                                    </p:animScale>
                                    <p:animScale>
                                      <p:cBhvr>
                                        <p:cTn id="101" dur="166" decel="50000">
                                          <p:stCondLst>
                                            <p:cond delay="676"/>
                                          </p:stCondLst>
                                        </p:cTn>
                                        <p:tgtEl>
                                          <p:spTgt spid="2063"/>
                                        </p:tgtEl>
                                      </p:cBhvr>
                                      <p:to x="100000" y="100000"/>
                                    </p:animScale>
                                    <p:animScale>
                                      <p:cBhvr>
                                        <p:cTn id="102" dur="26">
                                          <p:stCondLst>
                                            <p:cond delay="1312"/>
                                          </p:stCondLst>
                                        </p:cTn>
                                        <p:tgtEl>
                                          <p:spTgt spid="2063"/>
                                        </p:tgtEl>
                                      </p:cBhvr>
                                      <p:to x="100000" y="80000"/>
                                    </p:animScale>
                                    <p:animScale>
                                      <p:cBhvr>
                                        <p:cTn id="103" dur="166" decel="50000">
                                          <p:stCondLst>
                                            <p:cond delay="1338"/>
                                          </p:stCondLst>
                                        </p:cTn>
                                        <p:tgtEl>
                                          <p:spTgt spid="2063"/>
                                        </p:tgtEl>
                                      </p:cBhvr>
                                      <p:to x="100000" y="100000"/>
                                    </p:animScale>
                                    <p:animScale>
                                      <p:cBhvr>
                                        <p:cTn id="104" dur="26">
                                          <p:stCondLst>
                                            <p:cond delay="1642"/>
                                          </p:stCondLst>
                                        </p:cTn>
                                        <p:tgtEl>
                                          <p:spTgt spid="2063"/>
                                        </p:tgtEl>
                                      </p:cBhvr>
                                      <p:to x="100000" y="90000"/>
                                    </p:animScale>
                                    <p:animScale>
                                      <p:cBhvr>
                                        <p:cTn id="105" dur="166" decel="50000">
                                          <p:stCondLst>
                                            <p:cond delay="1668"/>
                                          </p:stCondLst>
                                        </p:cTn>
                                        <p:tgtEl>
                                          <p:spTgt spid="2063"/>
                                        </p:tgtEl>
                                      </p:cBhvr>
                                      <p:to x="100000" y="100000"/>
                                    </p:animScale>
                                    <p:animScale>
                                      <p:cBhvr>
                                        <p:cTn id="106" dur="26">
                                          <p:stCondLst>
                                            <p:cond delay="1808"/>
                                          </p:stCondLst>
                                        </p:cTn>
                                        <p:tgtEl>
                                          <p:spTgt spid="2063"/>
                                        </p:tgtEl>
                                      </p:cBhvr>
                                      <p:to x="100000" y="95000"/>
                                    </p:animScale>
                                    <p:animScale>
                                      <p:cBhvr>
                                        <p:cTn id="107" dur="166" decel="50000">
                                          <p:stCondLst>
                                            <p:cond delay="1834"/>
                                          </p:stCondLst>
                                        </p:cTn>
                                        <p:tgtEl>
                                          <p:spTgt spid="2063"/>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2065"/>
                                        </p:tgtEl>
                                        <p:attrNameLst>
                                          <p:attrName>style.visibility</p:attrName>
                                        </p:attrNameLst>
                                      </p:cBhvr>
                                      <p:to>
                                        <p:strVal val="visible"/>
                                      </p:to>
                                    </p:set>
                                    <p:animEffect transition="in" filter="wipe(down)">
                                      <p:cBhvr>
                                        <p:cTn id="112" dur="580">
                                          <p:stCondLst>
                                            <p:cond delay="0"/>
                                          </p:stCondLst>
                                        </p:cTn>
                                        <p:tgtEl>
                                          <p:spTgt spid="2065"/>
                                        </p:tgtEl>
                                      </p:cBhvr>
                                    </p:animEffect>
                                    <p:anim calcmode="lin" valueType="num">
                                      <p:cBhvr>
                                        <p:cTn id="113" dur="1822" tmFilter="0,0; 0.14,0.36; 0.43,0.73; 0.71,0.91; 1.0,1.0">
                                          <p:stCondLst>
                                            <p:cond delay="0"/>
                                          </p:stCondLst>
                                        </p:cTn>
                                        <p:tgtEl>
                                          <p:spTgt spid="2065"/>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2065"/>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2065"/>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2065"/>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2065"/>
                                        </p:tgtEl>
                                        <p:attrNameLst>
                                          <p:attrName>ppt_y</p:attrName>
                                        </p:attrNameLst>
                                      </p:cBhvr>
                                      <p:tavLst>
                                        <p:tav tm="0" fmla="#ppt_y-sin(pi*$)/81">
                                          <p:val>
                                            <p:fltVal val="0"/>
                                          </p:val>
                                        </p:tav>
                                        <p:tav tm="100000">
                                          <p:val>
                                            <p:fltVal val="1"/>
                                          </p:val>
                                        </p:tav>
                                      </p:tavLst>
                                    </p:anim>
                                    <p:animScale>
                                      <p:cBhvr>
                                        <p:cTn id="118" dur="26">
                                          <p:stCondLst>
                                            <p:cond delay="650"/>
                                          </p:stCondLst>
                                        </p:cTn>
                                        <p:tgtEl>
                                          <p:spTgt spid="2065"/>
                                        </p:tgtEl>
                                      </p:cBhvr>
                                      <p:to x="100000" y="60000"/>
                                    </p:animScale>
                                    <p:animScale>
                                      <p:cBhvr>
                                        <p:cTn id="119" dur="166" decel="50000">
                                          <p:stCondLst>
                                            <p:cond delay="676"/>
                                          </p:stCondLst>
                                        </p:cTn>
                                        <p:tgtEl>
                                          <p:spTgt spid="2065"/>
                                        </p:tgtEl>
                                      </p:cBhvr>
                                      <p:to x="100000" y="100000"/>
                                    </p:animScale>
                                    <p:animScale>
                                      <p:cBhvr>
                                        <p:cTn id="120" dur="26">
                                          <p:stCondLst>
                                            <p:cond delay="1312"/>
                                          </p:stCondLst>
                                        </p:cTn>
                                        <p:tgtEl>
                                          <p:spTgt spid="2065"/>
                                        </p:tgtEl>
                                      </p:cBhvr>
                                      <p:to x="100000" y="80000"/>
                                    </p:animScale>
                                    <p:animScale>
                                      <p:cBhvr>
                                        <p:cTn id="121" dur="166" decel="50000">
                                          <p:stCondLst>
                                            <p:cond delay="1338"/>
                                          </p:stCondLst>
                                        </p:cTn>
                                        <p:tgtEl>
                                          <p:spTgt spid="2065"/>
                                        </p:tgtEl>
                                      </p:cBhvr>
                                      <p:to x="100000" y="100000"/>
                                    </p:animScale>
                                    <p:animScale>
                                      <p:cBhvr>
                                        <p:cTn id="122" dur="26">
                                          <p:stCondLst>
                                            <p:cond delay="1642"/>
                                          </p:stCondLst>
                                        </p:cTn>
                                        <p:tgtEl>
                                          <p:spTgt spid="2065"/>
                                        </p:tgtEl>
                                      </p:cBhvr>
                                      <p:to x="100000" y="90000"/>
                                    </p:animScale>
                                    <p:animScale>
                                      <p:cBhvr>
                                        <p:cTn id="123" dur="166" decel="50000">
                                          <p:stCondLst>
                                            <p:cond delay="1668"/>
                                          </p:stCondLst>
                                        </p:cTn>
                                        <p:tgtEl>
                                          <p:spTgt spid="2065"/>
                                        </p:tgtEl>
                                      </p:cBhvr>
                                      <p:to x="100000" y="100000"/>
                                    </p:animScale>
                                    <p:animScale>
                                      <p:cBhvr>
                                        <p:cTn id="124" dur="26">
                                          <p:stCondLst>
                                            <p:cond delay="1808"/>
                                          </p:stCondLst>
                                        </p:cTn>
                                        <p:tgtEl>
                                          <p:spTgt spid="2065"/>
                                        </p:tgtEl>
                                      </p:cBhvr>
                                      <p:to x="100000" y="95000"/>
                                    </p:animScale>
                                    <p:animScale>
                                      <p:cBhvr>
                                        <p:cTn id="125" dur="166" decel="50000">
                                          <p:stCondLst>
                                            <p:cond delay="1834"/>
                                          </p:stCondLst>
                                        </p:cTn>
                                        <p:tgtEl>
                                          <p:spTgt spid="2065"/>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2066"/>
                                        </p:tgtEl>
                                        <p:attrNameLst>
                                          <p:attrName>style.visibility</p:attrName>
                                        </p:attrNameLst>
                                      </p:cBhvr>
                                      <p:to>
                                        <p:strVal val="visible"/>
                                      </p:to>
                                    </p:set>
                                    <p:animEffect transition="in" filter="wipe(down)">
                                      <p:cBhvr>
                                        <p:cTn id="130" dur="580">
                                          <p:stCondLst>
                                            <p:cond delay="0"/>
                                          </p:stCondLst>
                                        </p:cTn>
                                        <p:tgtEl>
                                          <p:spTgt spid="2066"/>
                                        </p:tgtEl>
                                      </p:cBhvr>
                                    </p:animEffect>
                                    <p:anim calcmode="lin" valueType="num">
                                      <p:cBhvr>
                                        <p:cTn id="131" dur="1822" tmFilter="0,0; 0.14,0.36; 0.43,0.73; 0.71,0.91; 1.0,1.0">
                                          <p:stCondLst>
                                            <p:cond delay="0"/>
                                          </p:stCondLst>
                                        </p:cTn>
                                        <p:tgtEl>
                                          <p:spTgt spid="2066"/>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2066"/>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2066"/>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2066"/>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2066"/>
                                        </p:tgtEl>
                                        <p:attrNameLst>
                                          <p:attrName>ppt_y</p:attrName>
                                        </p:attrNameLst>
                                      </p:cBhvr>
                                      <p:tavLst>
                                        <p:tav tm="0" fmla="#ppt_y-sin(pi*$)/81">
                                          <p:val>
                                            <p:fltVal val="0"/>
                                          </p:val>
                                        </p:tav>
                                        <p:tav tm="100000">
                                          <p:val>
                                            <p:fltVal val="1"/>
                                          </p:val>
                                        </p:tav>
                                      </p:tavLst>
                                    </p:anim>
                                    <p:animScale>
                                      <p:cBhvr>
                                        <p:cTn id="136" dur="26">
                                          <p:stCondLst>
                                            <p:cond delay="650"/>
                                          </p:stCondLst>
                                        </p:cTn>
                                        <p:tgtEl>
                                          <p:spTgt spid="2066"/>
                                        </p:tgtEl>
                                      </p:cBhvr>
                                      <p:to x="100000" y="60000"/>
                                    </p:animScale>
                                    <p:animScale>
                                      <p:cBhvr>
                                        <p:cTn id="137" dur="166" decel="50000">
                                          <p:stCondLst>
                                            <p:cond delay="676"/>
                                          </p:stCondLst>
                                        </p:cTn>
                                        <p:tgtEl>
                                          <p:spTgt spid="2066"/>
                                        </p:tgtEl>
                                      </p:cBhvr>
                                      <p:to x="100000" y="100000"/>
                                    </p:animScale>
                                    <p:animScale>
                                      <p:cBhvr>
                                        <p:cTn id="138" dur="26">
                                          <p:stCondLst>
                                            <p:cond delay="1312"/>
                                          </p:stCondLst>
                                        </p:cTn>
                                        <p:tgtEl>
                                          <p:spTgt spid="2066"/>
                                        </p:tgtEl>
                                      </p:cBhvr>
                                      <p:to x="100000" y="80000"/>
                                    </p:animScale>
                                    <p:animScale>
                                      <p:cBhvr>
                                        <p:cTn id="139" dur="166" decel="50000">
                                          <p:stCondLst>
                                            <p:cond delay="1338"/>
                                          </p:stCondLst>
                                        </p:cTn>
                                        <p:tgtEl>
                                          <p:spTgt spid="2066"/>
                                        </p:tgtEl>
                                      </p:cBhvr>
                                      <p:to x="100000" y="100000"/>
                                    </p:animScale>
                                    <p:animScale>
                                      <p:cBhvr>
                                        <p:cTn id="140" dur="26">
                                          <p:stCondLst>
                                            <p:cond delay="1642"/>
                                          </p:stCondLst>
                                        </p:cTn>
                                        <p:tgtEl>
                                          <p:spTgt spid="2066"/>
                                        </p:tgtEl>
                                      </p:cBhvr>
                                      <p:to x="100000" y="90000"/>
                                    </p:animScale>
                                    <p:animScale>
                                      <p:cBhvr>
                                        <p:cTn id="141" dur="166" decel="50000">
                                          <p:stCondLst>
                                            <p:cond delay="1668"/>
                                          </p:stCondLst>
                                        </p:cTn>
                                        <p:tgtEl>
                                          <p:spTgt spid="2066"/>
                                        </p:tgtEl>
                                      </p:cBhvr>
                                      <p:to x="100000" y="100000"/>
                                    </p:animScale>
                                    <p:animScale>
                                      <p:cBhvr>
                                        <p:cTn id="142" dur="26">
                                          <p:stCondLst>
                                            <p:cond delay="1808"/>
                                          </p:stCondLst>
                                        </p:cTn>
                                        <p:tgtEl>
                                          <p:spTgt spid="2066"/>
                                        </p:tgtEl>
                                      </p:cBhvr>
                                      <p:to x="100000" y="95000"/>
                                    </p:animScale>
                                    <p:animScale>
                                      <p:cBhvr>
                                        <p:cTn id="143" dur="166" decel="50000">
                                          <p:stCondLst>
                                            <p:cond delay="1834"/>
                                          </p:stCondLst>
                                        </p:cTn>
                                        <p:tgtEl>
                                          <p:spTgt spid="2066"/>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2067"/>
                                        </p:tgtEl>
                                        <p:attrNameLst>
                                          <p:attrName>style.visibility</p:attrName>
                                        </p:attrNameLst>
                                      </p:cBhvr>
                                      <p:to>
                                        <p:strVal val="visible"/>
                                      </p:to>
                                    </p:set>
                                    <p:animEffect transition="in" filter="wipe(down)">
                                      <p:cBhvr>
                                        <p:cTn id="148" dur="580">
                                          <p:stCondLst>
                                            <p:cond delay="0"/>
                                          </p:stCondLst>
                                        </p:cTn>
                                        <p:tgtEl>
                                          <p:spTgt spid="2067"/>
                                        </p:tgtEl>
                                      </p:cBhvr>
                                    </p:animEffect>
                                    <p:anim calcmode="lin" valueType="num">
                                      <p:cBhvr>
                                        <p:cTn id="149" dur="1822" tmFilter="0,0; 0.14,0.36; 0.43,0.73; 0.71,0.91; 1.0,1.0">
                                          <p:stCondLst>
                                            <p:cond delay="0"/>
                                          </p:stCondLst>
                                        </p:cTn>
                                        <p:tgtEl>
                                          <p:spTgt spid="2067"/>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2067"/>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2067"/>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2067"/>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2067"/>
                                        </p:tgtEl>
                                        <p:attrNameLst>
                                          <p:attrName>ppt_y</p:attrName>
                                        </p:attrNameLst>
                                      </p:cBhvr>
                                      <p:tavLst>
                                        <p:tav tm="0" fmla="#ppt_y-sin(pi*$)/81">
                                          <p:val>
                                            <p:fltVal val="0"/>
                                          </p:val>
                                        </p:tav>
                                        <p:tav tm="100000">
                                          <p:val>
                                            <p:fltVal val="1"/>
                                          </p:val>
                                        </p:tav>
                                      </p:tavLst>
                                    </p:anim>
                                    <p:animScale>
                                      <p:cBhvr>
                                        <p:cTn id="154" dur="26">
                                          <p:stCondLst>
                                            <p:cond delay="650"/>
                                          </p:stCondLst>
                                        </p:cTn>
                                        <p:tgtEl>
                                          <p:spTgt spid="2067"/>
                                        </p:tgtEl>
                                      </p:cBhvr>
                                      <p:to x="100000" y="60000"/>
                                    </p:animScale>
                                    <p:animScale>
                                      <p:cBhvr>
                                        <p:cTn id="155" dur="166" decel="50000">
                                          <p:stCondLst>
                                            <p:cond delay="676"/>
                                          </p:stCondLst>
                                        </p:cTn>
                                        <p:tgtEl>
                                          <p:spTgt spid="2067"/>
                                        </p:tgtEl>
                                      </p:cBhvr>
                                      <p:to x="100000" y="100000"/>
                                    </p:animScale>
                                    <p:animScale>
                                      <p:cBhvr>
                                        <p:cTn id="156" dur="26">
                                          <p:stCondLst>
                                            <p:cond delay="1312"/>
                                          </p:stCondLst>
                                        </p:cTn>
                                        <p:tgtEl>
                                          <p:spTgt spid="2067"/>
                                        </p:tgtEl>
                                      </p:cBhvr>
                                      <p:to x="100000" y="80000"/>
                                    </p:animScale>
                                    <p:animScale>
                                      <p:cBhvr>
                                        <p:cTn id="157" dur="166" decel="50000">
                                          <p:stCondLst>
                                            <p:cond delay="1338"/>
                                          </p:stCondLst>
                                        </p:cTn>
                                        <p:tgtEl>
                                          <p:spTgt spid="2067"/>
                                        </p:tgtEl>
                                      </p:cBhvr>
                                      <p:to x="100000" y="100000"/>
                                    </p:animScale>
                                    <p:animScale>
                                      <p:cBhvr>
                                        <p:cTn id="158" dur="26">
                                          <p:stCondLst>
                                            <p:cond delay="1642"/>
                                          </p:stCondLst>
                                        </p:cTn>
                                        <p:tgtEl>
                                          <p:spTgt spid="2067"/>
                                        </p:tgtEl>
                                      </p:cBhvr>
                                      <p:to x="100000" y="90000"/>
                                    </p:animScale>
                                    <p:animScale>
                                      <p:cBhvr>
                                        <p:cTn id="159" dur="166" decel="50000">
                                          <p:stCondLst>
                                            <p:cond delay="1668"/>
                                          </p:stCondLst>
                                        </p:cTn>
                                        <p:tgtEl>
                                          <p:spTgt spid="2067"/>
                                        </p:tgtEl>
                                      </p:cBhvr>
                                      <p:to x="100000" y="100000"/>
                                    </p:animScale>
                                    <p:animScale>
                                      <p:cBhvr>
                                        <p:cTn id="160" dur="26">
                                          <p:stCondLst>
                                            <p:cond delay="1808"/>
                                          </p:stCondLst>
                                        </p:cTn>
                                        <p:tgtEl>
                                          <p:spTgt spid="2067"/>
                                        </p:tgtEl>
                                      </p:cBhvr>
                                      <p:to x="100000" y="95000"/>
                                    </p:animScale>
                                    <p:animScale>
                                      <p:cBhvr>
                                        <p:cTn id="161" dur="166" decel="50000">
                                          <p:stCondLst>
                                            <p:cond delay="1834"/>
                                          </p:stCondLst>
                                        </p:cTn>
                                        <p:tgtEl>
                                          <p:spTgt spid="2067"/>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grpId="0" nodeType="clickEffect">
                                  <p:stCondLst>
                                    <p:cond delay="0"/>
                                  </p:stCondLst>
                                  <p:childTnLst>
                                    <p:set>
                                      <p:cBhvr>
                                        <p:cTn id="165" dur="1" fill="hold">
                                          <p:stCondLst>
                                            <p:cond delay="0"/>
                                          </p:stCondLst>
                                        </p:cTn>
                                        <p:tgtEl>
                                          <p:spTgt spid="2068"/>
                                        </p:tgtEl>
                                        <p:attrNameLst>
                                          <p:attrName>style.visibility</p:attrName>
                                        </p:attrNameLst>
                                      </p:cBhvr>
                                      <p:to>
                                        <p:strVal val="visible"/>
                                      </p:to>
                                    </p:set>
                                    <p:animEffect transition="in" filter="wipe(down)">
                                      <p:cBhvr>
                                        <p:cTn id="166" dur="580">
                                          <p:stCondLst>
                                            <p:cond delay="0"/>
                                          </p:stCondLst>
                                        </p:cTn>
                                        <p:tgtEl>
                                          <p:spTgt spid="2068"/>
                                        </p:tgtEl>
                                      </p:cBhvr>
                                    </p:animEffect>
                                    <p:anim calcmode="lin" valueType="num">
                                      <p:cBhvr>
                                        <p:cTn id="167" dur="1822" tmFilter="0,0; 0.14,0.36; 0.43,0.73; 0.71,0.91; 1.0,1.0">
                                          <p:stCondLst>
                                            <p:cond delay="0"/>
                                          </p:stCondLst>
                                        </p:cTn>
                                        <p:tgtEl>
                                          <p:spTgt spid="2068"/>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2068"/>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2068"/>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2068"/>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2068"/>
                                        </p:tgtEl>
                                        <p:attrNameLst>
                                          <p:attrName>ppt_y</p:attrName>
                                        </p:attrNameLst>
                                      </p:cBhvr>
                                      <p:tavLst>
                                        <p:tav tm="0" fmla="#ppt_y-sin(pi*$)/81">
                                          <p:val>
                                            <p:fltVal val="0"/>
                                          </p:val>
                                        </p:tav>
                                        <p:tav tm="100000">
                                          <p:val>
                                            <p:fltVal val="1"/>
                                          </p:val>
                                        </p:tav>
                                      </p:tavLst>
                                    </p:anim>
                                    <p:animScale>
                                      <p:cBhvr>
                                        <p:cTn id="172" dur="26">
                                          <p:stCondLst>
                                            <p:cond delay="650"/>
                                          </p:stCondLst>
                                        </p:cTn>
                                        <p:tgtEl>
                                          <p:spTgt spid="2068"/>
                                        </p:tgtEl>
                                      </p:cBhvr>
                                      <p:to x="100000" y="60000"/>
                                    </p:animScale>
                                    <p:animScale>
                                      <p:cBhvr>
                                        <p:cTn id="173" dur="166" decel="50000">
                                          <p:stCondLst>
                                            <p:cond delay="676"/>
                                          </p:stCondLst>
                                        </p:cTn>
                                        <p:tgtEl>
                                          <p:spTgt spid="2068"/>
                                        </p:tgtEl>
                                      </p:cBhvr>
                                      <p:to x="100000" y="100000"/>
                                    </p:animScale>
                                    <p:animScale>
                                      <p:cBhvr>
                                        <p:cTn id="174" dur="26">
                                          <p:stCondLst>
                                            <p:cond delay="1312"/>
                                          </p:stCondLst>
                                        </p:cTn>
                                        <p:tgtEl>
                                          <p:spTgt spid="2068"/>
                                        </p:tgtEl>
                                      </p:cBhvr>
                                      <p:to x="100000" y="80000"/>
                                    </p:animScale>
                                    <p:animScale>
                                      <p:cBhvr>
                                        <p:cTn id="175" dur="166" decel="50000">
                                          <p:stCondLst>
                                            <p:cond delay="1338"/>
                                          </p:stCondLst>
                                        </p:cTn>
                                        <p:tgtEl>
                                          <p:spTgt spid="2068"/>
                                        </p:tgtEl>
                                      </p:cBhvr>
                                      <p:to x="100000" y="100000"/>
                                    </p:animScale>
                                    <p:animScale>
                                      <p:cBhvr>
                                        <p:cTn id="176" dur="26">
                                          <p:stCondLst>
                                            <p:cond delay="1642"/>
                                          </p:stCondLst>
                                        </p:cTn>
                                        <p:tgtEl>
                                          <p:spTgt spid="2068"/>
                                        </p:tgtEl>
                                      </p:cBhvr>
                                      <p:to x="100000" y="90000"/>
                                    </p:animScale>
                                    <p:animScale>
                                      <p:cBhvr>
                                        <p:cTn id="177" dur="166" decel="50000">
                                          <p:stCondLst>
                                            <p:cond delay="1668"/>
                                          </p:stCondLst>
                                        </p:cTn>
                                        <p:tgtEl>
                                          <p:spTgt spid="2068"/>
                                        </p:tgtEl>
                                      </p:cBhvr>
                                      <p:to x="100000" y="100000"/>
                                    </p:animScale>
                                    <p:animScale>
                                      <p:cBhvr>
                                        <p:cTn id="178" dur="26">
                                          <p:stCondLst>
                                            <p:cond delay="1808"/>
                                          </p:stCondLst>
                                        </p:cTn>
                                        <p:tgtEl>
                                          <p:spTgt spid="2068"/>
                                        </p:tgtEl>
                                      </p:cBhvr>
                                      <p:to x="100000" y="95000"/>
                                    </p:animScale>
                                    <p:animScale>
                                      <p:cBhvr>
                                        <p:cTn id="179" dur="166" decel="50000">
                                          <p:stCondLst>
                                            <p:cond delay="1834"/>
                                          </p:stCondLst>
                                        </p:cTn>
                                        <p:tgtEl>
                                          <p:spTgt spid="20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5" grpId="0"/>
      <p:bldP spid="2056" grpId="0" animBg="1"/>
      <p:bldP spid="2057" grpId="0"/>
      <p:bldP spid="2058" grpId="0"/>
      <p:bldP spid="2059" grpId="0"/>
      <p:bldP spid="2061" grpId="0"/>
      <p:bldP spid="2063" grpId="0"/>
      <p:bldP spid="2065" grpId="0"/>
      <p:bldP spid="2066" grpId="0"/>
      <p:bldP spid="2067" grpId="0"/>
      <p:bldP spid="20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a:spLocks noGrp="1" noChangeArrowheads="1"/>
          </p:cNvSpPr>
          <p:nvPr>
            <p:ph idx="1"/>
          </p:nvPr>
        </p:nvSpPr>
        <p:spPr>
          <a:xfrm>
            <a:off x="468313" y="620713"/>
            <a:ext cx="8229600" cy="5329237"/>
          </a:xfrm>
          <a:solidFill>
            <a:srgbClr val="FFFF00">
              <a:alpha val="16862"/>
            </a:srgbClr>
          </a:solidFill>
        </p:spPr>
        <p:txBody>
          <a:bodyPr/>
          <a:lstStyle/>
          <a:p>
            <a:pPr eaLnBrk="1" hangingPunct="1">
              <a:buFontTx/>
              <a:buNone/>
            </a:pPr>
            <a:r>
              <a:rPr lang="en-US" altLang="zh-CN" b="1" dirty="0" smtClean="0">
                <a:solidFill>
                  <a:srgbClr val="0000FF"/>
                </a:solidFill>
              </a:rPr>
              <a:t>We learn:</a:t>
            </a:r>
            <a:r>
              <a:rPr lang="en-US" altLang="zh-CN" sz="2800" b="1" dirty="0" smtClean="0"/>
              <a:t> </a:t>
            </a:r>
            <a:r>
              <a:rPr lang="en-US" altLang="zh-CN" sz="2800" b="1" dirty="0" smtClean="0">
                <a:solidFill>
                  <a:srgbClr val="FF00FF"/>
                </a:solidFill>
              </a:rPr>
              <a:t>1. Some words: </a:t>
            </a:r>
            <a:r>
              <a:rPr lang="en-US" altLang="zh-CN" sz="2800" dirty="0" smtClean="0">
                <a:solidFill>
                  <a:srgbClr val="0066FF"/>
                </a:solidFill>
              </a:rPr>
              <a:t>hole, form, rise</a:t>
            </a:r>
            <a:r>
              <a:rPr lang="en-US" altLang="zh-CN" sz="2800" b="1" dirty="0" smtClean="0">
                <a:solidFill>
                  <a:srgbClr val="FF00FF"/>
                </a:solidFill>
              </a:rPr>
              <a:t> </a:t>
            </a:r>
          </a:p>
          <a:p>
            <a:pPr eaLnBrk="1" hangingPunct="1">
              <a:buFontTx/>
              <a:buNone/>
            </a:pPr>
            <a:r>
              <a:rPr lang="en-US" altLang="zh-CN" sz="2800" b="1" dirty="0" smtClean="0">
                <a:solidFill>
                  <a:srgbClr val="FF00FF"/>
                </a:solidFill>
              </a:rPr>
              <a:t>                    2. Some phrases: </a:t>
            </a:r>
            <a:r>
              <a:rPr lang="en-US" altLang="zh-CN" sz="2800" dirty="0" smtClean="0">
                <a:solidFill>
                  <a:srgbClr val="0066FF"/>
                </a:solidFill>
              </a:rPr>
              <a:t>take away,</a:t>
            </a:r>
          </a:p>
          <a:p>
            <a:pPr eaLnBrk="1" hangingPunct="1">
              <a:buFontTx/>
              <a:buNone/>
            </a:pPr>
            <a:r>
              <a:rPr lang="en-US" altLang="zh-CN" sz="2800" dirty="0" smtClean="0">
                <a:solidFill>
                  <a:srgbClr val="0066FF"/>
                </a:solidFill>
              </a:rPr>
              <a:t>                                                   refer to</a:t>
            </a:r>
            <a:r>
              <a:rPr lang="en-US" altLang="zh-CN" sz="2800" b="1" dirty="0" smtClean="0">
                <a:solidFill>
                  <a:srgbClr val="FF00FF"/>
                </a:solidFill>
              </a:rPr>
              <a:t> </a:t>
            </a:r>
          </a:p>
          <a:p>
            <a:pPr eaLnBrk="1" hangingPunct="1">
              <a:buFontTx/>
              <a:buNone/>
            </a:pPr>
            <a:r>
              <a:rPr lang="en-US" altLang="zh-CN" sz="2800" b="1" dirty="0" smtClean="0">
                <a:solidFill>
                  <a:srgbClr val="FF00FF"/>
                </a:solidFill>
              </a:rPr>
              <a:t>                    3. Some sentences: </a:t>
            </a:r>
          </a:p>
          <a:p>
            <a:pPr eaLnBrk="1" hangingPunct="1">
              <a:buFontTx/>
              <a:buNone/>
            </a:pPr>
            <a:r>
              <a:rPr lang="en-US" altLang="zh-CN" sz="2800" dirty="0" smtClean="0">
                <a:solidFill>
                  <a:srgbClr val="0066FF"/>
                </a:solidFill>
              </a:rPr>
              <a:t>All these problems are very serious, so we</a:t>
            </a:r>
          </a:p>
          <a:p>
            <a:pPr eaLnBrk="1" hangingPunct="1">
              <a:buFontTx/>
              <a:buNone/>
            </a:pPr>
            <a:r>
              <a:rPr lang="en-US" altLang="zh-CN" sz="2800" dirty="0" smtClean="0">
                <a:solidFill>
                  <a:srgbClr val="0066FF"/>
                </a:solidFill>
              </a:rPr>
              <a:t>must do something now.</a:t>
            </a:r>
            <a:r>
              <a:rPr lang="en-US" altLang="zh-CN" sz="2800" dirty="0" smtClean="0"/>
              <a:t> </a:t>
            </a:r>
          </a:p>
          <a:p>
            <a:pPr eaLnBrk="1" hangingPunct="1">
              <a:buFontTx/>
              <a:buNone/>
            </a:pPr>
            <a:r>
              <a:rPr lang="en-US" altLang="zh-CN" b="1" dirty="0" smtClean="0">
                <a:solidFill>
                  <a:srgbClr val="0000FF"/>
                </a:solidFill>
              </a:rPr>
              <a:t>We can:</a:t>
            </a:r>
            <a:r>
              <a:rPr lang="en-US" altLang="zh-CN" sz="2800" b="1" dirty="0" smtClean="0"/>
              <a:t>  </a:t>
            </a:r>
            <a:r>
              <a:rPr lang="en-US" altLang="zh-CN" sz="2800" b="1" dirty="0" smtClean="0">
                <a:solidFill>
                  <a:srgbClr val="FF00FF"/>
                </a:solidFill>
              </a:rPr>
              <a:t>1. Talk about the harm of pollution.</a:t>
            </a:r>
          </a:p>
          <a:p>
            <a:pPr eaLnBrk="1" hangingPunct="1">
              <a:buFontTx/>
              <a:buNone/>
            </a:pPr>
            <a:r>
              <a:rPr lang="en-US" altLang="zh-CN" sz="2800" b="1" dirty="0" smtClean="0">
                <a:solidFill>
                  <a:srgbClr val="FF00FF"/>
                </a:solidFill>
              </a:rPr>
              <a:t>                  2. Combine the key points to form a</a:t>
            </a:r>
          </a:p>
          <a:p>
            <a:pPr eaLnBrk="1" hangingPunct="1">
              <a:buFontTx/>
              <a:buNone/>
            </a:pPr>
            <a:r>
              <a:rPr lang="en-US" altLang="zh-CN" sz="2800" b="1" dirty="0" smtClean="0">
                <a:solidFill>
                  <a:srgbClr val="FF00FF"/>
                </a:solidFill>
              </a:rPr>
              <a:t>                      short passage.</a:t>
            </a:r>
            <a:r>
              <a:rPr lang="en-GB" altLang="zh-CN" sz="2800" dirty="0" smtClean="0">
                <a:solidFill>
                  <a:srgbClr val="FF00FF"/>
                </a:solidFill>
              </a:rPr>
              <a:t> </a:t>
            </a:r>
            <a:r>
              <a:rPr lang="en-US" altLang="zh-CN" sz="2800" dirty="0" smtClean="0">
                <a:solidFill>
                  <a:srgbClr val="FF00FF"/>
                </a:solidFill>
              </a:rPr>
              <a:t> </a:t>
            </a:r>
          </a:p>
          <a:p>
            <a:pPr eaLnBrk="1" hangingPunct="1">
              <a:spcBef>
                <a:spcPct val="50000"/>
              </a:spcBef>
              <a:buFontTx/>
              <a:buNone/>
            </a:pPr>
            <a:endParaRPr lang="en-US" altLang="zh-CN" sz="1600" dirty="0" smtClean="0">
              <a:solidFill>
                <a:srgbClr val="FF00FF"/>
              </a:solidFill>
            </a:endParaRPr>
          </a:p>
        </p:txBody>
      </p:sp>
      <p:sp>
        <p:nvSpPr>
          <p:cNvPr id="21507" name="WordArt 5"/>
          <p:cNvSpPr>
            <a:spLocks noChangeArrowheads="1" noChangeShapeType="1" noTextEdit="1"/>
          </p:cNvSpPr>
          <p:nvPr/>
        </p:nvSpPr>
        <p:spPr bwMode="auto">
          <a:xfrm>
            <a:off x="6156325" y="4581525"/>
            <a:ext cx="2160588" cy="1531938"/>
          </a:xfrm>
          <a:prstGeom prst="rect">
            <a:avLst/>
          </a:prstGeom>
        </p:spPr>
        <p:txBody>
          <a:bodyPr wrap="none" fromWordArt="1">
            <a:prstTxWarp prst="textSlantUp">
              <a:avLst>
                <a:gd name="adj" fmla="val 32056"/>
              </a:avLst>
            </a:prstTxWarp>
          </a:bodyPr>
          <a:lstStyle/>
          <a:p>
            <a:pPr algn="ctr"/>
            <a:r>
              <a:rPr lang="en-US" altLang="zh-CN" sz="3600"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rPr>
              <a:t>Summary</a:t>
            </a:r>
            <a:endParaRPr lang="zh-CN" altLang="en-US" sz="3600"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571500" y="1557338"/>
            <a:ext cx="81057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800000"/>
                </a:solidFill>
              </a:rPr>
              <a:t>1.Read 1a.</a:t>
            </a:r>
          </a:p>
          <a:p>
            <a:r>
              <a:rPr lang="en-US" altLang="zh-CN" sz="3200" b="1" dirty="0">
                <a:solidFill>
                  <a:srgbClr val="800000"/>
                </a:solidFill>
              </a:rPr>
              <a:t>2.Memorize the useful expressions  and key words which we learn today.</a:t>
            </a:r>
          </a:p>
          <a:p>
            <a:r>
              <a:rPr lang="en-US" altLang="zh-CN" sz="3200" b="1" dirty="0">
                <a:solidFill>
                  <a:srgbClr val="800000"/>
                </a:solidFill>
              </a:rPr>
              <a:t>3.Finish Section C in your workbook.</a:t>
            </a:r>
          </a:p>
          <a:p>
            <a:r>
              <a:rPr lang="en-US" altLang="zh-CN" sz="3200" b="1" dirty="0">
                <a:solidFill>
                  <a:srgbClr val="800000"/>
                </a:solidFill>
              </a:rPr>
              <a:t>4.Review Section A-C and preview Section D</a:t>
            </a:r>
            <a:r>
              <a:rPr lang="en-US" altLang="zh-CN" sz="3200" b="1" dirty="0" smtClean="0">
                <a:solidFill>
                  <a:srgbClr val="800000"/>
                </a:solidFill>
              </a:rPr>
              <a:t>. </a:t>
            </a:r>
            <a:endParaRPr lang="en-US" altLang="zh-CN" sz="3200" b="1" dirty="0"/>
          </a:p>
        </p:txBody>
      </p:sp>
      <p:sp>
        <p:nvSpPr>
          <p:cNvPr id="22531" name="WordArt 8"/>
          <p:cNvSpPr>
            <a:spLocks noChangeArrowheads="1" noChangeShapeType="1" noTextEdit="1"/>
          </p:cNvSpPr>
          <p:nvPr/>
        </p:nvSpPr>
        <p:spPr bwMode="auto">
          <a:xfrm>
            <a:off x="457200" y="274638"/>
            <a:ext cx="4619625" cy="922337"/>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FFFF00"/>
                  </a:solidFill>
                  <a:round/>
                </a:ln>
                <a:solidFill>
                  <a:srgbClr val="FF0000"/>
                </a:solidFill>
                <a:effectLst>
                  <a:outerShdw dist="35921" dir="2700000" algn="ctr" rotWithShape="0">
                    <a:srgbClr val="990000"/>
                  </a:outerShdw>
                </a:effectLst>
                <a:latin typeface="宋体" panose="02010600030101010101" pitchFamily="2" charset="-122"/>
                <a:ea typeface="宋体" panose="02010600030101010101" pitchFamily="2" charset="-122"/>
              </a:rPr>
              <a:t>Assignment</a:t>
            </a:r>
            <a:endParaRPr lang="zh-CN" altLang="en-US" sz="3600" kern="10" dirty="0">
              <a:ln w="19050">
                <a:solidFill>
                  <a:srgbClr val="FFFF00"/>
                </a:solidFill>
                <a:round/>
              </a:ln>
              <a:solidFill>
                <a:srgbClr val="FF0000"/>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2636838"/>
            <a:ext cx="9144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800" b="1" dirty="0">
                <a:solidFill>
                  <a:srgbClr val="660066"/>
                </a:solidFill>
              </a:rPr>
              <a:t>What can we do to protect our environment ?</a:t>
            </a:r>
            <a:r>
              <a:rPr lang="en-US" altLang="zh-CN" sz="4400" b="1" dirty="0">
                <a:solidFill>
                  <a:srgbClr val="660066"/>
                </a:solidFill>
              </a:rPr>
              <a:t> </a:t>
            </a:r>
          </a:p>
        </p:txBody>
      </p:sp>
      <p:sp>
        <p:nvSpPr>
          <p:cNvPr id="16389" name="WordArt 5"/>
          <p:cNvSpPr>
            <a:spLocks noChangeArrowheads="1" noChangeShapeType="1" noTextEdit="1"/>
          </p:cNvSpPr>
          <p:nvPr/>
        </p:nvSpPr>
        <p:spPr bwMode="auto">
          <a:xfrm>
            <a:off x="611188" y="765175"/>
            <a:ext cx="5040312" cy="1076325"/>
          </a:xfrm>
          <a:prstGeom prst="rect">
            <a:avLst/>
          </a:prstGeom>
        </p:spPr>
        <p:txBody>
          <a:bodyPr wrap="none" fromWordArt="1">
            <a:prstTxWarp prst="textSlantUp">
              <a:avLst>
                <a:gd name="adj" fmla="val 32056"/>
              </a:avLst>
            </a:prstTxWarp>
          </a:bodyPr>
          <a:lstStyle/>
          <a:p>
            <a:pPr algn="ctr"/>
            <a:r>
              <a:rPr lang="en-US" altLang="zh-CN" sz="5400" kern="10" dirty="0">
                <a:ln w="50800">
                  <a:solidFill>
                    <a:srgbClr val="FF00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rPr>
              <a:t>Give a speech</a:t>
            </a:r>
            <a:endParaRPr lang="zh-CN" altLang="en-US" sz="5400" kern="10" dirty="0">
              <a:ln w="50800">
                <a:solidFill>
                  <a:srgbClr val="FF00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anim calcmode="lin" valueType="num">
                                      <p:cBhvr>
                                        <p:cTn id="9" dur="1000" fill="hold"/>
                                        <p:tgtEl>
                                          <p:spTgt spid="16389"/>
                                        </p:tgtEl>
                                        <p:attrNameLst>
                                          <p:attrName>style.rotation</p:attrName>
                                        </p:attrNameLst>
                                      </p:cBhvr>
                                      <p:tavLst>
                                        <p:tav tm="0">
                                          <p:val>
                                            <p:fltVal val="90"/>
                                          </p:val>
                                        </p:tav>
                                        <p:tav tm="100000">
                                          <p:val>
                                            <p:fltVal val="0"/>
                                          </p:val>
                                        </p:tav>
                                      </p:tavLst>
                                    </p:anim>
                                    <p:animEffect transition="in" filter="fade">
                                      <p:cBhvr>
                                        <p:cTn id="10" dur="10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wedge">
                                      <p:cBhvr>
                                        <p:cTn id="15"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2-2-1 副本"/>
          <p:cNvPicPr>
            <a:picLocks noGrp="1" noChangeAspect="1" noChangeArrowheads="1"/>
          </p:cNvPicPr>
          <p:nvPr>
            <p:ph idx="1"/>
          </p:nvPr>
        </p:nvPicPr>
        <p:blipFill>
          <a:blip r:embed="rId2" cstate="email"/>
          <a:srcRect/>
          <a:stretch>
            <a:fillRect/>
          </a:stretch>
        </p:blipFill>
        <p:spPr>
          <a:xfrm>
            <a:off x="250825" y="1773238"/>
            <a:ext cx="3382963" cy="4248150"/>
          </a:xfrm>
          <a:effectLst>
            <a:outerShdw dist="107763" dir="2700000" algn="ctr" rotWithShape="0">
              <a:srgbClr val="808080">
                <a:alpha val="50000"/>
              </a:srgbClr>
            </a:outerShdw>
          </a:effectLst>
        </p:spPr>
      </p:pic>
      <p:sp>
        <p:nvSpPr>
          <p:cNvPr id="14341" name="Text Box 5"/>
          <p:cNvSpPr txBox="1">
            <a:spLocks noChangeArrowheads="1"/>
          </p:cNvSpPr>
          <p:nvPr/>
        </p:nvSpPr>
        <p:spPr bwMode="auto">
          <a:xfrm>
            <a:off x="0" y="0"/>
            <a:ext cx="9001125" cy="1373188"/>
          </a:xfrm>
          <a:prstGeom prst="rect">
            <a:avLst/>
          </a:prstGeom>
          <a:solidFill>
            <a:schemeClr val="accent5"/>
          </a:solidFill>
          <a:ln w="9525">
            <a:noFill/>
            <a:miter lim="800000"/>
          </a:ln>
          <a:effectLst/>
        </p:spPr>
        <p:txBody>
          <a:bodyPr>
            <a:spAutoFit/>
          </a:bodyPr>
          <a:lstStyle/>
          <a:p>
            <a:pPr>
              <a:defRPr/>
            </a:pPr>
            <a:r>
              <a:rPr lang="en-US" altLang="zh-CN" sz="2800" b="1" dirty="0">
                <a:solidFill>
                  <a:schemeClr val="accent2"/>
                </a:solidFill>
                <a:latin typeface="Arial" panose="020B0604020202020204" pitchFamily="34" charset="0"/>
              </a:rPr>
              <a:t>In our daily life, we should face more environmental problems. </a:t>
            </a:r>
          </a:p>
          <a:p>
            <a:pPr>
              <a:defRPr/>
            </a:pPr>
            <a:r>
              <a:rPr lang="en-US" altLang="zh-CN" sz="2800" b="1" dirty="0">
                <a:solidFill>
                  <a:srgbClr val="660066"/>
                </a:solidFill>
                <a:latin typeface="Arial" panose="020B0604020202020204" pitchFamily="34" charset="0"/>
              </a:rPr>
              <a:t>Can you say something about them?</a:t>
            </a:r>
          </a:p>
        </p:txBody>
      </p:sp>
      <p:sp>
        <p:nvSpPr>
          <p:cNvPr id="14342" name="Text Box 6"/>
          <p:cNvSpPr txBox="1">
            <a:spLocks noChangeArrowheads="1"/>
          </p:cNvSpPr>
          <p:nvPr/>
        </p:nvSpPr>
        <p:spPr bwMode="auto">
          <a:xfrm>
            <a:off x="3924300" y="1989138"/>
            <a:ext cx="2933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6600FF"/>
                </a:solidFill>
              </a:rPr>
              <a:t> </a:t>
            </a:r>
            <a:r>
              <a:rPr lang="en-US" altLang="zh-CN" sz="2800" b="1" dirty="0">
                <a:solidFill>
                  <a:srgbClr val="FF0000"/>
                </a:solidFill>
              </a:rPr>
              <a:t>cities, pollute, </a:t>
            </a:r>
          </a:p>
          <a:p>
            <a:pPr eaLnBrk="1" hangingPunct="1"/>
            <a:r>
              <a:rPr lang="en-US" altLang="zh-CN" sz="2800" b="1" dirty="0">
                <a:solidFill>
                  <a:srgbClr val="FF0000"/>
                </a:solidFill>
              </a:rPr>
              <a:t>health problems</a:t>
            </a:r>
          </a:p>
        </p:txBody>
      </p:sp>
      <p:pic>
        <p:nvPicPr>
          <p:cNvPr id="14347" name="Picture 11" descr="9-2-2-3a"/>
          <p:cNvPicPr>
            <a:picLocks noChangeAspect="1" noChangeArrowheads="1"/>
          </p:cNvPicPr>
          <p:nvPr/>
        </p:nvPicPr>
        <p:blipFill>
          <a:blip r:embed="rId3" cstate="email"/>
          <a:srcRect/>
          <a:stretch>
            <a:fillRect/>
          </a:stretch>
        </p:blipFill>
        <p:spPr bwMode="auto">
          <a:xfrm>
            <a:off x="3851275" y="3284538"/>
            <a:ext cx="4824413"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nvSpPr>
        <p:spPr bwMode="auto">
          <a:xfrm>
            <a:off x="3995738" y="5734050"/>
            <a:ext cx="475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a:p>
        </p:txBody>
      </p:sp>
      <p:sp>
        <p:nvSpPr>
          <p:cNvPr id="14349" name="Text Box 13"/>
          <p:cNvSpPr txBox="1">
            <a:spLocks noChangeArrowheads="1"/>
          </p:cNvSpPr>
          <p:nvPr/>
        </p:nvSpPr>
        <p:spPr bwMode="auto">
          <a:xfrm>
            <a:off x="2816225" y="6092825"/>
            <a:ext cx="6327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6600FF"/>
                </a:solidFill>
              </a:rPr>
              <a:t>  </a:t>
            </a:r>
            <a:r>
              <a:rPr lang="en-US" altLang="zh-CN" sz="2800" b="1" dirty="0">
                <a:solidFill>
                  <a:srgbClr val="FF0000"/>
                </a:solidFill>
              </a:rPr>
              <a:t>factories, the land and the air, dead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edge">
                                      <p:cBhvr>
                                        <p:cTn id="7" dur="2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ppt_x"/>
                                          </p:val>
                                        </p:tav>
                                        <p:tav tm="100000">
                                          <p:val>
                                            <p:strVal val="#ppt_x"/>
                                          </p:val>
                                        </p:tav>
                                      </p:tavLst>
                                    </p:anim>
                                    <p:anim calcmode="lin" valueType="num">
                                      <p:cBhvr additive="base">
                                        <p:cTn id="13"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42"/>
                                        </p:tgtEl>
                                        <p:attrNameLst>
                                          <p:attrName>style.visibility</p:attrName>
                                        </p:attrNameLst>
                                      </p:cBhvr>
                                      <p:to>
                                        <p:strVal val="visible"/>
                                      </p:to>
                                    </p:set>
                                    <p:anim calcmode="lin" valueType="num">
                                      <p:cBhvr additive="base">
                                        <p:cTn id="18" dur="500" fill="hold"/>
                                        <p:tgtEl>
                                          <p:spTgt spid="14342"/>
                                        </p:tgtEl>
                                        <p:attrNameLst>
                                          <p:attrName>ppt_x</p:attrName>
                                        </p:attrNameLst>
                                      </p:cBhvr>
                                      <p:tavLst>
                                        <p:tav tm="0">
                                          <p:val>
                                            <p:strVal val="#ppt_x"/>
                                          </p:val>
                                        </p:tav>
                                        <p:tav tm="100000">
                                          <p:val>
                                            <p:strVal val="#ppt_x"/>
                                          </p:val>
                                        </p:tav>
                                      </p:tavLst>
                                    </p:anim>
                                    <p:anim calcmode="lin" valueType="num">
                                      <p:cBhvr additive="base">
                                        <p:cTn id="19"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347"/>
                                        </p:tgtEl>
                                        <p:attrNameLst>
                                          <p:attrName>style.visibility</p:attrName>
                                        </p:attrNameLst>
                                      </p:cBhvr>
                                      <p:to>
                                        <p:strVal val="visible"/>
                                      </p:to>
                                    </p:set>
                                    <p:anim calcmode="lin" valueType="num">
                                      <p:cBhvr additive="base">
                                        <p:cTn id="24" dur="500" fill="hold"/>
                                        <p:tgtEl>
                                          <p:spTgt spid="14347"/>
                                        </p:tgtEl>
                                        <p:attrNameLst>
                                          <p:attrName>ppt_x</p:attrName>
                                        </p:attrNameLst>
                                      </p:cBhvr>
                                      <p:tavLst>
                                        <p:tav tm="0">
                                          <p:val>
                                            <p:strVal val="#ppt_x"/>
                                          </p:val>
                                        </p:tav>
                                        <p:tav tm="100000">
                                          <p:val>
                                            <p:strVal val="#ppt_x"/>
                                          </p:val>
                                        </p:tav>
                                      </p:tavLst>
                                    </p:anim>
                                    <p:anim calcmode="lin" valueType="num">
                                      <p:cBhvr additive="base">
                                        <p:cTn id="25"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4349"/>
                                        </p:tgtEl>
                                        <p:attrNameLst>
                                          <p:attrName>style.visibility</p:attrName>
                                        </p:attrNameLst>
                                      </p:cBhvr>
                                      <p:to>
                                        <p:strVal val="visible"/>
                                      </p:to>
                                    </p:set>
                                    <p:animEffect transition="in" filter="fade">
                                      <p:cBhvr>
                                        <p:cTn id="30" dur="1000"/>
                                        <p:tgtEl>
                                          <p:spTgt spid="14349"/>
                                        </p:tgtEl>
                                      </p:cBhvr>
                                    </p:animEffect>
                                    <p:anim calcmode="lin" valueType="num">
                                      <p:cBhvr>
                                        <p:cTn id="31" dur="1000" fill="hold"/>
                                        <p:tgtEl>
                                          <p:spTgt spid="14349"/>
                                        </p:tgtEl>
                                        <p:attrNameLst>
                                          <p:attrName>ppt_x</p:attrName>
                                        </p:attrNameLst>
                                      </p:cBhvr>
                                      <p:tavLst>
                                        <p:tav tm="0">
                                          <p:val>
                                            <p:strVal val="#ppt_x"/>
                                          </p:val>
                                        </p:tav>
                                        <p:tav tm="100000">
                                          <p:val>
                                            <p:strVal val="#ppt_x"/>
                                          </p:val>
                                        </p:tav>
                                      </p:tavLst>
                                    </p:anim>
                                    <p:anim calcmode="lin" valueType="num">
                                      <p:cBhvr>
                                        <p:cTn id="32" dur="1000" fill="hold"/>
                                        <p:tgtEl>
                                          <p:spTgt spid="143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p:bldP spid="143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2875" y="142875"/>
            <a:ext cx="8229600" cy="1785938"/>
          </a:xfrm>
        </p:spPr>
        <p:txBody>
          <a:bodyPr/>
          <a:lstStyle/>
          <a:p>
            <a:pPr algn="l" eaLnBrk="1" hangingPunct="1"/>
            <a:r>
              <a:rPr lang="en-US" altLang="zh-CN" sz="3200" b="1" dirty="0" smtClean="0">
                <a:solidFill>
                  <a:schemeClr val="accent2"/>
                </a:solidFill>
              </a:rPr>
              <a:t>In our daily life, we should face more environmental problems. </a:t>
            </a:r>
            <a:br>
              <a:rPr lang="en-US" altLang="zh-CN" sz="3200" b="1" dirty="0" smtClean="0">
                <a:solidFill>
                  <a:schemeClr val="accent2"/>
                </a:solidFill>
              </a:rPr>
            </a:br>
            <a:r>
              <a:rPr lang="en-US" altLang="zh-CN" sz="3200" b="1" dirty="0" smtClean="0">
                <a:solidFill>
                  <a:srgbClr val="660066"/>
                </a:solidFill>
              </a:rPr>
              <a:t>Can you say something about them?</a:t>
            </a:r>
            <a:br>
              <a:rPr lang="en-US" altLang="zh-CN" sz="3200" b="1" dirty="0" smtClean="0">
                <a:solidFill>
                  <a:srgbClr val="660066"/>
                </a:solidFill>
              </a:rPr>
            </a:br>
            <a:endParaRPr lang="en-US" altLang="zh-CN" sz="3200" b="1" dirty="0" smtClean="0">
              <a:solidFill>
                <a:srgbClr val="660066"/>
              </a:solidFill>
            </a:endParaRPr>
          </a:p>
        </p:txBody>
      </p:sp>
      <p:pic>
        <p:nvPicPr>
          <p:cNvPr id="13317" name="Picture 5" descr="P37 9-2-2-1"/>
          <p:cNvPicPr>
            <a:picLocks noGrp="1" noChangeAspect="1" noChangeArrowheads="1"/>
          </p:cNvPicPr>
          <p:nvPr>
            <p:ph idx="1"/>
          </p:nvPr>
        </p:nvPicPr>
        <p:blipFill>
          <a:blip r:embed="rId3" cstate="email"/>
          <a:srcRect/>
          <a:stretch>
            <a:fillRect/>
          </a:stretch>
        </p:blipFill>
        <p:spPr>
          <a:xfrm>
            <a:off x="250825" y="1700213"/>
            <a:ext cx="4033838" cy="4608512"/>
          </a:xfrm>
          <a:noFill/>
        </p:spPr>
      </p:pic>
      <p:sp>
        <p:nvSpPr>
          <p:cNvPr id="6148" name="Text Box 7"/>
          <p:cNvSpPr txBox="1">
            <a:spLocks noChangeArrowheads="1"/>
          </p:cNvSpPr>
          <p:nvPr/>
        </p:nvSpPr>
        <p:spPr bwMode="auto">
          <a:xfrm>
            <a:off x="468313" y="1916113"/>
            <a:ext cx="4535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a:p>
        </p:txBody>
      </p:sp>
      <p:sp>
        <p:nvSpPr>
          <p:cNvPr id="13320" name="Text Box 8"/>
          <p:cNvSpPr txBox="1">
            <a:spLocks noChangeArrowheads="1"/>
          </p:cNvSpPr>
          <p:nvPr/>
        </p:nvSpPr>
        <p:spPr bwMode="auto">
          <a:xfrm>
            <a:off x="4500563" y="2420938"/>
            <a:ext cx="400208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6600FF"/>
                </a:solidFill>
              </a:rPr>
              <a:t> </a:t>
            </a:r>
            <a:r>
              <a:rPr lang="en-US" altLang="zh-CN" sz="2800" b="1" dirty="0">
                <a:solidFill>
                  <a:srgbClr val="6600FF"/>
                </a:solidFill>
              </a:rPr>
              <a:t>cut down, millions of, </a:t>
            </a:r>
          </a:p>
          <a:p>
            <a:pPr eaLnBrk="1" hangingPunct="1"/>
            <a:r>
              <a:rPr lang="en-US" altLang="zh-CN" sz="2800" b="1" dirty="0">
                <a:solidFill>
                  <a:srgbClr val="6600FF"/>
                </a:solidFill>
              </a:rPr>
              <a:t> </a:t>
            </a:r>
            <a:r>
              <a:rPr lang="en-US" altLang="zh-CN" sz="2800" b="1" dirty="0">
                <a:solidFill>
                  <a:srgbClr val="FF0000"/>
                </a:solidFill>
              </a:rPr>
              <a:t>take away</a:t>
            </a:r>
            <a:r>
              <a:rPr lang="en-US" altLang="zh-CN" sz="2800" b="1" dirty="0">
                <a:solidFill>
                  <a:srgbClr val="6600FF"/>
                </a:solidFill>
              </a:rPr>
              <a:t> the earth,</a:t>
            </a:r>
          </a:p>
          <a:p>
            <a:pPr eaLnBrk="1" hangingPunct="1"/>
            <a:r>
              <a:rPr lang="en-US" altLang="zh-CN" sz="2800" b="1" dirty="0">
                <a:solidFill>
                  <a:srgbClr val="6600FF"/>
                </a:solidFill>
              </a:rPr>
              <a:t> become desert</a:t>
            </a:r>
          </a:p>
        </p:txBody>
      </p:sp>
      <p:sp>
        <p:nvSpPr>
          <p:cNvPr id="13321" name="AutoShape 9"/>
          <p:cNvSpPr>
            <a:spLocks noChangeArrowheads="1"/>
          </p:cNvSpPr>
          <p:nvPr/>
        </p:nvSpPr>
        <p:spPr bwMode="auto">
          <a:xfrm>
            <a:off x="5795963" y="3933825"/>
            <a:ext cx="1152525" cy="504825"/>
          </a:xfrm>
          <a:prstGeom prst="wedgeRoundRectCallout">
            <a:avLst>
              <a:gd name="adj1" fmla="val -31130"/>
              <a:gd name="adj2" fmla="val -170440"/>
              <a:gd name="adj3" fmla="val 16667"/>
            </a:avLst>
          </a:prstGeom>
          <a:solidFill>
            <a:schemeClr val="accent1">
              <a:alpha val="0"/>
            </a:schemeClr>
          </a:solidFill>
          <a:ln w="9525">
            <a:solidFill>
              <a:schemeClr val="tx1"/>
            </a:solidFill>
            <a:miter lim="800000"/>
          </a:ln>
        </p:spPr>
        <p:txBody>
          <a:bodyPr/>
          <a:lstStyle/>
          <a:p>
            <a:pPr algn="ctr"/>
            <a:r>
              <a:rPr lang="zh-CN" altLang="en-US" sz="2400" b="1">
                <a:solidFill>
                  <a:srgbClr val="FF0000"/>
                </a:solidFill>
              </a:rPr>
              <a:t>拿走</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edg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additive="base">
                                        <p:cTn id="12" dur="500" fill="hold"/>
                                        <p:tgtEl>
                                          <p:spTgt spid="13317"/>
                                        </p:tgtEl>
                                        <p:attrNameLst>
                                          <p:attrName>ppt_x</p:attrName>
                                        </p:attrNameLst>
                                      </p:cBhvr>
                                      <p:tavLst>
                                        <p:tav tm="0">
                                          <p:val>
                                            <p:strVal val="#ppt_x"/>
                                          </p:val>
                                        </p:tav>
                                        <p:tav tm="100000">
                                          <p:val>
                                            <p:strVal val="#ppt_x"/>
                                          </p:val>
                                        </p:tav>
                                      </p:tavLst>
                                    </p:anim>
                                    <p:anim calcmode="lin" valueType="num">
                                      <p:cBhvr additive="base">
                                        <p:cTn id="13"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iterate type="lt">
                                    <p:tmPct val="10000"/>
                                  </p:iterate>
                                  <p:childTnLst>
                                    <p:set>
                                      <p:cBhvr>
                                        <p:cTn id="17" dur="1" fill="hold">
                                          <p:stCondLst>
                                            <p:cond delay="0"/>
                                          </p:stCondLst>
                                        </p:cTn>
                                        <p:tgtEl>
                                          <p:spTgt spid="13320"/>
                                        </p:tgtEl>
                                        <p:attrNameLst>
                                          <p:attrName>style.visibility</p:attrName>
                                        </p:attrNameLst>
                                      </p:cBhvr>
                                      <p:to>
                                        <p:strVal val="visible"/>
                                      </p:to>
                                    </p:set>
                                    <p:animEffect transition="in" filter="fade">
                                      <p:cBhvr>
                                        <p:cTn id="18" dur="2000"/>
                                        <p:tgtEl>
                                          <p:spTgt spid="13320"/>
                                        </p:tgtEl>
                                      </p:cBhvr>
                                    </p:animEffect>
                                    <p:anim calcmode="lin" valueType="num">
                                      <p:cBhvr>
                                        <p:cTn id="19" dur="2000" fill="hold"/>
                                        <p:tgtEl>
                                          <p:spTgt spid="13320"/>
                                        </p:tgtEl>
                                        <p:attrNameLst>
                                          <p:attrName>ppt_w</p:attrName>
                                        </p:attrNameLst>
                                      </p:cBhvr>
                                      <p:tavLst>
                                        <p:tav tm="0" fmla="#ppt_w*sin(2.5*pi*$)">
                                          <p:val>
                                            <p:fltVal val="0"/>
                                          </p:val>
                                        </p:tav>
                                        <p:tav tm="100000">
                                          <p:val>
                                            <p:fltVal val="1"/>
                                          </p:val>
                                        </p:tav>
                                      </p:tavLst>
                                    </p:anim>
                                    <p:anim calcmode="lin" valueType="num">
                                      <p:cBhvr>
                                        <p:cTn id="20" dur="2000" fill="hold"/>
                                        <p:tgtEl>
                                          <p:spTgt spid="1332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21"/>
                                        </p:tgtEl>
                                        <p:attrNameLst>
                                          <p:attrName>style.visibility</p:attrName>
                                        </p:attrNameLst>
                                      </p:cBhvr>
                                      <p:to>
                                        <p:strVal val="visible"/>
                                      </p:to>
                                    </p:set>
                                    <p:anim calcmode="lin" valueType="num">
                                      <p:cBhvr additive="base">
                                        <p:cTn id="25" dur="500" fill="hold"/>
                                        <p:tgtEl>
                                          <p:spTgt spid="13321"/>
                                        </p:tgtEl>
                                        <p:attrNameLst>
                                          <p:attrName>ppt_x</p:attrName>
                                        </p:attrNameLst>
                                      </p:cBhvr>
                                      <p:tavLst>
                                        <p:tav tm="0">
                                          <p:val>
                                            <p:strVal val="#ppt_x"/>
                                          </p:val>
                                        </p:tav>
                                        <p:tav tm="100000">
                                          <p:val>
                                            <p:strVal val="#ppt_x"/>
                                          </p:val>
                                        </p:tav>
                                      </p:tavLst>
                                    </p:anim>
                                    <p:anim calcmode="lin" valueType="num">
                                      <p:cBhvr additive="base">
                                        <p:cTn id="26"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20" grpId="0"/>
      <p:bldP spid="133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0" y="0"/>
            <a:ext cx="9302750" cy="830263"/>
          </a:xfrm>
          <a:prstGeom prst="rect">
            <a:avLst/>
          </a:prstGeom>
          <a:gradFill rotWithShape="1">
            <a:gsLst>
              <a:gs pos="0">
                <a:srgbClr val="FFFF66">
                  <a:alpha val="73000"/>
                </a:srgbClr>
              </a:gs>
              <a:gs pos="100000">
                <a:srgbClr val="FFFFCA">
                  <a:alpha val="15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0066FF"/>
                </a:solidFill>
              </a:rPr>
              <a:t>In our daily life, we should face more environmental problems. </a:t>
            </a:r>
          </a:p>
          <a:p>
            <a:pPr eaLnBrk="1" hangingPunct="1"/>
            <a:r>
              <a:rPr lang="en-US" altLang="zh-CN" sz="2400" b="1">
                <a:solidFill>
                  <a:srgbClr val="0066FF"/>
                </a:solidFill>
              </a:rPr>
              <a:t>Can you say something about them?</a:t>
            </a:r>
          </a:p>
        </p:txBody>
      </p:sp>
      <p:pic>
        <p:nvPicPr>
          <p:cNvPr id="19460" name="Picture 4" descr="u=761182124,1030895592&amp;fm=0&amp;gp=40"/>
          <p:cNvPicPr>
            <a:picLocks noChangeAspect="1" noChangeArrowheads="1"/>
          </p:cNvPicPr>
          <p:nvPr/>
        </p:nvPicPr>
        <p:blipFill>
          <a:blip r:embed="rId2" cstate="email"/>
          <a:srcRect/>
          <a:stretch>
            <a:fillRect/>
          </a:stretch>
        </p:blipFill>
        <p:spPr bwMode="auto">
          <a:xfrm>
            <a:off x="468313" y="3573463"/>
            <a:ext cx="34575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1042988" y="1773238"/>
            <a:ext cx="1687512" cy="5794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6600FF"/>
                </a:solidFill>
              </a:rPr>
              <a:t> </a:t>
            </a:r>
            <a:r>
              <a:rPr lang="en-US" altLang="zh-CN" sz="3200" b="1">
                <a:solidFill>
                  <a:srgbClr val="FF00FF"/>
                </a:solidFill>
              </a:rPr>
              <a:t>oxygen</a:t>
            </a:r>
          </a:p>
        </p:txBody>
      </p:sp>
      <p:pic>
        <p:nvPicPr>
          <p:cNvPr id="19462" name="Picture 6" descr="F2005090813300353900000"/>
          <p:cNvPicPr>
            <a:picLocks noChangeAspect="1" noChangeArrowheads="1"/>
          </p:cNvPicPr>
          <p:nvPr/>
        </p:nvPicPr>
        <p:blipFill>
          <a:blip r:embed="rId3"/>
          <a:srcRect/>
          <a:stretch>
            <a:fillRect/>
          </a:stretch>
        </p:blipFill>
        <p:spPr bwMode="auto">
          <a:xfrm>
            <a:off x="3924300" y="1268413"/>
            <a:ext cx="49688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7"/>
          <p:cNvSpPr>
            <a:spLocks noChangeShapeType="1"/>
          </p:cNvSpPr>
          <p:nvPr/>
        </p:nvSpPr>
        <p:spPr bwMode="auto">
          <a:xfrm>
            <a:off x="6227763" y="3860800"/>
            <a:ext cx="0" cy="677863"/>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64" name="Text Box 8"/>
          <p:cNvSpPr txBox="1">
            <a:spLocks noChangeArrowheads="1"/>
          </p:cNvSpPr>
          <p:nvPr/>
        </p:nvSpPr>
        <p:spPr bwMode="auto">
          <a:xfrm>
            <a:off x="4076700" y="4581525"/>
            <a:ext cx="5067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6600FF"/>
                </a:solidFill>
              </a:rPr>
              <a:t> </a:t>
            </a:r>
            <a:r>
              <a:rPr lang="en-US" altLang="zh-CN" sz="3200" b="1">
                <a:solidFill>
                  <a:srgbClr val="FF00FF"/>
                </a:solidFill>
              </a:rPr>
              <a:t>a special kind of oxygen </a:t>
            </a:r>
          </a:p>
          <a:p>
            <a:pPr eaLnBrk="1" hangingPunct="1"/>
            <a:r>
              <a:rPr lang="en-US" altLang="zh-CN" sz="3200" b="1">
                <a:solidFill>
                  <a:srgbClr val="FF00FF"/>
                </a:solidFill>
              </a:rPr>
              <a:t> called “ozone” (O3)</a:t>
            </a:r>
          </a:p>
        </p:txBody>
      </p:sp>
      <p:sp>
        <p:nvSpPr>
          <p:cNvPr id="19467" name="AutoShape 11"/>
          <p:cNvSpPr>
            <a:spLocks noChangeArrowheads="1"/>
          </p:cNvSpPr>
          <p:nvPr/>
        </p:nvSpPr>
        <p:spPr bwMode="auto">
          <a:xfrm>
            <a:off x="250825" y="2852738"/>
            <a:ext cx="1441450" cy="504825"/>
          </a:xfrm>
          <a:prstGeom prst="wedgeEllipseCallout">
            <a:avLst>
              <a:gd name="adj1" fmla="val 84912"/>
              <a:gd name="adj2" fmla="val -118241"/>
            </a:avLst>
          </a:prstGeom>
          <a:solidFill>
            <a:srgbClr val="FF00FF"/>
          </a:solidFill>
          <a:ln w="9525">
            <a:solidFill>
              <a:schemeClr val="tx1"/>
            </a:solidFill>
            <a:miter lim="800000"/>
          </a:ln>
        </p:spPr>
        <p:txBody>
          <a:bodyPr/>
          <a:lstStyle/>
          <a:p>
            <a:pPr algn="ctr"/>
            <a:r>
              <a:rPr lang="zh-CN" altLang="en-US" sz="2400" b="1"/>
              <a:t>氧气</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diamond(in)">
                                      <p:cBhvr>
                                        <p:cTn id="12" dur="2000"/>
                                        <p:tgtEl>
                                          <p:spTgt spid="1946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amond(in)">
                                      <p:cBhvr>
                                        <p:cTn id="17" dur="2000"/>
                                        <p:tgtEl>
                                          <p:spTgt spid="194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467"/>
                                        </p:tgtEl>
                                        <p:attrNameLst>
                                          <p:attrName>style.visibility</p:attrName>
                                        </p:attrNameLst>
                                      </p:cBhvr>
                                      <p:to>
                                        <p:strVal val="visible"/>
                                      </p:to>
                                    </p:set>
                                    <p:anim calcmode="lin" valueType="num">
                                      <p:cBhvr additive="base">
                                        <p:cTn id="22" dur="500" fill="hold"/>
                                        <p:tgtEl>
                                          <p:spTgt spid="19467"/>
                                        </p:tgtEl>
                                        <p:attrNameLst>
                                          <p:attrName>ppt_x</p:attrName>
                                        </p:attrNameLst>
                                      </p:cBhvr>
                                      <p:tavLst>
                                        <p:tav tm="0">
                                          <p:val>
                                            <p:strVal val="#ppt_x"/>
                                          </p:val>
                                        </p:tav>
                                        <p:tav tm="100000">
                                          <p:val>
                                            <p:strVal val="#ppt_x"/>
                                          </p:val>
                                        </p:tav>
                                      </p:tavLst>
                                    </p:anim>
                                    <p:anim calcmode="lin" valueType="num">
                                      <p:cBhvr additive="base">
                                        <p:cTn id="23"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9462"/>
                                        </p:tgtEl>
                                        <p:attrNameLst>
                                          <p:attrName>style.visibility</p:attrName>
                                        </p:attrNameLst>
                                      </p:cBhvr>
                                      <p:to>
                                        <p:strVal val="visible"/>
                                      </p:to>
                                    </p:set>
                                    <p:animEffect transition="in" filter="diamond(in)">
                                      <p:cBhvr>
                                        <p:cTn id="28" dur="2000"/>
                                        <p:tgtEl>
                                          <p:spTgt spid="1946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463"/>
                                        </p:tgtEl>
                                        <p:attrNameLst>
                                          <p:attrName>style.visibility</p:attrName>
                                        </p:attrNameLst>
                                      </p:cBhvr>
                                      <p:to>
                                        <p:strVal val="visible"/>
                                      </p:to>
                                    </p:set>
                                    <p:animEffect transition="in" filter="box(in)">
                                      <p:cBhvr>
                                        <p:cTn id="33" dur="500"/>
                                        <p:tgtEl>
                                          <p:spTgt spid="19463"/>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9464"/>
                                        </p:tgtEl>
                                        <p:attrNameLst>
                                          <p:attrName>style.visibility</p:attrName>
                                        </p:attrNameLst>
                                      </p:cBhvr>
                                      <p:to>
                                        <p:strVal val="visible"/>
                                      </p:to>
                                    </p:set>
                                    <p:anim calcmode="discrete" valueType="clr">
                                      <p:cBhvr override="childStyle">
                                        <p:cTn id="38" dur="80"/>
                                        <p:tgtEl>
                                          <p:spTgt spid="1946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9464"/>
                                        </p:tgtEl>
                                        <p:attrNameLst>
                                          <p:attrName>fillcolor</p:attrName>
                                        </p:attrNameLst>
                                      </p:cBhvr>
                                      <p:tavLst>
                                        <p:tav tm="0">
                                          <p:val>
                                            <p:clrVal>
                                              <a:schemeClr val="accent2"/>
                                            </p:clrVal>
                                          </p:val>
                                        </p:tav>
                                        <p:tav tm="50000">
                                          <p:val>
                                            <p:clrVal>
                                              <a:schemeClr val="hlink"/>
                                            </p:clrVal>
                                          </p:val>
                                        </p:tav>
                                      </p:tavLst>
                                    </p:anim>
                                    <p:set>
                                      <p:cBhvr>
                                        <p:cTn id="40" dur="80"/>
                                        <p:tgtEl>
                                          <p:spTgt spid="194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autoUpdateAnimBg="0"/>
      <p:bldP spid="19463" grpId="0" animBg="1"/>
      <p:bldP spid="19464" grpId="0" autoUpdateAnimBg="0"/>
      <p:bldP spid="194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plt03101_pic">
            <a:hlinkClick r:id="rId2"/>
          </p:cNvPr>
          <p:cNvPicPr>
            <a:picLocks noChangeAspect="1" noChangeArrowheads="1"/>
          </p:cNvPicPr>
          <p:nvPr/>
        </p:nvPicPr>
        <p:blipFill>
          <a:blip r:embed="rId3" cstate="email"/>
          <a:srcRect/>
          <a:stretch>
            <a:fillRect/>
          </a:stretch>
        </p:blipFill>
        <p:spPr bwMode="auto">
          <a:xfrm>
            <a:off x="1763713" y="404813"/>
            <a:ext cx="61928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1116013" y="5084763"/>
            <a:ext cx="7143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6600FF"/>
                </a:solidFill>
              </a:rPr>
              <a:t> </a:t>
            </a:r>
            <a:r>
              <a:rPr lang="en-US" altLang="zh-CN" sz="2800" b="1">
                <a:solidFill>
                  <a:srgbClr val="6600FF"/>
                </a:solidFill>
              </a:rPr>
              <a:t>a very big </a:t>
            </a:r>
            <a:r>
              <a:rPr lang="en-US" altLang="zh-CN" sz="2800" b="1">
                <a:solidFill>
                  <a:srgbClr val="FF0000"/>
                </a:solidFill>
              </a:rPr>
              <a:t>hole</a:t>
            </a:r>
            <a:r>
              <a:rPr lang="en-US" altLang="zh-CN" sz="2800" b="1">
                <a:solidFill>
                  <a:srgbClr val="6600FF"/>
                </a:solidFill>
              </a:rPr>
              <a:t> in the </a:t>
            </a:r>
            <a:r>
              <a:rPr lang="en-US" altLang="zh-CN" sz="2800" b="1">
                <a:solidFill>
                  <a:srgbClr val="FF00FF"/>
                </a:solidFill>
              </a:rPr>
              <a:t>ozone layer</a:t>
            </a:r>
            <a:r>
              <a:rPr lang="en-US" altLang="zh-CN" sz="2800" b="1">
                <a:solidFill>
                  <a:srgbClr val="6600FF"/>
                </a:solidFill>
              </a:rPr>
              <a:t>,</a:t>
            </a:r>
          </a:p>
          <a:p>
            <a:pPr eaLnBrk="1" hangingPunct="1"/>
            <a:r>
              <a:rPr lang="en-US" altLang="zh-CN" sz="2800" b="1">
                <a:solidFill>
                  <a:srgbClr val="6600FF"/>
                </a:solidFill>
              </a:rPr>
              <a:t> too much harmful </a:t>
            </a:r>
            <a:r>
              <a:rPr lang="en-US" altLang="zh-CN" sz="2800" b="1">
                <a:solidFill>
                  <a:srgbClr val="FF00FF"/>
                </a:solidFill>
              </a:rPr>
              <a:t>radiation</a:t>
            </a:r>
            <a:r>
              <a:rPr lang="en-US" altLang="zh-CN" sz="2800" b="1">
                <a:solidFill>
                  <a:srgbClr val="6600FF"/>
                </a:solidFill>
              </a:rPr>
              <a:t> from the sun</a:t>
            </a:r>
          </a:p>
        </p:txBody>
      </p:sp>
      <p:sp>
        <p:nvSpPr>
          <p:cNvPr id="26632" name="AutoShape 8"/>
          <p:cNvSpPr>
            <a:spLocks noChangeArrowheads="1"/>
          </p:cNvSpPr>
          <p:nvPr/>
        </p:nvSpPr>
        <p:spPr bwMode="auto">
          <a:xfrm>
            <a:off x="5940425" y="4292600"/>
            <a:ext cx="1512888" cy="576263"/>
          </a:xfrm>
          <a:prstGeom prst="wedgeEllipseCallout">
            <a:avLst>
              <a:gd name="adj1" fmla="val -44542"/>
              <a:gd name="adj2" fmla="val 106199"/>
            </a:avLst>
          </a:prstGeom>
          <a:solidFill>
            <a:srgbClr val="FF00FF"/>
          </a:solidFill>
          <a:ln w="9525">
            <a:solidFill>
              <a:schemeClr val="tx1"/>
            </a:solidFill>
            <a:miter lim="800000"/>
          </a:ln>
        </p:spPr>
        <p:txBody>
          <a:bodyPr/>
          <a:lstStyle/>
          <a:p>
            <a:pPr algn="ctr"/>
            <a:r>
              <a:rPr lang="zh-CN" altLang="en-US"/>
              <a:t>臭氧层</a:t>
            </a:r>
          </a:p>
        </p:txBody>
      </p:sp>
      <p:sp>
        <p:nvSpPr>
          <p:cNvPr id="26633" name="AutoShape 9"/>
          <p:cNvSpPr>
            <a:spLocks noChangeArrowheads="1"/>
          </p:cNvSpPr>
          <p:nvPr/>
        </p:nvSpPr>
        <p:spPr bwMode="auto">
          <a:xfrm>
            <a:off x="5219700" y="6092825"/>
            <a:ext cx="2305050" cy="360363"/>
          </a:xfrm>
          <a:prstGeom prst="wedgeEllipseCallout">
            <a:avLst>
              <a:gd name="adj1" fmla="val -47727"/>
              <a:gd name="adj2" fmla="val -63657"/>
            </a:avLst>
          </a:prstGeom>
          <a:solidFill>
            <a:srgbClr val="FF00FF"/>
          </a:solidFill>
          <a:ln w="9525">
            <a:solidFill>
              <a:schemeClr val="tx1"/>
            </a:solidFill>
            <a:miter lim="800000"/>
          </a:ln>
        </p:spPr>
        <p:txBody>
          <a:bodyPr/>
          <a:lstStyle/>
          <a:p>
            <a:pPr algn="ctr"/>
            <a:r>
              <a:rPr lang="zh-CN" altLang="en-US"/>
              <a:t>放射，放射物</a:t>
            </a:r>
          </a:p>
        </p:txBody>
      </p:sp>
      <p:sp>
        <p:nvSpPr>
          <p:cNvPr id="26638" name="AutoShape 14"/>
          <p:cNvSpPr>
            <a:spLocks noChangeArrowheads="1"/>
          </p:cNvSpPr>
          <p:nvPr/>
        </p:nvSpPr>
        <p:spPr bwMode="auto">
          <a:xfrm>
            <a:off x="1187450" y="4437063"/>
            <a:ext cx="2376488" cy="576262"/>
          </a:xfrm>
          <a:prstGeom prst="wedgeEllipseCallout">
            <a:avLst>
              <a:gd name="adj1" fmla="val 47194"/>
              <a:gd name="adj2" fmla="val 92977"/>
            </a:avLst>
          </a:prstGeom>
          <a:solidFill>
            <a:srgbClr val="FF00FF"/>
          </a:solidFill>
          <a:ln w="9525">
            <a:solidFill>
              <a:schemeClr val="tx1"/>
            </a:solidFill>
            <a:miter lim="800000"/>
          </a:ln>
        </p:spPr>
        <p:txBody>
          <a:bodyPr/>
          <a:lstStyle/>
          <a:p>
            <a:pPr algn="ctr"/>
            <a:r>
              <a:rPr lang="en-US" altLang="zh-CN" i="1"/>
              <a:t>         n.</a:t>
            </a:r>
            <a:r>
              <a:rPr lang="zh-CN" altLang="en-US"/>
              <a:t>洞，坑</a:t>
            </a:r>
          </a:p>
        </p:txBody>
      </p:sp>
      <p:pic>
        <p:nvPicPr>
          <p:cNvPr id="26639" name="Picture 15"/>
          <p:cNvPicPr>
            <a:picLocks noChangeAspect="1" noChangeArrowheads="1"/>
          </p:cNvPicPr>
          <p:nvPr/>
        </p:nvPicPr>
        <p:blipFill>
          <a:blip r:embed="rId4"/>
          <a:srcRect/>
          <a:stretch>
            <a:fillRect/>
          </a:stretch>
        </p:blipFill>
        <p:spPr bwMode="auto">
          <a:xfrm>
            <a:off x="1403350" y="4508500"/>
            <a:ext cx="752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amond(in)">
                                      <p:cBhvr>
                                        <p:cTn id="7" dur="20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diamond(in)">
                                      <p:cBhvr>
                                        <p:cTn id="12" dur="2000"/>
                                        <p:tgtEl>
                                          <p:spTgt spid="266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632"/>
                                        </p:tgtEl>
                                        <p:attrNameLst>
                                          <p:attrName>style.visibility</p:attrName>
                                        </p:attrNameLst>
                                      </p:cBhvr>
                                      <p:to>
                                        <p:strVal val="visible"/>
                                      </p:to>
                                    </p:set>
                                    <p:animEffect transition="in" filter="fade">
                                      <p:cBhvr>
                                        <p:cTn id="17" dur="1000"/>
                                        <p:tgtEl>
                                          <p:spTgt spid="26632"/>
                                        </p:tgtEl>
                                      </p:cBhvr>
                                    </p:animEffect>
                                    <p:anim calcmode="lin" valueType="num">
                                      <p:cBhvr>
                                        <p:cTn id="18" dur="1000" fill="hold"/>
                                        <p:tgtEl>
                                          <p:spTgt spid="26632"/>
                                        </p:tgtEl>
                                        <p:attrNameLst>
                                          <p:attrName>ppt_x</p:attrName>
                                        </p:attrNameLst>
                                      </p:cBhvr>
                                      <p:tavLst>
                                        <p:tav tm="0">
                                          <p:val>
                                            <p:strVal val="#ppt_x"/>
                                          </p:val>
                                        </p:tav>
                                        <p:tav tm="100000">
                                          <p:val>
                                            <p:strVal val="#ppt_x"/>
                                          </p:val>
                                        </p:tav>
                                      </p:tavLst>
                                    </p:anim>
                                    <p:anim calcmode="lin" valueType="num">
                                      <p:cBhvr>
                                        <p:cTn id="19" dur="1000" fill="hold"/>
                                        <p:tgtEl>
                                          <p:spTgt spid="266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639"/>
                                        </p:tgtEl>
                                        <p:attrNameLst>
                                          <p:attrName>style.visibility</p:attrName>
                                        </p:attrNameLst>
                                      </p:cBhvr>
                                      <p:to>
                                        <p:strVal val="visible"/>
                                      </p:to>
                                    </p:set>
                                    <p:anim calcmode="lin" valueType="num">
                                      <p:cBhvr additive="base">
                                        <p:cTn id="24" dur="500" fill="hold"/>
                                        <p:tgtEl>
                                          <p:spTgt spid="26639"/>
                                        </p:tgtEl>
                                        <p:attrNameLst>
                                          <p:attrName>ppt_x</p:attrName>
                                        </p:attrNameLst>
                                      </p:cBhvr>
                                      <p:tavLst>
                                        <p:tav tm="0">
                                          <p:val>
                                            <p:strVal val="#ppt_x"/>
                                          </p:val>
                                        </p:tav>
                                        <p:tav tm="100000">
                                          <p:val>
                                            <p:strVal val="#ppt_x"/>
                                          </p:val>
                                        </p:tav>
                                      </p:tavLst>
                                    </p:anim>
                                    <p:anim calcmode="lin" valueType="num">
                                      <p:cBhvr additive="base">
                                        <p:cTn id="25" dur="500" fill="hold"/>
                                        <p:tgtEl>
                                          <p:spTgt spid="2663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638"/>
                                        </p:tgtEl>
                                        <p:attrNameLst>
                                          <p:attrName>style.visibility</p:attrName>
                                        </p:attrNameLst>
                                      </p:cBhvr>
                                      <p:to>
                                        <p:strVal val="visible"/>
                                      </p:to>
                                    </p:set>
                                    <p:anim calcmode="lin" valueType="num">
                                      <p:cBhvr additive="base">
                                        <p:cTn id="28" dur="500" fill="hold"/>
                                        <p:tgtEl>
                                          <p:spTgt spid="26638"/>
                                        </p:tgtEl>
                                        <p:attrNameLst>
                                          <p:attrName>ppt_x</p:attrName>
                                        </p:attrNameLst>
                                      </p:cBhvr>
                                      <p:tavLst>
                                        <p:tav tm="0">
                                          <p:val>
                                            <p:strVal val="#ppt_x"/>
                                          </p:val>
                                        </p:tav>
                                        <p:tav tm="100000">
                                          <p:val>
                                            <p:strVal val="#ppt_x"/>
                                          </p:val>
                                        </p:tav>
                                      </p:tavLst>
                                    </p:anim>
                                    <p:anim calcmode="lin" valueType="num">
                                      <p:cBhvr additive="base">
                                        <p:cTn id="29"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6633"/>
                                        </p:tgtEl>
                                        <p:attrNameLst>
                                          <p:attrName>style.visibility</p:attrName>
                                        </p:attrNameLst>
                                      </p:cBhvr>
                                      <p:to>
                                        <p:strVal val="visible"/>
                                      </p:to>
                                    </p:set>
                                    <p:animEffect transition="in" filter="fade">
                                      <p:cBhvr>
                                        <p:cTn id="34" dur="1000"/>
                                        <p:tgtEl>
                                          <p:spTgt spid="26633"/>
                                        </p:tgtEl>
                                      </p:cBhvr>
                                    </p:animEffect>
                                    <p:anim calcmode="lin" valueType="num">
                                      <p:cBhvr>
                                        <p:cTn id="35" dur="1000" fill="hold"/>
                                        <p:tgtEl>
                                          <p:spTgt spid="26633"/>
                                        </p:tgtEl>
                                        <p:attrNameLst>
                                          <p:attrName>ppt_x</p:attrName>
                                        </p:attrNameLst>
                                      </p:cBhvr>
                                      <p:tavLst>
                                        <p:tav tm="0">
                                          <p:val>
                                            <p:strVal val="#ppt_x"/>
                                          </p:val>
                                        </p:tav>
                                        <p:tav tm="100000">
                                          <p:val>
                                            <p:strVal val="#ppt_x"/>
                                          </p:val>
                                        </p:tav>
                                      </p:tavLst>
                                    </p:anim>
                                    <p:anim calcmode="lin" valueType="num">
                                      <p:cBhvr>
                                        <p:cTn id="36" dur="1000" fill="hold"/>
                                        <p:tgtEl>
                                          <p:spTgt spid="26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2" grpId="0" animBg="1"/>
      <p:bldP spid="26633" grpId="0" animBg="1"/>
      <p:bldP spid="266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AutoShape 11"/>
          <p:cNvSpPr>
            <a:spLocks noChangeArrowheads="1"/>
          </p:cNvSpPr>
          <p:nvPr/>
        </p:nvSpPr>
        <p:spPr bwMode="auto">
          <a:xfrm>
            <a:off x="0" y="3357563"/>
            <a:ext cx="2195513" cy="792162"/>
          </a:xfrm>
          <a:prstGeom prst="wedgeEllipseCallout">
            <a:avLst>
              <a:gd name="adj1" fmla="val 14644"/>
              <a:gd name="adj2" fmla="val -149398"/>
            </a:avLst>
          </a:prstGeom>
          <a:solidFill>
            <a:srgbClr val="FF00FF"/>
          </a:solidFill>
          <a:ln w="9525">
            <a:solidFill>
              <a:schemeClr val="tx1"/>
            </a:solidFill>
            <a:miter lim="800000"/>
          </a:ln>
        </p:spPr>
        <p:txBody>
          <a:bodyPr/>
          <a:lstStyle/>
          <a:p>
            <a:pPr algn="ctr"/>
            <a:r>
              <a:rPr lang="en-US" altLang="zh-CN" i="1"/>
              <a:t>v.</a:t>
            </a:r>
            <a:r>
              <a:rPr lang="zh-CN" altLang="en-US"/>
              <a:t>出现，形成</a:t>
            </a:r>
          </a:p>
          <a:p>
            <a:pPr algn="ctr"/>
            <a:r>
              <a:rPr lang="en-US" altLang="zh-CN" i="1"/>
              <a:t>n.</a:t>
            </a:r>
            <a:r>
              <a:rPr lang="zh-CN" altLang="en-US"/>
              <a:t>种类，形式</a:t>
            </a:r>
          </a:p>
        </p:txBody>
      </p:sp>
      <p:sp>
        <p:nvSpPr>
          <p:cNvPr id="20482" name="Oval 2"/>
          <p:cNvSpPr>
            <a:spLocks noChangeArrowheads="1"/>
          </p:cNvSpPr>
          <p:nvPr/>
        </p:nvSpPr>
        <p:spPr bwMode="auto">
          <a:xfrm>
            <a:off x="1187450" y="620713"/>
            <a:ext cx="7239000" cy="6019800"/>
          </a:xfrm>
          <a:prstGeom prst="ellipse">
            <a:avLst/>
          </a:prstGeom>
          <a:gradFill rotWithShape="1">
            <a:gsLst>
              <a:gs pos="0">
                <a:schemeClr val="bg1">
                  <a:alpha val="18999"/>
                </a:schemeClr>
              </a:gs>
              <a:gs pos="100000">
                <a:schemeClr val="bg1">
                  <a:gamma/>
                  <a:shade val="82353"/>
                  <a:invGamma/>
                  <a:alpha val="3000"/>
                </a:schemeClr>
              </a:gs>
            </a:gsLst>
            <a:lin ang="2700000" scaled="1"/>
          </a:gradFill>
          <a:ln w="9525">
            <a:noFill/>
            <a:round/>
          </a:ln>
          <a:effectLst/>
        </p:spPr>
        <p:txBody>
          <a:bodyPr wrap="none" anchor="ctr"/>
          <a:lstStyle/>
          <a:p>
            <a:pPr>
              <a:defRPr/>
            </a:pPr>
            <a:endParaRPr lang="zh-CN" altLang="en-US">
              <a:latin typeface="Arial" panose="020B0604020202020204" pitchFamily="34" charset="0"/>
            </a:endParaRPr>
          </a:p>
        </p:txBody>
      </p:sp>
      <p:sp>
        <p:nvSpPr>
          <p:cNvPr id="20483" name="Text Box 3"/>
          <p:cNvSpPr txBox="1">
            <a:spLocks noChangeArrowheads="1"/>
          </p:cNvSpPr>
          <p:nvPr/>
        </p:nvSpPr>
        <p:spPr bwMode="auto">
          <a:xfrm>
            <a:off x="0" y="333375"/>
            <a:ext cx="9302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accent2"/>
                </a:solidFill>
              </a:rPr>
              <a:t>In our daily life, we should face more environmental problems. </a:t>
            </a:r>
          </a:p>
          <a:p>
            <a:pPr eaLnBrk="1" hangingPunct="1"/>
            <a:r>
              <a:rPr lang="en-US" altLang="zh-CN" sz="2400" b="1">
                <a:solidFill>
                  <a:schemeClr val="accent2"/>
                </a:solidFill>
              </a:rPr>
              <a:t>Can you say something about them?</a:t>
            </a:r>
          </a:p>
        </p:txBody>
      </p:sp>
      <p:sp>
        <p:nvSpPr>
          <p:cNvPr id="20485" name="Line 5"/>
          <p:cNvSpPr>
            <a:spLocks noChangeShapeType="1"/>
          </p:cNvSpPr>
          <p:nvPr/>
        </p:nvSpPr>
        <p:spPr bwMode="auto">
          <a:xfrm flipV="1">
            <a:off x="4859338" y="3068638"/>
            <a:ext cx="0" cy="817562"/>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486" name="Text Box 6"/>
          <p:cNvSpPr txBox="1">
            <a:spLocks noChangeArrowheads="1"/>
          </p:cNvSpPr>
          <p:nvPr/>
        </p:nvSpPr>
        <p:spPr bwMode="auto">
          <a:xfrm>
            <a:off x="1258888" y="1557338"/>
            <a:ext cx="76454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6600FF"/>
                </a:solidFill>
              </a:rPr>
              <a:t>CO</a:t>
            </a:r>
            <a:r>
              <a:rPr lang="en-US" altLang="zh-CN" sz="3200" b="1" baseline="-25000">
                <a:solidFill>
                  <a:srgbClr val="6600FF"/>
                </a:solidFill>
              </a:rPr>
              <a:t>2</a:t>
            </a:r>
            <a:r>
              <a:rPr lang="en-US" altLang="zh-CN" sz="3200" b="1">
                <a:solidFill>
                  <a:srgbClr val="6600FF"/>
                </a:solidFill>
              </a:rPr>
              <a:t>  </a:t>
            </a:r>
            <a:r>
              <a:rPr lang="en-US" altLang="zh-CN" sz="3200" b="1">
                <a:solidFill>
                  <a:srgbClr val="FF00FF"/>
                </a:solidFill>
              </a:rPr>
              <a:t>carbon dioxide </a:t>
            </a:r>
            <a:r>
              <a:rPr lang="en-US" altLang="zh-CN" sz="3200" b="1">
                <a:solidFill>
                  <a:srgbClr val="6600FF"/>
                </a:solidFill>
              </a:rPr>
              <a:t>increase a lot, </a:t>
            </a:r>
            <a:r>
              <a:rPr lang="en-US" altLang="zh-CN" sz="3200" b="1">
                <a:solidFill>
                  <a:srgbClr val="FF0000"/>
                </a:solidFill>
              </a:rPr>
              <a:t>form</a:t>
            </a:r>
            <a:r>
              <a:rPr lang="en-US" altLang="zh-CN" sz="3200" b="1">
                <a:solidFill>
                  <a:srgbClr val="6600FF"/>
                </a:solidFill>
              </a:rPr>
              <a:t> a “</a:t>
            </a:r>
            <a:r>
              <a:rPr lang="en-US" altLang="zh-CN" sz="3200" b="1">
                <a:solidFill>
                  <a:srgbClr val="FF00FF"/>
                </a:solidFill>
              </a:rPr>
              <a:t>blanket</a:t>
            </a:r>
            <a:r>
              <a:rPr lang="en-US" altLang="zh-CN" sz="3200" b="1">
                <a:solidFill>
                  <a:srgbClr val="6600FF"/>
                </a:solidFill>
              </a:rPr>
              <a:t>”, the heat from the sun can’t </a:t>
            </a:r>
            <a:r>
              <a:rPr lang="en-US" altLang="zh-CN" sz="3200" b="1">
                <a:solidFill>
                  <a:srgbClr val="FF00FF"/>
                </a:solidFill>
              </a:rPr>
              <a:t>escape</a:t>
            </a:r>
          </a:p>
        </p:txBody>
      </p:sp>
      <p:sp>
        <p:nvSpPr>
          <p:cNvPr id="20489" name="AutoShape 9"/>
          <p:cNvSpPr>
            <a:spLocks noChangeArrowheads="1"/>
          </p:cNvSpPr>
          <p:nvPr/>
        </p:nvSpPr>
        <p:spPr bwMode="auto">
          <a:xfrm>
            <a:off x="1187450" y="1196975"/>
            <a:ext cx="1800225" cy="360363"/>
          </a:xfrm>
          <a:prstGeom prst="wedgeEllipseCallout">
            <a:avLst>
              <a:gd name="adj1" fmla="val 71694"/>
              <a:gd name="adj2" fmla="val 76431"/>
            </a:avLst>
          </a:prstGeom>
          <a:solidFill>
            <a:srgbClr val="FFFF00"/>
          </a:solidFill>
          <a:ln w="9525">
            <a:solidFill>
              <a:schemeClr val="tx1"/>
            </a:solidFill>
            <a:miter lim="800000"/>
          </a:ln>
        </p:spPr>
        <p:txBody>
          <a:bodyPr/>
          <a:lstStyle/>
          <a:p>
            <a:pPr algn="ctr"/>
            <a:r>
              <a:rPr lang="zh-CN" altLang="en-US"/>
              <a:t>二氧化碳</a:t>
            </a:r>
          </a:p>
        </p:txBody>
      </p:sp>
      <p:sp>
        <p:nvSpPr>
          <p:cNvPr id="20492" name="AutoShape 12"/>
          <p:cNvSpPr>
            <a:spLocks noChangeArrowheads="1"/>
          </p:cNvSpPr>
          <p:nvPr/>
        </p:nvSpPr>
        <p:spPr bwMode="auto">
          <a:xfrm>
            <a:off x="5364163" y="3213100"/>
            <a:ext cx="1944687" cy="360363"/>
          </a:xfrm>
          <a:prstGeom prst="wedgeEllipseCallout">
            <a:avLst>
              <a:gd name="adj1" fmla="val -105671"/>
              <a:gd name="adj2" fmla="val -252644"/>
            </a:avLst>
          </a:prstGeom>
          <a:solidFill>
            <a:srgbClr val="FFFF00"/>
          </a:solidFill>
          <a:ln w="9525">
            <a:solidFill>
              <a:schemeClr val="tx1"/>
            </a:solidFill>
            <a:miter lim="800000"/>
          </a:ln>
        </p:spPr>
        <p:txBody>
          <a:bodyPr/>
          <a:lstStyle/>
          <a:p>
            <a:pPr algn="ctr"/>
            <a:r>
              <a:rPr lang="zh-CN" altLang="en-US"/>
              <a:t>毛毯，毯子</a:t>
            </a:r>
          </a:p>
        </p:txBody>
      </p:sp>
      <p:sp>
        <p:nvSpPr>
          <p:cNvPr id="20493" name="AutoShape 13"/>
          <p:cNvSpPr>
            <a:spLocks noChangeArrowheads="1"/>
          </p:cNvSpPr>
          <p:nvPr/>
        </p:nvSpPr>
        <p:spPr bwMode="auto">
          <a:xfrm>
            <a:off x="2484438" y="3213100"/>
            <a:ext cx="1511300" cy="719138"/>
          </a:xfrm>
          <a:prstGeom prst="wedgeEllipseCallout">
            <a:avLst>
              <a:gd name="adj1" fmla="val 42227"/>
              <a:gd name="adj2" fmla="val -77153"/>
            </a:avLst>
          </a:prstGeom>
          <a:solidFill>
            <a:srgbClr val="FFFF00"/>
          </a:solidFill>
          <a:ln w="9525">
            <a:solidFill>
              <a:schemeClr val="tx1"/>
            </a:solidFill>
            <a:miter lim="800000"/>
          </a:ln>
        </p:spPr>
        <p:txBody>
          <a:bodyPr/>
          <a:lstStyle/>
          <a:p>
            <a:pPr algn="ctr"/>
            <a:r>
              <a:rPr lang="zh-CN" altLang="en-US"/>
              <a:t>渗出；逃跑；逃脱</a:t>
            </a:r>
          </a:p>
        </p:txBody>
      </p:sp>
      <p:pic>
        <p:nvPicPr>
          <p:cNvPr id="9226" name="Picture 17" descr="图片1_副本"/>
          <p:cNvPicPr>
            <a:picLocks noChangeAspect="1" noChangeArrowheads="1"/>
          </p:cNvPicPr>
          <p:nvPr/>
        </p:nvPicPr>
        <p:blipFill>
          <a:blip r:embed="rId2"/>
          <a:srcRect/>
          <a:stretch>
            <a:fillRect/>
          </a:stretch>
        </p:blipFill>
        <p:spPr bwMode="auto">
          <a:xfrm>
            <a:off x="2771775" y="4005263"/>
            <a:ext cx="45720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blinds(horizontal)">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0486"/>
                                        </p:tgtEl>
                                        <p:attrNameLst>
                                          <p:attrName>style.visibility</p:attrName>
                                        </p:attrNameLst>
                                      </p:cBhvr>
                                      <p:to>
                                        <p:strVal val="visible"/>
                                      </p:to>
                                    </p:set>
                                    <p:anim calcmode="discrete" valueType="clr">
                                      <p:cBhvr override="childStyle">
                                        <p:cTn id="17"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0486"/>
                                        </p:tgtEl>
                                        <p:attrNameLst>
                                          <p:attrName>fillcolor</p:attrName>
                                        </p:attrNameLst>
                                      </p:cBhvr>
                                      <p:tavLst>
                                        <p:tav tm="0">
                                          <p:val>
                                            <p:clrVal>
                                              <a:schemeClr val="accent2"/>
                                            </p:clrVal>
                                          </p:val>
                                        </p:tav>
                                        <p:tav tm="50000">
                                          <p:val>
                                            <p:clrVal>
                                              <a:schemeClr val="hlink"/>
                                            </p:clrVal>
                                          </p:val>
                                        </p:tav>
                                      </p:tavLst>
                                    </p:anim>
                                    <p:set>
                                      <p:cBhvr>
                                        <p:cTn id="19" dur="80"/>
                                        <p:tgtEl>
                                          <p:spTgt spid="20486"/>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489"/>
                                        </p:tgtEl>
                                        <p:attrNameLst>
                                          <p:attrName>style.visibility</p:attrName>
                                        </p:attrNameLst>
                                      </p:cBhvr>
                                      <p:to>
                                        <p:strVal val="visible"/>
                                      </p:to>
                                    </p:set>
                                    <p:anim calcmode="lin" valueType="num">
                                      <p:cBhvr additive="base">
                                        <p:cTn id="24" dur="500" fill="hold"/>
                                        <p:tgtEl>
                                          <p:spTgt spid="20489"/>
                                        </p:tgtEl>
                                        <p:attrNameLst>
                                          <p:attrName>ppt_x</p:attrName>
                                        </p:attrNameLst>
                                      </p:cBhvr>
                                      <p:tavLst>
                                        <p:tav tm="0">
                                          <p:val>
                                            <p:strVal val="#ppt_x"/>
                                          </p:val>
                                        </p:tav>
                                        <p:tav tm="100000">
                                          <p:val>
                                            <p:strVal val="#ppt_x"/>
                                          </p:val>
                                        </p:tav>
                                      </p:tavLst>
                                    </p:anim>
                                    <p:anim calcmode="lin" valueType="num">
                                      <p:cBhvr additive="base">
                                        <p:cTn id="25"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491"/>
                                        </p:tgtEl>
                                        <p:attrNameLst>
                                          <p:attrName>style.visibility</p:attrName>
                                        </p:attrNameLst>
                                      </p:cBhvr>
                                      <p:to>
                                        <p:strVal val="visible"/>
                                      </p:to>
                                    </p:set>
                                    <p:animEffect transition="in" filter="blinds(horizontal)">
                                      <p:cBhvr>
                                        <p:cTn id="30" dur="500"/>
                                        <p:tgtEl>
                                          <p:spTgt spid="2049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492"/>
                                        </p:tgtEl>
                                        <p:attrNameLst>
                                          <p:attrName>style.visibility</p:attrName>
                                        </p:attrNameLst>
                                      </p:cBhvr>
                                      <p:to>
                                        <p:strVal val="visible"/>
                                      </p:to>
                                    </p:set>
                                    <p:anim calcmode="lin" valueType="num">
                                      <p:cBhvr additive="base">
                                        <p:cTn id="35" dur="500" fill="hold"/>
                                        <p:tgtEl>
                                          <p:spTgt spid="20492"/>
                                        </p:tgtEl>
                                        <p:attrNameLst>
                                          <p:attrName>ppt_x</p:attrName>
                                        </p:attrNameLst>
                                      </p:cBhvr>
                                      <p:tavLst>
                                        <p:tav tm="0">
                                          <p:val>
                                            <p:strVal val="#ppt_x"/>
                                          </p:val>
                                        </p:tav>
                                        <p:tav tm="100000">
                                          <p:val>
                                            <p:strVal val="#ppt_x"/>
                                          </p:val>
                                        </p:tav>
                                      </p:tavLst>
                                    </p:anim>
                                    <p:anim calcmode="lin" valueType="num">
                                      <p:cBhvr additive="base">
                                        <p:cTn id="36"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493"/>
                                        </p:tgtEl>
                                        <p:attrNameLst>
                                          <p:attrName>style.visibility</p:attrName>
                                        </p:attrNameLst>
                                      </p:cBhvr>
                                      <p:to>
                                        <p:strVal val="visible"/>
                                      </p:to>
                                    </p:set>
                                    <p:anim calcmode="lin" valueType="num">
                                      <p:cBhvr additive="base">
                                        <p:cTn id="41" dur="500" fill="hold"/>
                                        <p:tgtEl>
                                          <p:spTgt spid="20493"/>
                                        </p:tgtEl>
                                        <p:attrNameLst>
                                          <p:attrName>ppt_x</p:attrName>
                                        </p:attrNameLst>
                                      </p:cBhvr>
                                      <p:tavLst>
                                        <p:tav tm="0">
                                          <p:val>
                                            <p:strVal val="#ppt_x"/>
                                          </p:val>
                                        </p:tav>
                                        <p:tav tm="100000">
                                          <p:val>
                                            <p:strVal val="#ppt_x"/>
                                          </p:val>
                                        </p:tav>
                                      </p:tavLst>
                                    </p:anim>
                                    <p:anim calcmode="lin" valueType="num">
                                      <p:cBhvr additive="base">
                                        <p:cTn id="42" dur="500" fill="hold"/>
                                        <p:tgtEl>
                                          <p:spTgt spid="20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83" grpId="0"/>
      <p:bldP spid="20485" grpId="0" animBg="1"/>
      <p:bldP spid="20486" grpId="0" autoUpdateAnimBg="0"/>
      <p:bldP spid="20489" grpId="0" animBg="1"/>
      <p:bldP spid="20492" grpId="0" animBg="1"/>
      <p:bldP spid="204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u=1210634174,4256453318&amp;fm=0&amp;gp=2">
            <a:hlinkClick r:id="rId2"/>
          </p:cNvPr>
          <p:cNvPicPr>
            <a:picLocks noChangeAspect="1" noChangeArrowheads="1"/>
          </p:cNvPicPr>
          <p:nvPr/>
        </p:nvPicPr>
        <p:blipFill>
          <a:blip r:embed="rId3"/>
          <a:srcRect/>
          <a:stretch>
            <a:fillRect/>
          </a:stretch>
        </p:blipFill>
        <p:spPr bwMode="auto">
          <a:xfrm>
            <a:off x="250825" y="404813"/>
            <a:ext cx="46815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1835150" y="4076700"/>
            <a:ext cx="64881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6600FF"/>
                </a:solidFill>
              </a:rPr>
              <a:t> </a:t>
            </a:r>
            <a:r>
              <a:rPr lang="en-US" altLang="zh-CN" sz="3200" b="1">
                <a:solidFill>
                  <a:srgbClr val="6600FF"/>
                </a:solidFill>
              </a:rPr>
              <a:t>cause the level of the sea to </a:t>
            </a:r>
            <a:r>
              <a:rPr lang="en-US" altLang="zh-CN" sz="3200" b="1">
                <a:solidFill>
                  <a:srgbClr val="FF0000"/>
                </a:solidFill>
              </a:rPr>
              <a:t>rise</a:t>
            </a:r>
          </a:p>
          <a:p>
            <a:pPr eaLnBrk="1" hangingPunct="1"/>
            <a:r>
              <a:rPr lang="en-US" altLang="zh-CN" sz="3200" b="1">
                <a:solidFill>
                  <a:srgbClr val="6600FF"/>
                </a:solidFill>
              </a:rPr>
              <a:t> called “</a:t>
            </a:r>
            <a:r>
              <a:rPr lang="en-US" altLang="zh-CN" sz="3200" b="1">
                <a:solidFill>
                  <a:srgbClr val="FF00FF"/>
                </a:solidFill>
              </a:rPr>
              <a:t>the greenhouse effect</a:t>
            </a:r>
            <a:r>
              <a:rPr lang="en-US" altLang="zh-CN" sz="3200" b="1">
                <a:solidFill>
                  <a:srgbClr val="6600FF"/>
                </a:solidFill>
              </a:rPr>
              <a:t>”</a:t>
            </a:r>
          </a:p>
          <a:p>
            <a:pPr eaLnBrk="1" hangingPunct="1"/>
            <a:r>
              <a:rPr lang="en-US" altLang="zh-CN" sz="3200" b="1">
                <a:solidFill>
                  <a:srgbClr val="6600FF"/>
                </a:solidFill>
              </a:rPr>
              <a:t> or “global warming”</a:t>
            </a:r>
          </a:p>
        </p:txBody>
      </p:sp>
      <p:sp>
        <p:nvSpPr>
          <p:cNvPr id="27654" name="AutoShape 6"/>
          <p:cNvSpPr>
            <a:spLocks noChangeArrowheads="1"/>
          </p:cNvSpPr>
          <p:nvPr/>
        </p:nvSpPr>
        <p:spPr bwMode="auto">
          <a:xfrm>
            <a:off x="5867400" y="2276475"/>
            <a:ext cx="2665413" cy="1296988"/>
          </a:xfrm>
          <a:prstGeom prst="wedgeEllipseCallout">
            <a:avLst>
              <a:gd name="adj1" fmla="val 28199"/>
              <a:gd name="adj2" fmla="val 91616"/>
            </a:avLst>
          </a:prstGeom>
          <a:solidFill>
            <a:srgbClr val="FF00FF"/>
          </a:solidFill>
          <a:ln w="9525">
            <a:solidFill>
              <a:schemeClr val="tx1"/>
            </a:solidFill>
            <a:miter lim="800000"/>
          </a:ln>
        </p:spPr>
        <p:txBody>
          <a:bodyPr/>
          <a:lstStyle/>
          <a:p>
            <a:pPr algn="ctr"/>
            <a:endParaRPr lang="en-US" altLang="zh-CN"/>
          </a:p>
          <a:p>
            <a:pPr algn="ctr"/>
            <a:r>
              <a:rPr lang="en-US" altLang="zh-CN" i="1"/>
              <a:t>v.</a:t>
            </a:r>
            <a:r>
              <a:rPr lang="zh-CN" altLang="en-US" sz="2400" b="1"/>
              <a:t>上升；起床；升起</a:t>
            </a:r>
          </a:p>
        </p:txBody>
      </p:sp>
      <p:pic>
        <p:nvPicPr>
          <p:cNvPr id="27655" name="Picture 7" descr="2014-02-13_11-33-5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16688" y="2276475"/>
            <a:ext cx="1152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8"/>
          <p:cNvSpPr>
            <a:spLocks noChangeArrowheads="1"/>
          </p:cNvSpPr>
          <p:nvPr/>
        </p:nvSpPr>
        <p:spPr bwMode="auto">
          <a:xfrm>
            <a:off x="6011863" y="5445125"/>
            <a:ext cx="2808287" cy="865188"/>
          </a:xfrm>
          <a:prstGeom prst="wedgeEllipseCallout">
            <a:avLst>
              <a:gd name="adj1" fmla="val -35699"/>
              <a:gd name="adj2" fmla="val -86148"/>
            </a:avLst>
          </a:prstGeom>
          <a:solidFill>
            <a:srgbClr val="FFFF00"/>
          </a:solidFill>
          <a:ln w="9525">
            <a:solidFill>
              <a:schemeClr val="tx1"/>
            </a:solidFill>
            <a:miter lim="800000"/>
          </a:ln>
        </p:spPr>
        <p:txBody>
          <a:bodyPr/>
          <a:lstStyle/>
          <a:p>
            <a:pPr algn="ctr"/>
            <a:r>
              <a:rPr lang="zh-CN" altLang="en-US" sz="2400" b="1"/>
              <a:t>温室效应</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653"/>
                                        </p:tgtEl>
                                        <p:attrNameLst>
                                          <p:attrName>style.visibility</p:attrName>
                                        </p:attrNameLst>
                                      </p:cBhvr>
                                      <p:to>
                                        <p:strVal val="visible"/>
                                      </p:to>
                                    </p:set>
                                    <p:anim calcmode="discrete" valueType="clr">
                                      <p:cBhvr override="childStyle">
                                        <p:cTn id="12"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3"/>
                                        </p:tgtEl>
                                        <p:attrNameLst>
                                          <p:attrName>fillcolor</p:attrName>
                                        </p:attrNameLst>
                                      </p:cBhvr>
                                      <p:tavLst>
                                        <p:tav tm="0">
                                          <p:val>
                                            <p:clrVal>
                                              <a:schemeClr val="accent2"/>
                                            </p:clrVal>
                                          </p:val>
                                        </p:tav>
                                        <p:tav tm="50000">
                                          <p:val>
                                            <p:clrVal>
                                              <a:schemeClr val="hlink"/>
                                            </p:clrVal>
                                          </p:val>
                                        </p:tav>
                                      </p:tavLst>
                                    </p:anim>
                                    <p:set>
                                      <p:cBhvr>
                                        <p:cTn id="14" dur="80"/>
                                        <p:tgtEl>
                                          <p:spTgt spid="2765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4"/>
                                        </p:tgtEl>
                                        <p:attrNameLst>
                                          <p:attrName>style.visibility</p:attrName>
                                        </p:attrNameLst>
                                      </p:cBhvr>
                                      <p:to>
                                        <p:strVal val="visible"/>
                                      </p:to>
                                    </p:set>
                                    <p:anim calcmode="lin" valueType="num">
                                      <p:cBhvr additive="base">
                                        <p:cTn id="19" dur="500" fill="hold"/>
                                        <p:tgtEl>
                                          <p:spTgt spid="27654"/>
                                        </p:tgtEl>
                                        <p:attrNameLst>
                                          <p:attrName>ppt_x</p:attrName>
                                        </p:attrNameLst>
                                      </p:cBhvr>
                                      <p:tavLst>
                                        <p:tav tm="0">
                                          <p:val>
                                            <p:strVal val="#ppt_x"/>
                                          </p:val>
                                        </p:tav>
                                        <p:tav tm="100000">
                                          <p:val>
                                            <p:strVal val="#ppt_x"/>
                                          </p:val>
                                        </p:tav>
                                      </p:tavLst>
                                    </p:anim>
                                    <p:anim calcmode="lin" valueType="num">
                                      <p:cBhvr additive="base">
                                        <p:cTn id="20"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5"/>
                                        </p:tgtEl>
                                        <p:attrNameLst>
                                          <p:attrName>style.visibility</p:attrName>
                                        </p:attrNameLst>
                                      </p:cBhvr>
                                      <p:to>
                                        <p:strVal val="visible"/>
                                      </p:to>
                                    </p:set>
                                    <p:anim calcmode="lin" valueType="num">
                                      <p:cBhvr additive="base">
                                        <p:cTn id="25" dur="500" fill="hold"/>
                                        <p:tgtEl>
                                          <p:spTgt spid="27655"/>
                                        </p:tgtEl>
                                        <p:attrNameLst>
                                          <p:attrName>ppt_x</p:attrName>
                                        </p:attrNameLst>
                                      </p:cBhvr>
                                      <p:tavLst>
                                        <p:tav tm="0">
                                          <p:val>
                                            <p:strVal val="#ppt_x"/>
                                          </p:val>
                                        </p:tav>
                                        <p:tav tm="100000">
                                          <p:val>
                                            <p:strVal val="#ppt_x"/>
                                          </p:val>
                                        </p:tav>
                                      </p:tavLst>
                                    </p:anim>
                                    <p:anim calcmode="lin" valueType="num">
                                      <p:cBhvr additive="base">
                                        <p:cTn id="26"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iterate type="lt">
                                    <p:tmPct val="10000"/>
                                  </p:iterate>
                                  <p:childTnLst>
                                    <p:set>
                                      <p:cBhvr>
                                        <p:cTn id="30" dur="1" fill="hold">
                                          <p:stCondLst>
                                            <p:cond delay="0"/>
                                          </p:stCondLst>
                                        </p:cTn>
                                        <p:tgtEl>
                                          <p:spTgt spid="27656"/>
                                        </p:tgtEl>
                                        <p:attrNameLst>
                                          <p:attrName>style.visibility</p:attrName>
                                        </p:attrNameLst>
                                      </p:cBhvr>
                                      <p:to>
                                        <p:strVal val="visible"/>
                                      </p:to>
                                    </p:set>
                                    <p:animEffect transition="in" filter="fade">
                                      <p:cBhvr>
                                        <p:cTn id="31" dur="2000"/>
                                        <p:tgtEl>
                                          <p:spTgt spid="27656"/>
                                        </p:tgtEl>
                                      </p:cBhvr>
                                    </p:animEffect>
                                    <p:anim calcmode="lin" valueType="num">
                                      <p:cBhvr>
                                        <p:cTn id="32" dur="2000" fill="hold"/>
                                        <p:tgtEl>
                                          <p:spTgt spid="27656"/>
                                        </p:tgtEl>
                                        <p:attrNameLst>
                                          <p:attrName>ppt_w</p:attrName>
                                        </p:attrNameLst>
                                      </p:cBhvr>
                                      <p:tavLst>
                                        <p:tav tm="0" fmla="#ppt_w*sin(2.5*pi*$)">
                                          <p:val>
                                            <p:fltVal val="0"/>
                                          </p:val>
                                        </p:tav>
                                        <p:tav tm="100000">
                                          <p:val>
                                            <p:fltVal val="1"/>
                                          </p:val>
                                        </p:tav>
                                      </p:tavLst>
                                    </p:anim>
                                    <p:anim calcmode="lin" valueType="num">
                                      <p:cBhvr>
                                        <p:cTn id="33" dur="2000" fill="hold"/>
                                        <p:tgtEl>
                                          <p:spTgt spid="276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nimBg="1"/>
      <p:bldP spid="27656" grpId="0" animBg="1"/>
    </p:bldLst>
  </p:timing>
</p:sld>
</file>

<file path=ppt/theme/theme1.xml><?xml version="1.0" encoding="utf-8"?>
<a:theme xmlns:a="http://schemas.openxmlformats.org/drawingml/2006/main" name="WWW.2PPT.COM&#10;">
  <a:themeElements>
    <a:clrScheme name="">
      <a:dk1>
        <a:srgbClr val="000000"/>
      </a:dk1>
      <a:lt1>
        <a:srgbClr val="FFFFFF"/>
      </a:lt1>
      <a:dk2>
        <a:srgbClr val="000000"/>
      </a:dk2>
      <a:lt2>
        <a:srgbClr val="FFFFFF"/>
      </a:lt2>
      <a:accent1>
        <a:srgbClr val="123787"/>
      </a:accent1>
      <a:accent2>
        <a:srgbClr val="4BD7F6"/>
      </a:accent2>
      <a:accent3>
        <a:srgbClr val="FFFFFF"/>
      </a:accent3>
      <a:accent4>
        <a:srgbClr val="000000"/>
      </a:accent4>
      <a:accent5>
        <a:srgbClr val="AAAEC3"/>
      </a:accent5>
      <a:accent6>
        <a:srgbClr val="43C3DF"/>
      </a:accent6>
      <a:hlink>
        <a:srgbClr val="0000FF"/>
      </a:hlink>
      <a:folHlink>
        <a:srgbClr val="800080"/>
      </a:folHlink>
    </a:clrScheme>
    <a:fontScheme name="旋转的风车">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主题43</Template>
  <TotalTime>0</TotalTime>
  <Words>1240</Words>
  <Application>Microsoft Office PowerPoint</Application>
  <PresentationFormat>全屏显示(4:3)</PresentationFormat>
  <Paragraphs>134</Paragraphs>
  <Slides>21</Slides>
  <Notes>1</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宋体</vt:lpstr>
      <vt:lpstr>微软雅黑</vt:lpstr>
      <vt:lpstr>Arial</vt:lpstr>
      <vt:lpstr>Calibri</vt:lpstr>
      <vt:lpstr>Wingdings</vt:lpstr>
      <vt:lpstr>WWW.2PPT.COM
</vt:lpstr>
      <vt:lpstr>Unit 2 Topic2  All these problems are very serious. </vt:lpstr>
      <vt:lpstr>PowerPoint 演示文稿</vt:lpstr>
      <vt:lpstr>PowerPoint 演示文稿</vt:lpstr>
      <vt:lpstr>PowerPoint 演示文稿</vt:lpstr>
      <vt:lpstr>In our daily life, we should face more environmental problems.  Can you say something about them?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Surf the Internet to collect more information about environmental problems and effects. Then discuss the information in groups and take notes.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2014-02-13T02:39:00Z</dcterms:created>
  <dcterms:modified xsi:type="dcterms:W3CDTF">2023-01-16T20:06:51Z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2393937AA2AB4A718483C9034ACA4A3F</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