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30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3" r:id="rId11"/>
    <p:sldId id="266" r:id="rId12"/>
    <p:sldId id="267" r:id="rId13"/>
    <p:sldId id="268" r:id="rId14"/>
    <p:sldId id="269" r:id="rId15"/>
    <p:sldId id="270" r:id="rId16"/>
    <p:sldId id="284" r:id="rId17"/>
    <p:sldId id="272" r:id="rId18"/>
    <p:sldId id="273" r:id="rId19"/>
    <p:sldId id="274" r:id="rId20"/>
    <p:sldId id="275" r:id="rId21"/>
    <p:sldId id="276" r:id="rId22"/>
    <p:sldId id="285" r:id="rId23"/>
    <p:sldId id="278" r:id="rId24"/>
    <p:sldId id="279" r:id="rId25"/>
    <p:sldId id="280" r:id="rId26"/>
    <p:sldId id="281" r:id="rId27"/>
    <p:sldId id="282" r:id="rId28"/>
    <p:sldId id="286" r:id="rId29"/>
  </p:sldIdLst>
  <p:sldSz cx="9144000" cy="5143500" type="screen16x9"/>
  <p:notesSz cx="6858000" cy="9144000"/>
  <p:custDataLst>
    <p:tags r:id="rId31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3B86"/>
    <a:srgbClr val="0475C1"/>
    <a:srgbClr val="A6742D"/>
    <a:srgbClr val="675654"/>
    <a:srgbClr val="413C6F"/>
    <a:srgbClr val="D85507"/>
    <a:srgbClr val="C3171E"/>
    <a:srgbClr val="4601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50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package" Target="../embeddings/Microsoft_Excel____.xlsx"/><Relationship Id="rId4" Type="http://schemas.openxmlformats.org/officeDocument/2006/relationships/image" Target="../media/image19.pn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799624242187597E-2"/>
          <c:y val="4.0878899260288003E-2"/>
          <c:w val="0.927200375757812"/>
          <c:h val="0.918242201479424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固定值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C24-4493-9444-93E04D98AD7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C24-4493-9444-93E04D98AD7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C24-4493-9444-93E04D98AD77}"/>
              </c:ext>
            </c:extLst>
          </c:dPt>
          <c:cat>
            <c:strRef>
              <c:f>Sheet1!$A$2:$A$6</c:f>
              <c:strCache>
                <c:ptCount val="5"/>
                <c:pt idx="0">
                  <c:v>部门1</c:v>
                </c:pt>
                <c:pt idx="1">
                  <c:v>部门2</c:v>
                </c:pt>
                <c:pt idx="2">
                  <c:v>部门3</c:v>
                </c:pt>
                <c:pt idx="3">
                  <c:v>部门4</c:v>
                </c:pt>
                <c:pt idx="4">
                  <c:v>部门5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C24-4493-9444-93E04D98AD7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数据填入2</c:v>
                </c:pt>
              </c:strCache>
            </c:strRef>
          </c:tx>
          <c:spPr>
            <a:blipFill>
              <a:blip xmlns:r="http://schemas.openxmlformats.org/officeDocument/2006/relationships" r:embed="rId4"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ack"/>
          </c:pictureOptions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C24-4493-9444-93E04D98AD7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C24-4493-9444-93E04D98AD7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C24-4493-9444-93E04D98AD7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C24-4493-9444-93E04D98AD7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0C24-4493-9444-93E04D98AD77}"/>
              </c:ext>
            </c:extLst>
          </c:dPt>
          <c:dLbls>
            <c:dLbl>
              <c:idx val="0"/>
              <c:layout>
                <c:manualLayout>
                  <c:x val="-6.3115955191647699E-2"/>
                  <c:y val="3.71743404583179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9455684523594994E-2"/>
                      <c:h val="0.10534290432142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0C24-4493-9444-93E04D98AD77}"/>
                </c:ext>
              </c:extLst>
            </c:dLbl>
            <c:dLbl>
              <c:idx val="1"/>
              <c:layout>
                <c:manualLayout>
                  <c:x val="-6.3115955191647602E-2"/>
                  <c:y val="3.71743404583178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9455684523594994E-2"/>
                      <c:h val="0.10534290432142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0C24-4493-9444-93E04D98AD77}"/>
                </c:ext>
              </c:extLst>
            </c:dLbl>
            <c:dLbl>
              <c:idx val="2"/>
              <c:layout>
                <c:manualLayout>
                  <c:x val="-6.3115955191647602E-2"/>
                  <c:y val="3.7174340458318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9455684523594994E-2"/>
                      <c:h val="0.10534290432142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0C24-4493-9444-93E04D98AD77}"/>
                </c:ext>
              </c:extLst>
            </c:dLbl>
            <c:dLbl>
              <c:idx val="3"/>
              <c:layout>
                <c:manualLayout>
                  <c:x val="-6.3115955191647699E-2"/>
                  <c:y val="3.717434045831919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9455684523594994E-2"/>
                      <c:h val="0.10534290432142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0C24-4493-9444-93E04D98AD77}"/>
                </c:ext>
              </c:extLst>
            </c:dLbl>
            <c:dLbl>
              <c:idx val="4"/>
              <c:layout>
                <c:manualLayout>
                  <c:x val="-6.3115955191647602E-2"/>
                  <c:y val="3.71743404583178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9455684523594994E-2"/>
                      <c:h val="0.10534290432142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0C24-4493-9444-93E04D98AD77}"/>
                </c:ext>
              </c:extLst>
            </c:dLbl>
            <c:spPr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76200" dist="38100" dir="2700000" algn="tl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8100" h="19050" prst="angle"/>
              </a:sp3d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lang="zh-CN" sz="1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ITC Avant Garde Std Bk" panose="020B0502020202020204" pitchFamily="34" charset="0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>
                      <a:gd name="adj" fmla="val 50000"/>
                    </a:avLst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部门1</c:v>
                </c:pt>
                <c:pt idx="1">
                  <c:v>部门2</c:v>
                </c:pt>
                <c:pt idx="2">
                  <c:v>部门3</c:v>
                </c:pt>
                <c:pt idx="3">
                  <c:v>部门4</c:v>
                </c:pt>
                <c:pt idx="4">
                  <c:v>部门5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0.5</c:v>
                </c:pt>
                <c:pt idx="1">
                  <c:v>0.4</c:v>
                </c:pt>
                <c:pt idx="2">
                  <c:v>0.8</c:v>
                </c:pt>
                <c:pt idx="3">
                  <c:v>0.7</c:v>
                </c:pt>
                <c:pt idx="4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C24-4493-9444-93E04D98AD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866546672"/>
        <c:axId val="-1866564080"/>
      </c:barChart>
      <c:catAx>
        <c:axId val="-18665466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+mn-cs"/>
              </a:defRPr>
            </a:pPr>
            <a:endParaRPr lang="zh-CN"/>
          </a:p>
        </c:txPr>
        <c:crossAx val="-1866564080"/>
        <c:crosses val="autoZero"/>
        <c:auto val="1"/>
        <c:lblAlgn val="ctr"/>
        <c:lblOffset val="100"/>
        <c:noMultiLvlLbl val="0"/>
      </c:catAx>
      <c:valAx>
        <c:axId val="-186656408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-186654667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5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3F08D-41F1-4613-BDDD-9507F9AF4AB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D6C2B-E091-47CD-968B-A63CE623EEC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1FC198-2D83-4DFC-8CDD-7D23AF44D4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1FC198-2D83-4DFC-8CDD-7D23AF44D4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1FC198-2D83-4DFC-8CDD-7D23AF44D4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1FC198-2D83-4DFC-8CDD-7D23AF44D4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1FC198-2D83-4DFC-8CDD-7D23AF44D4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7EBA0FB-F580-4CDD-9CFA-09F4122DE7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1FC198-2D83-4DFC-8CDD-7D23AF44D4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1FC198-2D83-4DFC-8CDD-7D23AF44D4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1FC198-2D83-4DFC-8CDD-7D23AF44D4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1FC198-2D83-4DFC-8CDD-7D23AF44D4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7EBA0FB-F580-4CDD-9CFA-09F4122DE7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1FC198-2D83-4DFC-8CDD-7D23AF44D4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7EBA0FB-F580-4CDD-9CFA-09F4122DE7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1FC198-2D83-4DFC-8CDD-7D23AF44D4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1FC198-2D83-4DFC-8CDD-7D23AF44D4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1FC198-2D83-4DFC-8CDD-7D23AF44D4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1FC198-2D83-4DFC-8CDD-7D23AF44D4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t>25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1FC198-2D83-4DFC-8CDD-7D23AF44D4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t>26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7EBA0FB-F580-4CDD-9CFA-09F4122DE7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1FC198-2D83-4DFC-8CDD-7D23AF44D4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1FC198-2D83-4DFC-8CDD-7D23AF44D4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1FC198-2D83-4DFC-8CDD-7D23AF44D4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1FC198-2D83-4DFC-8CDD-7D23AF44D4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1FC198-2D83-4DFC-8CDD-7D23AF44D4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7EBA0FB-F580-4CDD-9CFA-09F4122DE7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66D3CB-456A-46C2-A55D-8FDC0511D56A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2023-01-10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EB2FAB-5DF9-4825-8B73-184D7DFAD4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66D3CB-456A-46C2-A55D-8FDC0511D56A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2023-01-10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EB2FAB-5DF9-4825-8B73-184D7DFAD4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66D3CB-456A-46C2-A55D-8FDC0511D56A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2023-01-10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EB2FAB-5DF9-4825-8B73-184D7DFAD4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66D3CB-456A-46C2-A55D-8FDC0511D56A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2023-01-10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EB2FAB-5DF9-4825-8B73-184D7DFAD4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blipFill dpi="0" rotWithShape="1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 hasCustomPrompt="1"/>
          </p:nvPr>
        </p:nvSpPr>
        <p:spPr>
          <a:xfrm>
            <a:off x="1940040" y="-16051"/>
            <a:ext cx="8229600" cy="5103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dirty="0" smtClean="0"/>
              <a:t>单击此处编辑母版标题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 hasCustomPrompt="1"/>
          </p:nvPr>
        </p:nvSpPr>
        <p:spPr>
          <a:xfrm>
            <a:off x="1940040" y="-16051"/>
            <a:ext cx="8229600" cy="5103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dirty="0" smtClean="0"/>
              <a:t>单击此处编辑母版标题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66D3CB-456A-46C2-A55D-8FDC0511D56A}" type="datetimeFigureOut">
              <a:rPr kumimoji="0" lang="zh-CN" alt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2023-01-10</a:t>
            </a:fld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EB2FAB-5DF9-4825-8B73-184D7DFAD483}" type="slidenum">
              <a:rPr kumimoji="0" lang="zh-CN" alt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‹#›</a:t>
            </a:fld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66D3CB-456A-46C2-A55D-8FDC0511D56A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2023-01-10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EB2FAB-5DF9-4825-8B73-184D7DFAD4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66D3CB-456A-46C2-A55D-8FDC0511D56A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2023-01-10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EB2FAB-5DF9-4825-8B73-184D7DFAD4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66D3CB-456A-46C2-A55D-8FDC0511D56A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2023-01-10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EB2FAB-5DF9-4825-8B73-184D7DFAD4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66D3CB-456A-46C2-A55D-8FDC0511D56A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2023-01-10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EB2FAB-5DF9-4825-8B73-184D7DFAD4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66D3CB-456A-46C2-A55D-8FDC0511D56A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2023-01-10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EB2FAB-5DF9-4825-8B73-184D7DFAD4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66D3CB-456A-46C2-A55D-8FDC0511D56A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2023-01-10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EB2FAB-5DF9-4825-8B73-184D7DFAD4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66D3CB-456A-46C2-A55D-8FDC0511D56A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2023-01-10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EB2FAB-5DF9-4825-8B73-184D7DFAD4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0" y="1"/>
            <a:ext cx="8521700" cy="3463908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532516"/>
            <a:ext cx="9144000" cy="4356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940040" y="-16051"/>
            <a:ext cx="8229600" cy="5103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dirty="0" smtClean="0"/>
              <a:t>单击此处编辑母版标题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+mj-lt"/>
          <a:ea typeface="微软雅黑" panose="020B0503020204020204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1"/>
            <a:ext cx="7885651" cy="320536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007817" y="1"/>
            <a:ext cx="2136183" cy="514350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2287286" y="1013889"/>
            <a:ext cx="4761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大学生廉政专题党课</a:t>
            </a:r>
            <a:r>
              <a:rPr lang="en-US" altLang="zh-CN" sz="2800" b="1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287286" y="709791"/>
            <a:ext cx="2310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20XXPOWERPOINT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287286" y="1594985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603952"/>
            <a:ext cx="9143244" cy="15543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909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"/>
          <p:cNvSpPr/>
          <p:nvPr/>
        </p:nvSpPr>
        <p:spPr>
          <a:xfrm>
            <a:off x="1071563" y="1685446"/>
            <a:ext cx="6800850" cy="2115029"/>
          </a:xfrm>
          <a:custGeom>
            <a:avLst/>
            <a:gdLst>
              <a:gd name="connsiteX0" fmla="*/ 0 w 6800850"/>
              <a:gd name="connsiteY0" fmla="*/ 2115029 h 2115029"/>
              <a:gd name="connsiteX1" fmla="*/ 971550 w 6800850"/>
              <a:gd name="connsiteY1" fmla="*/ 914879 h 2115029"/>
              <a:gd name="connsiteX2" fmla="*/ 1943100 w 6800850"/>
              <a:gd name="connsiteY2" fmla="*/ 1600679 h 2115029"/>
              <a:gd name="connsiteX3" fmla="*/ 2857500 w 6800850"/>
              <a:gd name="connsiteY3" fmla="*/ 479 h 2115029"/>
              <a:gd name="connsiteX4" fmla="*/ 3857625 w 6800850"/>
              <a:gd name="connsiteY4" fmla="*/ 1786417 h 2115029"/>
              <a:gd name="connsiteX5" fmla="*/ 4800600 w 6800850"/>
              <a:gd name="connsiteY5" fmla="*/ 829154 h 2115029"/>
              <a:gd name="connsiteX6" fmla="*/ 5786437 w 6800850"/>
              <a:gd name="connsiteY6" fmla="*/ 1157767 h 2115029"/>
              <a:gd name="connsiteX7" fmla="*/ 6800850 w 6800850"/>
              <a:gd name="connsiteY7" fmla="*/ 479 h 211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00850" h="2115029">
                <a:moveTo>
                  <a:pt x="0" y="2115029"/>
                </a:moveTo>
                <a:cubicBezTo>
                  <a:pt x="323850" y="1557816"/>
                  <a:pt x="647700" y="1000604"/>
                  <a:pt x="971550" y="914879"/>
                </a:cubicBezTo>
                <a:cubicBezTo>
                  <a:pt x="1295400" y="829154"/>
                  <a:pt x="1628775" y="1753079"/>
                  <a:pt x="1943100" y="1600679"/>
                </a:cubicBezTo>
                <a:cubicBezTo>
                  <a:pt x="2257425" y="1448279"/>
                  <a:pt x="2538413" y="-30477"/>
                  <a:pt x="2857500" y="479"/>
                </a:cubicBezTo>
                <a:cubicBezTo>
                  <a:pt x="3176587" y="31435"/>
                  <a:pt x="3533775" y="1648305"/>
                  <a:pt x="3857625" y="1786417"/>
                </a:cubicBezTo>
                <a:cubicBezTo>
                  <a:pt x="4181475" y="1924529"/>
                  <a:pt x="4479131" y="933929"/>
                  <a:pt x="4800600" y="829154"/>
                </a:cubicBezTo>
                <a:cubicBezTo>
                  <a:pt x="5122069" y="724379"/>
                  <a:pt x="5453062" y="1295879"/>
                  <a:pt x="5786437" y="1157767"/>
                </a:cubicBezTo>
                <a:cubicBezTo>
                  <a:pt x="6119812" y="1019655"/>
                  <a:pt x="6622256" y="205266"/>
                  <a:pt x="6800850" y="479"/>
                </a:cubicBezTo>
              </a:path>
            </a:pathLst>
          </a:custGeom>
          <a:ln w="76200">
            <a:solidFill>
              <a:srgbClr val="5F5F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757497" y="2304367"/>
            <a:ext cx="609409" cy="60940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" name="同心圆 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8" name="椭圆 7"/>
          <p:cNvSpPr/>
          <p:nvPr/>
        </p:nvSpPr>
        <p:spPr>
          <a:xfrm>
            <a:off x="784268" y="3454524"/>
            <a:ext cx="618574" cy="61857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694790" y="1398971"/>
            <a:ext cx="609409" cy="60940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" name="同心圆 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2" name="椭圆 11"/>
          <p:cNvSpPr/>
          <p:nvPr/>
        </p:nvSpPr>
        <p:spPr>
          <a:xfrm>
            <a:off x="2721561" y="2936446"/>
            <a:ext cx="618574" cy="61857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4658854" y="3139631"/>
            <a:ext cx="618574" cy="618574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632083" y="2235155"/>
            <a:ext cx="609409" cy="60940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" name="同心圆 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7" name="椭圆 16"/>
          <p:cNvSpPr/>
          <p:nvPr/>
        </p:nvSpPr>
        <p:spPr>
          <a:xfrm>
            <a:off x="6596147" y="2533358"/>
            <a:ext cx="618574" cy="618574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7569379" y="1361651"/>
            <a:ext cx="609409" cy="60940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9" name="同心圆 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1" name="TextBox 53"/>
          <p:cNvSpPr txBox="1"/>
          <p:nvPr/>
        </p:nvSpPr>
        <p:spPr>
          <a:xfrm>
            <a:off x="539557" y="4251493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添加文字标题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TextBox 54"/>
          <p:cNvSpPr txBox="1"/>
          <p:nvPr/>
        </p:nvSpPr>
        <p:spPr>
          <a:xfrm>
            <a:off x="1508203" y="1869880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添加文字标题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TextBox 55"/>
          <p:cNvSpPr txBox="1"/>
          <p:nvPr/>
        </p:nvSpPr>
        <p:spPr>
          <a:xfrm>
            <a:off x="2535507" y="3758205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添加文字标题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" name="TextBox 59"/>
          <p:cNvSpPr txBox="1"/>
          <p:nvPr/>
        </p:nvSpPr>
        <p:spPr>
          <a:xfrm>
            <a:off x="3421144" y="957855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添加文字标题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TextBox 60"/>
          <p:cNvSpPr txBox="1"/>
          <p:nvPr/>
        </p:nvSpPr>
        <p:spPr>
          <a:xfrm>
            <a:off x="4393505" y="3929658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添加文字标题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TextBox 61"/>
          <p:cNvSpPr txBox="1"/>
          <p:nvPr/>
        </p:nvSpPr>
        <p:spPr>
          <a:xfrm>
            <a:off x="5382790" y="1762108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添加文字标题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" name="TextBox 62"/>
          <p:cNvSpPr txBox="1"/>
          <p:nvPr/>
        </p:nvSpPr>
        <p:spPr>
          <a:xfrm>
            <a:off x="6351436" y="3338994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添加文字标题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" name="TextBox 65"/>
          <p:cNvSpPr txBox="1"/>
          <p:nvPr/>
        </p:nvSpPr>
        <p:spPr>
          <a:xfrm>
            <a:off x="7320086" y="914991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添加文字标题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4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 p14:presetBounceEnd="4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 p14:presetBounceEnd="4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1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nodeType="withEffect" p14:presetBounceEnd="40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12" presetClass="entr" presetSubtype="1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 p14:presetBounceEnd="40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12" presetClass="entr" presetSubtype="4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fill="hold" nodeType="withEffect" p14:presetBounceEnd="40000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12" presetClass="entr" presetSubtype="1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4" fill="hold" grpId="0" nodeType="withEffect" p14:presetBounceEnd="40000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12" presetClass="entr" presetSubtype="4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4" fill="hold" nodeType="withEffect" p14:presetBounceEnd="40000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12" presetClass="entr" presetSubtype="1" fill="hold" grpId="0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6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2" presetClass="entr" presetSubtype="4" fill="hold" grpId="0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7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8" grpId="0" animBg="1"/>
          <p:bldP spid="12" grpId="0" animBg="1"/>
          <p:bldP spid="13" grpId="0" animBg="1"/>
          <p:bldP spid="17" grpId="0" animBg="1"/>
          <p:bldP spid="21" grpId="0"/>
          <p:bldP spid="22" grpId="0"/>
          <p:bldP spid="23" grpId="0"/>
          <p:bldP spid="24" grpId="0"/>
          <p:bldP spid="25" grpId="0"/>
          <p:bldP spid="26" grpId="0"/>
          <p:bldP spid="27" grpId="0"/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4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1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12" presetClass="entr" presetSubtype="1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12" presetClass="entr" presetSubtype="4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fill="hold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12" presetClass="entr" presetSubtype="1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4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12" presetClass="entr" presetSubtype="4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4" fill="hold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12" presetClass="entr" presetSubtype="1" fill="hold" grpId="0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6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2" presetClass="entr" presetSubtype="4" fill="hold" grpId="0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7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8" grpId="0" animBg="1"/>
          <p:bldP spid="12" grpId="0" animBg="1"/>
          <p:bldP spid="13" grpId="0" animBg="1"/>
          <p:bldP spid="17" grpId="0" animBg="1"/>
          <p:bldP spid="21" grpId="0"/>
          <p:bldP spid="22" grpId="0"/>
          <p:bldP spid="23" grpId="0"/>
          <p:bldP spid="24" grpId="0"/>
          <p:bldP spid="25" grpId="0"/>
          <p:bldP spid="26" grpId="0"/>
          <p:bldP spid="27" grpId="0"/>
          <p:bldP spid="28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367936" y="2021101"/>
            <a:ext cx="963909" cy="923289"/>
            <a:chOff x="1664154" y="1934950"/>
            <a:chExt cx="963741" cy="897257"/>
          </a:xfrm>
        </p:grpSpPr>
        <p:grpSp>
          <p:nvGrpSpPr>
            <p:cNvPr id="5" name="组合 4"/>
            <p:cNvGrpSpPr/>
            <p:nvPr/>
          </p:nvGrpSpPr>
          <p:grpSpPr>
            <a:xfrm rot="18900000">
              <a:off x="1664154" y="1934950"/>
              <a:ext cx="897259" cy="897257"/>
              <a:chOff x="304800" y="673100"/>
              <a:chExt cx="4000500" cy="4000500"/>
            </a:xfrm>
            <a:effectLst>
              <a:outerShdw blurRad="444500" dist="254000" dir="48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" name="同心圆 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366203" y="734507"/>
                <a:ext cx="3877701" cy="387769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6" name="TextBox 44"/>
            <p:cNvSpPr txBox="1"/>
            <p:nvPr/>
          </p:nvSpPr>
          <p:spPr>
            <a:xfrm>
              <a:off x="1807549" y="2188595"/>
              <a:ext cx="820346" cy="403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45%</a:t>
              </a:r>
              <a:endPara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321508" y="2031184"/>
            <a:ext cx="897415" cy="923289"/>
            <a:chOff x="3293884" y="1912625"/>
            <a:chExt cx="897259" cy="897258"/>
          </a:xfrm>
        </p:grpSpPr>
        <p:grpSp>
          <p:nvGrpSpPr>
            <p:cNvPr id="10" name="组合 9"/>
            <p:cNvGrpSpPr/>
            <p:nvPr/>
          </p:nvGrpSpPr>
          <p:grpSpPr>
            <a:xfrm rot="18900000">
              <a:off x="3293884" y="1912625"/>
              <a:ext cx="897259" cy="897258"/>
              <a:chOff x="304800" y="673100"/>
              <a:chExt cx="4000500" cy="4000500"/>
            </a:xfrm>
            <a:effectLst>
              <a:outerShdw blurRad="444500" dist="254000" dir="528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2" name="同心圆 1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366204" y="734505"/>
                <a:ext cx="3877703" cy="3877691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1" name="TextBox 49"/>
            <p:cNvSpPr txBox="1"/>
            <p:nvPr/>
          </p:nvSpPr>
          <p:spPr>
            <a:xfrm>
              <a:off x="3404406" y="2201081"/>
              <a:ext cx="753231" cy="388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68%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127290" y="2025670"/>
            <a:ext cx="942085" cy="923289"/>
            <a:chOff x="4849324" y="1995712"/>
            <a:chExt cx="941921" cy="897257"/>
          </a:xfrm>
        </p:grpSpPr>
        <p:grpSp>
          <p:nvGrpSpPr>
            <p:cNvPr id="15" name="组合 14"/>
            <p:cNvGrpSpPr/>
            <p:nvPr/>
          </p:nvGrpSpPr>
          <p:grpSpPr>
            <a:xfrm rot="18900000">
              <a:off x="4849324" y="1995712"/>
              <a:ext cx="897259" cy="897257"/>
              <a:chOff x="304800" y="673100"/>
              <a:chExt cx="4000500" cy="4000500"/>
            </a:xfrm>
            <a:effectLst>
              <a:outerShdw blurRad="444500" dist="254000" dir="564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7" name="同心圆 1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366203" y="734507"/>
                <a:ext cx="3877701" cy="387769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6" name="TextBox 54"/>
            <p:cNvSpPr txBox="1"/>
            <p:nvPr/>
          </p:nvSpPr>
          <p:spPr>
            <a:xfrm>
              <a:off x="4963049" y="2222298"/>
              <a:ext cx="828196" cy="403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79%</a:t>
              </a:r>
              <a:endPara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976586" y="2019651"/>
            <a:ext cx="951205" cy="923289"/>
            <a:chOff x="6380261" y="2029113"/>
            <a:chExt cx="951040" cy="897257"/>
          </a:xfrm>
        </p:grpSpPr>
        <p:grpSp>
          <p:nvGrpSpPr>
            <p:cNvPr id="20" name="组合 19"/>
            <p:cNvGrpSpPr/>
            <p:nvPr/>
          </p:nvGrpSpPr>
          <p:grpSpPr>
            <a:xfrm rot="18900000">
              <a:off x="6380261" y="2029113"/>
              <a:ext cx="897259" cy="897257"/>
              <a:chOff x="304800" y="673100"/>
              <a:chExt cx="4000500" cy="4000500"/>
            </a:xfrm>
            <a:effectLst>
              <a:outerShdw blurRad="444500" dist="254000" dir="5700000" sx="104000" sy="104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2" name="同心圆 2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366203" y="734507"/>
                <a:ext cx="3877701" cy="387769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1" name="TextBox 59"/>
            <p:cNvSpPr txBox="1"/>
            <p:nvPr/>
          </p:nvSpPr>
          <p:spPr>
            <a:xfrm>
              <a:off x="6501314" y="2303662"/>
              <a:ext cx="829987" cy="403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92%</a:t>
              </a:r>
              <a:endPara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4" name="Freeform 8"/>
          <p:cNvSpPr/>
          <p:nvPr/>
        </p:nvSpPr>
        <p:spPr bwMode="auto">
          <a:xfrm rot="18900000">
            <a:off x="1411691" y="2363455"/>
            <a:ext cx="1215555" cy="660729"/>
          </a:xfrm>
          <a:custGeom>
            <a:avLst/>
            <a:gdLst>
              <a:gd name="T0" fmla="*/ 8098 w 8105"/>
              <a:gd name="T1" fmla="*/ 0 h 4285"/>
              <a:gd name="T2" fmla="*/ 8105 w 8105"/>
              <a:gd name="T3" fmla="*/ 233 h 4285"/>
              <a:gd name="T4" fmla="*/ 4053 w 8105"/>
              <a:gd name="T5" fmla="*/ 4285 h 4285"/>
              <a:gd name="T6" fmla="*/ 0 w 8105"/>
              <a:gd name="T7" fmla="*/ 233 h 4285"/>
              <a:gd name="T8" fmla="*/ 7 w 8105"/>
              <a:gd name="T9" fmla="*/ 0 h 4285"/>
              <a:gd name="T10" fmla="*/ 1080 w 8105"/>
              <a:gd name="T11" fmla="*/ 0 h 4285"/>
              <a:gd name="T12" fmla="*/ 1071 w 8105"/>
              <a:gd name="T13" fmla="*/ 233 h 4285"/>
              <a:gd name="T14" fmla="*/ 4053 w 8105"/>
              <a:gd name="T15" fmla="*/ 3214 h 4285"/>
              <a:gd name="T16" fmla="*/ 7034 w 8105"/>
              <a:gd name="T17" fmla="*/ 233 h 4285"/>
              <a:gd name="T18" fmla="*/ 7025 w 8105"/>
              <a:gd name="T19" fmla="*/ 0 h 4285"/>
              <a:gd name="T20" fmla="*/ 8098 w 8105"/>
              <a:gd name="T21" fmla="*/ 0 h 4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105" h="4285">
                <a:moveTo>
                  <a:pt x="8098" y="0"/>
                </a:moveTo>
                <a:cubicBezTo>
                  <a:pt x="8103" y="77"/>
                  <a:pt x="8105" y="155"/>
                  <a:pt x="8105" y="233"/>
                </a:cubicBezTo>
                <a:cubicBezTo>
                  <a:pt x="8105" y="2471"/>
                  <a:pt x="6291" y="4285"/>
                  <a:pt x="4053" y="4285"/>
                </a:cubicBezTo>
                <a:cubicBezTo>
                  <a:pt x="1814" y="4285"/>
                  <a:pt x="0" y="2471"/>
                  <a:pt x="0" y="233"/>
                </a:cubicBezTo>
                <a:cubicBezTo>
                  <a:pt x="0" y="155"/>
                  <a:pt x="2" y="77"/>
                  <a:pt x="7" y="0"/>
                </a:cubicBezTo>
                <a:lnTo>
                  <a:pt x="1080" y="0"/>
                </a:lnTo>
                <a:cubicBezTo>
                  <a:pt x="1074" y="77"/>
                  <a:pt x="1071" y="154"/>
                  <a:pt x="1071" y="233"/>
                </a:cubicBezTo>
                <a:cubicBezTo>
                  <a:pt x="1071" y="1879"/>
                  <a:pt x="2406" y="3214"/>
                  <a:pt x="4053" y="3214"/>
                </a:cubicBezTo>
                <a:cubicBezTo>
                  <a:pt x="5699" y="3214"/>
                  <a:pt x="7034" y="1879"/>
                  <a:pt x="7034" y="233"/>
                </a:cubicBezTo>
                <a:cubicBezTo>
                  <a:pt x="7034" y="154"/>
                  <a:pt x="7031" y="77"/>
                  <a:pt x="7025" y="0"/>
                </a:cubicBezTo>
                <a:lnTo>
                  <a:pt x="8098" y="0"/>
                </a:lnTo>
                <a:close/>
              </a:path>
            </a:pathLst>
          </a:custGeom>
          <a:solidFill>
            <a:schemeClr val="accent1"/>
          </a:solidFill>
          <a:ln w="3175" cap="flat">
            <a:noFill/>
            <a:prstDash val="solid"/>
            <a:miter lim="800000"/>
          </a:ln>
        </p:spPr>
        <p:txBody>
          <a:bodyPr vert="horz" wrap="square" lIns="92354" tIns="46177" rIns="92354" bIns="46177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Freeform 7"/>
          <p:cNvSpPr/>
          <p:nvPr/>
        </p:nvSpPr>
        <p:spPr bwMode="auto">
          <a:xfrm rot="19087048">
            <a:off x="3320073" y="2260446"/>
            <a:ext cx="1187878" cy="802771"/>
          </a:xfrm>
          <a:custGeom>
            <a:avLst/>
            <a:gdLst>
              <a:gd name="T0" fmla="*/ 7997 w 8105"/>
              <a:gd name="T1" fmla="*/ 0 h 4984"/>
              <a:gd name="T2" fmla="*/ 8105 w 8105"/>
              <a:gd name="T3" fmla="*/ 932 h 4984"/>
              <a:gd name="T4" fmla="*/ 4053 w 8105"/>
              <a:gd name="T5" fmla="*/ 4984 h 4984"/>
              <a:gd name="T6" fmla="*/ 0 w 8105"/>
              <a:gd name="T7" fmla="*/ 932 h 4984"/>
              <a:gd name="T8" fmla="*/ 108 w 8105"/>
              <a:gd name="T9" fmla="*/ 0 h 4984"/>
              <a:gd name="T10" fmla="*/ 1212 w 8105"/>
              <a:gd name="T11" fmla="*/ 0 h 4984"/>
              <a:gd name="T12" fmla="*/ 1218 w 8105"/>
              <a:gd name="T13" fmla="*/ 6 h 4984"/>
              <a:gd name="T14" fmla="*/ 1071 w 8105"/>
              <a:gd name="T15" fmla="*/ 932 h 4984"/>
              <a:gd name="T16" fmla="*/ 4053 w 8105"/>
              <a:gd name="T17" fmla="*/ 3913 h 4984"/>
              <a:gd name="T18" fmla="*/ 7034 w 8105"/>
              <a:gd name="T19" fmla="*/ 932 h 4984"/>
              <a:gd name="T20" fmla="*/ 6887 w 8105"/>
              <a:gd name="T21" fmla="*/ 6 h 4984"/>
              <a:gd name="T22" fmla="*/ 6893 w 8105"/>
              <a:gd name="T23" fmla="*/ 0 h 4984"/>
              <a:gd name="T24" fmla="*/ 7997 w 8105"/>
              <a:gd name="T25" fmla="*/ 0 h 49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105" h="4984">
                <a:moveTo>
                  <a:pt x="7997" y="0"/>
                </a:moveTo>
                <a:cubicBezTo>
                  <a:pt x="8068" y="299"/>
                  <a:pt x="8105" y="611"/>
                  <a:pt x="8105" y="932"/>
                </a:cubicBezTo>
                <a:cubicBezTo>
                  <a:pt x="8105" y="3170"/>
                  <a:pt x="6291" y="4984"/>
                  <a:pt x="4053" y="4984"/>
                </a:cubicBezTo>
                <a:cubicBezTo>
                  <a:pt x="1814" y="4984"/>
                  <a:pt x="0" y="3170"/>
                  <a:pt x="0" y="932"/>
                </a:cubicBezTo>
                <a:cubicBezTo>
                  <a:pt x="0" y="611"/>
                  <a:pt x="37" y="299"/>
                  <a:pt x="108" y="0"/>
                </a:cubicBezTo>
                <a:lnTo>
                  <a:pt x="1212" y="0"/>
                </a:lnTo>
                <a:lnTo>
                  <a:pt x="1218" y="6"/>
                </a:lnTo>
                <a:cubicBezTo>
                  <a:pt x="1123" y="297"/>
                  <a:pt x="1071" y="609"/>
                  <a:pt x="1071" y="932"/>
                </a:cubicBezTo>
                <a:cubicBezTo>
                  <a:pt x="1071" y="2578"/>
                  <a:pt x="2406" y="3913"/>
                  <a:pt x="4053" y="3913"/>
                </a:cubicBezTo>
                <a:cubicBezTo>
                  <a:pt x="5699" y="3913"/>
                  <a:pt x="7034" y="2578"/>
                  <a:pt x="7034" y="932"/>
                </a:cubicBezTo>
                <a:cubicBezTo>
                  <a:pt x="7034" y="609"/>
                  <a:pt x="6982" y="297"/>
                  <a:pt x="6887" y="6"/>
                </a:cubicBezTo>
                <a:lnTo>
                  <a:pt x="6893" y="0"/>
                </a:lnTo>
                <a:lnTo>
                  <a:pt x="7997" y="0"/>
                </a:lnTo>
                <a:close/>
              </a:path>
            </a:pathLst>
          </a:custGeom>
          <a:solidFill>
            <a:schemeClr val="accent2"/>
          </a:solidFill>
          <a:ln w="3175" cap="flat">
            <a:noFill/>
            <a:prstDash val="solid"/>
            <a:miter lim="800000"/>
          </a:ln>
        </p:spPr>
        <p:txBody>
          <a:bodyPr vert="horz" wrap="square" lIns="92354" tIns="46177" rIns="92354" bIns="46177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Freeform 6"/>
          <p:cNvSpPr/>
          <p:nvPr/>
        </p:nvSpPr>
        <p:spPr bwMode="auto">
          <a:xfrm rot="19290703">
            <a:off x="5060464" y="2119119"/>
            <a:ext cx="1214489" cy="945740"/>
          </a:xfrm>
          <a:custGeom>
            <a:avLst/>
            <a:gdLst>
              <a:gd name="T0" fmla="*/ 7492 w 8105"/>
              <a:gd name="T1" fmla="*/ 0 h 6195"/>
              <a:gd name="T2" fmla="*/ 8105 w 8105"/>
              <a:gd name="T3" fmla="*/ 2143 h 6195"/>
              <a:gd name="T4" fmla="*/ 4052 w 8105"/>
              <a:gd name="T5" fmla="*/ 6195 h 6195"/>
              <a:gd name="T6" fmla="*/ 0 w 8105"/>
              <a:gd name="T7" fmla="*/ 2143 h 6195"/>
              <a:gd name="T8" fmla="*/ 612 w 8105"/>
              <a:gd name="T9" fmla="*/ 0 h 6195"/>
              <a:gd name="T10" fmla="*/ 1957 w 8105"/>
              <a:gd name="T11" fmla="*/ 0 h 6195"/>
              <a:gd name="T12" fmla="*/ 1968 w 8105"/>
              <a:gd name="T13" fmla="*/ 11 h 6195"/>
              <a:gd name="T14" fmla="*/ 1071 w 8105"/>
              <a:gd name="T15" fmla="*/ 2143 h 6195"/>
              <a:gd name="T16" fmla="*/ 4052 w 8105"/>
              <a:gd name="T17" fmla="*/ 5124 h 6195"/>
              <a:gd name="T18" fmla="*/ 7033 w 8105"/>
              <a:gd name="T19" fmla="*/ 2143 h 6195"/>
              <a:gd name="T20" fmla="*/ 6136 w 8105"/>
              <a:gd name="T21" fmla="*/ 11 h 6195"/>
              <a:gd name="T22" fmla="*/ 6147 w 8105"/>
              <a:gd name="T23" fmla="*/ 0 h 6195"/>
              <a:gd name="T24" fmla="*/ 7492 w 8105"/>
              <a:gd name="T25" fmla="*/ 0 h 6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105" h="6195">
                <a:moveTo>
                  <a:pt x="7492" y="0"/>
                </a:moveTo>
                <a:cubicBezTo>
                  <a:pt x="7880" y="622"/>
                  <a:pt x="8105" y="1356"/>
                  <a:pt x="8105" y="2143"/>
                </a:cubicBezTo>
                <a:cubicBezTo>
                  <a:pt x="8105" y="4381"/>
                  <a:pt x="6290" y="6195"/>
                  <a:pt x="4052" y="6195"/>
                </a:cubicBezTo>
                <a:cubicBezTo>
                  <a:pt x="1814" y="6195"/>
                  <a:pt x="0" y="4381"/>
                  <a:pt x="0" y="2143"/>
                </a:cubicBezTo>
                <a:cubicBezTo>
                  <a:pt x="0" y="1356"/>
                  <a:pt x="224" y="622"/>
                  <a:pt x="612" y="0"/>
                </a:cubicBezTo>
                <a:lnTo>
                  <a:pt x="1957" y="0"/>
                </a:lnTo>
                <a:lnTo>
                  <a:pt x="1968" y="11"/>
                </a:lnTo>
                <a:cubicBezTo>
                  <a:pt x="1415" y="552"/>
                  <a:pt x="1071" y="1307"/>
                  <a:pt x="1071" y="2143"/>
                </a:cubicBezTo>
                <a:cubicBezTo>
                  <a:pt x="1071" y="3789"/>
                  <a:pt x="2406" y="5124"/>
                  <a:pt x="4052" y="5124"/>
                </a:cubicBezTo>
                <a:cubicBezTo>
                  <a:pt x="5699" y="5124"/>
                  <a:pt x="7033" y="3789"/>
                  <a:pt x="7033" y="2143"/>
                </a:cubicBezTo>
                <a:cubicBezTo>
                  <a:pt x="7033" y="1307"/>
                  <a:pt x="6690" y="552"/>
                  <a:pt x="6136" y="11"/>
                </a:cubicBezTo>
                <a:lnTo>
                  <a:pt x="6147" y="0"/>
                </a:lnTo>
                <a:lnTo>
                  <a:pt x="7492" y="0"/>
                </a:lnTo>
                <a:close/>
              </a:path>
            </a:pathLst>
          </a:custGeom>
          <a:solidFill>
            <a:schemeClr val="accent3"/>
          </a:solidFill>
          <a:ln w="3175" cap="flat">
            <a:noFill/>
            <a:prstDash val="solid"/>
            <a:miter lim="800000"/>
          </a:ln>
        </p:spPr>
        <p:txBody>
          <a:bodyPr vert="horz" wrap="square" lIns="92354" tIns="46177" rIns="92354" bIns="46177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" name="Freeform 5"/>
          <p:cNvSpPr/>
          <p:nvPr/>
        </p:nvSpPr>
        <p:spPr bwMode="auto">
          <a:xfrm rot="19810786">
            <a:off x="6859697" y="1922971"/>
            <a:ext cx="1169909" cy="1141444"/>
          </a:xfrm>
          <a:custGeom>
            <a:avLst/>
            <a:gdLst>
              <a:gd name="T0" fmla="*/ 5799 w 8105"/>
              <a:gd name="T1" fmla="*/ 0 h 7710"/>
              <a:gd name="T2" fmla="*/ 8105 w 8105"/>
              <a:gd name="T3" fmla="*/ 3658 h 7710"/>
              <a:gd name="T4" fmla="*/ 4052 w 8105"/>
              <a:gd name="T5" fmla="*/ 7710 h 7710"/>
              <a:gd name="T6" fmla="*/ 0 w 8105"/>
              <a:gd name="T7" fmla="*/ 3658 h 7710"/>
              <a:gd name="T8" fmla="*/ 2306 w 8105"/>
              <a:gd name="T9" fmla="*/ 0 h 7710"/>
              <a:gd name="T10" fmla="*/ 3128 w 8105"/>
              <a:gd name="T11" fmla="*/ 823 h 7710"/>
              <a:gd name="T12" fmla="*/ 1071 w 8105"/>
              <a:gd name="T13" fmla="*/ 3658 h 7710"/>
              <a:gd name="T14" fmla="*/ 4052 w 8105"/>
              <a:gd name="T15" fmla="*/ 6639 h 7710"/>
              <a:gd name="T16" fmla="*/ 7034 w 8105"/>
              <a:gd name="T17" fmla="*/ 3658 h 7710"/>
              <a:gd name="T18" fmla="*/ 4976 w 8105"/>
              <a:gd name="T19" fmla="*/ 823 h 7710"/>
              <a:gd name="T20" fmla="*/ 5799 w 8105"/>
              <a:gd name="T21" fmla="*/ 0 h 77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105" h="7710">
                <a:moveTo>
                  <a:pt x="5799" y="0"/>
                </a:moveTo>
                <a:cubicBezTo>
                  <a:pt x="7163" y="653"/>
                  <a:pt x="8105" y="2045"/>
                  <a:pt x="8105" y="3658"/>
                </a:cubicBezTo>
                <a:cubicBezTo>
                  <a:pt x="8105" y="5896"/>
                  <a:pt x="6291" y="7710"/>
                  <a:pt x="4052" y="7710"/>
                </a:cubicBezTo>
                <a:cubicBezTo>
                  <a:pt x="1814" y="7710"/>
                  <a:pt x="0" y="5896"/>
                  <a:pt x="0" y="3658"/>
                </a:cubicBezTo>
                <a:cubicBezTo>
                  <a:pt x="0" y="2045"/>
                  <a:pt x="942" y="653"/>
                  <a:pt x="2306" y="0"/>
                </a:cubicBezTo>
                <a:lnTo>
                  <a:pt x="3128" y="823"/>
                </a:lnTo>
                <a:cubicBezTo>
                  <a:pt x="1934" y="1212"/>
                  <a:pt x="1071" y="2334"/>
                  <a:pt x="1071" y="3658"/>
                </a:cubicBezTo>
                <a:cubicBezTo>
                  <a:pt x="1071" y="5304"/>
                  <a:pt x="2406" y="6639"/>
                  <a:pt x="4052" y="6639"/>
                </a:cubicBezTo>
                <a:cubicBezTo>
                  <a:pt x="5699" y="6639"/>
                  <a:pt x="7034" y="5304"/>
                  <a:pt x="7034" y="3658"/>
                </a:cubicBezTo>
                <a:cubicBezTo>
                  <a:pt x="7034" y="2334"/>
                  <a:pt x="6171" y="1212"/>
                  <a:pt x="4976" y="823"/>
                </a:cubicBezTo>
                <a:lnTo>
                  <a:pt x="5799" y="0"/>
                </a:lnTo>
                <a:close/>
              </a:path>
            </a:pathLst>
          </a:custGeom>
          <a:solidFill>
            <a:schemeClr val="accent4"/>
          </a:solidFill>
          <a:ln w="3175" cap="flat">
            <a:noFill/>
            <a:prstDash val="solid"/>
            <a:miter lim="800000"/>
          </a:ln>
        </p:spPr>
        <p:txBody>
          <a:bodyPr vert="horz" wrap="square" lIns="92354" tIns="46177" rIns="92354" bIns="46177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390002" y="1275606"/>
            <a:ext cx="960832" cy="261610"/>
            <a:chOff x="3477359" y="8005745"/>
            <a:chExt cx="2534423" cy="676230"/>
          </a:xfrm>
          <a:effectLst>
            <a:outerShdw blurRad="203200" dist="114300" dir="5400000" sx="102000" sy="102000" algn="t" rotWithShape="0">
              <a:prstClr val="black">
                <a:alpha val="29000"/>
              </a:prstClr>
            </a:outerShdw>
          </a:effectLst>
        </p:grpSpPr>
        <p:sp>
          <p:nvSpPr>
            <p:cNvPr id="29" name="流程图: 可选过程 28"/>
            <p:cNvSpPr/>
            <p:nvPr/>
          </p:nvSpPr>
          <p:spPr>
            <a:xfrm>
              <a:off x="3477359" y="8032286"/>
              <a:ext cx="2534423" cy="584775"/>
            </a:xfrm>
            <a:prstGeom prst="flowChartAlternateProcess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0" name="TextBox 72"/>
            <p:cNvSpPr txBox="1"/>
            <p:nvPr/>
          </p:nvSpPr>
          <p:spPr>
            <a:xfrm>
              <a:off x="3713376" y="8005745"/>
              <a:ext cx="1975465" cy="6762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添加标题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205785" y="1275606"/>
            <a:ext cx="960832" cy="261610"/>
            <a:chOff x="3477359" y="8005745"/>
            <a:chExt cx="2534423" cy="676230"/>
          </a:xfrm>
          <a:effectLst>
            <a:outerShdw blurRad="203200" dist="114300" dir="5400000" sx="102000" sy="102000" algn="t" rotWithShape="0">
              <a:prstClr val="black">
                <a:alpha val="29000"/>
              </a:prstClr>
            </a:outerShdw>
          </a:effectLst>
        </p:grpSpPr>
        <p:sp>
          <p:nvSpPr>
            <p:cNvPr id="32" name="流程图: 可选过程 31"/>
            <p:cNvSpPr/>
            <p:nvPr/>
          </p:nvSpPr>
          <p:spPr>
            <a:xfrm>
              <a:off x="3477359" y="8032286"/>
              <a:ext cx="2534423" cy="584775"/>
            </a:xfrm>
            <a:prstGeom prst="flowChartAlternateProcess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3" name="TextBox 75"/>
            <p:cNvSpPr txBox="1"/>
            <p:nvPr/>
          </p:nvSpPr>
          <p:spPr>
            <a:xfrm>
              <a:off x="3713376" y="8005745"/>
              <a:ext cx="1975465" cy="6762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添加标题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996217" y="1275606"/>
            <a:ext cx="960832" cy="261610"/>
            <a:chOff x="3477359" y="8005745"/>
            <a:chExt cx="2534423" cy="676230"/>
          </a:xfrm>
          <a:effectLst>
            <a:outerShdw blurRad="203200" dist="114300" dir="5400000" sx="102000" sy="102000" algn="t" rotWithShape="0">
              <a:prstClr val="black">
                <a:alpha val="29000"/>
              </a:prstClr>
            </a:outerShdw>
          </a:effectLst>
        </p:grpSpPr>
        <p:sp>
          <p:nvSpPr>
            <p:cNvPr id="35" name="流程图: 可选过程 34"/>
            <p:cNvSpPr/>
            <p:nvPr/>
          </p:nvSpPr>
          <p:spPr>
            <a:xfrm>
              <a:off x="3477359" y="8032286"/>
              <a:ext cx="2534423" cy="584775"/>
            </a:xfrm>
            <a:prstGeom prst="flowChartAlternateProcess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6" name="TextBox 78"/>
            <p:cNvSpPr txBox="1"/>
            <p:nvPr/>
          </p:nvSpPr>
          <p:spPr>
            <a:xfrm>
              <a:off x="3713376" y="8005745"/>
              <a:ext cx="1975465" cy="6762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添加标题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891785" y="1275606"/>
            <a:ext cx="960832" cy="261610"/>
            <a:chOff x="3477359" y="8005745"/>
            <a:chExt cx="2534423" cy="676230"/>
          </a:xfrm>
          <a:effectLst>
            <a:outerShdw blurRad="203200" dist="114300" dir="5400000" sx="102000" sy="102000" algn="t" rotWithShape="0">
              <a:prstClr val="black">
                <a:alpha val="29000"/>
              </a:prstClr>
            </a:outerShdw>
          </a:effectLst>
        </p:grpSpPr>
        <p:sp>
          <p:nvSpPr>
            <p:cNvPr id="38" name="流程图: 可选过程 37"/>
            <p:cNvSpPr/>
            <p:nvPr/>
          </p:nvSpPr>
          <p:spPr>
            <a:xfrm>
              <a:off x="3477359" y="8032286"/>
              <a:ext cx="2534423" cy="584775"/>
            </a:xfrm>
            <a:prstGeom prst="flowChartAlternateProcess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9" name="TextBox 81"/>
            <p:cNvSpPr txBox="1"/>
            <p:nvPr/>
          </p:nvSpPr>
          <p:spPr>
            <a:xfrm>
              <a:off x="3713376" y="8005745"/>
              <a:ext cx="1975465" cy="6762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添加标题</a:t>
              </a:r>
            </a:p>
          </p:txBody>
        </p:sp>
      </p:grpSp>
      <p:sp>
        <p:nvSpPr>
          <p:cNvPr id="40" name="TextBox 83"/>
          <p:cNvSpPr txBox="1"/>
          <p:nvPr/>
        </p:nvSpPr>
        <p:spPr>
          <a:xfrm>
            <a:off x="1187624" y="3318807"/>
            <a:ext cx="1647706" cy="699440"/>
          </a:xfrm>
          <a:prstGeom prst="rect">
            <a:avLst/>
          </a:prstGeom>
          <a:noFill/>
        </p:spPr>
        <p:txBody>
          <a:bodyPr wrap="square" lIns="68598" tIns="34299" rIns="68598" bIns="34299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</a:t>
            </a:r>
            <a:r>
              <a:rPr kumimoji="0" lang="zh-CN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粘贴</a:t>
            </a:r>
            <a:endParaRPr kumimoji="0" lang="zh-CN" altLang="en-US" sz="105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1" name="TextBox 84"/>
          <p:cNvSpPr txBox="1"/>
          <p:nvPr/>
        </p:nvSpPr>
        <p:spPr>
          <a:xfrm>
            <a:off x="3027275" y="3318807"/>
            <a:ext cx="1647706" cy="699440"/>
          </a:xfrm>
          <a:prstGeom prst="rect">
            <a:avLst/>
          </a:prstGeom>
          <a:noFill/>
        </p:spPr>
        <p:txBody>
          <a:bodyPr wrap="square" lIns="68598" tIns="34299" rIns="68598" bIns="34299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</a:t>
            </a:r>
            <a:r>
              <a:rPr kumimoji="0" lang="zh-CN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粘贴</a:t>
            </a:r>
            <a:endParaRPr kumimoji="0" lang="zh-CN" altLang="en-US" sz="105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2" name="TextBox 85"/>
          <p:cNvSpPr txBox="1"/>
          <p:nvPr/>
        </p:nvSpPr>
        <p:spPr>
          <a:xfrm>
            <a:off x="4796502" y="3318807"/>
            <a:ext cx="1647706" cy="699440"/>
          </a:xfrm>
          <a:prstGeom prst="rect">
            <a:avLst/>
          </a:prstGeom>
          <a:noFill/>
        </p:spPr>
        <p:txBody>
          <a:bodyPr wrap="square" lIns="68598" tIns="34299" rIns="68598" bIns="34299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</a:t>
            </a:r>
            <a:r>
              <a:rPr kumimoji="0" lang="zh-CN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粘贴</a:t>
            </a:r>
            <a:endParaRPr kumimoji="0" lang="zh-CN" altLang="en-US" sz="105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3" name="TextBox 86"/>
          <p:cNvSpPr txBox="1"/>
          <p:nvPr/>
        </p:nvSpPr>
        <p:spPr>
          <a:xfrm>
            <a:off x="6740718" y="3318807"/>
            <a:ext cx="1647706" cy="699440"/>
          </a:xfrm>
          <a:prstGeom prst="rect">
            <a:avLst/>
          </a:prstGeom>
          <a:noFill/>
        </p:spPr>
        <p:txBody>
          <a:bodyPr wrap="square" lIns="68598" tIns="34299" rIns="68598" bIns="34299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</a:t>
            </a:r>
            <a:r>
              <a:rPr kumimoji="0" lang="zh-CN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粘贴</a:t>
            </a:r>
            <a:endParaRPr kumimoji="0" lang="zh-CN" altLang="en-US" sz="105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40" grpId="0"/>
      <p:bldP spid="41" grpId="0"/>
      <p:bldP spid="42" grpId="0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onitor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041448" y="1233331"/>
            <a:ext cx="3143817" cy="2620202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211960" y="1376254"/>
            <a:ext cx="2808311" cy="1643580"/>
          </a:xfrm>
          <a:prstGeom prst="rect">
            <a:avLst/>
          </a:prstGeom>
          <a:blipFill>
            <a:blip r:embed="rId5" cstate="screen"/>
            <a:stretch>
              <a:fillRect/>
            </a:stretch>
          </a:blipFill>
          <a:effectLst>
            <a:innerShdw blurRad="63500" dist="25400" dir="13500000">
              <a:prstClr val="black">
                <a:alpha val="21000"/>
              </a:prstClr>
            </a:innerShdw>
          </a:effectLst>
        </p:spPr>
      </p:pic>
      <p:pic>
        <p:nvPicPr>
          <p:cNvPr id="6" name="Picture 4" descr="Monitor-Light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912198" y="1304794"/>
            <a:ext cx="1201618" cy="1470168"/>
          </a:xfrm>
          <a:prstGeom prst="rect">
            <a:avLst/>
          </a:prstGeom>
        </p:spPr>
      </p:pic>
      <p:pic>
        <p:nvPicPr>
          <p:cNvPr id="7" name="Picture 5" descr="ipad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823253" y="1738779"/>
            <a:ext cx="2980912" cy="2858402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489277" y="1944999"/>
            <a:ext cx="1560546" cy="1880273"/>
          </a:xfrm>
          <a:prstGeom prst="rect">
            <a:avLst/>
          </a:prstGeom>
          <a:effectLst>
            <a:innerShdw blurRad="63500" dist="25400" dir="13500000">
              <a:prstClr val="black">
                <a:alpha val="26000"/>
              </a:prstClr>
            </a:innerShdw>
          </a:effectLst>
        </p:spPr>
      </p:pic>
      <p:pic>
        <p:nvPicPr>
          <p:cNvPr id="9" name="Picture 7" descr="ipad-light.pn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flipH="1">
            <a:off x="7212318" y="1801792"/>
            <a:ext cx="915621" cy="2072317"/>
          </a:xfrm>
          <a:prstGeom prst="rect">
            <a:avLst/>
          </a:prstGeom>
        </p:spPr>
      </p:pic>
      <p:sp>
        <p:nvSpPr>
          <p:cNvPr id="10" name="TextBox 46"/>
          <p:cNvSpPr txBox="1"/>
          <p:nvPr/>
        </p:nvSpPr>
        <p:spPr>
          <a:xfrm>
            <a:off x="1551867" y="1548229"/>
            <a:ext cx="1061811" cy="346239"/>
          </a:xfrm>
          <a:prstGeom prst="rect">
            <a:avLst/>
          </a:prstGeom>
          <a:noFill/>
        </p:spPr>
        <p:txBody>
          <a:bodyPr wrap="none" lIns="68571" tIns="34285" rIns="68571" bIns="34285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项目分析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C0000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TextBox 47"/>
          <p:cNvSpPr txBox="1"/>
          <p:nvPr/>
        </p:nvSpPr>
        <p:spPr>
          <a:xfrm>
            <a:off x="1654179" y="3019834"/>
            <a:ext cx="1061811" cy="346239"/>
          </a:xfrm>
          <a:prstGeom prst="rect">
            <a:avLst/>
          </a:prstGeom>
          <a:noFill/>
        </p:spPr>
        <p:txBody>
          <a:bodyPr wrap="none" lIns="68571" tIns="34285" rIns="68571" bIns="34285" rtlCol="0">
            <a:spAutoFit/>
          </a:bodyPr>
          <a:lstStyle>
            <a:defPPr>
              <a:defRPr lang="en-US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000" i="0" u="none" strike="noStrike" kern="0" cap="none" spc="0" normalizeH="0" baseline="0">
                <a:ln>
                  <a:noFill/>
                </a:ln>
                <a:solidFill>
                  <a:srgbClr val="1B323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0000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项目分析</a:t>
            </a:r>
          </a:p>
        </p:txBody>
      </p:sp>
      <p:sp>
        <p:nvSpPr>
          <p:cNvPr id="12" name="TextBox 49"/>
          <p:cNvSpPr txBox="1"/>
          <p:nvPr/>
        </p:nvSpPr>
        <p:spPr>
          <a:xfrm>
            <a:off x="1051283" y="1956897"/>
            <a:ext cx="2197036" cy="62323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这里可以添加主要内容</a:t>
            </a:r>
            <a:r>
              <a:rPr kumimoji="0" lang="zh-CN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这里可以添加主要</a:t>
            </a:r>
            <a:r>
              <a:rPr kumimoji="0" lang="zh-CN" alt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内容</a:t>
            </a:r>
            <a:r>
              <a:rPr kumimoji="0" lang="zh-CN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这里可以添加主要</a:t>
            </a:r>
            <a:r>
              <a:rPr kumimoji="0" lang="zh-CN" alt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内容</a:t>
            </a:r>
            <a:r>
              <a:rPr kumimoji="0" lang="zh-CN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这里可以添加主要</a:t>
            </a:r>
            <a:r>
              <a:rPr kumimoji="0" lang="zh-CN" alt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内容</a:t>
            </a:r>
            <a:r>
              <a:rPr kumimoji="0" lang="zh-CN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可以添加主要内容这里可以添加主要</a:t>
            </a:r>
            <a:r>
              <a:rPr kumimoji="0" lang="zh-CN" alt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内容</a:t>
            </a:r>
            <a:endParaRPr kumimoji="0" lang="zh-CN" altLang="en-US" sz="800" b="0" i="0" u="none" strike="noStrike" kern="0" cap="none" spc="0" normalizeH="0" baseline="0" noProof="0" dirty="0">
              <a:ln>
                <a:noFill/>
              </a:ln>
              <a:solidFill>
                <a:srgbClr val="48484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TextBox 50"/>
          <p:cNvSpPr txBox="1"/>
          <p:nvPr/>
        </p:nvSpPr>
        <p:spPr>
          <a:xfrm>
            <a:off x="1168617" y="3428502"/>
            <a:ext cx="2197036" cy="62323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这里可以添加主要内容</a:t>
            </a:r>
            <a:r>
              <a:rPr kumimoji="0" lang="zh-CN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这里可以添加主要</a:t>
            </a:r>
            <a:r>
              <a:rPr kumimoji="0" lang="zh-CN" alt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内容</a:t>
            </a:r>
            <a:r>
              <a:rPr kumimoji="0" lang="zh-CN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这里可以添加主要</a:t>
            </a:r>
            <a:r>
              <a:rPr kumimoji="0" lang="zh-CN" alt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内容</a:t>
            </a:r>
            <a:r>
              <a:rPr kumimoji="0" lang="zh-CN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这里可以添加主要</a:t>
            </a:r>
            <a:r>
              <a:rPr kumimoji="0" lang="zh-CN" alt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内容</a:t>
            </a:r>
            <a:r>
              <a:rPr kumimoji="0" lang="zh-CN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可以添加主要内容这里可以添加主要</a:t>
            </a:r>
            <a:r>
              <a:rPr kumimoji="0" lang="zh-CN" alt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内容</a:t>
            </a:r>
            <a:endParaRPr kumimoji="0" lang="zh-CN" altLang="en-US" sz="800" b="0" i="0" u="none" strike="noStrike" kern="0" cap="none" spc="0" normalizeH="0" baseline="0" noProof="0" dirty="0">
              <a:ln>
                <a:noFill/>
              </a:ln>
              <a:solidFill>
                <a:srgbClr val="48484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 flipH="1" flipV="1">
            <a:off x="2969045" y="1857279"/>
            <a:ext cx="3628920" cy="16956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2184979" y="1415756"/>
            <a:ext cx="4562601" cy="21650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1820981" y="1359141"/>
            <a:ext cx="1414632" cy="636545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444736" y="3296276"/>
            <a:ext cx="1414632" cy="636545"/>
            <a:chOff x="1591195" y="3531391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" name="圆角矩形 104"/>
            <p:cNvSpPr/>
            <p:nvPr/>
          </p:nvSpPr>
          <p:spPr>
            <a:xfrm>
              <a:off x="1591195" y="3531391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641453" y="1097484"/>
            <a:ext cx="1414632" cy="636545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853297" y="3313413"/>
            <a:ext cx="1414632" cy="636545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8" name="TextBox 24"/>
          <p:cNvSpPr txBox="1"/>
          <p:nvPr/>
        </p:nvSpPr>
        <p:spPr>
          <a:xfrm>
            <a:off x="1835696" y="1635646"/>
            <a:ext cx="13388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点击输入标题</a:t>
            </a: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TextBox 25"/>
          <p:cNvSpPr txBox="1"/>
          <p:nvPr/>
        </p:nvSpPr>
        <p:spPr>
          <a:xfrm>
            <a:off x="6660232" y="1373225"/>
            <a:ext cx="13388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点击输入标题</a:t>
            </a:r>
          </a:p>
        </p:txBody>
      </p:sp>
      <p:sp>
        <p:nvSpPr>
          <p:cNvPr id="20" name="TextBox 26"/>
          <p:cNvSpPr txBox="1"/>
          <p:nvPr/>
        </p:nvSpPr>
        <p:spPr>
          <a:xfrm>
            <a:off x="1475656" y="3555503"/>
            <a:ext cx="13388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点击输入标题</a:t>
            </a:r>
          </a:p>
        </p:txBody>
      </p:sp>
      <p:sp>
        <p:nvSpPr>
          <p:cNvPr id="21" name="TextBox 27"/>
          <p:cNvSpPr txBox="1"/>
          <p:nvPr/>
        </p:nvSpPr>
        <p:spPr>
          <a:xfrm>
            <a:off x="5868144" y="3586553"/>
            <a:ext cx="13388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点击输入标题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3746633" y="1810030"/>
            <a:ext cx="1382075" cy="1382075"/>
            <a:chOff x="3746633" y="1810030"/>
            <a:chExt cx="1382075" cy="1382075"/>
          </a:xfrm>
        </p:grpSpPr>
        <p:grpSp>
          <p:nvGrpSpPr>
            <p:cNvPr id="23" name="组合 22"/>
            <p:cNvGrpSpPr/>
            <p:nvPr/>
          </p:nvGrpSpPr>
          <p:grpSpPr>
            <a:xfrm>
              <a:off x="3746633" y="1810030"/>
              <a:ext cx="1382075" cy="1382075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5" name="同心圆 2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392112" y="760412"/>
                <a:ext cx="3825877" cy="3825877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4" name="TextBox 30"/>
            <p:cNvSpPr txBox="1"/>
            <p:nvPr/>
          </p:nvSpPr>
          <p:spPr>
            <a:xfrm>
              <a:off x="3978122" y="2397335"/>
              <a:ext cx="926418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标题内容</a:t>
              </a:r>
            </a:p>
          </p:txBody>
        </p:sp>
      </p:grpSp>
      <p:sp>
        <p:nvSpPr>
          <p:cNvPr id="27" name="TextBox 31"/>
          <p:cNvSpPr txBox="1"/>
          <p:nvPr/>
        </p:nvSpPr>
        <p:spPr>
          <a:xfrm>
            <a:off x="592781" y="2186777"/>
            <a:ext cx="2448272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点击输入本栏的具体文字，简明扼要的说明分项内容，此为概念图解，请根据您的具体内容酌情修改。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" name="TextBox 32"/>
          <p:cNvSpPr txBox="1"/>
          <p:nvPr/>
        </p:nvSpPr>
        <p:spPr>
          <a:xfrm>
            <a:off x="745181" y="4011910"/>
            <a:ext cx="2448272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点击输入本栏的具体文字，简明扼要的说明分项内容，此为概念图解，请根据您的具体内容酌情修改。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" name="TextBox 33"/>
          <p:cNvSpPr txBox="1"/>
          <p:nvPr/>
        </p:nvSpPr>
        <p:spPr>
          <a:xfrm>
            <a:off x="5849365" y="4058985"/>
            <a:ext cx="2448272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点击输入本栏的具体文字，简明扼要的说明分项内容，此为概念图解，请根据您的具体内容酌情修改。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" name="TextBox 34"/>
          <p:cNvSpPr txBox="1"/>
          <p:nvPr/>
        </p:nvSpPr>
        <p:spPr>
          <a:xfrm>
            <a:off x="6012160" y="1972988"/>
            <a:ext cx="2448272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点击输入本栏的具体文字，简明扼要的说明分项内容，此为概念图解，请根据您的具体内容酌情修改。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2883767" y="1304103"/>
            <a:ext cx="373310" cy="37331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2523727" y="3207487"/>
            <a:ext cx="373310" cy="37331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6911328" y="3275267"/>
            <a:ext cx="373310" cy="37331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7725152" y="1059582"/>
            <a:ext cx="373310" cy="37331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5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7" grpId="0"/>
      <p:bldP spid="28" grpId="0"/>
      <p:bldP spid="29" grpId="0"/>
      <p:bldP spid="30" grpId="0"/>
      <p:bldP spid="31" grpId="0" animBg="1"/>
      <p:bldP spid="32" grpId="0" animBg="1"/>
      <p:bldP spid="33" grpId="0" animBg="1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 rot="5400000">
            <a:off x="2570636" y="2903009"/>
            <a:ext cx="2093533" cy="116108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4445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184393" y="3575022"/>
            <a:ext cx="886646" cy="88664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" name="同心圆 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558466" y="1864187"/>
            <a:ext cx="1161081" cy="2666129"/>
            <a:chOff x="4013612" y="985436"/>
            <a:chExt cx="1443428" cy="3314468"/>
          </a:xfrm>
        </p:grpSpPr>
        <p:sp>
          <p:nvSpPr>
            <p:cNvPr id="9" name="圆角矩形 8"/>
            <p:cNvSpPr/>
            <p:nvPr/>
          </p:nvSpPr>
          <p:spPr>
            <a:xfrm rot="5400000">
              <a:off x="3078092" y="1920956"/>
              <a:ext cx="3314468" cy="1443428"/>
            </a:xfrm>
            <a:prstGeom prst="roundRect">
              <a:avLst>
                <a:gd name="adj" fmla="val 50000"/>
              </a:avLst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  <a:effectLst>
              <a:outerShdw blurRad="4445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 rot="5400000">
              <a:off x="3109761" y="1976006"/>
              <a:ext cx="3251129" cy="1352701"/>
            </a:xfrm>
            <a:prstGeom prst="roundRect">
              <a:avLst>
                <a:gd name="adj" fmla="val 50000"/>
              </a:avLst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1" name="椭圆 10"/>
          <p:cNvSpPr/>
          <p:nvPr/>
        </p:nvSpPr>
        <p:spPr>
          <a:xfrm>
            <a:off x="1696948" y="3568355"/>
            <a:ext cx="899981" cy="89998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圆角矩形 11"/>
          <p:cNvSpPr/>
          <p:nvPr/>
        </p:nvSpPr>
        <p:spPr>
          <a:xfrm rot="5400000">
            <a:off x="5286529" y="2662110"/>
            <a:ext cx="2575331" cy="116108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>
            <a:outerShdw blurRad="4445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6145946" y="3575022"/>
            <a:ext cx="886646" cy="88664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" name="同心圆 1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515258" y="1864187"/>
            <a:ext cx="1161081" cy="2666129"/>
            <a:chOff x="4013612" y="985436"/>
            <a:chExt cx="1443428" cy="3314468"/>
          </a:xfrm>
        </p:grpSpPr>
        <p:sp>
          <p:nvSpPr>
            <p:cNvPr id="17" name="圆角矩形 16"/>
            <p:cNvSpPr/>
            <p:nvPr/>
          </p:nvSpPr>
          <p:spPr>
            <a:xfrm rot="5400000">
              <a:off x="3078092" y="1920956"/>
              <a:ext cx="3314468" cy="1443428"/>
            </a:xfrm>
            <a:prstGeom prst="roundRect">
              <a:avLst>
                <a:gd name="adj" fmla="val 50000"/>
              </a:avLst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  <a:effectLst>
              <a:outerShdw blurRad="4445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" name="圆角矩形 17"/>
            <p:cNvSpPr/>
            <p:nvPr/>
          </p:nvSpPr>
          <p:spPr>
            <a:xfrm rot="5400000">
              <a:off x="3109761" y="1976006"/>
              <a:ext cx="3251129" cy="1352701"/>
            </a:xfrm>
            <a:prstGeom prst="roundRect">
              <a:avLst>
                <a:gd name="adj" fmla="val 50000"/>
              </a:avLst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9" name="椭圆 18"/>
          <p:cNvSpPr/>
          <p:nvPr/>
        </p:nvSpPr>
        <p:spPr>
          <a:xfrm>
            <a:off x="4658502" y="3568355"/>
            <a:ext cx="899981" cy="899981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TextBox 123"/>
          <p:cNvSpPr txBox="1"/>
          <p:nvPr/>
        </p:nvSpPr>
        <p:spPr>
          <a:xfrm>
            <a:off x="4703573" y="2273552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25%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TextBox 124"/>
          <p:cNvSpPr txBox="1"/>
          <p:nvPr/>
        </p:nvSpPr>
        <p:spPr>
          <a:xfrm>
            <a:off x="1712519" y="2273552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25%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TextBox 127"/>
          <p:cNvSpPr txBox="1"/>
          <p:nvPr/>
        </p:nvSpPr>
        <p:spPr>
          <a:xfrm>
            <a:off x="3184393" y="27832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15%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TextBox 128"/>
          <p:cNvSpPr txBox="1"/>
          <p:nvPr/>
        </p:nvSpPr>
        <p:spPr>
          <a:xfrm>
            <a:off x="6165297" y="2273552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25%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" name="TextBox 131"/>
          <p:cNvSpPr txBox="1"/>
          <p:nvPr/>
        </p:nvSpPr>
        <p:spPr>
          <a:xfrm>
            <a:off x="1691680" y="828257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添加文字标题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TextBox 132"/>
          <p:cNvSpPr txBox="1"/>
          <p:nvPr/>
        </p:nvSpPr>
        <p:spPr>
          <a:xfrm>
            <a:off x="1691680" y="987574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添加文字内容，内容详尽简要清晰。</a:t>
            </a:r>
            <a:endParaRPr kumimoji="0" lang="en-US" altLang="zh-CN" sz="1200" b="0" i="0" u="none" strike="noStrike" kern="1200" cap="none" spc="0" normalizeH="0" baseline="0" noProof="0" dirty="0" smtClean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添加文字内容，内容详尽简要清晰。</a:t>
            </a:r>
            <a:endParaRPr kumimoji="0" lang="en-US" altLang="zh-CN" sz="1200" b="0" i="0" u="none" strike="noStrike" kern="1200" cap="none" spc="0" normalizeH="0" baseline="0" noProof="0" dirty="0" smtClean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 flipV="1">
            <a:off x="1563059" y="838247"/>
            <a:ext cx="0" cy="57651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4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0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1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 p14:presetBounceEnd="44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4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5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 p14:presetBounceEnd="44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8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9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 p14:presetBounceEnd="44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2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3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1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4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1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5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1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6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1" grpId="0" animBg="1"/>
          <p:bldP spid="12" grpId="0" animBg="1"/>
          <p:bldP spid="19" grpId="0" animBg="1"/>
          <p:bldP spid="20" grpId="0"/>
          <p:bldP spid="21" grpId="0"/>
          <p:bldP spid="22" grpId="0"/>
          <p:bldP spid="23" grpId="0"/>
          <p:bldP spid="24" grpId="0"/>
          <p:bldP spid="2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1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4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1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5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1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6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1" grpId="0" animBg="1"/>
          <p:bldP spid="12" grpId="0" animBg="1"/>
          <p:bldP spid="19" grpId="0" animBg="1"/>
          <p:bldP spid="20" grpId="0"/>
          <p:bldP spid="21" grpId="0"/>
          <p:bldP spid="22" grpId="0"/>
          <p:bldP spid="23" grpId="0"/>
          <p:bldP spid="24" grpId="0"/>
          <p:bldP spid="25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5"/>
          <p:cNvSpPr/>
          <p:nvPr/>
        </p:nvSpPr>
        <p:spPr bwMode="auto">
          <a:xfrm>
            <a:off x="3783115" y="608412"/>
            <a:ext cx="1679368" cy="1514136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C00000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TextBox 21"/>
          <p:cNvSpPr txBox="1"/>
          <p:nvPr/>
        </p:nvSpPr>
        <p:spPr>
          <a:xfrm>
            <a:off x="4085879" y="910288"/>
            <a:ext cx="1073839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03</a:t>
            </a:r>
            <a:endParaRPr kumimoji="0" lang="zh-CN" altLang="en-US" sz="4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TextBox 27"/>
          <p:cNvSpPr txBox="1"/>
          <p:nvPr/>
        </p:nvSpPr>
        <p:spPr>
          <a:xfrm>
            <a:off x="1981200" y="2697943"/>
            <a:ext cx="5588000" cy="1667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just" defTabSz="3429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单击此处添加第三部分文字</a:t>
            </a:r>
            <a:endParaRPr kumimoji="0" lang="en-US" altLang="zh-CN" sz="3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429435" y="2929695"/>
            <a:ext cx="2031325" cy="46166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单击添加内容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648200" y="2929695"/>
            <a:ext cx="2031325" cy="46166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单击添加内容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95538"/>
            <a:ext cx="9143244" cy="20627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 bwMode="auto">
          <a:xfrm>
            <a:off x="3136775" y="1205985"/>
            <a:ext cx="1005569" cy="3174831"/>
          </a:xfrm>
          <a:custGeom>
            <a:avLst/>
            <a:gdLst>
              <a:gd name="T0" fmla="*/ 1750 w 1750"/>
              <a:gd name="T1" fmla="*/ 272 h 5527"/>
              <a:gd name="T2" fmla="*/ 314 w 1750"/>
              <a:gd name="T3" fmla="*/ 2778 h 5527"/>
              <a:gd name="T4" fmla="*/ 1699 w 1750"/>
              <a:gd name="T5" fmla="*/ 5254 h 5527"/>
              <a:gd name="T6" fmla="*/ 1542 w 1750"/>
              <a:gd name="T7" fmla="*/ 5527 h 5527"/>
              <a:gd name="T8" fmla="*/ 0 w 1750"/>
              <a:gd name="T9" fmla="*/ 2778 h 5527"/>
              <a:gd name="T10" fmla="*/ 1593 w 1750"/>
              <a:gd name="T11" fmla="*/ 0 h 5527"/>
              <a:gd name="T12" fmla="*/ 1750 w 1750"/>
              <a:gd name="T13" fmla="*/ 272 h 5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50" h="5527">
                <a:moveTo>
                  <a:pt x="1750" y="272"/>
                </a:moveTo>
                <a:cubicBezTo>
                  <a:pt x="891" y="777"/>
                  <a:pt x="314" y="1710"/>
                  <a:pt x="314" y="2778"/>
                </a:cubicBezTo>
                <a:cubicBezTo>
                  <a:pt x="314" y="3825"/>
                  <a:pt x="868" y="4743"/>
                  <a:pt x="1699" y="5254"/>
                </a:cubicBezTo>
                <a:lnTo>
                  <a:pt x="1542" y="5527"/>
                </a:lnTo>
                <a:cubicBezTo>
                  <a:pt x="617" y="4961"/>
                  <a:pt x="0" y="3942"/>
                  <a:pt x="0" y="2778"/>
                </a:cubicBezTo>
                <a:cubicBezTo>
                  <a:pt x="0" y="1594"/>
                  <a:pt x="640" y="559"/>
                  <a:pt x="1593" y="0"/>
                </a:cubicBezTo>
                <a:lnTo>
                  <a:pt x="1750" y="272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136616" y="967751"/>
            <a:ext cx="1149740" cy="1149740"/>
            <a:chOff x="2342140" y="893355"/>
            <a:chExt cx="1149740" cy="1149740"/>
          </a:xfrm>
        </p:grpSpPr>
        <p:grpSp>
          <p:nvGrpSpPr>
            <p:cNvPr id="6" name="组合 5"/>
            <p:cNvGrpSpPr/>
            <p:nvPr/>
          </p:nvGrpSpPr>
          <p:grpSpPr>
            <a:xfrm>
              <a:off x="2342140" y="893355"/>
              <a:ext cx="1149740" cy="114974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" name="同心圆 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7" name="KSO_Shape"/>
            <p:cNvSpPr/>
            <p:nvPr/>
          </p:nvSpPr>
          <p:spPr bwMode="auto">
            <a:xfrm>
              <a:off x="2678413" y="1165965"/>
              <a:ext cx="489748" cy="569476"/>
            </a:xfrm>
            <a:custGeom>
              <a:avLst/>
              <a:gdLst>
                <a:gd name="T0" fmla="*/ 2147483646 w 5822"/>
                <a:gd name="T1" fmla="*/ 2147483646 h 6759"/>
                <a:gd name="T2" fmla="*/ 2147483646 w 5822"/>
                <a:gd name="T3" fmla="*/ 2147483646 h 6759"/>
                <a:gd name="T4" fmla="*/ 2147483646 w 5822"/>
                <a:gd name="T5" fmla="*/ 2147483646 h 6759"/>
                <a:gd name="T6" fmla="*/ 2147483646 w 5822"/>
                <a:gd name="T7" fmla="*/ 2147483646 h 6759"/>
                <a:gd name="T8" fmla="*/ 2147483646 w 5822"/>
                <a:gd name="T9" fmla="*/ 2147483646 h 6759"/>
                <a:gd name="T10" fmla="*/ 2147483646 w 5822"/>
                <a:gd name="T11" fmla="*/ 1253760573 h 6759"/>
                <a:gd name="T12" fmla="*/ 2147483646 w 5822"/>
                <a:gd name="T13" fmla="*/ 2147483646 h 6759"/>
                <a:gd name="T14" fmla="*/ 2147483646 w 5822"/>
                <a:gd name="T15" fmla="*/ 2147483646 h 6759"/>
                <a:gd name="T16" fmla="*/ 2147483646 w 5822"/>
                <a:gd name="T17" fmla="*/ 2147483646 h 6759"/>
                <a:gd name="T18" fmla="*/ 2147483646 w 5822"/>
                <a:gd name="T19" fmla="*/ 2147483646 h 6759"/>
                <a:gd name="T20" fmla="*/ 2147483646 w 5822"/>
                <a:gd name="T21" fmla="*/ 2147483646 h 6759"/>
                <a:gd name="T22" fmla="*/ 2147483646 w 5822"/>
                <a:gd name="T23" fmla="*/ 2147483646 h 6759"/>
                <a:gd name="T24" fmla="*/ 2147483646 w 5822"/>
                <a:gd name="T25" fmla="*/ 2147483646 h 6759"/>
                <a:gd name="T26" fmla="*/ 2147483646 w 5822"/>
                <a:gd name="T27" fmla="*/ 2147483646 h 6759"/>
                <a:gd name="T28" fmla="*/ 2147483646 w 5822"/>
                <a:gd name="T29" fmla="*/ 2147483646 h 6759"/>
                <a:gd name="T30" fmla="*/ 2147483646 w 5822"/>
                <a:gd name="T31" fmla="*/ 2147483646 h 6759"/>
                <a:gd name="T32" fmla="*/ 2147483646 w 5822"/>
                <a:gd name="T33" fmla="*/ 2147483646 h 6759"/>
                <a:gd name="T34" fmla="*/ 2147483646 w 5822"/>
                <a:gd name="T35" fmla="*/ 2147483646 h 6759"/>
                <a:gd name="T36" fmla="*/ 2147483646 w 5822"/>
                <a:gd name="T37" fmla="*/ 2147483646 h 6759"/>
                <a:gd name="T38" fmla="*/ 2147483646 w 5822"/>
                <a:gd name="T39" fmla="*/ 2147483646 h 6759"/>
                <a:gd name="T40" fmla="*/ 0 w 5822"/>
                <a:gd name="T41" fmla="*/ 2147483646 h 6759"/>
                <a:gd name="T42" fmla="*/ 2147483646 w 5822"/>
                <a:gd name="T43" fmla="*/ 2147483646 h 6759"/>
                <a:gd name="T44" fmla="*/ 2147483646 w 5822"/>
                <a:gd name="T45" fmla="*/ 2147483646 h 6759"/>
                <a:gd name="T46" fmla="*/ 2147483646 w 5822"/>
                <a:gd name="T47" fmla="*/ 2147483646 h 6759"/>
                <a:gd name="T48" fmla="*/ 2147483646 w 5822"/>
                <a:gd name="T49" fmla="*/ 2147483646 h 6759"/>
                <a:gd name="T50" fmla="*/ 2147483646 w 5822"/>
                <a:gd name="T51" fmla="*/ 2147483646 h 6759"/>
                <a:gd name="T52" fmla="*/ 2147483646 w 5822"/>
                <a:gd name="T53" fmla="*/ 2147483646 h 6759"/>
                <a:gd name="T54" fmla="*/ 2147483646 w 5822"/>
                <a:gd name="T55" fmla="*/ 2147483646 h 6759"/>
                <a:gd name="T56" fmla="*/ 2147483646 w 5822"/>
                <a:gd name="T57" fmla="*/ 2147483646 h 6759"/>
                <a:gd name="T58" fmla="*/ 2147483646 w 5822"/>
                <a:gd name="T59" fmla="*/ 2147483646 h 6759"/>
                <a:gd name="T60" fmla="*/ 2147483646 w 5822"/>
                <a:gd name="T61" fmla="*/ 2147483646 h 6759"/>
                <a:gd name="T62" fmla="*/ 2147483646 w 5822"/>
                <a:gd name="T63" fmla="*/ 2147483646 h 6759"/>
                <a:gd name="T64" fmla="*/ 2147483646 w 5822"/>
                <a:gd name="T65" fmla="*/ 2147483646 h 6759"/>
                <a:gd name="T66" fmla="*/ 2147483646 w 5822"/>
                <a:gd name="T67" fmla="*/ 2147483646 h 6759"/>
                <a:gd name="T68" fmla="*/ 2147483646 w 5822"/>
                <a:gd name="T69" fmla="*/ 2147483646 h 6759"/>
                <a:gd name="T70" fmla="*/ 2147483646 w 5822"/>
                <a:gd name="T71" fmla="*/ 2147483646 h 6759"/>
                <a:gd name="T72" fmla="*/ 2147483646 w 5822"/>
                <a:gd name="T73" fmla="*/ 2147483646 h 6759"/>
                <a:gd name="T74" fmla="*/ 2147483646 w 5822"/>
                <a:gd name="T75" fmla="*/ 2147483646 h 6759"/>
                <a:gd name="T76" fmla="*/ 2147483646 w 5822"/>
                <a:gd name="T77" fmla="*/ 2147483646 h 6759"/>
                <a:gd name="T78" fmla="*/ 2147483646 w 5822"/>
                <a:gd name="T79" fmla="*/ 2147483646 h 6759"/>
                <a:gd name="T80" fmla="*/ 2147483646 w 5822"/>
                <a:gd name="T81" fmla="*/ 2147483646 h 6759"/>
                <a:gd name="T82" fmla="*/ 2147483646 w 5822"/>
                <a:gd name="T83" fmla="*/ 2147483646 h 6759"/>
                <a:gd name="T84" fmla="*/ 2147483646 w 5822"/>
                <a:gd name="T85" fmla="*/ 2147483646 h 6759"/>
                <a:gd name="T86" fmla="*/ 2147483646 w 5822"/>
                <a:gd name="T87" fmla="*/ 2147483646 h 6759"/>
                <a:gd name="T88" fmla="*/ 2147483646 w 5822"/>
                <a:gd name="T89" fmla="*/ 2147483646 h 6759"/>
                <a:gd name="T90" fmla="*/ 2147483646 w 5822"/>
                <a:gd name="T91" fmla="*/ 2147483646 h 6759"/>
                <a:gd name="T92" fmla="*/ 2147483646 w 5822"/>
                <a:gd name="T93" fmla="*/ 2147483646 h 6759"/>
                <a:gd name="T94" fmla="*/ 2147483646 w 5822"/>
                <a:gd name="T95" fmla="*/ 2147483646 h 6759"/>
                <a:gd name="T96" fmla="*/ 2147483646 w 5822"/>
                <a:gd name="T97" fmla="*/ 2147483646 h 675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822" h="6759">
                  <a:moveTo>
                    <a:pt x="0" y="6351"/>
                  </a:moveTo>
                  <a:lnTo>
                    <a:pt x="129" y="6351"/>
                  </a:lnTo>
                  <a:lnTo>
                    <a:pt x="129" y="3057"/>
                  </a:lnTo>
                  <a:lnTo>
                    <a:pt x="129" y="2914"/>
                  </a:lnTo>
                  <a:lnTo>
                    <a:pt x="266" y="2865"/>
                  </a:lnTo>
                  <a:lnTo>
                    <a:pt x="1775" y="2337"/>
                  </a:lnTo>
                  <a:lnTo>
                    <a:pt x="1775" y="1515"/>
                  </a:lnTo>
                  <a:lnTo>
                    <a:pt x="1775" y="1386"/>
                  </a:lnTo>
                  <a:lnTo>
                    <a:pt x="1892" y="1331"/>
                  </a:lnTo>
                  <a:lnTo>
                    <a:pt x="4422" y="137"/>
                  </a:lnTo>
                  <a:lnTo>
                    <a:pt x="4714" y="0"/>
                  </a:lnTo>
                  <a:lnTo>
                    <a:pt x="4714" y="56"/>
                  </a:lnTo>
                  <a:lnTo>
                    <a:pt x="5511" y="532"/>
                  </a:lnTo>
                  <a:lnTo>
                    <a:pt x="5511" y="6326"/>
                  </a:lnTo>
                  <a:lnTo>
                    <a:pt x="5822" y="6326"/>
                  </a:lnTo>
                  <a:lnTo>
                    <a:pt x="5822" y="6734"/>
                  </a:lnTo>
                  <a:lnTo>
                    <a:pt x="4510" y="6734"/>
                  </a:lnTo>
                  <a:lnTo>
                    <a:pt x="4305" y="6734"/>
                  </a:lnTo>
                  <a:lnTo>
                    <a:pt x="4305" y="6529"/>
                  </a:lnTo>
                  <a:lnTo>
                    <a:pt x="4305" y="643"/>
                  </a:lnTo>
                  <a:lnTo>
                    <a:pt x="2183" y="1644"/>
                  </a:lnTo>
                  <a:lnTo>
                    <a:pt x="2183" y="2194"/>
                  </a:lnTo>
                  <a:lnTo>
                    <a:pt x="2798" y="1979"/>
                  </a:lnTo>
                  <a:lnTo>
                    <a:pt x="3035" y="1895"/>
                  </a:lnTo>
                  <a:lnTo>
                    <a:pt x="3035" y="1889"/>
                  </a:lnTo>
                  <a:lnTo>
                    <a:pt x="3042" y="1892"/>
                  </a:lnTo>
                  <a:lnTo>
                    <a:pt x="3068" y="1884"/>
                  </a:lnTo>
                  <a:lnTo>
                    <a:pt x="3068" y="1909"/>
                  </a:lnTo>
                  <a:lnTo>
                    <a:pt x="3862" y="2381"/>
                  </a:lnTo>
                  <a:lnTo>
                    <a:pt x="3862" y="6313"/>
                  </a:lnTo>
                  <a:lnTo>
                    <a:pt x="4177" y="6313"/>
                  </a:lnTo>
                  <a:lnTo>
                    <a:pt x="4177" y="6722"/>
                  </a:lnTo>
                  <a:lnTo>
                    <a:pt x="2865" y="6722"/>
                  </a:lnTo>
                  <a:lnTo>
                    <a:pt x="2661" y="6722"/>
                  </a:lnTo>
                  <a:lnTo>
                    <a:pt x="2661" y="6517"/>
                  </a:lnTo>
                  <a:lnTo>
                    <a:pt x="2661" y="2458"/>
                  </a:lnTo>
                  <a:lnTo>
                    <a:pt x="538" y="3202"/>
                  </a:lnTo>
                  <a:lnTo>
                    <a:pt x="538" y="6556"/>
                  </a:lnTo>
                  <a:lnTo>
                    <a:pt x="538" y="6759"/>
                  </a:lnTo>
                  <a:lnTo>
                    <a:pt x="334" y="6759"/>
                  </a:lnTo>
                  <a:lnTo>
                    <a:pt x="0" y="6759"/>
                  </a:lnTo>
                  <a:lnTo>
                    <a:pt x="0" y="6351"/>
                  </a:lnTo>
                  <a:close/>
                  <a:moveTo>
                    <a:pt x="776" y="6707"/>
                  </a:moveTo>
                  <a:lnTo>
                    <a:pt x="776" y="6707"/>
                  </a:lnTo>
                  <a:lnTo>
                    <a:pt x="1501" y="6707"/>
                  </a:lnTo>
                  <a:lnTo>
                    <a:pt x="2348" y="6707"/>
                  </a:lnTo>
                  <a:lnTo>
                    <a:pt x="2348" y="5989"/>
                  </a:lnTo>
                  <a:lnTo>
                    <a:pt x="1501" y="6044"/>
                  </a:lnTo>
                  <a:lnTo>
                    <a:pt x="776" y="6092"/>
                  </a:lnTo>
                  <a:lnTo>
                    <a:pt x="776" y="6707"/>
                  </a:lnTo>
                  <a:close/>
                  <a:moveTo>
                    <a:pt x="776" y="4048"/>
                  </a:moveTo>
                  <a:lnTo>
                    <a:pt x="776" y="4048"/>
                  </a:lnTo>
                  <a:lnTo>
                    <a:pt x="1501" y="3842"/>
                  </a:lnTo>
                  <a:lnTo>
                    <a:pt x="2348" y="3604"/>
                  </a:lnTo>
                  <a:lnTo>
                    <a:pt x="2348" y="2883"/>
                  </a:lnTo>
                  <a:lnTo>
                    <a:pt x="1501" y="3178"/>
                  </a:lnTo>
                  <a:lnTo>
                    <a:pt x="776" y="3431"/>
                  </a:lnTo>
                  <a:lnTo>
                    <a:pt x="776" y="4048"/>
                  </a:lnTo>
                  <a:close/>
                  <a:moveTo>
                    <a:pt x="776" y="4926"/>
                  </a:moveTo>
                  <a:lnTo>
                    <a:pt x="776" y="4926"/>
                  </a:lnTo>
                  <a:lnTo>
                    <a:pt x="1501" y="4788"/>
                  </a:lnTo>
                  <a:lnTo>
                    <a:pt x="2348" y="4628"/>
                  </a:lnTo>
                  <a:lnTo>
                    <a:pt x="2348" y="3909"/>
                  </a:lnTo>
                  <a:lnTo>
                    <a:pt x="1501" y="4124"/>
                  </a:lnTo>
                  <a:lnTo>
                    <a:pt x="776" y="4310"/>
                  </a:lnTo>
                  <a:lnTo>
                    <a:pt x="776" y="4926"/>
                  </a:lnTo>
                  <a:close/>
                  <a:moveTo>
                    <a:pt x="776" y="5811"/>
                  </a:moveTo>
                  <a:lnTo>
                    <a:pt x="776" y="5811"/>
                  </a:lnTo>
                  <a:lnTo>
                    <a:pt x="1501" y="5741"/>
                  </a:lnTo>
                  <a:lnTo>
                    <a:pt x="2348" y="5661"/>
                  </a:lnTo>
                  <a:lnTo>
                    <a:pt x="2348" y="4942"/>
                  </a:lnTo>
                  <a:lnTo>
                    <a:pt x="1501" y="5078"/>
                  </a:lnTo>
                  <a:lnTo>
                    <a:pt x="776" y="5194"/>
                  </a:lnTo>
                  <a:lnTo>
                    <a:pt x="776" y="58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630172" y="2286104"/>
            <a:ext cx="1149740" cy="1149740"/>
            <a:chOff x="1835696" y="2211710"/>
            <a:chExt cx="1149740" cy="1149740"/>
          </a:xfrm>
        </p:grpSpPr>
        <p:grpSp>
          <p:nvGrpSpPr>
            <p:cNvPr id="11" name="组合 10"/>
            <p:cNvGrpSpPr/>
            <p:nvPr/>
          </p:nvGrpSpPr>
          <p:grpSpPr>
            <a:xfrm>
              <a:off x="1835696" y="2211710"/>
              <a:ext cx="1149740" cy="114974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3" name="同心圆 1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2" name="KSO_Shape"/>
            <p:cNvSpPr/>
            <p:nvPr/>
          </p:nvSpPr>
          <p:spPr bwMode="auto">
            <a:xfrm>
              <a:off x="2089100" y="2562390"/>
              <a:ext cx="649486" cy="486031"/>
            </a:xfrm>
            <a:custGeom>
              <a:avLst/>
              <a:gdLst>
                <a:gd name="T0" fmla="*/ 151004 w 5185"/>
                <a:gd name="T1" fmla="*/ 1065477 h 3880"/>
                <a:gd name="T2" fmla="*/ 1873403 w 5185"/>
                <a:gd name="T3" fmla="*/ 1297678 h 3880"/>
                <a:gd name="T4" fmla="*/ 751713 w 5185"/>
                <a:gd name="T5" fmla="*/ 1241832 h 3880"/>
                <a:gd name="T6" fmla="*/ 1108464 w 5185"/>
                <a:gd name="T7" fmla="*/ 1148144 h 3880"/>
                <a:gd name="T8" fmla="*/ 751713 w 5185"/>
                <a:gd name="T9" fmla="*/ 1241832 h 3880"/>
                <a:gd name="T10" fmla="*/ 1726808 w 5185"/>
                <a:gd name="T11" fmla="*/ 1012203 h 3880"/>
                <a:gd name="T12" fmla="*/ 1726073 w 5185"/>
                <a:gd name="T13" fmla="*/ 1007794 h 3880"/>
                <a:gd name="T14" fmla="*/ 1726808 w 5185"/>
                <a:gd name="T15" fmla="*/ 44089 h 3880"/>
                <a:gd name="T16" fmla="*/ 1726441 w 5185"/>
                <a:gd name="T17" fmla="*/ 39680 h 3880"/>
                <a:gd name="T18" fmla="*/ 1724604 w 5185"/>
                <a:gd name="T19" fmla="*/ 30862 h 3880"/>
                <a:gd name="T20" fmla="*/ 1721297 w 5185"/>
                <a:gd name="T21" fmla="*/ 23147 h 3880"/>
                <a:gd name="T22" fmla="*/ 1716888 w 5185"/>
                <a:gd name="T23" fmla="*/ 15798 h 3880"/>
                <a:gd name="T24" fmla="*/ 1711010 w 5185"/>
                <a:gd name="T25" fmla="*/ 9920 h 3880"/>
                <a:gd name="T26" fmla="*/ 1703662 w 5185"/>
                <a:gd name="T27" fmla="*/ 5144 h 3880"/>
                <a:gd name="T28" fmla="*/ 1695946 w 5185"/>
                <a:gd name="T29" fmla="*/ 1837 h 3880"/>
                <a:gd name="T30" fmla="*/ 1687128 w 5185"/>
                <a:gd name="T31" fmla="*/ 367 h 3880"/>
                <a:gd name="T32" fmla="*/ 222281 w 5185"/>
                <a:gd name="T33" fmla="*/ 0 h 3880"/>
                <a:gd name="T34" fmla="*/ 217872 w 5185"/>
                <a:gd name="T35" fmla="*/ 367 h 3880"/>
                <a:gd name="T36" fmla="*/ 209054 w 5185"/>
                <a:gd name="T37" fmla="*/ 1837 h 3880"/>
                <a:gd name="T38" fmla="*/ 201338 w 5185"/>
                <a:gd name="T39" fmla="*/ 5144 h 3880"/>
                <a:gd name="T40" fmla="*/ 194358 w 5185"/>
                <a:gd name="T41" fmla="*/ 9920 h 3880"/>
                <a:gd name="T42" fmla="*/ 188112 w 5185"/>
                <a:gd name="T43" fmla="*/ 15798 h 3880"/>
                <a:gd name="T44" fmla="*/ 183336 w 5185"/>
                <a:gd name="T45" fmla="*/ 23147 h 3880"/>
                <a:gd name="T46" fmla="*/ 180029 w 5185"/>
                <a:gd name="T47" fmla="*/ 30862 h 3880"/>
                <a:gd name="T48" fmla="*/ 178559 w 5185"/>
                <a:gd name="T49" fmla="*/ 39680 h 3880"/>
                <a:gd name="T50" fmla="*/ 178192 w 5185"/>
                <a:gd name="T51" fmla="*/ 1003386 h 3880"/>
                <a:gd name="T52" fmla="*/ 178559 w 5185"/>
                <a:gd name="T53" fmla="*/ 1007794 h 3880"/>
                <a:gd name="T54" fmla="*/ 178192 w 5185"/>
                <a:gd name="T55" fmla="*/ 1012203 h 3880"/>
                <a:gd name="T56" fmla="*/ 1727176 w 5185"/>
                <a:gd name="T57" fmla="*/ 1012571 h 3880"/>
                <a:gd name="T58" fmla="*/ 1616954 w 5185"/>
                <a:gd name="T59" fmla="*/ 937620 h 3880"/>
                <a:gd name="T60" fmla="*/ 288046 w 5185"/>
                <a:gd name="T61" fmla="*/ 109854 h 3880"/>
                <a:gd name="T62" fmla="*/ 1616954 w 5185"/>
                <a:gd name="T63" fmla="*/ 937620 h 3880"/>
                <a:gd name="T64" fmla="*/ 4409 w 5185"/>
                <a:gd name="T65" fmla="*/ 1350584 h 3880"/>
                <a:gd name="T66" fmla="*/ 0 w 5185"/>
                <a:gd name="T67" fmla="*/ 1359402 h 3880"/>
                <a:gd name="T68" fmla="*/ 735 w 5185"/>
                <a:gd name="T69" fmla="*/ 1369322 h 3880"/>
                <a:gd name="T70" fmla="*/ 3307 w 5185"/>
                <a:gd name="T71" fmla="*/ 1379977 h 3880"/>
                <a:gd name="T72" fmla="*/ 7348 w 5185"/>
                <a:gd name="T73" fmla="*/ 1390999 h 3880"/>
                <a:gd name="T74" fmla="*/ 13227 w 5185"/>
                <a:gd name="T75" fmla="*/ 1401654 h 3880"/>
                <a:gd name="T76" fmla="*/ 19473 w 5185"/>
                <a:gd name="T77" fmla="*/ 1411206 h 3880"/>
                <a:gd name="T78" fmla="*/ 26821 w 5185"/>
                <a:gd name="T79" fmla="*/ 1418554 h 3880"/>
                <a:gd name="T80" fmla="*/ 35271 w 5185"/>
                <a:gd name="T81" fmla="*/ 1423698 h 3880"/>
                <a:gd name="T82" fmla="*/ 41884 w 5185"/>
                <a:gd name="T83" fmla="*/ 1425168 h 3880"/>
                <a:gd name="T84" fmla="*/ 1860911 w 5185"/>
                <a:gd name="T85" fmla="*/ 1425535 h 3880"/>
                <a:gd name="T86" fmla="*/ 1863116 w 5185"/>
                <a:gd name="T87" fmla="*/ 1425168 h 3880"/>
                <a:gd name="T88" fmla="*/ 1869729 w 5185"/>
                <a:gd name="T89" fmla="*/ 1423698 h 3880"/>
                <a:gd name="T90" fmla="*/ 1878179 w 5185"/>
                <a:gd name="T91" fmla="*/ 1418554 h 3880"/>
                <a:gd name="T92" fmla="*/ 1885527 w 5185"/>
                <a:gd name="T93" fmla="*/ 1411206 h 3880"/>
                <a:gd name="T94" fmla="*/ 1892141 w 5185"/>
                <a:gd name="T95" fmla="*/ 1401654 h 3880"/>
                <a:gd name="T96" fmla="*/ 1897652 w 5185"/>
                <a:gd name="T97" fmla="*/ 1390999 h 3880"/>
                <a:gd name="T98" fmla="*/ 1901693 w 5185"/>
                <a:gd name="T99" fmla="*/ 1379977 h 3880"/>
                <a:gd name="T100" fmla="*/ 1903898 w 5185"/>
                <a:gd name="T101" fmla="*/ 1369322 h 3880"/>
                <a:gd name="T102" fmla="*/ 1905000 w 5185"/>
                <a:gd name="T103" fmla="*/ 1359402 h 38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185" h="3880">
                  <a:moveTo>
                    <a:pt x="4775" y="2900"/>
                  </a:moveTo>
                  <a:lnTo>
                    <a:pt x="411" y="2900"/>
                  </a:lnTo>
                  <a:lnTo>
                    <a:pt x="87" y="3532"/>
                  </a:lnTo>
                  <a:lnTo>
                    <a:pt x="5099" y="3532"/>
                  </a:lnTo>
                  <a:lnTo>
                    <a:pt x="4775" y="2900"/>
                  </a:lnTo>
                  <a:close/>
                  <a:moveTo>
                    <a:pt x="2046" y="3380"/>
                  </a:moveTo>
                  <a:lnTo>
                    <a:pt x="2181" y="3125"/>
                  </a:lnTo>
                  <a:lnTo>
                    <a:pt x="3017" y="3125"/>
                  </a:lnTo>
                  <a:lnTo>
                    <a:pt x="3139" y="3380"/>
                  </a:lnTo>
                  <a:lnTo>
                    <a:pt x="2046" y="3380"/>
                  </a:lnTo>
                  <a:close/>
                  <a:moveTo>
                    <a:pt x="4700" y="2755"/>
                  </a:moveTo>
                  <a:lnTo>
                    <a:pt x="4700" y="2755"/>
                  </a:lnTo>
                  <a:lnTo>
                    <a:pt x="4698" y="2743"/>
                  </a:lnTo>
                  <a:lnTo>
                    <a:pt x="4700" y="2731"/>
                  </a:lnTo>
                  <a:lnTo>
                    <a:pt x="4700" y="120"/>
                  </a:lnTo>
                  <a:lnTo>
                    <a:pt x="4699" y="108"/>
                  </a:lnTo>
                  <a:lnTo>
                    <a:pt x="4697" y="95"/>
                  </a:lnTo>
                  <a:lnTo>
                    <a:pt x="4694" y="84"/>
                  </a:lnTo>
                  <a:lnTo>
                    <a:pt x="4690" y="73"/>
                  </a:lnTo>
                  <a:lnTo>
                    <a:pt x="4685" y="63"/>
                  </a:lnTo>
                  <a:lnTo>
                    <a:pt x="4680" y="53"/>
                  </a:lnTo>
                  <a:lnTo>
                    <a:pt x="4673" y="43"/>
                  </a:lnTo>
                  <a:lnTo>
                    <a:pt x="4665" y="34"/>
                  </a:lnTo>
                  <a:lnTo>
                    <a:pt x="4657" y="27"/>
                  </a:lnTo>
                  <a:lnTo>
                    <a:pt x="4647" y="20"/>
                  </a:lnTo>
                  <a:lnTo>
                    <a:pt x="4637" y="14"/>
                  </a:lnTo>
                  <a:lnTo>
                    <a:pt x="4627" y="9"/>
                  </a:lnTo>
                  <a:lnTo>
                    <a:pt x="4616" y="5"/>
                  </a:lnTo>
                  <a:lnTo>
                    <a:pt x="4605" y="2"/>
                  </a:lnTo>
                  <a:lnTo>
                    <a:pt x="4592" y="1"/>
                  </a:lnTo>
                  <a:lnTo>
                    <a:pt x="4580" y="0"/>
                  </a:lnTo>
                  <a:lnTo>
                    <a:pt x="605" y="0"/>
                  </a:lnTo>
                  <a:lnTo>
                    <a:pt x="593" y="1"/>
                  </a:lnTo>
                  <a:lnTo>
                    <a:pt x="581" y="2"/>
                  </a:lnTo>
                  <a:lnTo>
                    <a:pt x="569" y="5"/>
                  </a:lnTo>
                  <a:lnTo>
                    <a:pt x="558" y="9"/>
                  </a:lnTo>
                  <a:lnTo>
                    <a:pt x="548" y="14"/>
                  </a:lnTo>
                  <a:lnTo>
                    <a:pt x="538" y="20"/>
                  </a:lnTo>
                  <a:lnTo>
                    <a:pt x="529" y="27"/>
                  </a:lnTo>
                  <a:lnTo>
                    <a:pt x="521" y="34"/>
                  </a:lnTo>
                  <a:lnTo>
                    <a:pt x="512" y="43"/>
                  </a:lnTo>
                  <a:lnTo>
                    <a:pt x="505" y="53"/>
                  </a:lnTo>
                  <a:lnTo>
                    <a:pt x="499" y="63"/>
                  </a:lnTo>
                  <a:lnTo>
                    <a:pt x="494" y="73"/>
                  </a:lnTo>
                  <a:lnTo>
                    <a:pt x="490" y="84"/>
                  </a:lnTo>
                  <a:lnTo>
                    <a:pt x="488" y="95"/>
                  </a:lnTo>
                  <a:lnTo>
                    <a:pt x="486" y="108"/>
                  </a:lnTo>
                  <a:lnTo>
                    <a:pt x="485" y="120"/>
                  </a:lnTo>
                  <a:lnTo>
                    <a:pt x="485" y="2731"/>
                  </a:lnTo>
                  <a:lnTo>
                    <a:pt x="486" y="2743"/>
                  </a:lnTo>
                  <a:lnTo>
                    <a:pt x="485" y="2755"/>
                  </a:lnTo>
                  <a:lnTo>
                    <a:pt x="484" y="2756"/>
                  </a:lnTo>
                  <a:lnTo>
                    <a:pt x="4701" y="2756"/>
                  </a:lnTo>
                  <a:lnTo>
                    <a:pt x="4700" y="2755"/>
                  </a:lnTo>
                  <a:close/>
                  <a:moveTo>
                    <a:pt x="4401" y="2552"/>
                  </a:moveTo>
                  <a:lnTo>
                    <a:pt x="784" y="2552"/>
                  </a:lnTo>
                  <a:lnTo>
                    <a:pt x="784" y="299"/>
                  </a:lnTo>
                  <a:lnTo>
                    <a:pt x="4401" y="299"/>
                  </a:lnTo>
                  <a:lnTo>
                    <a:pt x="4401" y="2552"/>
                  </a:lnTo>
                  <a:close/>
                  <a:moveTo>
                    <a:pt x="5172" y="3676"/>
                  </a:moveTo>
                  <a:lnTo>
                    <a:pt x="12" y="3676"/>
                  </a:lnTo>
                  <a:lnTo>
                    <a:pt x="0" y="3700"/>
                  </a:lnTo>
                  <a:lnTo>
                    <a:pt x="1" y="3713"/>
                  </a:lnTo>
                  <a:lnTo>
                    <a:pt x="2" y="3727"/>
                  </a:lnTo>
                  <a:lnTo>
                    <a:pt x="5" y="3741"/>
                  </a:lnTo>
                  <a:lnTo>
                    <a:pt x="9" y="3756"/>
                  </a:lnTo>
                  <a:lnTo>
                    <a:pt x="14" y="3771"/>
                  </a:lnTo>
                  <a:lnTo>
                    <a:pt x="20" y="3786"/>
                  </a:lnTo>
                  <a:lnTo>
                    <a:pt x="28" y="3801"/>
                  </a:lnTo>
                  <a:lnTo>
                    <a:pt x="36" y="3815"/>
                  </a:lnTo>
                  <a:lnTo>
                    <a:pt x="44" y="3828"/>
                  </a:lnTo>
                  <a:lnTo>
                    <a:pt x="53" y="3841"/>
                  </a:lnTo>
                  <a:lnTo>
                    <a:pt x="63" y="3852"/>
                  </a:lnTo>
                  <a:lnTo>
                    <a:pt x="73" y="3861"/>
                  </a:lnTo>
                  <a:lnTo>
                    <a:pt x="85" y="3869"/>
                  </a:lnTo>
                  <a:lnTo>
                    <a:pt x="96" y="3875"/>
                  </a:lnTo>
                  <a:lnTo>
                    <a:pt x="108" y="3878"/>
                  </a:lnTo>
                  <a:lnTo>
                    <a:pt x="114" y="3879"/>
                  </a:lnTo>
                  <a:lnTo>
                    <a:pt x="120" y="3880"/>
                  </a:lnTo>
                  <a:lnTo>
                    <a:pt x="5065" y="3880"/>
                  </a:lnTo>
                  <a:lnTo>
                    <a:pt x="5071" y="3879"/>
                  </a:lnTo>
                  <a:lnTo>
                    <a:pt x="5077" y="3878"/>
                  </a:lnTo>
                  <a:lnTo>
                    <a:pt x="5089" y="3875"/>
                  </a:lnTo>
                  <a:lnTo>
                    <a:pt x="5101" y="3869"/>
                  </a:lnTo>
                  <a:lnTo>
                    <a:pt x="5112" y="3861"/>
                  </a:lnTo>
                  <a:lnTo>
                    <a:pt x="5122" y="3852"/>
                  </a:lnTo>
                  <a:lnTo>
                    <a:pt x="5132" y="3841"/>
                  </a:lnTo>
                  <a:lnTo>
                    <a:pt x="5141" y="3828"/>
                  </a:lnTo>
                  <a:lnTo>
                    <a:pt x="5150" y="3815"/>
                  </a:lnTo>
                  <a:lnTo>
                    <a:pt x="5158" y="3801"/>
                  </a:lnTo>
                  <a:lnTo>
                    <a:pt x="5165" y="3786"/>
                  </a:lnTo>
                  <a:lnTo>
                    <a:pt x="5171" y="3771"/>
                  </a:lnTo>
                  <a:lnTo>
                    <a:pt x="5176" y="3756"/>
                  </a:lnTo>
                  <a:lnTo>
                    <a:pt x="5180" y="3741"/>
                  </a:lnTo>
                  <a:lnTo>
                    <a:pt x="5182" y="3727"/>
                  </a:lnTo>
                  <a:lnTo>
                    <a:pt x="5184" y="3713"/>
                  </a:lnTo>
                  <a:lnTo>
                    <a:pt x="5185" y="3700"/>
                  </a:lnTo>
                  <a:lnTo>
                    <a:pt x="5172" y="367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bIns="36000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278244" y="3510242"/>
            <a:ext cx="1149740" cy="1149740"/>
            <a:chOff x="2483768" y="3435846"/>
            <a:chExt cx="1149740" cy="1149740"/>
          </a:xfrm>
        </p:grpSpPr>
        <p:grpSp>
          <p:nvGrpSpPr>
            <p:cNvPr id="16" name="组合 15"/>
            <p:cNvGrpSpPr/>
            <p:nvPr/>
          </p:nvGrpSpPr>
          <p:grpSpPr>
            <a:xfrm>
              <a:off x="2483768" y="3435846"/>
              <a:ext cx="1149740" cy="114974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8" name="同心圆 1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7" name="KSO_Shape"/>
            <p:cNvSpPr/>
            <p:nvPr/>
          </p:nvSpPr>
          <p:spPr bwMode="auto">
            <a:xfrm>
              <a:off x="2802446" y="3812214"/>
              <a:ext cx="521267" cy="439601"/>
            </a:xfrm>
            <a:custGeom>
              <a:avLst/>
              <a:gdLst>
                <a:gd name="T0" fmla="*/ 332222 w 2301876"/>
                <a:gd name="T1" fmla="*/ 1410232 h 1941513"/>
                <a:gd name="T2" fmla="*/ 321717 w 2301876"/>
                <a:gd name="T3" fmla="*/ 1470415 h 1941513"/>
                <a:gd name="T4" fmla="*/ 382384 w 2301876"/>
                <a:gd name="T5" fmla="*/ 1525343 h 1941513"/>
                <a:gd name="T6" fmla="*/ 696485 w 2301876"/>
                <a:gd name="T7" fmla="*/ 1509573 h 1941513"/>
                <a:gd name="T8" fmla="*/ 723010 w 2301876"/>
                <a:gd name="T9" fmla="*/ 1444398 h 1941513"/>
                <a:gd name="T10" fmla="*/ 671273 w 2301876"/>
                <a:gd name="T11" fmla="*/ 1380797 h 1941513"/>
                <a:gd name="T12" fmla="*/ 1348867 w 2301876"/>
                <a:gd name="T13" fmla="*/ 1247408 h 1941513"/>
                <a:gd name="T14" fmla="*/ 1327043 w 2301876"/>
                <a:gd name="T15" fmla="*/ 1320445 h 1941513"/>
                <a:gd name="T16" fmla="*/ 1593934 w 2301876"/>
                <a:gd name="T17" fmla="*/ 1356438 h 1941513"/>
                <a:gd name="T18" fmla="*/ 1647838 w 2301876"/>
                <a:gd name="T19" fmla="*/ 1303105 h 1941513"/>
                <a:gd name="T20" fmla="*/ 1606030 w 2301876"/>
                <a:gd name="T21" fmla="*/ 1239789 h 1941513"/>
                <a:gd name="T22" fmla="*/ 1529191 w 2301876"/>
                <a:gd name="T23" fmla="*/ 516517 h 1941513"/>
                <a:gd name="T24" fmla="*/ 1584982 w 2301876"/>
                <a:gd name="T25" fmla="*/ 576970 h 1941513"/>
                <a:gd name="T26" fmla="*/ 1601035 w 2301876"/>
                <a:gd name="T27" fmla="*/ 667649 h 1941513"/>
                <a:gd name="T28" fmla="*/ 1640510 w 2301876"/>
                <a:gd name="T29" fmla="*/ 716799 h 1941513"/>
                <a:gd name="T30" fmla="*/ 1583140 w 2301876"/>
                <a:gd name="T31" fmla="*/ 840071 h 1941513"/>
                <a:gd name="T32" fmla="*/ 1691827 w 2301876"/>
                <a:gd name="T33" fmla="*/ 916820 h 1941513"/>
                <a:gd name="T34" fmla="*/ 1229710 w 2301876"/>
                <a:gd name="T35" fmla="*/ 1106063 h 1941513"/>
                <a:gd name="T36" fmla="*/ 1284448 w 2301876"/>
                <a:gd name="T37" fmla="*/ 909460 h 1941513"/>
                <a:gd name="T38" fmla="*/ 1396556 w 2301876"/>
                <a:gd name="T39" fmla="*/ 836654 h 1941513"/>
                <a:gd name="T40" fmla="*/ 1335239 w 2301876"/>
                <a:gd name="T41" fmla="*/ 712857 h 1941513"/>
                <a:gd name="T42" fmla="*/ 1370240 w 2301876"/>
                <a:gd name="T43" fmla="*/ 660815 h 1941513"/>
                <a:gd name="T44" fmla="*/ 1388398 w 2301876"/>
                <a:gd name="T45" fmla="*/ 571451 h 1941513"/>
                <a:gd name="T46" fmla="*/ 1446031 w 2301876"/>
                <a:gd name="T47" fmla="*/ 514152 h 1941513"/>
                <a:gd name="T48" fmla="*/ 570227 w 2301876"/>
                <a:gd name="T49" fmla="*/ 477627 h 1941513"/>
                <a:gd name="T50" fmla="*/ 641756 w 2301876"/>
                <a:gd name="T51" fmla="*/ 549062 h 1941513"/>
                <a:gd name="T52" fmla="*/ 661216 w 2301876"/>
                <a:gd name="T53" fmla="*/ 657005 h 1941513"/>
                <a:gd name="T54" fmla="*/ 633078 w 2301876"/>
                <a:gd name="T55" fmla="*/ 739471 h 1941513"/>
                <a:gd name="T56" fmla="*/ 574697 w 2301876"/>
                <a:gd name="T57" fmla="*/ 792786 h 1941513"/>
                <a:gd name="T58" fmla="*/ 708552 w 2301876"/>
                <a:gd name="T59" fmla="*/ 915697 h 1941513"/>
                <a:gd name="T60" fmla="*/ 815320 w 2301876"/>
                <a:gd name="T61" fmla="*/ 1036508 h 1941513"/>
                <a:gd name="T62" fmla="*/ 222836 w 2301876"/>
                <a:gd name="T63" fmla="*/ 1047276 h 1941513"/>
                <a:gd name="T64" fmla="*/ 324870 w 2301876"/>
                <a:gd name="T65" fmla="*/ 922526 h 1941513"/>
                <a:gd name="T66" fmla="*/ 473189 w 2301876"/>
                <a:gd name="T67" fmla="*/ 794886 h 1941513"/>
                <a:gd name="T68" fmla="*/ 413493 w 2301876"/>
                <a:gd name="T69" fmla="*/ 744461 h 1941513"/>
                <a:gd name="T70" fmla="*/ 382462 w 2301876"/>
                <a:gd name="T71" fmla="*/ 663570 h 1941513"/>
                <a:gd name="T72" fmla="*/ 397978 w 2301876"/>
                <a:gd name="T73" fmla="*/ 556154 h 1941513"/>
                <a:gd name="T74" fmla="*/ 466878 w 2301876"/>
                <a:gd name="T75" fmla="*/ 480778 h 1941513"/>
                <a:gd name="T76" fmla="*/ 140242 w 2301876"/>
                <a:gd name="T77" fmla="*/ 134558 h 1941513"/>
                <a:gd name="T78" fmla="*/ 133677 w 2301876"/>
                <a:gd name="T79" fmla="*/ 1210760 h 1941513"/>
                <a:gd name="T80" fmla="*/ 198545 w 2301876"/>
                <a:gd name="T81" fmla="*/ 1290654 h 1941513"/>
                <a:gd name="T82" fmla="*/ 905010 w 2301876"/>
                <a:gd name="T83" fmla="*/ 1223901 h 1941513"/>
                <a:gd name="T84" fmla="*/ 906061 w 2301876"/>
                <a:gd name="T85" fmla="*/ 137186 h 1941513"/>
                <a:gd name="T86" fmla="*/ 1795088 w 2301876"/>
                <a:gd name="T87" fmla="*/ 130835 h 1941513"/>
                <a:gd name="T88" fmla="*/ 1869239 w 2301876"/>
                <a:gd name="T89" fmla="*/ 166040 h 1941513"/>
                <a:gd name="T90" fmla="*/ 1904211 w 2301876"/>
                <a:gd name="T91" fmla="*/ 240391 h 1941513"/>
                <a:gd name="T92" fmla="*/ 1879757 w 2301876"/>
                <a:gd name="T93" fmla="*/ 1330166 h 1941513"/>
                <a:gd name="T94" fmla="*/ 1769057 w 2301876"/>
                <a:gd name="T95" fmla="*/ 1410033 h 1941513"/>
                <a:gd name="T96" fmla="*/ 1237904 w 2301876"/>
                <a:gd name="T97" fmla="*/ 1415550 h 1941513"/>
                <a:gd name="T98" fmla="*/ 1189785 w 2301876"/>
                <a:gd name="T99" fmla="*/ 1139429 h 1941513"/>
                <a:gd name="T100" fmla="*/ 1756435 w 2301876"/>
                <a:gd name="T101" fmla="*/ 1159921 h 1941513"/>
                <a:gd name="T102" fmla="*/ 1799821 w 2301876"/>
                <a:gd name="T103" fmla="*/ 1088198 h 1941513"/>
                <a:gd name="T104" fmla="*/ 898445 w 2301876"/>
                <a:gd name="T105" fmla="*/ 262 h 1941513"/>
                <a:gd name="T106" fmla="*/ 992990 w 2301876"/>
                <a:gd name="T107" fmla="*/ 39421 h 1941513"/>
                <a:gd name="T108" fmla="*/ 1041313 w 2301876"/>
                <a:gd name="T109" fmla="*/ 129302 h 1941513"/>
                <a:gd name="T110" fmla="*/ 1017414 w 2301876"/>
                <a:gd name="T111" fmla="*/ 1483030 h 1941513"/>
                <a:gd name="T112" fmla="*/ 887939 w 2301876"/>
                <a:gd name="T113" fmla="*/ 1588417 h 1941513"/>
                <a:gd name="T114" fmla="*/ 200909 w 2301876"/>
                <a:gd name="T115" fmla="*/ 1599454 h 1941513"/>
                <a:gd name="T116" fmla="*/ 45959 w 2301876"/>
                <a:gd name="T117" fmla="*/ 1513779 h 1941513"/>
                <a:gd name="T118" fmla="*/ 0 w 2301876"/>
                <a:gd name="T119" fmla="*/ 152429 h 1941513"/>
                <a:gd name="T120" fmla="*/ 34667 w 2301876"/>
                <a:gd name="T121" fmla="*/ 55452 h 1941513"/>
                <a:gd name="T122" fmla="*/ 121596 w 2301876"/>
                <a:gd name="T123" fmla="*/ 2891 h 194151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01876" h="1941513">
                  <a:moveTo>
                    <a:pt x="475693" y="1664563"/>
                  </a:moveTo>
                  <a:lnTo>
                    <a:pt x="471250" y="1664880"/>
                  </a:lnTo>
                  <a:lnTo>
                    <a:pt x="466490" y="1665198"/>
                  </a:lnTo>
                  <a:lnTo>
                    <a:pt x="462047" y="1665515"/>
                  </a:lnTo>
                  <a:lnTo>
                    <a:pt x="457605" y="1666468"/>
                  </a:lnTo>
                  <a:lnTo>
                    <a:pt x="453162" y="1667421"/>
                  </a:lnTo>
                  <a:lnTo>
                    <a:pt x="449354" y="1668691"/>
                  </a:lnTo>
                  <a:lnTo>
                    <a:pt x="440786" y="1671550"/>
                  </a:lnTo>
                  <a:lnTo>
                    <a:pt x="433170" y="1675679"/>
                  </a:lnTo>
                  <a:lnTo>
                    <a:pt x="425553" y="1680125"/>
                  </a:lnTo>
                  <a:lnTo>
                    <a:pt x="418572" y="1685207"/>
                  </a:lnTo>
                  <a:lnTo>
                    <a:pt x="412542" y="1691241"/>
                  </a:lnTo>
                  <a:lnTo>
                    <a:pt x="406513" y="1697276"/>
                  </a:lnTo>
                  <a:lnTo>
                    <a:pt x="401435" y="1704263"/>
                  </a:lnTo>
                  <a:lnTo>
                    <a:pt x="396993" y="1711886"/>
                  </a:lnTo>
                  <a:lnTo>
                    <a:pt x="392867" y="1719508"/>
                  </a:lnTo>
                  <a:lnTo>
                    <a:pt x="390011" y="1728083"/>
                  </a:lnTo>
                  <a:lnTo>
                    <a:pt x="388742" y="1732212"/>
                  </a:lnTo>
                  <a:lnTo>
                    <a:pt x="387790" y="1736341"/>
                  </a:lnTo>
                  <a:lnTo>
                    <a:pt x="386838" y="1740787"/>
                  </a:lnTo>
                  <a:lnTo>
                    <a:pt x="386203" y="1745552"/>
                  </a:lnTo>
                  <a:lnTo>
                    <a:pt x="385886" y="1749998"/>
                  </a:lnTo>
                  <a:lnTo>
                    <a:pt x="385886" y="1754444"/>
                  </a:lnTo>
                  <a:lnTo>
                    <a:pt x="385886" y="1759209"/>
                  </a:lnTo>
                  <a:lnTo>
                    <a:pt x="386203" y="1763655"/>
                  </a:lnTo>
                  <a:lnTo>
                    <a:pt x="386838" y="1768419"/>
                  </a:lnTo>
                  <a:lnTo>
                    <a:pt x="387790" y="1772865"/>
                  </a:lnTo>
                  <a:lnTo>
                    <a:pt x="388742" y="1776994"/>
                  </a:lnTo>
                  <a:lnTo>
                    <a:pt x="390011" y="1781441"/>
                  </a:lnTo>
                  <a:lnTo>
                    <a:pt x="392867" y="1789698"/>
                  </a:lnTo>
                  <a:lnTo>
                    <a:pt x="396993" y="1797639"/>
                  </a:lnTo>
                  <a:lnTo>
                    <a:pt x="401435" y="1804943"/>
                  </a:lnTo>
                  <a:lnTo>
                    <a:pt x="406513" y="1812248"/>
                  </a:lnTo>
                  <a:lnTo>
                    <a:pt x="412542" y="1818283"/>
                  </a:lnTo>
                  <a:lnTo>
                    <a:pt x="418572" y="1824317"/>
                  </a:lnTo>
                  <a:lnTo>
                    <a:pt x="425553" y="1829399"/>
                  </a:lnTo>
                  <a:lnTo>
                    <a:pt x="433170" y="1833845"/>
                  </a:lnTo>
                  <a:lnTo>
                    <a:pt x="440786" y="1837657"/>
                  </a:lnTo>
                  <a:lnTo>
                    <a:pt x="449354" y="1840515"/>
                  </a:lnTo>
                  <a:lnTo>
                    <a:pt x="453162" y="1842103"/>
                  </a:lnTo>
                  <a:lnTo>
                    <a:pt x="457605" y="1842738"/>
                  </a:lnTo>
                  <a:lnTo>
                    <a:pt x="462047" y="1843374"/>
                  </a:lnTo>
                  <a:lnTo>
                    <a:pt x="466490" y="1844326"/>
                  </a:lnTo>
                  <a:lnTo>
                    <a:pt x="471250" y="1844644"/>
                  </a:lnTo>
                  <a:lnTo>
                    <a:pt x="475693" y="1844644"/>
                  </a:lnTo>
                  <a:lnTo>
                    <a:pt x="784465" y="1844644"/>
                  </a:lnTo>
                  <a:lnTo>
                    <a:pt x="788908" y="1844644"/>
                  </a:lnTo>
                  <a:lnTo>
                    <a:pt x="793668" y="1844326"/>
                  </a:lnTo>
                  <a:lnTo>
                    <a:pt x="798111" y="1843374"/>
                  </a:lnTo>
                  <a:lnTo>
                    <a:pt x="802553" y="1842738"/>
                  </a:lnTo>
                  <a:lnTo>
                    <a:pt x="806996" y="1842103"/>
                  </a:lnTo>
                  <a:lnTo>
                    <a:pt x="811122" y="1840515"/>
                  </a:lnTo>
                  <a:lnTo>
                    <a:pt x="819690" y="1837657"/>
                  </a:lnTo>
                  <a:lnTo>
                    <a:pt x="827306" y="1833845"/>
                  </a:lnTo>
                  <a:lnTo>
                    <a:pt x="834605" y="1829399"/>
                  </a:lnTo>
                  <a:lnTo>
                    <a:pt x="841586" y="1824317"/>
                  </a:lnTo>
                  <a:lnTo>
                    <a:pt x="847933" y="1818283"/>
                  </a:lnTo>
                  <a:lnTo>
                    <a:pt x="853963" y="1812248"/>
                  </a:lnTo>
                  <a:lnTo>
                    <a:pt x="859040" y="1804943"/>
                  </a:lnTo>
                  <a:lnTo>
                    <a:pt x="863483" y="1797639"/>
                  </a:lnTo>
                  <a:lnTo>
                    <a:pt x="867608" y="1789698"/>
                  </a:lnTo>
                  <a:lnTo>
                    <a:pt x="870464" y="1781441"/>
                  </a:lnTo>
                  <a:lnTo>
                    <a:pt x="871734" y="1776994"/>
                  </a:lnTo>
                  <a:lnTo>
                    <a:pt x="872686" y="1772865"/>
                  </a:lnTo>
                  <a:lnTo>
                    <a:pt x="873320" y="1768419"/>
                  </a:lnTo>
                  <a:lnTo>
                    <a:pt x="873638" y="1763655"/>
                  </a:lnTo>
                  <a:lnTo>
                    <a:pt x="874272" y="1759209"/>
                  </a:lnTo>
                  <a:lnTo>
                    <a:pt x="874590" y="1754444"/>
                  </a:lnTo>
                  <a:lnTo>
                    <a:pt x="874272" y="1749998"/>
                  </a:lnTo>
                  <a:lnTo>
                    <a:pt x="873638" y="1745552"/>
                  </a:lnTo>
                  <a:lnTo>
                    <a:pt x="873320" y="1740787"/>
                  </a:lnTo>
                  <a:lnTo>
                    <a:pt x="872686" y="1736341"/>
                  </a:lnTo>
                  <a:lnTo>
                    <a:pt x="871734" y="1732212"/>
                  </a:lnTo>
                  <a:lnTo>
                    <a:pt x="870464" y="1728083"/>
                  </a:lnTo>
                  <a:lnTo>
                    <a:pt x="867608" y="1719508"/>
                  </a:lnTo>
                  <a:lnTo>
                    <a:pt x="863483" y="1711886"/>
                  </a:lnTo>
                  <a:lnTo>
                    <a:pt x="859040" y="1704263"/>
                  </a:lnTo>
                  <a:lnTo>
                    <a:pt x="853963" y="1697276"/>
                  </a:lnTo>
                  <a:lnTo>
                    <a:pt x="847933" y="1691241"/>
                  </a:lnTo>
                  <a:lnTo>
                    <a:pt x="841586" y="1685207"/>
                  </a:lnTo>
                  <a:lnTo>
                    <a:pt x="834605" y="1680125"/>
                  </a:lnTo>
                  <a:lnTo>
                    <a:pt x="827306" y="1675679"/>
                  </a:lnTo>
                  <a:lnTo>
                    <a:pt x="819690" y="1671550"/>
                  </a:lnTo>
                  <a:lnTo>
                    <a:pt x="811122" y="1668691"/>
                  </a:lnTo>
                  <a:lnTo>
                    <a:pt x="806996" y="1667421"/>
                  </a:lnTo>
                  <a:lnTo>
                    <a:pt x="802553" y="1666468"/>
                  </a:lnTo>
                  <a:lnTo>
                    <a:pt x="798111" y="1665515"/>
                  </a:lnTo>
                  <a:lnTo>
                    <a:pt x="793668" y="1665198"/>
                  </a:lnTo>
                  <a:lnTo>
                    <a:pt x="788908" y="1664880"/>
                  </a:lnTo>
                  <a:lnTo>
                    <a:pt x="784465" y="1664563"/>
                  </a:lnTo>
                  <a:lnTo>
                    <a:pt x="475693" y="1664563"/>
                  </a:lnTo>
                  <a:close/>
                  <a:moveTo>
                    <a:pt x="1670551" y="1495108"/>
                  </a:moveTo>
                  <a:lnTo>
                    <a:pt x="1662926" y="1495425"/>
                  </a:lnTo>
                  <a:lnTo>
                    <a:pt x="1655936" y="1496695"/>
                  </a:lnTo>
                  <a:lnTo>
                    <a:pt x="1648946" y="1498283"/>
                  </a:lnTo>
                  <a:lnTo>
                    <a:pt x="1642274" y="1500823"/>
                  </a:lnTo>
                  <a:lnTo>
                    <a:pt x="1636237" y="1503998"/>
                  </a:lnTo>
                  <a:lnTo>
                    <a:pt x="1629882" y="1507490"/>
                  </a:lnTo>
                  <a:lnTo>
                    <a:pt x="1624481" y="1511618"/>
                  </a:lnTo>
                  <a:lnTo>
                    <a:pt x="1619080" y="1516380"/>
                  </a:lnTo>
                  <a:lnTo>
                    <a:pt x="1614631" y="1521778"/>
                  </a:lnTo>
                  <a:lnTo>
                    <a:pt x="1610183" y="1527175"/>
                  </a:lnTo>
                  <a:lnTo>
                    <a:pt x="1606688" y="1533208"/>
                  </a:lnTo>
                  <a:lnTo>
                    <a:pt x="1603511" y="1539240"/>
                  </a:lnTo>
                  <a:lnTo>
                    <a:pt x="1601605" y="1545908"/>
                  </a:lnTo>
                  <a:lnTo>
                    <a:pt x="1599698" y="1552893"/>
                  </a:lnTo>
                  <a:lnTo>
                    <a:pt x="1598427" y="1559878"/>
                  </a:lnTo>
                  <a:lnTo>
                    <a:pt x="1598110" y="1567498"/>
                  </a:lnTo>
                  <a:lnTo>
                    <a:pt x="1598427" y="1574800"/>
                  </a:lnTo>
                  <a:lnTo>
                    <a:pt x="1599698" y="1582103"/>
                  </a:lnTo>
                  <a:lnTo>
                    <a:pt x="1601605" y="1589088"/>
                  </a:lnTo>
                  <a:lnTo>
                    <a:pt x="1603511" y="1595755"/>
                  </a:lnTo>
                  <a:lnTo>
                    <a:pt x="1606688" y="1602105"/>
                  </a:lnTo>
                  <a:lnTo>
                    <a:pt x="1610183" y="1607820"/>
                  </a:lnTo>
                  <a:lnTo>
                    <a:pt x="1614631" y="1613535"/>
                  </a:lnTo>
                  <a:lnTo>
                    <a:pt x="1619080" y="1618615"/>
                  </a:lnTo>
                  <a:lnTo>
                    <a:pt x="1624481" y="1623378"/>
                  </a:lnTo>
                  <a:lnTo>
                    <a:pt x="1629882" y="1627505"/>
                  </a:lnTo>
                  <a:lnTo>
                    <a:pt x="1636237" y="1630998"/>
                  </a:lnTo>
                  <a:lnTo>
                    <a:pt x="1642274" y="1634173"/>
                  </a:lnTo>
                  <a:lnTo>
                    <a:pt x="1648946" y="1636713"/>
                  </a:lnTo>
                  <a:lnTo>
                    <a:pt x="1655936" y="1638300"/>
                  </a:lnTo>
                  <a:lnTo>
                    <a:pt x="1662926" y="1639253"/>
                  </a:lnTo>
                  <a:lnTo>
                    <a:pt x="1670551" y="1639570"/>
                  </a:lnTo>
                  <a:lnTo>
                    <a:pt x="1918697" y="1639570"/>
                  </a:lnTo>
                  <a:lnTo>
                    <a:pt x="1926004" y="1639253"/>
                  </a:lnTo>
                  <a:lnTo>
                    <a:pt x="1933630" y="1638300"/>
                  </a:lnTo>
                  <a:lnTo>
                    <a:pt x="1940620" y="1636713"/>
                  </a:lnTo>
                  <a:lnTo>
                    <a:pt x="1947292" y="1634173"/>
                  </a:lnTo>
                  <a:lnTo>
                    <a:pt x="1953329" y="1630998"/>
                  </a:lnTo>
                  <a:lnTo>
                    <a:pt x="1959366" y="1627505"/>
                  </a:lnTo>
                  <a:lnTo>
                    <a:pt x="1964767" y="1623378"/>
                  </a:lnTo>
                  <a:lnTo>
                    <a:pt x="1970168" y="1618615"/>
                  </a:lnTo>
                  <a:lnTo>
                    <a:pt x="1974934" y="1613535"/>
                  </a:lnTo>
                  <a:lnTo>
                    <a:pt x="1979065" y="1607820"/>
                  </a:lnTo>
                  <a:lnTo>
                    <a:pt x="1982560" y="1602105"/>
                  </a:lnTo>
                  <a:lnTo>
                    <a:pt x="1985419" y="1595755"/>
                  </a:lnTo>
                  <a:lnTo>
                    <a:pt x="1988279" y="1589088"/>
                  </a:lnTo>
                  <a:lnTo>
                    <a:pt x="1989868" y="1582103"/>
                  </a:lnTo>
                  <a:lnTo>
                    <a:pt x="1991138" y="1574800"/>
                  </a:lnTo>
                  <a:lnTo>
                    <a:pt x="1991456" y="1567498"/>
                  </a:lnTo>
                  <a:lnTo>
                    <a:pt x="1991138" y="1559878"/>
                  </a:lnTo>
                  <a:lnTo>
                    <a:pt x="1989868" y="1552893"/>
                  </a:lnTo>
                  <a:lnTo>
                    <a:pt x="1988279" y="1545908"/>
                  </a:lnTo>
                  <a:lnTo>
                    <a:pt x="1985419" y="1539240"/>
                  </a:lnTo>
                  <a:lnTo>
                    <a:pt x="1982560" y="1533208"/>
                  </a:lnTo>
                  <a:lnTo>
                    <a:pt x="1979065" y="1527175"/>
                  </a:lnTo>
                  <a:lnTo>
                    <a:pt x="1974934" y="1521778"/>
                  </a:lnTo>
                  <a:lnTo>
                    <a:pt x="1970168" y="1516380"/>
                  </a:lnTo>
                  <a:lnTo>
                    <a:pt x="1964767" y="1511618"/>
                  </a:lnTo>
                  <a:lnTo>
                    <a:pt x="1959366" y="1507490"/>
                  </a:lnTo>
                  <a:lnTo>
                    <a:pt x="1953329" y="1503998"/>
                  </a:lnTo>
                  <a:lnTo>
                    <a:pt x="1947292" y="1500823"/>
                  </a:lnTo>
                  <a:lnTo>
                    <a:pt x="1940620" y="1498283"/>
                  </a:lnTo>
                  <a:lnTo>
                    <a:pt x="1933630" y="1496695"/>
                  </a:lnTo>
                  <a:lnTo>
                    <a:pt x="1926004" y="1495425"/>
                  </a:lnTo>
                  <a:lnTo>
                    <a:pt x="1918697" y="1495108"/>
                  </a:lnTo>
                  <a:lnTo>
                    <a:pt x="1670551" y="1495108"/>
                  </a:lnTo>
                  <a:close/>
                  <a:moveTo>
                    <a:pt x="1787673" y="611187"/>
                  </a:moveTo>
                  <a:lnTo>
                    <a:pt x="1794669" y="611187"/>
                  </a:lnTo>
                  <a:lnTo>
                    <a:pt x="1801665" y="611187"/>
                  </a:lnTo>
                  <a:lnTo>
                    <a:pt x="1808661" y="612140"/>
                  </a:lnTo>
                  <a:lnTo>
                    <a:pt x="1815338" y="613093"/>
                  </a:lnTo>
                  <a:lnTo>
                    <a:pt x="1822016" y="614681"/>
                  </a:lnTo>
                  <a:lnTo>
                    <a:pt x="1828694" y="616587"/>
                  </a:lnTo>
                  <a:lnTo>
                    <a:pt x="1835372" y="618810"/>
                  </a:lnTo>
                  <a:lnTo>
                    <a:pt x="1841732" y="621352"/>
                  </a:lnTo>
                  <a:lnTo>
                    <a:pt x="1847773" y="624210"/>
                  </a:lnTo>
                  <a:lnTo>
                    <a:pt x="1853815" y="627387"/>
                  </a:lnTo>
                  <a:lnTo>
                    <a:pt x="1859539" y="631198"/>
                  </a:lnTo>
                  <a:lnTo>
                    <a:pt x="1865581" y="635010"/>
                  </a:lnTo>
                  <a:lnTo>
                    <a:pt x="1870987" y="639457"/>
                  </a:lnTo>
                  <a:lnTo>
                    <a:pt x="1876393" y="643904"/>
                  </a:lnTo>
                  <a:lnTo>
                    <a:pt x="1881480" y="648986"/>
                  </a:lnTo>
                  <a:lnTo>
                    <a:pt x="1886568" y="654068"/>
                  </a:lnTo>
                  <a:lnTo>
                    <a:pt x="1891338" y="659151"/>
                  </a:lnTo>
                  <a:lnTo>
                    <a:pt x="1895790" y="665186"/>
                  </a:lnTo>
                  <a:lnTo>
                    <a:pt x="1900242" y="670903"/>
                  </a:lnTo>
                  <a:lnTo>
                    <a:pt x="1904376" y="677256"/>
                  </a:lnTo>
                  <a:lnTo>
                    <a:pt x="1908192" y="683609"/>
                  </a:lnTo>
                  <a:lnTo>
                    <a:pt x="1911690" y="690597"/>
                  </a:lnTo>
                  <a:lnTo>
                    <a:pt x="1915188" y="697267"/>
                  </a:lnTo>
                  <a:lnTo>
                    <a:pt x="1918049" y="704255"/>
                  </a:lnTo>
                  <a:lnTo>
                    <a:pt x="1920593" y="711561"/>
                  </a:lnTo>
                  <a:lnTo>
                    <a:pt x="1923137" y="718867"/>
                  </a:lnTo>
                  <a:lnTo>
                    <a:pt x="1925363" y="726808"/>
                  </a:lnTo>
                  <a:lnTo>
                    <a:pt x="1927271" y="734431"/>
                  </a:lnTo>
                  <a:lnTo>
                    <a:pt x="1928861" y="742690"/>
                  </a:lnTo>
                  <a:lnTo>
                    <a:pt x="1929815" y="750631"/>
                  </a:lnTo>
                  <a:lnTo>
                    <a:pt x="1930451" y="758889"/>
                  </a:lnTo>
                  <a:lnTo>
                    <a:pt x="1931405" y="767466"/>
                  </a:lnTo>
                  <a:lnTo>
                    <a:pt x="1931405" y="775724"/>
                  </a:lnTo>
                  <a:lnTo>
                    <a:pt x="1931723" y="784301"/>
                  </a:lnTo>
                  <a:lnTo>
                    <a:pt x="1932359" y="791924"/>
                  </a:lnTo>
                  <a:lnTo>
                    <a:pt x="1933313" y="799865"/>
                  </a:lnTo>
                  <a:lnTo>
                    <a:pt x="1934585" y="806853"/>
                  </a:lnTo>
                  <a:lnTo>
                    <a:pt x="1936175" y="813206"/>
                  </a:lnTo>
                  <a:lnTo>
                    <a:pt x="1938401" y="819241"/>
                  </a:lnTo>
                  <a:lnTo>
                    <a:pt x="1940627" y="824958"/>
                  </a:lnTo>
                  <a:lnTo>
                    <a:pt x="1943171" y="830041"/>
                  </a:lnTo>
                  <a:lnTo>
                    <a:pt x="1945715" y="834805"/>
                  </a:lnTo>
                  <a:lnTo>
                    <a:pt x="1948576" y="839252"/>
                  </a:lnTo>
                  <a:lnTo>
                    <a:pt x="1951756" y="843381"/>
                  </a:lnTo>
                  <a:lnTo>
                    <a:pt x="1954936" y="846875"/>
                  </a:lnTo>
                  <a:lnTo>
                    <a:pt x="1958116" y="850687"/>
                  </a:lnTo>
                  <a:lnTo>
                    <a:pt x="1961614" y="853546"/>
                  </a:lnTo>
                  <a:lnTo>
                    <a:pt x="1965430" y="856087"/>
                  </a:lnTo>
                  <a:lnTo>
                    <a:pt x="1968610" y="858946"/>
                  </a:lnTo>
                  <a:lnTo>
                    <a:pt x="1975606" y="862757"/>
                  </a:lnTo>
                  <a:lnTo>
                    <a:pt x="1982284" y="866251"/>
                  </a:lnTo>
                  <a:lnTo>
                    <a:pt x="1988643" y="868475"/>
                  </a:lnTo>
                  <a:lnTo>
                    <a:pt x="1994049" y="869745"/>
                  </a:lnTo>
                  <a:lnTo>
                    <a:pt x="1998819" y="871016"/>
                  </a:lnTo>
                  <a:lnTo>
                    <a:pt x="2002635" y="871334"/>
                  </a:lnTo>
                  <a:lnTo>
                    <a:pt x="2005815" y="871651"/>
                  </a:lnTo>
                  <a:lnTo>
                    <a:pt x="2005815" y="932320"/>
                  </a:lnTo>
                  <a:lnTo>
                    <a:pt x="1841096" y="932320"/>
                  </a:lnTo>
                  <a:lnTo>
                    <a:pt x="1841096" y="997119"/>
                  </a:lnTo>
                  <a:lnTo>
                    <a:pt x="1853815" y="999025"/>
                  </a:lnTo>
                  <a:lnTo>
                    <a:pt x="1865899" y="1001566"/>
                  </a:lnTo>
                  <a:lnTo>
                    <a:pt x="1877983" y="1004107"/>
                  </a:lnTo>
                  <a:lnTo>
                    <a:pt x="1890066" y="1007601"/>
                  </a:lnTo>
                  <a:lnTo>
                    <a:pt x="1901514" y="1011095"/>
                  </a:lnTo>
                  <a:lnTo>
                    <a:pt x="1912962" y="1015224"/>
                  </a:lnTo>
                  <a:lnTo>
                    <a:pt x="1923773" y="1019354"/>
                  </a:lnTo>
                  <a:lnTo>
                    <a:pt x="1934903" y="1024118"/>
                  </a:lnTo>
                  <a:lnTo>
                    <a:pt x="1945715" y="1029200"/>
                  </a:lnTo>
                  <a:lnTo>
                    <a:pt x="1956208" y="1034918"/>
                  </a:lnTo>
                  <a:lnTo>
                    <a:pt x="1966384" y="1040635"/>
                  </a:lnTo>
                  <a:lnTo>
                    <a:pt x="1976242" y="1046988"/>
                  </a:lnTo>
                  <a:lnTo>
                    <a:pt x="1986099" y="1053659"/>
                  </a:lnTo>
                  <a:lnTo>
                    <a:pt x="1995321" y="1060329"/>
                  </a:lnTo>
                  <a:lnTo>
                    <a:pt x="2003907" y="1067635"/>
                  </a:lnTo>
                  <a:lnTo>
                    <a:pt x="2012811" y="1074940"/>
                  </a:lnTo>
                  <a:lnTo>
                    <a:pt x="2021396" y="1082881"/>
                  </a:lnTo>
                  <a:lnTo>
                    <a:pt x="2029028" y="1090822"/>
                  </a:lnTo>
                  <a:lnTo>
                    <a:pt x="2036978" y="1099081"/>
                  </a:lnTo>
                  <a:lnTo>
                    <a:pt x="2044292" y="1107975"/>
                  </a:lnTo>
                  <a:lnTo>
                    <a:pt x="2051288" y="1116551"/>
                  </a:lnTo>
                  <a:lnTo>
                    <a:pt x="2057965" y="1125445"/>
                  </a:lnTo>
                  <a:lnTo>
                    <a:pt x="2064325" y="1135292"/>
                  </a:lnTo>
                  <a:lnTo>
                    <a:pt x="2069731" y="1144821"/>
                  </a:lnTo>
                  <a:lnTo>
                    <a:pt x="2075455" y="1154350"/>
                  </a:lnTo>
                  <a:lnTo>
                    <a:pt x="2080225" y="1164515"/>
                  </a:lnTo>
                  <a:lnTo>
                    <a:pt x="2084995" y="1174679"/>
                  </a:lnTo>
                  <a:lnTo>
                    <a:pt x="2089128" y="1185161"/>
                  </a:lnTo>
                  <a:lnTo>
                    <a:pt x="2092626" y="1195643"/>
                  </a:lnTo>
                  <a:lnTo>
                    <a:pt x="2095488" y="1206761"/>
                  </a:lnTo>
                  <a:lnTo>
                    <a:pt x="2098668" y="1217560"/>
                  </a:lnTo>
                  <a:lnTo>
                    <a:pt x="2100894" y="1228995"/>
                  </a:lnTo>
                  <a:lnTo>
                    <a:pt x="2103438" y="1336675"/>
                  </a:lnTo>
                  <a:lnTo>
                    <a:pt x="1485900" y="1336675"/>
                  </a:lnTo>
                  <a:lnTo>
                    <a:pt x="1488444" y="1228995"/>
                  </a:lnTo>
                  <a:lnTo>
                    <a:pt x="1490670" y="1217560"/>
                  </a:lnTo>
                  <a:lnTo>
                    <a:pt x="1493214" y="1206761"/>
                  </a:lnTo>
                  <a:lnTo>
                    <a:pt x="1496712" y="1195643"/>
                  </a:lnTo>
                  <a:lnTo>
                    <a:pt x="1500210" y="1185161"/>
                  </a:lnTo>
                  <a:lnTo>
                    <a:pt x="1504343" y="1174679"/>
                  </a:lnTo>
                  <a:lnTo>
                    <a:pt x="1508795" y="1164515"/>
                  </a:lnTo>
                  <a:lnTo>
                    <a:pt x="1513565" y="1154350"/>
                  </a:lnTo>
                  <a:lnTo>
                    <a:pt x="1519289" y="1144821"/>
                  </a:lnTo>
                  <a:lnTo>
                    <a:pt x="1525013" y="1135292"/>
                  </a:lnTo>
                  <a:lnTo>
                    <a:pt x="1531055" y="1125763"/>
                  </a:lnTo>
                  <a:lnTo>
                    <a:pt x="1537732" y="1116551"/>
                  </a:lnTo>
                  <a:lnTo>
                    <a:pt x="1544728" y="1107975"/>
                  </a:lnTo>
                  <a:lnTo>
                    <a:pt x="1552042" y="1099081"/>
                  </a:lnTo>
                  <a:lnTo>
                    <a:pt x="1559674" y="1090822"/>
                  </a:lnTo>
                  <a:lnTo>
                    <a:pt x="1567942" y="1082881"/>
                  </a:lnTo>
                  <a:lnTo>
                    <a:pt x="1576209" y="1074940"/>
                  </a:lnTo>
                  <a:lnTo>
                    <a:pt x="1584795" y="1067635"/>
                  </a:lnTo>
                  <a:lnTo>
                    <a:pt x="1593699" y="1060329"/>
                  </a:lnTo>
                  <a:lnTo>
                    <a:pt x="1603239" y="1053659"/>
                  </a:lnTo>
                  <a:lnTo>
                    <a:pt x="1613096" y="1046988"/>
                  </a:lnTo>
                  <a:lnTo>
                    <a:pt x="1622954" y="1040635"/>
                  </a:lnTo>
                  <a:lnTo>
                    <a:pt x="1632812" y="1034918"/>
                  </a:lnTo>
                  <a:lnTo>
                    <a:pt x="1643305" y="1029200"/>
                  </a:lnTo>
                  <a:lnTo>
                    <a:pt x="1654117" y="1024118"/>
                  </a:lnTo>
                  <a:lnTo>
                    <a:pt x="1664929" y="1019671"/>
                  </a:lnTo>
                  <a:lnTo>
                    <a:pt x="1676058" y="1015224"/>
                  </a:lnTo>
                  <a:lnTo>
                    <a:pt x="1687506" y="1011095"/>
                  </a:lnTo>
                  <a:lnTo>
                    <a:pt x="1699272" y="1007601"/>
                  </a:lnTo>
                  <a:lnTo>
                    <a:pt x="1711355" y="1004107"/>
                  </a:lnTo>
                  <a:lnTo>
                    <a:pt x="1723439" y="1001566"/>
                  </a:lnTo>
                  <a:lnTo>
                    <a:pt x="1735523" y="999025"/>
                  </a:lnTo>
                  <a:lnTo>
                    <a:pt x="1747924" y="997119"/>
                  </a:lnTo>
                  <a:lnTo>
                    <a:pt x="1747924" y="932320"/>
                  </a:lnTo>
                  <a:lnTo>
                    <a:pt x="1583205" y="932320"/>
                  </a:lnTo>
                  <a:lnTo>
                    <a:pt x="1583205" y="871651"/>
                  </a:lnTo>
                  <a:lnTo>
                    <a:pt x="1586385" y="871334"/>
                  </a:lnTo>
                  <a:lnTo>
                    <a:pt x="1590201" y="870698"/>
                  </a:lnTo>
                  <a:lnTo>
                    <a:pt x="1594971" y="869110"/>
                  </a:lnTo>
                  <a:lnTo>
                    <a:pt x="1600377" y="867204"/>
                  </a:lnTo>
                  <a:lnTo>
                    <a:pt x="1606736" y="864663"/>
                  </a:lnTo>
                  <a:lnTo>
                    <a:pt x="1613414" y="861487"/>
                  </a:lnTo>
                  <a:lnTo>
                    <a:pt x="1620410" y="857358"/>
                  </a:lnTo>
                  <a:lnTo>
                    <a:pt x="1624226" y="854816"/>
                  </a:lnTo>
                  <a:lnTo>
                    <a:pt x="1627406" y="851958"/>
                  </a:lnTo>
                  <a:lnTo>
                    <a:pt x="1630586" y="848464"/>
                  </a:lnTo>
                  <a:lnTo>
                    <a:pt x="1634084" y="845287"/>
                  </a:lnTo>
                  <a:lnTo>
                    <a:pt x="1637264" y="841476"/>
                  </a:lnTo>
                  <a:lnTo>
                    <a:pt x="1640444" y="837346"/>
                  </a:lnTo>
                  <a:lnTo>
                    <a:pt x="1643305" y="832899"/>
                  </a:lnTo>
                  <a:lnTo>
                    <a:pt x="1646167" y="828135"/>
                  </a:lnTo>
                  <a:lnTo>
                    <a:pt x="1648393" y="823052"/>
                  </a:lnTo>
                  <a:lnTo>
                    <a:pt x="1650619" y="817653"/>
                  </a:lnTo>
                  <a:lnTo>
                    <a:pt x="1652845" y="811617"/>
                  </a:lnTo>
                  <a:lnTo>
                    <a:pt x="1654435" y="805265"/>
                  </a:lnTo>
                  <a:lnTo>
                    <a:pt x="1655707" y="798594"/>
                  </a:lnTo>
                  <a:lnTo>
                    <a:pt x="1656979" y="791289"/>
                  </a:lnTo>
                  <a:lnTo>
                    <a:pt x="1657297" y="783983"/>
                  </a:lnTo>
                  <a:lnTo>
                    <a:pt x="1657615" y="775724"/>
                  </a:lnTo>
                  <a:lnTo>
                    <a:pt x="1657933" y="767466"/>
                  </a:lnTo>
                  <a:lnTo>
                    <a:pt x="1658569" y="758889"/>
                  </a:lnTo>
                  <a:lnTo>
                    <a:pt x="1659205" y="750631"/>
                  </a:lnTo>
                  <a:lnTo>
                    <a:pt x="1660477" y="742690"/>
                  </a:lnTo>
                  <a:lnTo>
                    <a:pt x="1662067" y="734431"/>
                  </a:lnTo>
                  <a:lnTo>
                    <a:pt x="1663975" y="726808"/>
                  </a:lnTo>
                  <a:lnTo>
                    <a:pt x="1666201" y="718867"/>
                  </a:lnTo>
                  <a:lnTo>
                    <a:pt x="1668427" y="711561"/>
                  </a:lnTo>
                  <a:lnTo>
                    <a:pt x="1671289" y="704255"/>
                  </a:lnTo>
                  <a:lnTo>
                    <a:pt x="1674151" y="697267"/>
                  </a:lnTo>
                  <a:lnTo>
                    <a:pt x="1677648" y="690597"/>
                  </a:lnTo>
                  <a:lnTo>
                    <a:pt x="1680828" y="683609"/>
                  </a:lnTo>
                  <a:lnTo>
                    <a:pt x="1684962" y="677256"/>
                  </a:lnTo>
                  <a:lnTo>
                    <a:pt x="1689096" y="670903"/>
                  </a:lnTo>
                  <a:lnTo>
                    <a:pt x="1693230" y="665186"/>
                  </a:lnTo>
                  <a:lnTo>
                    <a:pt x="1698000" y="659151"/>
                  </a:lnTo>
                  <a:lnTo>
                    <a:pt x="1702770" y="654068"/>
                  </a:lnTo>
                  <a:lnTo>
                    <a:pt x="1707540" y="648986"/>
                  </a:lnTo>
                  <a:lnTo>
                    <a:pt x="1712627" y="643904"/>
                  </a:lnTo>
                  <a:lnTo>
                    <a:pt x="1718351" y="639457"/>
                  </a:lnTo>
                  <a:lnTo>
                    <a:pt x="1723757" y="635010"/>
                  </a:lnTo>
                  <a:lnTo>
                    <a:pt x="1729163" y="631198"/>
                  </a:lnTo>
                  <a:lnTo>
                    <a:pt x="1735205" y="627387"/>
                  </a:lnTo>
                  <a:lnTo>
                    <a:pt x="1741565" y="624210"/>
                  </a:lnTo>
                  <a:lnTo>
                    <a:pt x="1747288" y="621352"/>
                  </a:lnTo>
                  <a:lnTo>
                    <a:pt x="1753966" y="618810"/>
                  </a:lnTo>
                  <a:lnTo>
                    <a:pt x="1760326" y="616587"/>
                  </a:lnTo>
                  <a:lnTo>
                    <a:pt x="1767004" y="614681"/>
                  </a:lnTo>
                  <a:lnTo>
                    <a:pt x="1773682" y="613093"/>
                  </a:lnTo>
                  <a:lnTo>
                    <a:pt x="1780677" y="612140"/>
                  </a:lnTo>
                  <a:lnTo>
                    <a:pt x="1787673" y="611187"/>
                  </a:lnTo>
                  <a:close/>
                  <a:moveTo>
                    <a:pt x="630238" y="565150"/>
                  </a:moveTo>
                  <a:lnTo>
                    <a:pt x="639136" y="565468"/>
                  </a:lnTo>
                  <a:lnTo>
                    <a:pt x="647397" y="566420"/>
                  </a:lnTo>
                  <a:lnTo>
                    <a:pt x="655977" y="567372"/>
                  </a:lnTo>
                  <a:lnTo>
                    <a:pt x="664557" y="569276"/>
                  </a:lnTo>
                  <a:lnTo>
                    <a:pt x="672501" y="571498"/>
                  </a:lnTo>
                  <a:lnTo>
                    <a:pt x="680762" y="574354"/>
                  </a:lnTo>
                  <a:lnTo>
                    <a:pt x="689024" y="577211"/>
                  </a:lnTo>
                  <a:lnTo>
                    <a:pt x="696333" y="581020"/>
                  </a:lnTo>
                  <a:lnTo>
                    <a:pt x="703959" y="585463"/>
                  </a:lnTo>
                  <a:lnTo>
                    <a:pt x="711268" y="589907"/>
                  </a:lnTo>
                  <a:lnTo>
                    <a:pt x="718258" y="594667"/>
                  </a:lnTo>
                  <a:lnTo>
                    <a:pt x="725249" y="600063"/>
                  </a:lnTo>
                  <a:lnTo>
                    <a:pt x="731922" y="605776"/>
                  </a:lnTo>
                  <a:lnTo>
                    <a:pt x="738278" y="611489"/>
                  </a:lnTo>
                  <a:lnTo>
                    <a:pt x="744633" y="618154"/>
                  </a:lnTo>
                  <a:lnTo>
                    <a:pt x="750353" y="624820"/>
                  </a:lnTo>
                  <a:lnTo>
                    <a:pt x="756072" y="632437"/>
                  </a:lnTo>
                  <a:lnTo>
                    <a:pt x="761474" y="639737"/>
                  </a:lnTo>
                  <a:lnTo>
                    <a:pt x="766241" y="647354"/>
                  </a:lnTo>
                  <a:lnTo>
                    <a:pt x="771007" y="655289"/>
                  </a:lnTo>
                  <a:lnTo>
                    <a:pt x="775456" y="663541"/>
                  </a:lnTo>
                  <a:lnTo>
                    <a:pt x="779587" y="672111"/>
                  </a:lnTo>
                  <a:lnTo>
                    <a:pt x="783400" y="680998"/>
                  </a:lnTo>
                  <a:lnTo>
                    <a:pt x="786895" y="690202"/>
                  </a:lnTo>
                  <a:lnTo>
                    <a:pt x="790073" y="699406"/>
                  </a:lnTo>
                  <a:lnTo>
                    <a:pt x="792615" y="708611"/>
                  </a:lnTo>
                  <a:lnTo>
                    <a:pt x="794839" y="718450"/>
                  </a:lnTo>
                  <a:lnTo>
                    <a:pt x="796746" y="728606"/>
                  </a:lnTo>
                  <a:lnTo>
                    <a:pt x="798017" y="738445"/>
                  </a:lnTo>
                  <a:lnTo>
                    <a:pt x="799288" y="748919"/>
                  </a:lnTo>
                  <a:lnTo>
                    <a:pt x="799923" y="759076"/>
                  </a:lnTo>
                  <a:lnTo>
                    <a:pt x="800241" y="769550"/>
                  </a:lnTo>
                  <a:lnTo>
                    <a:pt x="799923" y="777802"/>
                  </a:lnTo>
                  <a:lnTo>
                    <a:pt x="799606" y="786054"/>
                  </a:lnTo>
                  <a:lnTo>
                    <a:pt x="798970" y="793989"/>
                  </a:lnTo>
                  <a:lnTo>
                    <a:pt x="798017" y="801923"/>
                  </a:lnTo>
                  <a:lnTo>
                    <a:pt x="797064" y="809541"/>
                  </a:lnTo>
                  <a:lnTo>
                    <a:pt x="795475" y="817476"/>
                  </a:lnTo>
                  <a:lnTo>
                    <a:pt x="793568" y="825093"/>
                  </a:lnTo>
                  <a:lnTo>
                    <a:pt x="791979" y="832710"/>
                  </a:lnTo>
                  <a:lnTo>
                    <a:pt x="789755" y="840328"/>
                  </a:lnTo>
                  <a:lnTo>
                    <a:pt x="787531" y="847310"/>
                  </a:lnTo>
                  <a:lnTo>
                    <a:pt x="784671" y="854293"/>
                  </a:lnTo>
                  <a:lnTo>
                    <a:pt x="781811" y="861276"/>
                  </a:lnTo>
                  <a:lnTo>
                    <a:pt x="778951" y="868258"/>
                  </a:lnTo>
                  <a:lnTo>
                    <a:pt x="775456" y="874923"/>
                  </a:lnTo>
                  <a:lnTo>
                    <a:pt x="772278" y="880954"/>
                  </a:lnTo>
                  <a:lnTo>
                    <a:pt x="768465" y="887619"/>
                  </a:lnTo>
                  <a:lnTo>
                    <a:pt x="764970" y="893649"/>
                  </a:lnTo>
                  <a:lnTo>
                    <a:pt x="760839" y="899680"/>
                  </a:lnTo>
                  <a:lnTo>
                    <a:pt x="756708" y="905393"/>
                  </a:lnTo>
                  <a:lnTo>
                    <a:pt x="752259" y="911106"/>
                  </a:lnTo>
                  <a:lnTo>
                    <a:pt x="747810" y="916501"/>
                  </a:lnTo>
                  <a:lnTo>
                    <a:pt x="743044" y="921580"/>
                  </a:lnTo>
                  <a:lnTo>
                    <a:pt x="738278" y="926341"/>
                  </a:lnTo>
                  <a:lnTo>
                    <a:pt x="733193" y="931101"/>
                  </a:lnTo>
                  <a:lnTo>
                    <a:pt x="728109" y="936180"/>
                  </a:lnTo>
                  <a:lnTo>
                    <a:pt x="722707" y="939988"/>
                  </a:lnTo>
                  <a:lnTo>
                    <a:pt x="717305" y="944114"/>
                  </a:lnTo>
                  <a:lnTo>
                    <a:pt x="711903" y="948241"/>
                  </a:lnTo>
                  <a:lnTo>
                    <a:pt x="706183" y="951414"/>
                  </a:lnTo>
                  <a:lnTo>
                    <a:pt x="700464" y="954906"/>
                  </a:lnTo>
                  <a:lnTo>
                    <a:pt x="694426" y="958080"/>
                  </a:lnTo>
                  <a:lnTo>
                    <a:pt x="688071" y="960619"/>
                  </a:lnTo>
                  <a:lnTo>
                    <a:pt x="688071" y="1044727"/>
                  </a:lnTo>
                  <a:lnTo>
                    <a:pt x="703641" y="1047266"/>
                  </a:lnTo>
                  <a:lnTo>
                    <a:pt x="718894" y="1050440"/>
                  </a:lnTo>
                  <a:lnTo>
                    <a:pt x="733829" y="1053614"/>
                  </a:lnTo>
                  <a:lnTo>
                    <a:pt x="748764" y="1057740"/>
                  </a:lnTo>
                  <a:lnTo>
                    <a:pt x="763063" y="1062184"/>
                  </a:lnTo>
                  <a:lnTo>
                    <a:pt x="777045" y="1066945"/>
                  </a:lnTo>
                  <a:lnTo>
                    <a:pt x="791026" y="1072340"/>
                  </a:lnTo>
                  <a:lnTo>
                    <a:pt x="804690" y="1078371"/>
                  </a:lnTo>
                  <a:lnTo>
                    <a:pt x="818036" y="1085036"/>
                  </a:lnTo>
                  <a:lnTo>
                    <a:pt x="831064" y="1091701"/>
                  </a:lnTo>
                  <a:lnTo>
                    <a:pt x="843775" y="1099001"/>
                  </a:lnTo>
                  <a:lnTo>
                    <a:pt x="856167" y="1106618"/>
                  </a:lnTo>
                  <a:lnTo>
                    <a:pt x="867925" y="1114871"/>
                  </a:lnTo>
                  <a:lnTo>
                    <a:pt x="879682" y="1123440"/>
                  </a:lnTo>
                  <a:lnTo>
                    <a:pt x="890804" y="1132010"/>
                  </a:lnTo>
                  <a:lnTo>
                    <a:pt x="901925" y="1141214"/>
                  </a:lnTo>
                  <a:lnTo>
                    <a:pt x="912094" y="1151370"/>
                  </a:lnTo>
                  <a:lnTo>
                    <a:pt x="921944" y="1161210"/>
                  </a:lnTo>
                  <a:lnTo>
                    <a:pt x="931795" y="1171683"/>
                  </a:lnTo>
                  <a:lnTo>
                    <a:pt x="940692" y="1182157"/>
                  </a:lnTo>
                  <a:lnTo>
                    <a:pt x="949272" y="1193266"/>
                  </a:lnTo>
                  <a:lnTo>
                    <a:pt x="957534" y="1204692"/>
                  </a:lnTo>
                  <a:lnTo>
                    <a:pt x="965160" y="1216118"/>
                  </a:lnTo>
                  <a:lnTo>
                    <a:pt x="972151" y="1227862"/>
                  </a:lnTo>
                  <a:lnTo>
                    <a:pt x="979142" y="1240557"/>
                  </a:lnTo>
                  <a:lnTo>
                    <a:pt x="985179" y="1252618"/>
                  </a:lnTo>
                  <a:lnTo>
                    <a:pt x="991217" y="1265631"/>
                  </a:lnTo>
                  <a:lnTo>
                    <a:pt x="995983" y="1278327"/>
                  </a:lnTo>
                  <a:lnTo>
                    <a:pt x="1000749" y="1291657"/>
                  </a:lnTo>
                  <a:lnTo>
                    <a:pt x="1004880" y="1304988"/>
                  </a:lnTo>
                  <a:lnTo>
                    <a:pt x="1008058" y="1318635"/>
                  </a:lnTo>
                  <a:lnTo>
                    <a:pt x="1010600" y="1332600"/>
                  </a:lnTo>
                  <a:lnTo>
                    <a:pt x="1014413" y="1484313"/>
                  </a:lnTo>
                  <a:lnTo>
                    <a:pt x="246063" y="1484313"/>
                  </a:lnTo>
                  <a:lnTo>
                    <a:pt x="249876" y="1332600"/>
                  </a:lnTo>
                  <a:lnTo>
                    <a:pt x="252419" y="1318635"/>
                  </a:lnTo>
                  <a:lnTo>
                    <a:pt x="255596" y="1304988"/>
                  </a:lnTo>
                  <a:lnTo>
                    <a:pt x="259727" y="1291657"/>
                  </a:lnTo>
                  <a:lnTo>
                    <a:pt x="264176" y="1278327"/>
                  </a:lnTo>
                  <a:lnTo>
                    <a:pt x="269260" y="1265631"/>
                  </a:lnTo>
                  <a:lnTo>
                    <a:pt x="275297" y="1252618"/>
                  </a:lnTo>
                  <a:lnTo>
                    <a:pt x="281017" y="1240557"/>
                  </a:lnTo>
                  <a:lnTo>
                    <a:pt x="288008" y="1227862"/>
                  </a:lnTo>
                  <a:lnTo>
                    <a:pt x="294999" y="1216118"/>
                  </a:lnTo>
                  <a:lnTo>
                    <a:pt x="302943" y="1204692"/>
                  </a:lnTo>
                  <a:lnTo>
                    <a:pt x="310887" y="1193266"/>
                  </a:lnTo>
                  <a:lnTo>
                    <a:pt x="319784" y="1182157"/>
                  </a:lnTo>
                  <a:lnTo>
                    <a:pt x="328682" y="1171683"/>
                  </a:lnTo>
                  <a:lnTo>
                    <a:pt x="338214" y="1161210"/>
                  </a:lnTo>
                  <a:lnTo>
                    <a:pt x="348383" y="1151370"/>
                  </a:lnTo>
                  <a:lnTo>
                    <a:pt x="358869" y="1141214"/>
                  </a:lnTo>
                  <a:lnTo>
                    <a:pt x="369673" y="1132010"/>
                  </a:lnTo>
                  <a:lnTo>
                    <a:pt x="380795" y="1123440"/>
                  </a:lnTo>
                  <a:lnTo>
                    <a:pt x="392552" y="1114871"/>
                  </a:lnTo>
                  <a:lnTo>
                    <a:pt x="404309" y="1106618"/>
                  </a:lnTo>
                  <a:lnTo>
                    <a:pt x="417020" y="1099001"/>
                  </a:lnTo>
                  <a:lnTo>
                    <a:pt x="429412" y="1091701"/>
                  </a:lnTo>
                  <a:lnTo>
                    <a:pt x="442441" y="1085036"/>
                  </a:lnTo>
                  <a:lnTo>
                    <a:pt x="455787" y="1078371"/>
                  </a:lnTo>
                  <a:lnTo>
                    <a:pt x="469450" y="1072340"/>
                  </a:lnTo>
                  <a:lnTo>
                    <a:pt x="483432" y="1066945"/>
                  </a:lnTo>
                  <a:lnTo>
                    <a:pt x="497413" y="1062184"/>
                  </a:lnTo>
                  <a:lnTo>
                    <a:pt x="511713" y="1057740"/>
                  </a:lnTo>
                  <a:lnTo>
                    <a:pt x="526648" y="1053614"/>
                  </a:lnTo>
                  <a:lnTo>
                    <a:pt x="541582" y="1050440"/>
                  </a:lnTo>
                  <a:lnTo>
                    <a:pt x="556835" y="1047266"/>
                  </a:lnTo>
                  <a:lnTo>
                    <a:pt x="571770" y="1044727"/>
                  </a:lnTo>
                  <a:lnTo>
                    <a:pt x="571770" y="960619"/>
                  </a:lnTo>
                  <a:lnTo>
                    <a:pt x="566050" y="958080"/>
                  </a:lnTo>
                  <a:lnTo>
                    <a:pt x="560013" y="954906"/>
                  </a:lnTo>
                  <a:lnTo>
                    <a:pt x="554293" y="951414"/>
                  </a:lnTo>
                  <a:lnTo>
                    <a:pt x="548573" y="948241"/>
                  </a:lnTo>
                  <a:lnTo>
                    <a:pt x="543171" y="944114"/>
                  </a:lnTo>
                  <a:lnTo>
                    <a:pt x="537452" y="939988"/>
                  </a:lnTo>
                  <a:lnTo>
                    <a:pt x="532367" y="935545"/>
                  </a:lnTo>
                  <a:lnTo>
                    <a:pt x="527283" y="931101"/>
                  </a:lnTo>
                  <a:lnTo>
                    <a:pt x="522199" y="926341"/>
                  </a:lnTo>
                  <a:lnTo>
                    <a:pt x="517433" y="921580"/>
                  </a:lnTo>
                  <a:lnTo>
                    <a:pt x="512348" y="916501"/>
                  </a:lnTo>
                  <a:lnTo>
                    <a:pt x="507900" y="911106"/>
                  </a:lnTo>
                  <a:lnTo>
                    <a:pt x="503769" y="905393"/>
                  </a:lnTo>
                  <a:lnTo>
                    <a:pt x="499638" y="899680"/>
                  </a:lnTo>
                  <a:lnTo>
                    <a:pt x="495507" y="893649"/>
                  </a:lnTo>
                  <a:lnTo>
                    <a:pt x="491694" y="887302"/>
                  </a:lnTo>
                  <a:lnTo>
                    <a:pt x="488198" y="880954"/>
                  </a:lnTo>
                  <a:lnTo>
                    <a:pt x="484385" y="874923"/>
                  </a:lnTo>
                  <a:lnTo>
                    <a:pt x="481525" y="868258"/>
                  </a:lnTo>
                  <a:lnTo>
                    <a:pt x="478665" y="861276"/>
                  </a:lnTo>
                  <a:lnTo>
                    <a:pt x="475488" y="854293"/>
                  </a:lnTo>
                  <a:lnTo>
                    <a:pt x="472946" y="847310"/>
                  </a:lnTo>
                  <a:lnTo>
                    <a:pt x="470404" y="839693"/>
                  </a:lnTo>
                  <a:lnTo>
                    <a:pt x="468497" y="832393"/>
                  </a:lnTo>
                  <a:lnTo>
                    <a:pt x="466273" y="825093"/>
                  </a:lnTo>
                  <a:lnTo>
                    <a:pt x="465002" y="817476"/>
                  </a:lnTo>
                  <a:lnTo>
                    <a:pt x="463413" y="809541"/>
                  </a:lnTo>
                  <a:lnTo>
                    <a:pt x="462142" y="801923"/>
                  </a:lnTo>
                  <a:lnTo>
                    <a:pt x="461189" y="793989"/>
                  </a:lnTo>
                  <a:lnTo>
                    <a:pt x="460871" y="786054"/>
                  </a:lnTo>
                  <a:lnTo>
                    <a:pt x="460235" y="777802"/>
                  </a:lnTo>
                  <a:lnTo>
                    <a:pt x="460235" y="769550"/>
                  </a:lnTo>
                  <a:lnTo>
                    <a:pt x="460553" y="759076"/>
                  </a:lnTo>
                  <a:lnTo>
                    <a:pt x="460871" y="748919"/>
                  </a:lnTo>
                  <a:lnTo>
                    <a:pt x="461824" y="738445"/>
                  </a:lnTo>
                  <a:lnTo>
                    <a:pt x="463413" y="728606"/>
                  </a:lnTo>
                  <a:lnTo>
                    <a:pt x="465637" y="718450"/>
                  </a:lnTo>
                  <a:lnTo>
                    <a:pt x="467862" y="708611"/>
                  </a:lnTo>
                  <a:lnTo>
                    <a:pt x="470404" y="699406"/>
                  </a:lnTo>
                  <a:lnTo>
                    <a:pt x="473264" y="690202"/>
                  </a:lnTo>
                  <a:lnTo>
                    <a:pt x="477077" y="680998"/>
                  </a:lnTo>
                  <a:lnTo>
                    <a:pt x="480890" y="672111"/>
                  </a:lnTo>
                  <a:lnTo>
                    <a:pt x="484703" y="663541"/>
                  </a:lnTo>
                  <a:lnTo>
                    <a:pt x="489152" y="655289"/>
                  </a:lnTo>
                  <a:lnTo>
                    <a:pt x="493918" y="647354"/>
                  </a:lnTo>
                  <a:lnTo>
                    <a:pt x="498685" y="639737"/>
                  </a:lnTo>
                  <a:lnTo>
                    <a:pt x="504404" y="632437"/>
                  </a:lnTo>
                  <a:lnTo>
                    <a:pt x="509806" y="624820"/>
                  </a:lnTo>
                  <a:lnTo>
                    <a:pt x="515844" y="618154"/>
                  </a:lnTo>
                  <a:lnTo>
                    <a:pt x="522199" y="611489"/>
                  </a:lnTo>
                  <a:lnTo>
                    <a:pt x="528236" y="605776"/>
                  </a:lnTo>
                  <a:lnTo>
                    <a:pt x="534909" y="600063"/>
                  </a:lnTo>
                  <a:lnTo>
                    <a:pt x="541900" y="594667"/>
                  </a:lnTo>
                  <a:lnTo>
                    <a:pt x="548891" y="589907"/>
                  </a:lnTo>
                  <a:lnTo>
                    <a:pt x="556517" y="585463"/>
                  </a:lnTo>
                  <a:lnTo>
                    <a:pt x="564144" y="581020"/>
                  </a:lnTo>
                  <a:lnTo>
                    <a:pt x="571770" y="577211"/>
                  </a:lnTo>
                  <a:lnTo>
                    <a:pt x="579714" y="574354"/>
                  </a:lnTo>
                  <a:lnTo>
                    <a:pt x="587658" y="571498"/>
                  </a:lnTo>
                  <a:lnTo>
                    <a:pt x="595920" y="569276"/>
                  </a:lnTo>
                  <a:lnTo>
                    <a:pt x="604499" y="567372"/>
                  </a:lnTo>
                  <a:lnTo>
                    <a:pt x="612761" y="566420"/>
                  </a:lnTo>
                  <a:lnTo>
                    <a:pt x="621659" y="565468"/>
                  </a:lnTo>
                  <a:lnTo>
                    <a:pt x="630238" y="565150"/>
                  </a:lnTo>
                  <a:close/>
                  <a:moveTo>
                    <a:pt x="181836" y="158167"/>
                  </a:moveTo>
                  <a:lnTo>
                    <a:pt x="178980" y="158484"/>
                  </a:lnTo>
                  <a:lnTo>
                    <a:pt x="176441" y="159119"/>
                  </a:lnTo>
                  <a:lnTo>
                    <a:pt x="173902" y="160390"/>
                  </a:lnTo>
                  <a:lnTo>
                    <a:pt x="171681" y="161343"/>
                  </a:lnTo>
                  <a:lnTo>
                    <a:pt x="169459" y="162613"/>
                  </a:lnTo>
                  <a:lnTo>
                    <a:pt x="167238" y="163884"/>
                  </a:lnTo>
                  <a:lnTo>
                    <a:pt x="165651" y="165789"/>
                  </a:lnTo>
                  <a:lnTo>
                    <a:pt x="164065" y="167695"/>
                  </a:lnTo>
                  <a:lnTo>
                    <a:pt x="162478" y="169918"/>
                  </a:lnTo>
                  <a:lnTo>
                    <a:pt x="161209" y="171824"/>
                  </a:lnTo>
                  <a:lnTo>
                    <a:pt x="159939" y="174364"/>
                  </a:lnTo>
                  <a:lnTo>
                    <a:pt x="159305" y="176588"/>
                  </a:lnTo>
                  <a:lnTo>
                    <a:pt x="158352" y="179128"/>
                  </a:lnTo>
                  <a:lnTo>
                    <a:pt x="158035" y="181669"/>
                  </a:lnTo>
                  <a:lnTo>
                    <a:pt x="157718" y="184210"/>
                  </a:lnTo>
                  <a:lnTo>
                    <a:pt x="157718" y="1440334"/>
                  </a:lnTo>
                  <a:lnTo>
                    <a:pt x="158352" y="1447639"/>
                  </a:lnTo>
                  <a:lnTo>
                    <a:pt x="159622" y="1454944"/>
                  </a:lnTo>
                  <a:lnTo>
                    <a:pt x="161526" y="1463202"/>
                  </a:lnTo>
                  <a:lnTo>
                    <a:pt x="164065" y="1471142"/>
                  </a:lnTo>
                  <a:lnTo>
                    <a:pt x="167238" y="1479717"/>
                  </a:lnTo>
                  <a:lnTo>
                    <a:pt x="171363" y="1488610"/>
                  </a:lnTo>
                  <a:lnTo>
                    <a:pt x="175806" y="1497185"/>
                  </a:lnTo>
                  <a:lnTo>
                    <a:pt x="181201" y="1506078"/>
                  </a:lnTo>
                  <a:lnTo>
                    <a:pt x="187230" y="1514336"/>
                  </a:lnTo>
                  <a:lnTo>
                    <a:pt x="193577" y="1522594"/>
                  </a:lnTo>
                  <a:lnTo>
                    <a:pt x="200876" y="1530534"/>
                  </a:lnTo>
                  <a:lnTo>
                    <a:pt x="208492" y="1538156"/>
                  </a:lnTo>
                  <a:lnTo>
                    <a:pt x="216743" y="1545143"/>
                  </a:lnTo>
                  <a:lnTo>
                    <a:pt x="225629" y="1551178"/>
                  </a:lnTo>
                  <a:lnTo>
                    <a:pt x="230389" y="1554354"/>
                  </a:lnTo>
                  <a:lnTo>
                    <a:pt x="235149" y="1557212"/>
                  </a:lnTo>
                  <a:lnTo>
                    <a:pt x="239909" y="1559753"/>
                  </a:lnTo>
                  <a:lnTo>
                    <a:pt x="244669" y="1561976"/>
                  </a:lnTo>
                  <a:lnTo>
                    <a:pt x="1018979" y="1561976"/>
                  </a:lnTo>
                  <a:lnTo>
                    <a:pt x="1018979" y="1559436"/>
                  </a:lnTo>
                  <a:lnTo>
                    <a:pt x="1028182" y="1554354"/>
                  </a:lnTo>
                  <a:lnTo>
                    <a:pt x="1037068" y="1548637"/>
                  </a:lnTo>
                  <a:lnTo>
                    <a:pt x="1045636" y="1542603"/>
                  </a:lnTo>
                  <a:lnTo>
                    <a:pt x="1053252" y="1535298"/>
                  </a:lnTo>
                  <a:lnTo>
                    <a:pt x="1060551" y="1527993"/>
                  </a:lnTo>
                  <a:lnTo>
                    <a:pt x="1067532" y="1520370"/>
                  </a:lnTo>
                  <a:lnTo>
                    <a:pt x="1073879" y="1512113"/>
                  </a:lnTo>
                  <a:lnTo>
                    <a:pt x="1079908" y="1504173"/>
                  </a:lnTo>
                  <a:lnTo>
                    <a:pt x="1084986" y="1495597"/>
                  </a:lnTo>
                  <a:lnTo>
                    <a:pt x="1089429" y="1487022"/>
                  </a:lnTo>
                  <a:lnTo>
                    <a:pt x="1093554" y="1479082"/>
                  </a:lnTo>
                  <a:lnTo>
                    <a:pt x="1096728" y="1470507"/>
                  </a:lnTo>
                  <a:lnTo>
                    <a:pt x="1099266" y="1462884"/>
                  </a:lnTo>
                  <a:lnTo>
                    <a:pt x="1101170" y="1454626"/>
                  </a:lnTo>
                  <a:lnTo>
                    <a:pt x="1102122" y="1447321"/>
                  </a:lnTo>
                  <a:lnTo>
                    <a:pt x="1102757" y="1440334"/>
                  </a:lnTo>
                  <a:lnTo>
                    <a:pt x="1102757" y="184210"/>
                  </a:lnTo>
                  <a:lnTo>
                    <a:pt x="1102122" y="181669"/>
                  </a:lnTo>
                  <a:lnTo>
                    <a:pt x="1101805" y="179128"/>
                  </a:lnTo>
                  <a:lnTo>
                    <a:pt x="1101170" y="176588"/>
                  </a:lnTo>
                  <a:lnTo>
                    <a:pt x="1100536" y="174364"/>
                  </a:lnTo>
                  <a:lnTo>
                    <a:pt x="1099266" y="171824"/>
                  </a:lnTo>
                  <a:lnTo>
                    <a:pt x="1097997" y="169918"/>
                  </a:lnTo>
                  <a:lnTo>
                    <a:pt x="1096410" y="167695"/>
                  </a:lnTo>
                  <a:lnTo>
                    <a:pt x="1094824" y="165789"/>
                  </a:lnTo>
                  <a:lnTo>
                    <a:pt x="1092919" y="163884"/>
                  </a:lnTo>
                  <a:lnTo>
                    <a:pt x="1090698" y="162613"/>
                  </a:lnTo>
                  <a:lnTo>
                    <a:pt x="1088794" y="161343"/>
                  </a:lnTo>
                  <a:lnTo>
                    <a:pt x="1086573" y="160390"/>
                  </a:lnTo>
                  <a:lnTo>
                    <a:pt x="1083716" y="159119"/>
                  </a:lnTo>
                  <a:lnTo>
                    <a:pt x="1081178" y="158484"/>
                  </a:lnTo>
                  <a:lnTo>
                    <a:pt x="1078639" y="158167"/>
                  </a:lnTo>
                  <a:lnTo>
                    <a:pt x="1076100" y="158167"/>
                  </a:lnTo>
                  <a:lnTo>
                    <a:pt x="184374" y="158167"/>
                  </a:lnTo>
                  <a:lnTo>
                    <a:pt x="181836" y="158167"/>
                  </a:lnTo>
                  <a:close/>
                  <a:moveTo>
                    <a:pt x="1414463" y="157162"/>
                  </a:moveTo>
                  <a:lnTo>
                    <a:pt x="2153497" y="157162"/>
                  </a:lnTo>
                  <a:lnTo>
                    <a:pt x="2161123" y="157162"/>
                  </a:lnTo>
                  <a:lnTo>
                    <a:pt x="2169066" y="158114"/>
                  </a:lnTo>
                  <a:lnTo>
                    <a:pt x="2176374" y="158749"/>
                  </a:lnTo>
                  <a:lnTo>
                    <a:pt x="2183364" y="160337"/>
                  </a:lnTo>
                  <a:lnTo>
                    <a:pt x="2190671" y="161924"/>
                  </a:lnTo>
                  <a:lnTo>
                    <a:pt x="2197661" y="163829"/>
                  </a:lnTo>
                  <a:lnTo>
                    <a:pt x="2204651" y="166052"/>
                  </a:lnTo>
                  <a:lnTo>
                    <a:pt x="2211324" y="168909"/>
                  </a:lnTo>
                  <a:lnTo>
                    <a:pt x="2217996" y="172084"/>
                  </a:lnTo>
                  <a:lnTo>
                    <a:pt x="2224350" y="174942"/>
                  </a:lnTo>
                  <a:lnTo>
                    <a:pt x="2230387" y="178752"/>
                  </a:lnTo>
                  <a:lnTo>
                    <a:pt x="2236424" y="182562"/>
                  </a:lnTo>
                  <a:lnTo>
                    <a:pt x="2242461" y="186689"/>
                  </a:lnTo>
                  <a:lnTo>
                    <a:pt x="2247862" y="191134"/>
                  </a:lnTo>
                  <a:lnTo>
                    <a:pt x="2253264" y="195579"/>
                  </a:lnTo>
                  <a:lnTo>
                    <a:pt x="2258665" y="200659"/>
                  </a:lnTo>
                  <a:lnTo>
                    <a:pt x="2263431" y="206057"/>
                  </a:lnTo>
                  <a:lnTo>
                    <a:pt x="2268197" y="211137"/>
                  </a:lnTo>
                  <a:lnTo>
                    <a:pt x="2272645" y="216852"/>
                  </a:lnTo>
                  <a:lnTo>
                    <a:pt x="2276776" y="222567"/>
                  </a:lnTo>
                  <a:lnTo>
                    <a:pt x="2280270" y="228917"/>
                  </a:lnTo>
                  <a:lnTo>
                    <a:pt x="2284083" y="234949"/>
                  </a:lnTo>
                  <a:lnTo>
                    <a:pt x="2287261" y="241299"/>
                  </a:lnTo>
                  <a:lnTo>
                    <a:pt x="2290438" y="247967"/>
                  </a:lnTo>
                  <a:lnTo>
                    <a:pt x="2292980" y="254634"/>
                  </a:lnTo>
                  <a:lnTo>
                    <a:pt x="2295204" y="261619"/>
                  </a:lnTo>
                  <a:lnTo>
                    <a:pt x="2297428" y="268604"/>
                  </a:lnTo>
                  <a:lnTo>
                    <a:pt x="2298699" y="275589"/>
                  </a:lnTo>
                  <a:lnTo>
                    <a:pt x="2300287" y="282892"/>
                  </a:lnTo>
                  <a:lnTo>
                    <a:pt x="2300923" y="290512"/>
                  </a:lnTo>
                  <a:lnTo>
                    <a:pt x="2301876" y="297814"/>
                  </a:lnTo>
                  <a:lnTo>
                    <a:pt x="2301876" y="305434"/>
                  </a:lnTo>
                  <a:lnTo>
                    <a:pt x="2301876" y="1484630"/>
                  </a:lnTo>
                  <a:lnTo>
                    <a:pt x="2301876" y="1497013"/>
                  </a:lnTo>
                  <a:lnTo>
                    <a:pt x="2300923" y="1509078"/>
                  </a:lnTo>
                  <a:lnTo>
                    <a:pt x="2299652" y="1521143"/>
                  </a:lnTo>
                  <a:lnTo>
                    <a:pt x="2298063" y="1533208"/>
                  </a:lnTo>
                  <a:lnTo>
                    <a:pt x="2295839" y="1544638"/>
                  </a:lnTo>
                  <a:lnTo>
                    <a:pt x="2292980" y="1555433"/>
                  </a:lnTo>
                  <a:lnTo>
                    <a:pt x="2289802" y="1566545"/>
                  </a:lnTo>
                  <a:lnTo>
                    <a:pt x="2285990" y="1577340"/>
                  </a:lnTo>
                  <a:lnTo>
                    <a:pt x="2281859" y="1587500"/>
                  </a:lnTo>
                  <a:lnTo>
                    <a:pt x="2277093" y="1597660"/>
                  </a:lnTo>
                  <a:lnTo>
                    <a:pt x="2271374" y="1607503"/>
                  </a:lnTo>
                  <a:lnTo>
                    <a:pt x="2265655" y="1616710"/>
                  </a:lnTo>
                  <a:lnTo>
                    <a:pt x="2259300" y="1625918"/>
                  </a:lnTo>
                  <a:lnTo>
                    <a:pt x="2252310" y="1634808"/>
                  </a:lnTo>
                  <a:lnTo>
                    <a:pt x="2244685" y="1643063"/>
                  </a:lnTo>
                  <a:lnTo>
                    <a:pt x="2236424" y="1651000"/>
                  </a:lnTo>
                  <a:lnTo>
                    <a:pt x="2227846" y="1658938"/>
                  </a:lnTo>
                  <a:lnTo>
                    <a:pt x="2218631" y="1665923"/>
                  </a:lnTo>
                  <a:lnTo>
                    <a:pt x="2208782" y="1672908"/>
                  </a:lnTo>
                  <a:lnTo>
                    <a:pt x="2198297" y="1678940"/>
                  </a:lnTo>
                  <a:lnTo>
                    <a:pt x="2187494" y="1684973"/>
                  </a:lnTo>
                  <a:lnTo>
                    <a:pt x="2176056" y="1690370"/>
                  </a:lnTo>
                  <a:lnTo>
                    <a:pt x="2163664" y="1695450"/>
                  </a:lnTo>
                  <a:lnTo>
                    <a:pt x="2150955" y="1700213"/>
                  </a:lnTo>
                  <a:lnTo>
                    <a:pt x="2137611" y="1704023"/>
                  </a:lnTo>
                  <a:lnTo>
                    <a:pt x="2123631" y="1707515"/>
                  </a:lnTo>
                  <a:lnTo>
                    <a:pt x="2108698" y="1710373"/>
                  </a:lnTo>
                  <a:lnTo>
                    <a:pt x="2093764" y="1712913"/>
                  </a:lnTo>
                  <a:lnTo>
                    <a:pt x="2077878" y="1715135"/>
                  </a:lnTo>
                  <a:lnTo>
                    <a:pt x="2061038" y="1716405"/>
                  </a:lnTo>
                  <a:lnTo>
                    <a:pt x="2044199" y="1717358"/>
                  </a:lnTo>
                  <a:lnTo>
                    <a:pt x="2026406" y="1717675"/>
                  </a:lnTo>
                  <a:lnTo>
                    <a:pt x="1563159" y="1717675"/>
                  </a:lnTo>
                  <a:lnTo>
                    <a:pt x="1551721" y="1717358"/>
                  </a:lnTo>
                  <a:lnTo>
                    <a:pt x="1540601" y="1716723"/>
                  </a:lnTo>
                  <a:lnTo>
                    <a:pt x="1529163" y="1715453"/>
                  </a:lnTo>
                  <a:lnTo>
                    <a:pt x="1518042" y="1714500"/>
                  </a:lnTo>
                  <a:lnTo>
                    <a:pt x="1506922" y="1712913"/>
                  </a:lnTo>
                  <a:lnTo>
                    <a:pt x="1495801" y="1710690"/>
                  </a:lnTo>
                  <a:lnTo>
                    <a:pt x="1485634" y="1709103"/>
                  </a:lnTo>
                  <a:lnTo>
                    <a:pt x="1475149" y="1706880"/>
                  </a:lnTo>
                  <a:lnTo>
                    <a:pt x="1456085" y="1701800"/>
                  </a:lnTo>
                  <a:lnTo>
                    <a:pt x="1439246" y="1697038"/>
                  </a:lnTo>
                  <a:lnTo>
                    <a:pt x="1424948" y="1692593"/>
                  </a:lnTo>
                  <a:lnTo>
                    <a:pt x="1414463" y="1688783"/>
                  </a:lnTo>
                  <a:lnTo>
                    <a:pt x="1414463" y="1342708"/>
                  </a:lnTo>
                  <a:lnTo>
                    <a:pt x="1416687" y="1347470"/>
                  </a:lnTo>
                  <a:lnTo>
                    <a:pt x="1419229" y="1352233"/>
                  </a:lnTo>
                  <a:lnTo>
                    <a:pt x="1422088" y="1357630"/>
                  </a:lnTo>
                  <a:lnTo>
                    <a:pt x="1425583" y="1362393"/>
                  </a:lnTo>
                  <a:lnTo>
                    <a:pt x="1429078" y="1367473"/>
                  </a:lnTo>
                  <a:lnTo>
                    <a:pt x="1433209" y="1372235"/>
                  </a:lnTo>
                  <a:lnTo>
                    <a:pt x="1437657" y="1376998"/>
                  </a:lnTo>
                  <a:lnTo>
                    <a:pt x="1442105" y="1381760"/>
                  </a:lnTo>
                  <a:lnTo>
                    <a:pt x="1446871" y="1386523"/>
                  </a:lnTo>
                  <a:lnTo>
                    <a:pt x="1451637" y="1390968"/>
                  </a:lnTo>
                  <a:lnTo>
                    <a:pt x="1456721" y="1395413"/>
                  </a:lnTo>
                  <a:lnTo>
                    <a:pt x="1462440" y="1399540"/>
                  </a:lnTo>
                  <a:lnTo>
                    <a:pt x="1467523" y="1403350"/>
                  </a:lnTo>
                  <a:lnTo>
                    <a:pt x="1472925" y="1406525"/>
                  </a:lnTo>
                  <a:lnTo>
                    <a:pt x="1478644" y="1410018"/>
                  </a:lnTo>
                  <a:lnTo>
                    <a:pt x="1484045" y="1412558"/>
                  </a:lnTo>
                  <a:lnTo>
                    <a:pt x="1484045" y="1413510"/>
                  </a:lnTo>
                  <a:lnTo>
                    <a:pt x="2108062" y="1413510"/>
                  </a:lnTo>
                  <a:lnTo>
                    <a:pt x="2108062" y="1410335"/>
                  </a:lnTo>
                  <a:lnTo>
                    <a:pt x="2115370" y="1406208"/>
                  </a:lnTo>
                  <a:lnTo>
                    <a:pt x="2122360" y="1401763"/>
                  </a:lnTo>
                  <a:lnTo>
                    <a:pt x="2129032" y="1396683"/>
                  </a:lnTo>
                  <a:lnTo>
                    <a:pt x="2135387" y="1390968"/>
                  </a:lnTo>
                  <a:lnTo>
                    <a:pt x="2141106" y="1385253"/>
                  </a:lnTo>
                  <a:lnTo>
                    <a:pt x="2146825" y="1378903"/>
                  </a:lnTo>
                  <a:lnTo>
                    <a:pt x="2151909" y="1372235"/>
                  </a:lnTo>
                  <a:lnTo>
                    <a:pt x="2156357" y="1365568"/>
                  </a:lnTo>
                  <a:lnTo>
                    <a:pt x="2160805" y="1358900"/>
                  </a:lnTo>
                  <a:lnTo>
                    <a:pt x="2163982" y="1352233"/>
                  </a:lnTo>
                  <a:lnTo>
                    <a:pt x="2167477" y="1345883"/>
                  </a:lnTo>
                  <a:lnTo>
                    <a:pt x="2170019" y="1339215"/>
                  </a:lnTo>
                  <a:lnTo>
                    <a:pt x="2172243" y="1332865"/>
                  </a:lnTo>
                  <a:lnTo>
                    <a:pt x="2173832" y="1326515"/>
                  </a:lnTo>
                  <a:lnTo>
                    <a:pt x="2174467" y="1320800"/>
                  </a:lnTo>
                  <a:lnTo>
                    <a:pt x="2174785" y="1315085"/>
                  </a:lnTo>
                  <a:lnTo>
                    <a:pt x="2174785" y="305434"/>
                  </a:lnTo>
                  <a:lnTo>
                    <a:pt x="2174467" y="301307"/>
                  </a:lnTo>
                  <a:lnTo>
                    <a:pt x="2172879" y="297497"/>
                  </a:lnTo>
                  <a:lnTo>
                    <a:pt x="2171290" y="293687"/>
                  </a:lnTo>
                  <a:lnTo>
                    <a:pt x="2168430" y="290829"/>
                  </a:lnTo>
                  <a:lnTo>
                    <a:pt x="2165571" y="288289"/>
                  </a:lnTo>
                  <a:lnTo>
                    <a:pt x="2162076" y="286067"/>
                  </a:lnTo>
                  <a:lnTo>
                    <a:pt x="2157945" y="284797"/>
                  </a:lnTo>
                  <a:lnTo>
                    <a:pt x="2153497" y="284479"/>
                  </a:lnTo>
                  <a:lnTo>
                    <a:pt x="1414463" y="284479"/>
                  </a:lnTo>
                  <a:lnTo>
                    <a:pt x="1414463" y="157162"/>
                  </a:lnTo>
                  <a:close/>
                  <a:moveTo>
                    <a:pt x="184374" y="0"/>
                  </a:moveTo>
                  <a:lnTo>
                    <a:pt x="1076100" y="0"/>
                  </a:lnTo>
                  <a:lnTo>
                    <a:pt x="1085621" y="317"/>
                  </a:lnTo>
                  <a:lnTo>
                    <a:pt x="1094824" y="953"/>
                  </a:lnTo>
                  <a:lnTo>
                    <a:pt x="1104026" y="1905"/>
                  </a:lnTo>
                  <a:lnTo>
                    <a:pt x="1113229" y="3494"/>
                  </a:lnTo>
                  <a:lnTo>
                    <a:pt x="1122115" y="5717"/>
                  </a:lnTo>
                  <a:lnTo>
                    <a:pt x="1131000" y="8258"/>
                  </a:lnTo>
                  <a:lnTo>
                    <a:pt x="1139568" y="11434"/>
                  </a:lnTo>
                  <a:lnTo>
                    <a:pt x="1147502" y="14610"/>
                  </a:lnTo>
                  <a:lnTo>
                    <a:pt x="1156070" y="18421"/>
                  </a:lnTo>
                  <a:lnTo>
                    <a:pt x="1163686" y="22232"/>
                  </a:lnTo>
                  <a:lnTo>
                    <a:pt x="1171620" y="26679"/>
                  </a:lnTo>
                  <a:lnTo>
                    <a:pt x="1178919" y="31443"/>
                  </a:lnTo>
                  <a:lnTo>
                    <a:pt x="1186217" y="36842"/>
                  </a:lnTo>
                  <a:lnTo>
                    <a:pt x="1193199" y="42241"/>
                  </a:lnTo>
                  <a:lnTo>
                    <a:pt x="1199863" y="47640"/>
                  </a:lnTo>
                  <a:lnTo>
                    <a:pt x="1206210" y="53993"/>
                  </a:lnTo>
                  <a:lnTo>
                    <a:pt x="1212557" y="60345"/>
                  </a:lnTo>
                  <a:lnTo>
                    <a:pt x="1218269" y="67014"/>
                  </a:lnTo>
                  <a:lnTo>
                    <a:pt x="1223981" y="74002"/>
                  </a:lnTo>
                  <a:lnTo>
                    <a:pt x="1229058" y="81306"/>
                  </a:lnTo>
                  <a:lnTo>
                    <a:pt x="1233818" y="88611"/>
                  </a:lnTo>
                  <a:lnTo>
                    <a:pt x="1238261" y="96551"/>
                  </a:lnTo>
                  <a:lnTo>
                    <a:pt x="1242387" y="104492"/>
                  </a:lnTo>
                  <a:lnTo>
                    <a:pt x="1245877" y="112749"/>
                  </a:lnTo>
                  <a:lnTo>
                    <a:pt x="1249368" y="121325"/>
                  </a:lnTo>
                  <a:lnTo>
                    <a:pt x="1252224" y="129582"/>
                  </a:lnTo>
                  <a:lnTo>
                    <a:pt x="1254446" y="138475"/>
                  </a:lnTo>
                  <a:lnTo>
                    <a:pt x="1256667" y="147368"/>
                  </a:lnTo>
                  <a:lnTo>
                    <a:pt x="1258254" y="156261"/>
                  </a:lnTo>
                  <a:lnTo>
                    <a:pt x="1259523" y="165472"/>
                  </a:lnTo>
                  <a:lnTo>
                    <a:pt x="1259840" y="175000"/>
                  </a:lnTo>
                  <a:lnTo>
                    <a:pt x="1260475" y="184210"/>
                  </a:lnTo>
                  <a:lnTo>
                    <a:pt x="1260475" y="1651541"/>
                  </a:lnTo>
                  <a:lnTo>
                    <a:pt x="1259840" y="1667103"/>
                  </a:lnTo>
                  <a:lnTo>
                    <a:pt x="1259206" y="1682348"/>
                  </a:lnTo>
                  <a:lnTo>
                    <a:pt x="1257936" y="1696958"/>
                  </a:lnTo>
                  <a:lnTo>
                    <a:pt x="1255715" y="1711886"/>
                  </a:lnTo>
                  <a:lnTo>
                    <a:pt x="1252542" y="1725860"/>
                  </a:lnTo>
                  <a:lnTo>
                    <a:pt x="1249368" y="1739835"/>
                  </a:lnTo>
                  <a:lnTo>
                    <a:pt x="1245243" y="1753492"/>
                  </a:lnTo>
                  <a:lnTo>
                    <a:pt x="1240483" y="1766831"/>
                  </a:lnTo>
                  <a:lnTo>
                    <a:pt x="1235405" y="1779535"/>
                  </a:lnTo>
                  <a:lnTo>
                    <a:pt x="1229376" y="1792239"/>
                  </a:lnTo>
                  <a:lnTo>
                    <a:pt x="1222712" y="1804308"/>
                  </a:lnTo>
                  <a:lnTo>
                    <a:pt x="1215413" y="1816060"/>
                  </a:lnTo>
                  <a:lnTo>
                    <a:pt x="1207162" y="1827493"/>
                  </a:lnTo>
                  <a:lnTo>
                    <a:pt x="1198594" y="1838292"/>
                  </a:lnTo>
                  <a:lnTo>
                    <a:pt x="1189391" y="1848773"/>
                  </a:lnTo>
                  <a:lnTo>
                    <a:pt x="1179236" y="1858619"/>
                  </a:lnTo>
                  <a:lnTo>
                    <a:pt x="1168129" y="1868147"/>
                  </a:lnTo>
                  <a:lnTo>
                    <a:pt x="1156705" y="1877040"/>
                  </a:lnTo>
                  <a:lnTo>
                    <a:pt x="1144646" y="1885615"/>
                  </a:lnTo>
                  <a:lnTo>
                    <a:pt x="1131635" y="1893555"/>
                  </a:lnTo>
                  <a:lnTo>
                    <a:pt x="1117989" y="1900860"/>
                  </a:lnTo>
                  <a:lnTo>
                    <a:pt x="1103709" y="1907530"/>
                  </a:lnTo>
                  <a:lnTo>
                    <a:pt x="1088794" y="1913882"/>
                  </a:lnTo>
                  <a:lnTo>
                    <a:pt x="1072927" y="1919599"/>
                  </a:lnTo>
                  <a:lnTo>
                    <a:pt x="1056108" y="1924680"/>
                  </a:lnTo>
                  <a:lnTo>
                    <a:pt x="1038654" y="1929127"/>
                  </a:lnTo>
                  <a:lnTo>
                    <a:pt x="1020566" y="1932620"/>
                  </a:lnTo>
                  <a:lnTo>
                    <a:pt x="1001526" y="1936114"/>
                  </a:lnTo>
                  <a:lnTo>
                    <a:pt x="981851" y="1938337"/>
                  </a:lnTo>
                  <a:lnTo>
                    <a:pt x="961541" y="1940243"/>
                  </a:lnTo>
                  <a:lnTo>
                    <a:pt x="940279" y="1941196"/>
                  </a:lnTo>
                  <a:lnTo>
                    <a:pt x="918065" y="1941513"/>
                  </a:lnTo>
                  <a:lnTo>
                    <a:pt x="342410" y="1941513"/>
                  </a:lnTo>
                  <a:lnTo>
                    <a:pt x="321148" y="1941196"/>
                  </a:lnTo>
                  <a:lnTo>
                    <a:pt x="300839" y="1940243"/>
                  </a:lnTo>
                  <a:lnTo>
                    <a:pt x="280846" y="1938337"/>
                  </a:lnTo>
                  <a:lnTo>
                    <a:pt x="261806" y="1936114"/>
                  </a:lnTo>
                  <a:lnTo>
                    <a:pt x="242765" y="1932938"/>
                  </a:lnTo>
                  <a:lnTo>
                    <a:pt x="225311" y="1929444"/>
                  </a:lnTo>
                  <a:lnTo>
                    <a:pt x="208175" y="1924998"/>
                  </a:lnTo>
                  <a:lnTo>
                    <a:pt x="191673" y="1920234"/>
                  </a:lnTo>
                  <a:lnTo>
                    <a:pt x="175806" y="1914517"/>
                  </a:lnTo>
                  <a:lnTo>
                    <a:pt x="160574" y="1908800"/>
                  </a:lnTo>
                  <a:lnTo>
                    <a:pt x="146294" y="1902130"/>
                  </a:lnTo>
                  <a:lnTo>
                    <a:pt x="132648" y="1894825"/>
                  </a:lnTo>
                  <a:lnTo>
                    <a:pt x="119954" y="1886885"/>
                  </a:lnTo>
                  <a:lnTo>
                    <a:pt x="107261" y="1878628"/>
                  </a:lnTo>
                  <a:lnTo>
                    <a:pt x="95836" y="1869735"/>
                  </a:lnTo>
                  <a:lnTo>
                    <a:pt x="84730" y="1860524"/>
                  </a:lnTo>
                  <a:lnTo>
                    <a:pt x="74575" y="1850361"/>
                  </a:lnTo>
                  <a:lnTo>
                    <a:pt x="64737" y="1840198"/>
                  </a:lnTo>
                  <a:lnTo>
                    <a:pt x="55534" y="1829399"/>
                  </a:lnTo>
                  <a:lnTo>
                    <a:pt x="47601" y="1817965"/>
                  </a:lnTo>
                  <a:lnTo>
                    <a:pt x="39985" y="1806532"/>
                  </a:lnTo>
                  <a:lnTo>
                    <a:pt x="32686" y="1794463"/>
                  </a:lnTo>
                  <a:lnTo>
                    <a:pt x="26656" y="1781758"/>
                  </a:lnTo>
                  <a:lnTo>
                    <a:pt x="20944" y="1768419"/>
                  </a:lnTo>
                  <a:lnTo>
                    <a:pt x="16184" y="1755397"/>
                  </a:lnTo>
                  <a:lnTo>
                    <a:pt x="11741" y="1741740"/>
                  </a:lnTo>
                  <a:lnTo>
                    <a:pt x="8251" y="1727131"/>
                  </a:lnTo>
                  <a:lnTo>
                    <a:pt x="5077" y="1712838"/>
                  </a:lnTo>
                  <a:lnTo>
                    <a:pt x="2856" y="1698229"/>
                  </a:lnTo>
                  <a:lnTo>
                    <a:pt x="1269" y="1682984"/>
                  </a:lnTo>
                  <a:lnTo>
                    <a:pt x="317" y="1667421"/>
                  </a:lnTo>
                  <a:lnTo>
                    <a:pt x="0" y="1651541"/>
                  </a:lnTo>
                  <a:lnTo>
                    <a:pt x="0" y="184210"/>
                  </a:lnTo>
                  <a:lnTo>
                    <a:pt x="0" y="175000"/>
                  </a:lnTo>
                  <a:lnTo>
                    <a:pt x="634" y="165472"/>
                  </a:lnTo>
                  <a:lnTo>
                    <a:pt x="1904" y="156261"/>
                  </a:lnTo>
                  <a:lnTo>
                    <a:pt x="3808" y="147368"/>
                  </a:lnTo>
                  <a:lnTo>
                    <a:pt x="6029" y="138475"/>
                  </a:lnTo>
                  <a:lnTo>
                    <a:pt x="8251" y="129582"/>
                  </a:lnTo>
                  <a:lnTo>
                    <a:pt x="11107" y="121325"/>
                  </a:lnTo>
                  <a:lnTo>
                    <a:pt x="14280" y="112749"/>
                  </a:lnTo>
                  <a:lnTo>
                    <a:pt x="18088" y="104492"/>
                  </a:lnTo>
                  <a:lnTo>
                    <a:pt x="22214" y="96551"/>
                  </a:lnTo>
                  <a:lnTo>
                    <a:pt x="26656" y="88611"/>
                  </a:lnTo>
                  <a:lnTo>
                    <a:pt x="31416" y="81306"/>
                  </a:lnTo>
                  <a:lnTo>
                    <a:pt x="36494" y="74002"/>
                  </a:lnTo>
                  <a:lnTo>
                    <a:pt x="41889" y="67014"/>
                  </a:lnTo>
                  <a:lnTo>
                    <a:pt x="47918" y="60345"/>
                  </a:lnTo>
                  <a:lnTo>
                    <a:pt x="53948" y="53993"/>
                  </a:lnTo>
                  <a:lnTo>
                    <a:pt x="60612" y="47640"/>
                  </a:lnTo>
                  <a:lnTo>
                    <a:pt x="66959" y="42241"/>
                  </a:lnTo>
                  <a:lnTo>
                    <a:pt x="74257" y="36842"/>
                  </a:lnTo>
                  <a:lnTo>
                    <a:pt x="81556" y="31443"/>
                  </a:lnTo>
                  <a:lnTo>
                    <a:pt x="88855" y="26679"/>
                  </a:lnTo>
                  <a:lnTo>
                    <a:pt x="96471" y="22232"/>
                  </a:lnTo>
                  <a:lnTo>
                    <a:pt x="104405" y="18421"/>
                  </a:lnTo>
                  <a:lnTo>
                    <a:pt x="112338" y="14610"/>
                  </a:lnTo>
                  <a:lnTo>
                    <a:pt x="120906" y="11434"/>
                  </a:lnTo>
                  <a:lnTo>
                    <a:pt x="129475" y="8258"/>
                  </a:lnTo>
                  <a:lnTo>
                    <a:pt x="138360" y="5717"/>
                  </a:lnTo>
                  <a:lnTo>
                    <a:pt x="146928" y="3494"/>
                  </a:lnTo>
                  <a:lnTo>
                    <a:pt x="156131" y="1905"/>
                  </a:lnTo>
                  <a:lnTo>
                    <a:pt x="165651" y="953"/>
                  </a:lnTo>
                  <a:lnTo>
                    <a:pt x="174854" y="317"/>
                  </a:lnTo>
                  <a:lnTo>
                    <a:pt x="1843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0" name="TextBox 18"/>
          <p:cNvSpPr txBox="1"/>
          <p:nvPr/>
        </p:nvSpPr>
        <p:spPr>
          <a:xfrm>
            <a:off x="1455919" y="1327789"/>
            <a:ext cx="103686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填加标题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TextBox 19"/>
          <p:cNvSpPr txBox="1"/>
          <p:nvPr/>
        </p:nvSpPr>
        <p:spPr>
          <a:xfrm>
            <a:off x="1455915" y="1640560"/>
            <a:ext cx="120331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点击输入说明文字</a:t>
            </a:r>
          </a:p>
        </p:txBody>
      </p:sp>
      <p:sp>
        <p:nvSpPr>
          <p:cNvPr id="22" name="TextBox 20"/>
          <p:cNvSpPr txBox="1"/>
          <p:nvPr/>
        </p:nvSpPr>
        <p:spPr>
          <a:xfrm>
            <a:off x="1082930" y="2658381"/>
            <a:ext cx="133131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填加标题</a:t>
            </a:r>
          </a:p>
        </p:txBody>
      </p:sp>
      <p:sp>
        <p:nvSpPr>
          <p:cNvPr id="23" name="TextBox 21"/>
          <p:cNvSpPr txBox="1"/>
          <p:nvPr/>
        </p:nvSpPr>
        <p:spPr>
          <a:xfrm>
            <a:off x="1182823" y="2980826"/>
            <a:ext cx="116650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点击输入说明文字</a:t>
            </a:r>
          </a:p>
        </p:txBody>
      </p:sp>
      <p:sp>
        <p:nvSpPr>
          <p:cNvPr id="24" name="TextBox 22"/>
          <p:cNvSpPr txBox="1"/>
          <p:nvPr/>
        </p:nvSpPr>
        <p:spPr>
          <a:xfrm>
            <a:off x="1763688" y="4064093"/>
            <a:ext cx="116650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填加标题</a:t>
            </a:r>
          </a:p>
        </p:txBody>
      </p:sp>
      <p:sp>
        <p:nvSpPr>
          <p:cNvPr id="25" name="TextBox 23"/>
          <p:cNvSpPr txBox="1"/>
          <p:nvPr/>
        </p:nvSpPr>
        <p:spPr>
          <a:xfrm>
            <a:off x="1777275" y="4380817"/>
            <a:ext cx="116650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点击输入说明文字</a:t>
            </a:r>
          </a:p>
        </p:txBody>
      </p:sp>
      <p:sp>
        <p:nvSpPr>
          <p:cNvPr id="26" name="Line 39"/>
          <p:cNvSpPr>
            <a:spLocks noChangeShapeType="1"/>
          </p:cNvSpPr>
          <p:nvPr/>
        </p:nvSpPr>
        <p:spPr bwMode="auto">
          <a:xfrm>
            <a:off x="4591540" y="1820702"/>
            <a:ext cx="915275" cy="450074"/>
          </a:xfrm>
          <a:prstGeom prst="line">
            <a:avLst/>
          </a:prstGeom>
          <a:noFill/>
          <a:ln w="5715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" name="Line 40"/>
          <p:cNvSpPr>
            <a:spLocks noChangeShapeType="1"/>
          </p:cNvSpPr>
          <p:nvPr/>
        </p:nvSpPr>
        <p:spPr bwMode="auto">
          <a:xfrm>
            <a:off x="4118193" y="2813883"/>
            <a:ext cx="1241799" cy="1261"/>
          </a:xfrm>
          <a:prstGeom prst="line">
            <a:avLst/>
          </a:prstGeom>
          <a:noFill/>
          <a:ln w="5715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" name="Line 41"/>
          <p:cNvSpPr>
            <a:spLocks noChangeShapeType="1"/>
          </p:cNvSpPr>
          <p:nvPr/>
        </p:nvSpPr>
        <p:spPr bwMode="auto">
          <a:xfrm flipV="1">
            <a:off x="4548270" y="3359378"/>
            <a:ext cx="954357" cy="383256"/>
          </a:xfrm>
          <a:prstGeom prst="line">
            <a:avLst/>
          </a:prstGeom>
          <a:noFill/>
          <a:ln w="5715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tailEnd type="triangle" w="med" len="med"/>
          </a:ln>
          <a:scene3d>
            <a:camera prst="orthographicFront">
              <a:rot lat="0" lon="0" rev="212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5674990" y="1658514"/>
            <a:ext cx="2281386" cy="2281386"/>
            <a:chOff x="1403648" y="1115468"/>
            <a:chExt cx="1294414" cy="1294414"/>
          </a:xfrm>
        </p:grpSpPr>
        <p:sp>
          <p:nvSpPr>
            <p:cNvPr id="30" name="椭圆 29"/>
            <p:cNvSpPr/>
            <p:nvPr/>
          </p:nvSpPr>
          <p:spPr>
            <a:xfrm>
              <a:off x="1539485" y="1259632"/>
              <a:ext cx="1022740" cy="102274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1403648" y="1115468"/>
              <a:ext cx="1294414" cy="1294414"/>
              <a:chOff x="2555776" y="915566"/>
              <a:chExt cx="1944216" cy="1944216"/>
            </a:xfrm>
            <a:effectLst>
              <a:outerShdw blurRad="63500" dist="50800" dir="8100000" algn="tr" rotWithShape="0">
                <a:prstClr val="black">
                  <a:alpha val="35000"/>
                </a:prstClr>
              </a:outerShdw>
            </a:effectLst>
          </p:grpSpPr>
          <p:sp>
            <p:nvSpPr>
              <p:cNvPr id="33" name="同心圆 32"/>
              <p:cNvSpPr/>
              <p:nvPr/>
            </p:nvSpPr>
            <p:spPr>
              <a:xfrm>
                <a:off x="2555776" y="915566"/>
                <a:ext cx="1944216" cy="1944216"/>
              </a:xfrm>
              <a:prstGeom prst="donut">
                <a:avLst>
                  <a:gd name="adj" fmla="val 10097"/>
                </a:avLst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4" name="同心圆 33"/>
              <p:cNvSpPr/>
              <p:nvPr/>
            </p:nvSpPr>
            <p:spPr>
              <a:xfrm>
                <a:off x="2733335" y="1093125"/>
                <a:ext cx="1589098" cy="1589098"/>
              </a:xfrm>
              <a:prstGeom prst="donut">
                <a:avLst>
                  <a:gd name="adj" fmla="val 12059"/>
                </a:avLst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32" name="TextBox 30"/>
            <p:cNvSpPr txBox="1"/>
            <p:nvPr/>
          </p:nvSpPr>
          <p:spPr>
            <a:xfrm>
              <a:off x="1687876" y="1485936"/>
              <a:ext cx="725958" cy="541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600" b="1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defRPr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标题</a:t>
              </a:r>
              <a:endPara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内容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61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61000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accel="61000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5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6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20" grpId="0"/>
          <p:bldP spid="21" grpId="0"/>
          <p:bldP spid="22" grpId="0"/>
          <p:bldP spid="23" grpId="0"/>
          <p:bldP spid="24" grpId="0"/>
          <p:bldP spid="25" grpId="0"/>
          <p:bldP spid="26" grpId="0" animBg="1"/>
          <p:bldP spid="27" grpId="0" animBg="1"/>
          <p:bldP spid="2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61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61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accel="61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20" grpId="0"/>
          <p:bldP spid="21" grpId="0"/>
          <p:bldP spid="22" grpId="0"/>
          <p:bldP spid="23" grpId="0"/>
          <p:bldP spid="24" grpId="0"/>
          <p:bldP spid="25" grpId="0"/>
          <p:bldP spid="26" grpId="0" animBg="1"/>
          <p:bldP spid="27" grpId="0" animBg="1"/>
          <p:bldP spid="28" grpId="0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438419" y="3087127"/>
            <a:ext cx="6228098" cy="1282133"/>
            <a:chOff x="8121873" y="2010009"/>
            <a:chExt cx="1739454" cy="1412819"/>
          </a:xfrm>
        </p:grpSpPr>
        <p:sp>
          <p:nvSpPr>
            <p:cNvPr id="5" name="圆角矩形 4"/>
            <p:cNvSpPr/>
            <p:nvPr/>
          </p:nvSpPr>
          <p:spPr>
            <a:xfrm>
              <a:off x="8121873" y="2010009"/>
              <a:ext cx="1739454" cy="1412819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8147445" y="2102827"/>
              <a:ext cx="1688298" cy="1227176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706397" y="3310069"/>
            <a:ext cx="12801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C0000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745711" y="3915479"/>
            <a:ext cx="120153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PERCEPTUAL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3077997" y="3372943"/>
            <a:ext cx="0" cy="710495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 bwMode="auto">
          <a:xfrm>
            <a:off x="3162973" y="3381942"/>
            <a:ext cx="4224134" cy="611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此处添加详细文本描述，建议与标题相关并符合整体语言风格，语言描述尽量此处添加详细文本描述，建议与标题相关并符合整体语言风格</a:t>
            </a:r>
            <a:r>
              <a:rPr kumimoji="0" lang="zh-CN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，</a:t>
            </a:r>
            <a:endParaRPr kumimoji="0" lang="en-US" altLang="zh-CN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801866" y="1131590"/>
            <a:ext cx="593418" cy="593418"/>
            <a:chOff x="3237545" y="4561747"/>
            <a:chExt cx="1146960" cy="1146960"/>
          </a:xfrm>
        </p:grpSpPr>
        <p:sp>
          <p:nvSpPr>
            <p:cNvPr id="12" name="圆角矩形 11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54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3351014" y="4675216"/>
              <a:ext cx="920023" cy="92002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716016" y="1131590"/>
            <a:ext cx="593418" cy="593418"/>
            <a:chOff x="3237545" y="4561747"/>
            <a:chExt cx="1146960" cy="1146960"/>
          </a:xfrm>
        </p:grpSpPr>
        <p:sp>
          <p:nvSpPr>
            <p:cNvPr id="15" name="圆角矩形 14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254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3351014" y="4675216"/>
              <a:ext cx="920023" cy="92002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801866" y="2045990"/>
            <a:ext cx="593418" cy="593418"/>
            <a:chOff x="3237545" y="4561747"/>
            <a:chExt cx="1146960" cy="1146960"/>
          </a:xfrm>
        </p:grpSpPr>
        <p:sp>
          <p:nvSpPr>
            <p:cNvPr id="18" name="圆角矩形 17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254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3351014" y="4675216"/>
              <a:ext cx="920023" cy="92002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716016" y="2045990"/>
            <a:ext cx="593418" cy="593418"/>
            <a:chOff x="3237545" y="4561747"/>
            <a:chExt cx="1146960" cy="1146960"/>
          </a:xfrm>
        </p:grpSpPr>
        <p:sp>
          <p:nvSpPr>
            <p:cNvPr id="21" name="圆角矩形 20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254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" name="圆角矩形 21"/>
            <p:cNvSpPr/>
            <p:nvPr/>
          </p:nvSpPr>
          <p:spPr>
            <a:xfrm>
              <a:off x="3351014" y="4675216"/>
              <a:ext cx="920023" cy="92002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418786" y="1159680"/>
            <a:ext cx="2105481" cy="605265"/>
            <a:chOff x="2744012" y="4525702"/>
            <a:chExt cx="2349784" cy="807020"/>
          </a:xfrm>
        </p:grpSpPr>
        <p:sp>
          <p:nvSpPr>
            <p:cNvPr id="24" name="文本框 23"/>
            <p:cNvSpPr txBox="1"/>
            <p:nvPr/>
          </p:nvSpPr>
          <p:spPr bwMode="auto">
            <a:xfrm>
              <a:off x="2744012" y="4747946"/>
              <a:ext cx="2253438" cy="584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此处添加详细文本描述，建议与标题相关并符合整体语言风格，</a:t>
              </a:r>
              <a:endPara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 bwMode="auto">
            <a:xfrm>
              <a:off x="2744012" y="4525702"/>
              <a:ext cx="234978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75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在此添加标题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418786" y="2045985"/>
            <a:ext cx="2105481" cy="605265"/>
            <a:chOff x="2744012" y="4525702"/>
            <a:chExt cx="2349784" cy="807020"/>
          </a:xfrm>
        </p:grpSpPr>
        <p:sp>
          <p:nvSpPr>
            <p:cNvPr id="27" name="文本框 26"/>
            <p:cNvSpPr txBox="1"/>
            <p:nvPr/>
          </p:nvSpPr>
          <p:spPr bwMode="auto">
            <a:xfrm>
              <a:off x="2744012" y="4747946"/>
              <a:ext cx="2253438" cy="584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此处添加详细文本描述，建议与标题相关并符合整体语言风格，</a:t>
              </a:r>
              <a:endPara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28" name="文本框 27"/>
            <p:cNvSpPr txBox="1"/>
            <p:nvPr/>
          </p:nvSpPr>
          <p:spPr bwMode="auto">
            <a:xfrm>
              <a:off x="2744012" y="4525702"/>
              <a:ext cx="234978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75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在此添加标题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745710" y="1159684"/>
            <a:ext cx="1991084" cy="605265"/>
            <a:chOff x="2353658" y="3819717"/>
            <a:chExt cx="2654778" cy="807019"/>
          </a:xfrm>
        </p:grpSpPr>
        <p:sp>
          <p:nvSpPr>
            <p:cNvPr id="30" name="文本框 29"/>
            <p:cNvSpPr txBox="1"/>
            <p:nvPr/>
          </p:nvSpPr>
          <p:spPr bwMode="auto">
            <a:xfrm>
              <a:off x="2353658" y="4041961"/>
              <a:ext cx="265477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</a:t>
              </a:r>
              <a:r>
                <a:rPr kumimoji="0" lang="zh-CN" altLang="en-US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，</a:t>
              </a:r>
              <a:endPara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31" name="文本框 30"/>
            <p:cNvSpPr txBox="1"/>
            <p:nvPr/>
          </p:nvSpPr>
          <p:spPr bwMode="auto">
            <a:xfrm>
              <a:off x="2658653" y="3819717"/>
              <a:ext cx="234978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75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在此添加标题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745710" y="2045985"/>
            <a:ext cx="1991084" cy="605265"/>
            <a:chOff x="2353658" y="5001457"/>
            <a:chExt cx="2654778" cy="807020"/>
          </a:xfrm>
        </p:grpSpPr>
        <p:sp>
          <p:nvSpPr>
            <p:cNvPr id="33" name="文本框 32"/>
            <p:cNvSpPr txBox="1"/>
            <p:nvPr/>
          </p:nvSpPr>
          <p:spPr bwMode="auto">
            <a:xfrm>
              <a:off x="2353658" y="5223701"/>
              <a:ext cx="2654778" cy="584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此处添加详细文本描述，建议与标题相关并符合整体语言风格，</a:t>
              </a:r>
              <a:endPara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34" name="文本框 33"/>
            <p:cNvSpPr txBox="1"/>
            <p:nvPr/>
          </p:nvSpPr>
          <p:spPr bwMode="auto">
            <a:xfrm>
              <a:off x="2658653" y="5001457"/>
              <a:ext cx="234978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75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在此添加标题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985193" y="1338344"/>
            <a:ext cx="226765" cy="182696"/>
            <a:chOff x="2702739" y="3017462"/>
            <a:chExt cx="535636" cy="431545"/>
          </a:xfrm>
          <a:solidFill>
            <a:schemeClr val="accent1"/>
          </a:solidFill>
        </p:grpSpPr>
        <p:sp>
          <p:nvSpPr>
            <p:cNvPr id="36" name="Freeform 45"/>
            <p:cNvSpPr/>
            <p:nvPr/>
          </p:nvSpPr>
          <p:spPr bwMode="auto">
            <a:xfrm>
              <a:off x="2772133" y="3189864"/>
              <a:ext cx="176739" cy="35782"/>
            </a:xfrm>
            <a:custGeom>
              <a:avLst/>
              <a:gdLst>
                <a:gd name="T0" fmla="*/ 63 w 69"/>
                <a:gd name="T1" fmla="*/ 14 h 14"/>
                <a:gd name="T2" fmla="*/ 7 w 69"/>
                <a:gd name="T3" fmla="*/ 14 h 14"/>
                <a:gd name="T4" fmla="*/ 0 w 69"/>
                <a:gd name="T5" fmla="*/ 7 h 14"/>
                <a:gd name="T6" fmla="*/ 7 w 69"/>
                <a:gd name="T7" fmla="*/ 0 h 14"/>
                <a:gd name="T8" fmla="*/ 63 w 69"/>
                <a:gd name="T9" fmla="*/ 0 h 14"/>
                <a:gd name="T10" fmla="*/ 69 w 69"/>
                <a:gd name="T11" fmla="*/ 7 h 14"/>
                <a:gd name="T12" fmla="*/ 63 w 69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14">
                  <a:moveTo>
                    <a:pt x="63" y="14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6" y="0"/>
                    <a:pt x="69" y="3"/>
                    <a:pt x="69" y="7"/>
                  </a:cubicBezTo>
                  <a:cubicBezTo>
                    <a:pt x="69" y="11"/>
                    <a:pt x="66" y="14"/>
                    <a:pt x="63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7" name="Freeform 46"/>
            <p:cNvSpPr/>
            <p:nvPr/>
          </p:nvSpPr>
          <p:spPr bwMode="auto">
            <a:xfrm>
              <a:off x="2792734" y="3194201"/>
              <a:ext cx="35782" cy="72647"/>
            </a:xfrm>
            <a:custGeom>
              <a:avLst/>
              <a:gdLst>
                <a:gd name="T0" fmla="*/ 7 w 14"/>
                <a:gd name="T1" fmla="*/ 28 h 28"/>
                <a:gd name="T2" fmla="*/ 0 w 14"/>
                <a:gd name="T3" fmla="*/ 21 h 28"/>
                <a:gd name="T4" fmla="*/ 0 w 14"/>
                <a:gd name="T5" fmla="*/ 7 h 28"/>
                <a:gd name="T6" fmla="*/ 7 w 14"/>
                <a:gd name="T7" fmla="*/ 0 h 28"/>
                <a:gd name="T8" fmla="*/ 14 w 14"/>
                <a:gd name="T9" fmla="*/ 7 h 28"/>
                <a:gd name="T10" fmla="*/ 14 w 14"/>
                <a:gd name="T11" fmla="*/ 21 h 28"/>
                <a:gd name="T12" fmla="*/ 7 w 14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8">
                  <a:moveTo>
                    <a:pt x="7" y="28"/>
                  </a:moveTo>
                  <a:cubicBezTo>
                    <a:pt x="3" y="28"/>
                    <a:pt x="0" y="25"/>
                    <a:pt x="0" y="2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5"/>
                    <a:pt x="11" y="28"/>
                    <a:pt x="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8" name="Freeform 47"/>
            <p:cNvSpPr/>
            <p:nvPr/>
          </p:nvSpPr>
          <p:spPr bwMode="auto">
            <a:xfrm>
              <a:off x="2836106" y="3194201"/>
              <a:ext cx="33613" cy="72647"/>
            </a:xfrm>
            <a:custGeom>
              <a:avLst/>
              <a:gdLst>
                <a:gd name="T0" fmla="*/ 7 w 13"/>
                <a:gd name="T1" fmla="*/ 28 h 28"/>
                <a:gd name="T2" fmla="*/ 0 w 13"/>
                <a:gd name="T3" fmla="*/ 21 h 28"/>
                <a:gd name="T4" fmla="*/ 0 w 13"/>
                <a:gd name="T5" fmla="*/ 7 h 28"/>
                <a:gd name="T6" fmla="*/ 7 w 13"/>
                <a:gd name="T7" fmla="*/ 0 h 28"/>
                <a:gd name="T8" fmla="*/ 13 w 13"/>
                <a:gd name="T9" fmla="*/ 7 h 28"/>
                <a:gd name="T10" fmla="*/ 13 w 13"/>
                <a:gd name="T11" fmla="*/ 21 h 28"/>
                <a:gd name="T12" fmla="*/ 7 w 13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28">
                  <a:moveTo>
                    <a:pt x="7" y="28"/>
                  </a:moveTo>
                  <a:cubicBezTo>
                    <a:pt x="3" y="28"/>
                    <a:pt x="0" y="25"/>
                    <a:pt x="0" y="2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3" y="3"/>
                    <a:pt x="13" y="7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5"/>
                    <a:pt x="10" y="28"/>
                    <a:pt x="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9" name="Freeform 48"/>
            <p:cNvSpPr>
              <a:spLocks noEditPoints="1"/>
            </p:cNvSpPr>
            <p:nvPr/>
          </p:nvSpPr>
          <p:spPr bwMode="auto">
            <a:xfrm>
              <a:off x="2920680" y="3133481"/>
              <a:ext cx="101923" cy="148547"/>
            </a:xfrm>
            <a:custGeom>
              <a:avLst/>
              <a:gdLst>
                <a:gd name="T0" fmla="*/ 20 w 40"/>
                <a:gd name="T1" fmla="*/ 58 h 58"/>
                <a:gd name="T2" fmla="*/ 0 w 40"/>
                <a:gd name="T3" fmla="*/ 38 h 58"/>
                <a:gd name="T4" fmla="*/ 0 w 40"/>
                <a:gd name="T5" fmla="*/ 20 h 58"/>
                <a:gd name="T6" fmla="*/ 20 w 40"/>
                <a:gd name="T7" fmla="*/ 0 h 58"/>
                <a:gd name="T8" fmla="*/ 40 w 40"/>
                <a:gd name="T9" fmla="*/ 20 h 58"/>
                <a:gd name="T10" fmla="*/ 40 w 40"/>
                <a:gd name="T11" fmla="*/ 38 h 58"/>
                <a:gd name="T12" fmla="*/ 20 w 40"/>
                <a:gd name="T13" fmla="*/ 58 h 58"/>
                <a:gd name="T14" fmla="*/ 20 w 40"/>
                <a:gd name="T15" fmla="*/ 13 h 58"/>
                <a:gd name="T16" fmla="*/ 14 w 40"/>
                <a:gd name="T17" fmla="*/ 20 h 58"/>
                <a:gd name="T18" fmla="*/ 14 w 40"/>
                <a:gd name="T19" fmla="*/ 38 h 58"/>
                <a:gd name="T20" fmla="*/ 20 w 40"/>
                <a:gd name="T21" fmla="*/ 45 h 58"/>
                <a:gd name="T22" fmla="*/ 27 w 40"/>
                <a:gd name="T23" fmla="*/ 38 h 58"/>
                <a:gd name="T24" fmla="*/ 27 w 40"/>
                <a:gd name="T25" fmla="*/ 20 h 58"/>
                <a:gd name="T26" fmla="*/ 20 w 40"/>
                <a:gd name="T27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58">
                  <a:moveTo>
                    <a:pt x="20" y="58"/>
                  </a:moveTo>
                  <a:cubicBezTo>
                    <a:pt x="9" y="58"/>
                    <a:pt x="0" y="49"/>
                    <a:pt x="0" y="3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49"/>
                    <a:pt x="31" y="58"/>
                    <a:pt x="20" y="58"/>
                  </a:cubicBezTo>
                  <a:close/>
                  <a:moveTo>
                    <a:pt x="20" y="13"/>
                  </a:moveTo>
                  <a:cubicBezTo>
                    <a:pt x="17" y="13"/>
                    <a:pt x="14" y="16"/>
                    <a:pt x="14" y="20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42"/>
                    <a:pt x="17" y="45"/>
                    <a:pt x="20" y="45"/>
                  </a:cubicBezTo>
                  <a:cubicBezTo>
                    <a:pt x="24" y="45"/>
                    <a:pt x="27" y="42"/>
                    <a:pt x="27" y="38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16"/>
                    <a:pt x="24" y="13"/>
                    <a:pt x="2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0" name="Freeform 49"/>
            <p:cNvSpPr>
              <a:spLocks noEditPoints="1"/>
            </p:cNvSpPr>
            <p:nvPr/>
          </p:nvSpPr>
          <p:spPr bwMode="auto">
            <a:xfrm>
              <a:off x="2702739" y="3017462"/>
              <a:ext cx="535636" cy="431545"/>
            </a:xfrm>
            <a:custGeom>
              <a:avLst/>
              <a:gdLst>
                <a:gd name="T0" fmla="*/ 200 w 209"/>
                <a:gd name="T1" fmla="*/ 140 h 168"/>
                <a:gd name="T2" fmla="*/ 159 w 209"/>
                <a:gd name="T3" fmla="*/ 114 h 168"/>
                <a:gd name="T4" fmla="*/ 148 w 209"/>
                <a:gd name="T5" fmla="*/ 112 h 168"/>
                <a:gd name="T6" fmla="*/ 144 w 209"/>
                <a:gd name="T7" fmla="*/ 113 h 168"/>
                <a:gd name="T8" fmla="*/ 137 w 209"/>
                <a:gd name="T9" fmla="*/ 109 h 168"/>
                <a:gd name="T10" fmla="*/ 144 w 209"/>
                <a:gd name="T11" fmla="*/ 60 h 168"/>
                <a:gd name="T12" fmla="*/ 60 w 209"/>
                <a:gd name="T13" fmla="*/ 9 h 168"/>
                <a:gd name="T14" fmla="*/ 9 w 209"/>
                <a:gd name="T15" fmla="*/ 92 h 168"/>
                <a:gd name="T16" fmla="*/ 93 w 209"/>
                <a:gd name="T17" fmla="*/ 143 h 168"/>
                <a:gd name="T18" fmla="*/ 129 w 209"/>
                <a:gd name="T19" fmla="*/ 121 h 168"/>
                <a:gd name="T20" fmla="*/ 136 w 209"/>
                <a:gd name="T21" fmla="*/ 125 h 168"/>
                <a:gd name="T22" fmla="*/ 143 w 209"/>
                <a:gd name="T23" fmla="*/ 139 h 168"/>
                <a:gd name="T24" fmla="*/ 183 w 209"/>
                <a:gd name="T25" fmla="*/ 165 h 168"/>
                <a:gd name="T26" fmla="*/ 195 w 209"/>
                <a:gd name="T27" fmla="*/ 167 h 168"/>
                <a:gd name="T28" fmla="*/ 204 w 209"/>
                <a:gd name="T29" fmla="*/ 161 h 168"/>
                <a:gd name="T30" fmla="*/ 200 w 209"/>
                <a:gd name="T31" fmla="*/ 140 h 168"/>
                <a:gd name="T32" fmla="*/ 90 w 209"/>
                <a:gd name="T33" fmla="*/ 131 h 168"/>
                <a:gd name="T34" fmla="*/ 22 w 209"/>
                <a:gd name="T35" fmla="*/ 89 h 168"/>
                <a:gd name="T36" fmla="*/ 63 w 209"/>
                <a:gd name="T37" fmla="*/ 21 h 168"/>
                <a:gd name="T38" fmla="*/ 131 w 209"/>
                <a:gd name="T39" fmla="*/ 63 h 168"/>
                <a:gd name="T40" fmla="*/ 90 w 209"/>
                <a:gd name="T41" fmla="*/ 131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9" h="168">
                  <a:moveTo>
                    <a:pt x="200" y="140"/>
                  </a:moveTo>
                  <a:cubicBezTo>
                    <a:pt x="159" y="114"/>
                    <a:pt x="159" y="114"/>
                    <a:pt x="159" y="114"/>
                  </a:cubicBezTo>
                  <a:cubicBezTo>
                    <a:pt x="156" y="111"/>
                    <a:pt x="152" y="111"/>
                    <a:pt x="148" y="112"/>
                  </a:cubicBezTo>
                  <a:cubicBezTo>
                    <a:pt x="146" y="112"/>
                    <a:pt x="145" y="113"/>
                    <a:pt x="144" y="113"/>
                  </a:cubicBezTo>
                  <a:cubicBezTo>
                    <a:pt x="137" y="109"/>
                    <a:pt x="137" y="109"/>
                    <a:pt x="137" y="109"/>
                  </a:cubicBezTo>
                  <a:cubicBezTo>
                    <a:pt x="145" y="94"/>
                    <a:pt x="148" y="77"/>
                    <a:pt x="144" y="60"/>
                  </a:cubicBezTo>
                  <a:cubicBezTo>
                    <a:pt x="135" y="22"/>
                    <a:pt x="97" y="0"/>
                    <a:pt x="60" y="9"/>
                  </a:cubicBezTo>
                  <a:cubicBezTo>
                    <a:pt x="23" y="18"/>
                    <a:pt x="0" y="55"/>
                    <a:pt x="9" y="92"/>
                  </a:cubicBezTo>
                  <a:cubicBezTo>
                    <a:pt x="18" y="129"/>
                    <a:pt x="56" y="152"/>
                    <a:pt x="93" y="143"/>
                  </a:cubicBezTo>
                  <a:cubicBezTo>
                    <a:pt x="108" y="140"/>
                    <a:pt x="120" y="132"/>
                    <a:pt x="129" y="121"/>
                  </a:cubicBezTo>
                  <a:cubicBezTo>
                    <a:pt x="136" y="125"/>
                    <a:pt x="136" y="125"/>
                    <a:pt x="136" y="125"/>
                  </a:cubicBezTo>
                  <a:cubicBezTo>
                    <a:pt x="136" y="131"/>
                    <a:pt x="138" y="136"/>
                    <a:pt x="143" y="139"/>
                  </a:cubicBezTo>
                  <a:cubicBezTo>
                    <a:pt x="183" y="165"/>
                    <a:pt x="183" y="165"/>
                    <a:pt x="183" y="165"/>
                  </a:cubicBezTo>
                  <a:cubicBezTo>
                    <a:pt x="187" y="168"/>
                    <a:pt x="191" y="168"/>
                    <a:pt x="195" y="167"/>
                  </a:cubicBezTo>
                  <a:cubicBezTo>
                    <a:pt x="199" y="166"/>
                    <a:pt x="202" y="164"/>
                    <a:pt x="204" y="161"/>
                  </a:cubicBezTo>
                  <a:cubicBezTo>
                    <a:pt x="209" y="154"/>
                    <a:pt x="207" y="144"/>
                    <a:pt x="200" y="140"/>
                  </a:cubicBezTo>
                  <a:close/>
                  <a:moveTo>
                    <a:pt x="90" y="131"/>
                  </a:moveTo>
                  <a:cubicBezTo>
                    <a:pt x="60" y="138"/>
                    <a:pt x="29" y="120"/>
                    <a:pt x="22" y="89"/>
                  </a:cubicBezTo>
                  <a:cubicBezTo>
                    <a:pt x="14" y="59"/>
                    <a:pt x="33" y="28"/>
                    <a:pt x="63" y="21"/>
                  </a:cubicBezTo>
                  <a:cubicBezTo>
                    <a:pt x="94" y="14"/>
                    <a:pt x="124" y="32"/>
                    <a:pt x="131" y="63"/>
                  </a:cubicBezTo>
                  <a:cubicBezTo>
                    <a:pt x="139" y="93"/>
                    <a:pt x="120" y="123"/>
                    <a:pt x="90" y="1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914711" y="1352448"/>
            <a:ext cx="229061" cy="164794"/>
            <a:chOff x="3820635" y="3071676"/>
            <a:chExt cx="541058" cy="389258"/>
          </a:xfrm>
          <a:solidFill>
            <a:schemeClr val="accent2"/>
          </a:solidFill>
        </p:grpSpPr>
        <p:sp>
          <p:nvSpPr>
            <p:cNvPr id="42" name="Freeform 226"/>
            <p:cNvSpPr>
              <a:spLocks noEditPoints="1"/>
            </p:cNvSpPr>
            <p:nvPr/>
          </p:nvSpPr>
          <p:spPr bwMode="auto">
            <a:xfrm>
              <a:off x="3820635" y="3071676"/>
              <a:ext cx="438051" cy="389258"/>
            </a:xfrm>
            <a:custGeom>
              <a:avLst/>
              <a:gdLst>
                <a:gd name="T0" fmla="*/ 166 w 171"/>
                <a:gd name="T1" fmla="*/ 0 h 152"/>
                <a:gd name="T2" fmla="*/ 6 w 171"/>
                <a:gd name="T3" fmla="*/ 0 h 152"/>
                <a:gd name="T4" fmla="*/ 0 w 171"/>
                <a:gd name="T5" fmla="*/ 6 h 152"/>
                <a:gd name="T6" fmla="*/ 0 w 171"/>
                <a:gd name="T7" fmla="*/ 147 h 152"/>
                <a:gd name="T8" fmla="*/ 6 w 171"/>
                <a:gd name="T9" fmla="*/ 152 h 152"/>
                <a:gd name="T10" fmla="*/ 166 w 171"/>
                <a:gd name="T11" fmla="*/ 152 h 152"/>
                <a:gd name="T12" fmla="*/ 171 w 171"/>
                <a:gd name="T13" fmla="*/ 147 h 152"/>
                <a:gd name="T14" fmla="*/ 171 w 171"/>
                <a:gd name="T15" fmla="*/ 6 h 152"/>
                <a:gd name="T16" fmla="*/ 166 w 171"/>
                <a:gd name="T17" fmla="*/ 0 h 152"/>
                <a:gd name="T18" fmla="*/ 132 w 171"/>
                <a:gd name="T19" fmla="*/ 12 h 152"/>
                <a:gd name="T20" fmla="*/ 139 w 171"/>
                <a:gd name="T21" fmla="*/ 19 h 152"/>
                <a:gd name="T22" fmla="*/ 132 w 171"/>
                <a:gd name="T23" fmla="*/ 26 h 152"/>
                <a:gd name="T24" fmla="*/ 124 w 171"/>
                <a:gd name="T25" fmla="*/ 19 h 152"/>
                <a:gd name="T26" fmla="*/ 132 w 171"/>
                <a:gd name="T27" fmla="*/ 12 h 152"/>
                <a:gd name="T28" fmla="*/ 110 w 171"/>
                <a:gd name="T29" fmla="*/ 12 h 152"/>
                <a:gd name="T30" fmla="*/ 118 w 171"/>
                <a:gd name="T31" fmla="*/ 19 h 152"/>
                <a:gd name="T32" fmla="*/ 110 w 171"/>
                <a:gd name="T33" fmla="*/ 26 h 152"/>
                <a:gd name="T34" fmla="*/ 103 w 171"/>
                <a:gd name="T35" fmla="*/ 19 h 152"/>
                <a:gd name="T36" fmla="*/ 110 w 171"/>
                <a:gd name="T37" fmla="*/ 12 h 152"/>
                <a:gd name="T38" fmla="*/ 160 w 171"/>
                <a:gd name="T39" fmla="*/ 141 h 152"/>
                <a:gd name="T40" fmla="*/ 11 w 171"/>
                <a:gd name="T41" fmla="*/ 141 h 152"/>
                <a:gd name="T42" fmla="*/ 11 w 171"/>
                <a:gd name="T43" fmla="*/ 38 h 152"/>
                <a:gd name="T44" fmla="*/ 160 w 171"/>
                <a:gd name="T45" fmla="*/ 38 h 152"/>
                <a:gd name="T46" fmla="*/ 160 w 171"/>
                <a:gd name="T47" fmla="*/ 141 h 152"/>
                <a:gd name="T48" fmla="*/ 153 w 171"/>
                <a:gd name="T49" fmla="*/ 26 h 152"/>
                <a:gd name="T50" fmla="*/ 146 w 171"/>
                <a:gd name="T51" fmla="*/ 19 h 152"/>
                <a:gd name="T52" fmla="*/ 153 w 171"/>
                <a:gd name="T53" fmla="*/ 12 h 152"/>
                <a:gd name="T54" fmla="*/ 160 w 171"/>
                <a:gd name="T55" fmla="*/ 19 h 152"/>
                <a:gd name="T56" fmla="*/ 153 w 171"/>
                <a:gd name="T57" fmla="*/ 2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1" h="152">
                  <a:moveTo>
                    <a:pt x="16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50"/>
                    <a:pt x="3" y="152"/>
                    <a:pt x="6" y="152"/>
                  </a:cubicBezTo>
                  <a:cubicBezTo>
                    <a:pt x="166" y="152"/>
                    <a:pt x="166" y="152"/>
                    <a:pt x="166" y="152"/>
                  </a:cubicBezTo>
                  <a:cubicBezTo>
                    <a:pt x="169" y="152"/>
                    <a:pt x="171" y="150"/>
                    <a:pt x="171" y="147"/>
                  </a:cubicBezTo>
                  <a:cubicBezTo>
                    <a:pt x="171" y="6"/>
                    <a:pt x="171" y="6"/>
                    <a:pt x="171" y="6"/>
                  </a:cubicBezTo>
                  <a:cubicBezTo>
                    <a:pt x="171" y="3"/>
                    <a:pt x="169" y="0"/>
                    <a:pt x="166" y="0"/>
                  </a:cubicBezTo>
                  <a:close/>
                  <a:moveTo>
                    <a:pt x="132" y="12"/>
                  </a:moveTo>
                  <a:cubicBezTo>
                    <a:pt x="136" y="12"/>
                    <a:pt x="139" y="15"/>
                    <a:pt x="139" y="19"/>
                  </a:cubicBezTo>
                  <a:cubicBezTo>
                    <a:pt x="139" y="23"/>
                    <a:pt x="136" y="26"/>
                    <a:pt x="132" y="26"/>
                  </a:cubicBezTo>
                  <a:cubicBezTo>
                    <a:pt x="128" y="26"/>
                    <a:pt x="124" y="23"/>
                    <a:pt x="124" y="19"/>
                  </a:cubicBezTo>
                  <a:cubicBezTo>
                    <a:pt x="124" y="15"/>
                    <a:pt x="128" y="12"/>
                    <a:pt x="132" y="12"/>
                  </a:cubicBezTo>
                  <a:close/>
                  <a:moveTo>
                    <a:pt x="110" y="12"/>
                  </a:moveTo>
                  <a:cubicBezTo>
                    <a:pt x="114" y="12"/>
                    <a:pt x="118" y="15"/>
                    <a:pt x="118" y="19"/>
                  </a:cubicBezTo>
                  <a:cubicBezTo>
                    <a:pt x="118" y="23"/>
                    <a:pt x="114" y="26"/>
                    <a:pt x="110" y="26"/>
                  </a:cubicBezTo>
                  <a:cubicBezTo>
                    <a:pt x="106" y="26"/>
                    <a:pt x="103" y="23"/>
                    <a:pt x="103" y="19"/>
                  </a:cubicBezTo>
                  <a:cubicBezTo>
                    <a:pt x="103" y="15"/>
                    <a:pt x="106" y="12"/>
                    <a:pt x="110" y="12"/>
                  </a:cubicBezTo>
                  <a:close/>
                  <a:moveTo>
                    <a:pt x="160" y="141"/>
                  </a:moveTo>
                  <a:cubicBezTo>
                    <a:pt x="11" y="141"/>
                    <a:pt x="11" y="141"/>
                    <a:pt x="11" y="141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60" y="38"/>
                    <a:pt x="160" y="38"/>
                    <a:pt x="160" y="38"/>
                  </a:cubicBezTo>
                  <a:lnTo>
                    <a:pt x="160" y="141"/>
                  </a:lnTo>
                  <a:close/>
                  <a:moveTo>
                    <a:pt x="153" y="26"/>
                  </a:moveTo>
                  <a:cubicBezTo>
                    <a:pt x="149" y="26"/>
                    <a:pt x="146" y="23"/>
                    <a:pt x="146" y="19"/>
                  </a:cubicBezTo>
                  <a:cubicBezTo>
                    <a:pt x="146" y="15"/>
                    <a:pt x="149" y="12"/>
                    <a:pt x="153" y="12"/>
                  </a:cubicBezTo>
                  <a:cubicBezTo>
                    <a:pt x="157" y="12"/>
                    <a:pt x="160" y="15"/>
                    <a:pt x="160" y="19"/>
                  </a:cubicBezTo>
                  <a:cubicBezTo>
                    <a:pt x="160" y="23"/>
                    <a:pt x="157" y="26"/>
                    <a:pt x="15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3" name="Freeform 227"/>
            <p:cNvSpPr/>
            <p:nvPr/>
          </p:nvSpPr>
          <p:spPr bwMode="auto">
            <a:xfrm>
              <a:off x="4117729" y="3336242"/>
              <a:ext cx="41203" cy="40119"/>
            </a:xfrm>
            <a:custGeom>
              <a:avLst/>
              <a:gdLst>
                <a:gd name="T0" fmla="*/ 12 w 38"/>
                <a:gd name="T1" fmla="*/ 0 h 37"/>
                <a:gd name="T2" fmla="*/ 12 w 38"/>
                <a:gd name="T3" fmla="*/ 2 h 37"/>
                <a:gd name="T4" fmla="*/ 0 w 38"/>
                <a:gd name="T5" fmla="*/ 37 h 37"/>
                <a:gd name="T6" fmla="*/ 36 w 38"/>
                <a:gd name="T7" fmla="*/ 28 h 37"/>
                <a:gd name="T8" fmla="*/ 38 w 38"/>
                <a:gd name="T9" fmla="*/ 26 h 37"/>
                <a:gd name="T10" fmla="*/ 12 w 38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7">
                  <a:moveTo>
                    <a:pt x="12" y="0"/>
                  </a:moveTo>
                  <a:lnTo>
                    <a:pt x="12" y="2"/>
                  </a:lnTo>
                  <a:lnTo>
                    <a:pt x="0" y="37"/>
                  </a:lnTo>
                  <a:lnTo>
                    <a:pt x="36" y="28"/>
                  </a:lnTo>
                  <a:lnTo>
                    <a:pt x="38" y="26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4" name="Freeform 228"/>
            <p:cNvSpPr/>
            <p:nvPr/>
          </p:nvSpPr>
          <p:spPr bwMode="auto">
            <a:xfrm>
              <a:off x="4281456" y="3135649"/>
              <a:ext cx="80237" cy="76984"/>
            </a:xfrm>
            <a:custGeom>
              <a:avLst/>
              <a:gdLst>
                <a:gd name="T0" fmla="*/ 23 w 31"/>
                <a:gd name="T1" fmla="*/ 30 h 30"/>
                <a:gd name="T2" fmla="*/ 29 w 31"/>
                <a:gd name="T3" fmla="*/ 24 h 30"/>
                <a:gd name="T4" fmla="*/ 29 w 31"/>
                <a:gd name="T5" fmla="*/ 17 h 30"/>
                <a:gd name="T6" fmla="*/ 13 w 31"/>
                <a:gd name="T7" fmla="*/ 2 h 30"/>
                <a:gd name="T8" fmla="*/ 6 w 31"/>
                <a:gd name="T9" fmla="*/ 2 h 30"/>
                <a:gd name="T10" fmla="*/ 0 w 31"/>
                <a:gd name="T11" fmla="*/ 8 h 30"/>
                <a:gd name="T12" fmla="*/ 23 w 31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23" y="30"/>
                  </a:moveTo>
                  <a:cubicBezTo>
                    <a:pt x="29" y="24"/>
                    <a:pt x="29" y="24"/>
                    <a:pt x="29" y="24"/>
                  </a:cubicBezTo>
                  <a:cubicBezTo>
                    <a:pt x="31" y="22"/>
                    <a:pt x="31" y="19"/>
                    <a:pt x="29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1" y="0"/>
                    <a:pt x="8" y="0"/>
                    <a:pt x="6" y="2"/>
                  </a:cubicBezTo>
                  <a:cubicBezTo>
                    <a:pt x="0" y="8"/>
                    <a:pt x="0" y="8"/>
                    <a:pt x="0" y="8"/>
                  </a:cubicBezTo>
                  <a:lnTo>
                    <a:pt x="23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5" name="Freeform 229"/>
            <p:cNvSpPr/>
            <p:nvPr/>
          </p:nvSpPr>
          <p:spPr bwMode="auto">
            <a:xfrm>
              <a:off x="4151342" y="3161672"/>
              <a:ext cx="182160" cy="184328"/>
            </a:xfrm>
            <a:custGeom>
              <a:avLst/>
              <a:gdLst>
                <a:gd name="T0" fmla="*/ 49 w 71"/>
                <a:gd name="T1" fmla="*/ 0 h 72"/>
                <a:gd name="T2" fmla="*/ 48 w 71"/>
                <a:gd name="T3" fmla="*/ 1 h 72"/>
                <a:gd name="T4" fmla="*/ 2 w 71"/>
                <a:gd name="T5" fmla="*/ 47 h 72"/>
                <a:gd name="T6" fmla="*/ 2 w 71"/>
                <a:gd name="T7" fmla="*/ 55 h 72"/>
                <a:gd name="T8" fmla="*/ 2 w 71"/>
                <a:gd name="T9" fmla="*/ 55 h 72"/>
                <a:gd name="T10" fmla="*/ 8 w 71"/>
                <a:gd name="T11" fmla="*/ 57 h 72"/>
                <a:gd name="T12" fmla="*/ 9 w 71"/>
                <a:gd name="T13" fmla="*/ 62 h 72"/>
                <a:gd name="T14" fmla="*/ 9 w 71"/>
                <a:gd name="T15" fmla="*/ 62 h 72"/>
                <a:gd name="T16" fmla="*/ 15 w 71"/>
                <a:gd name="T17" fmla="*/ 64 h 72"/>
                <a:gd name="T18" fmla="*/ 16 w 71"/>
                <a:gd name="T19" fmla="*/ 69 h 72"/>
                <a:gd name="T20" fmla="*/ 17 w 71"/>
                <a:gd name="T21" fmla="*/ 70 h 72"/>
                <a:gd name="T22" fmla="*/ 24 w 71"/>
                <a:gd name="T23" fmla="*/ 70 h 72"/>
                <a:gd name="T24" fmla="*/ 71 w 71"/>
                <a:gd name="T25" fmla="*/ 23 h 72"/>
                <a:gd name="T26" fmla="*/ 71 w 71"/>
                <a:gd name="T27" fmla="*/ 23 h 72"/>
                <a:gd name="T28" fmla="*/ 49 w 71"/>
                <a:gd name="T2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72">
                  <a:moveTo>
                    <a:pt x="49" y="0"/>
                  </a:moveTo>
                  <a:cubicBezTo>
                    <a:pt x="49" y="0"/>
                    <a:pt x="48" y="0"/>
                    <a:pt x="48" y="1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0" y="49"/>
                    <a:pt x="0" y="53"/>
                    <a:pt x="2" y="55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4" y="57"/>
                    <a:pt x="6" y="57"/>
                    <a:pt x="8" y="57"/>
                  </a:cubicBezTo>
                  <a:cubicBezTo>
                    <a:pt x="7" y="58"/>
                    <a:pt x="7" y="60"/>
                    <a:pt x="9" y="62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1" y="64"/>
                    <a:pt x="13" y="64"/>
                    <a:pt x="15" y="64"/>
                  </a:cubicBezTo>
                  <a:cubicBezTo>
                    <a:pt x="14" y="66"/>
                    <a:pt x="15" y="68"/>
                    <a:pt x="16" y="69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19" y="72"/>
                    <a:pt x="22" y="72"/>
                    <a:pt x="24" y="70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3"/>
                    <a:pt x="71" y="23"/>
                    <a:pt x="71" y="23"/>
                  </a:cubicBezTo>
                  <a:lnTo>
                    <a:pt x="4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" name="Rectangle 230"/>
            <p:cNvSpPr>
              <a:spLocks noChangeArrowheads="1"/>
            </p:cNvSpPr>
            <p:nvPr/>
          </p:nvSpPr>
          <p:spPr bwMode="auto">
            <a:xfrm>
              <a:off x="3879187" y="3222392"/>
              <a:ext cx="140957" cy="162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7" name="Rectangle 231"/>
            <p:cNvSpPr>
              <a:spLocks noChangeArrowheads="1"/>
            </p:cNvSpPr>
            <p:nvPr/>
          </p:nvSpPr>
          <p:spPr bwMode="auto">
            <a:xfrm>
              <a:off x="3879187" y="3269016"/>
              <a:ext cx="225531" cy="15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8" name="Rectangle 232"/>
            <p:cNvSpPr>
              <a:spLocks noChangeArrowheads="1"/>
            </p:cNvSpPr>
            <p:nvPr/>
          </p:nvSpPr>
          <p:spPr bwMode="auto">
            <a:xfrm>
              <a:off x="3879187" y="3315640"/>
              <a:ext cx="225531" cy="15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9" name="Rectangle 233"/>
            <p:cNvSpPr>
              <a:spLocks noChangeArrowheads="1"/>
            </p:cNvSpPr>
            <p:nvPr/>
          </p:nvSpPr>
          <p:spPr bwMode="auto">
            <a:xfrm>
              <a:off x="3879187" y="3361180"/>
              <a:ext cx="225531" cy="15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3986563" y="2246725"/>
            <a:ext cx="207026" cy="195550"/>
            <a:chOff x="4882149" y="3025052"/>
            <a:chExt cx="489013" cy="461905"/>
          </a:xfrm>
          <a:solidFill>
            <a:schemeClr val="accent3"/>
          </a:solidFill>
        </p:grpSpPr>
        <p:sp>
          <p:nvSpPr>
            <p:cNvPr id="51" name="Freeform 250"/>
            <p:cNvSpPr/>
            <p:nvPr/>
          </p:nvSpPr>
          <p:spPr bwMode="auto">
            <a:xfrm>
              <a:off x="4882149" y="3161672"/>
              <a:ext cx="468411" cy="325285"/>
            </a:xfrm>
            <a:custGeom>
              <a:avLst/>
              <a:gdLst>
                <a:gd name="T0" fmla="*/ 102 w 183"/>
                <a:gd name="T1" fmla="*/ 127 h 127"/>
                <a:gd name="T2" fmla="*/ 65 w 183"/>
                <a:gd name="T3" fmla="*/ 119 h 127"/>
                <a:gd name="T4" fmla="*/ 20 w 183"/>
                <a:gd name="T5" fmla="*/ 0 h 127"/>
                <a:gd name="T6" fmla="*/ 50 w 183"/>
                <a:gd name="T7" fmla="*/ 14 h 127"/>
                <a:gd name="T8" fmla="*/ 78 w 183"/>
                <a:gd name="T9" fmla="*/ 89 h 127"/>
                <a:gd name="T10" fmla="*/ 154 w 183"/>
                <a:gd name="T11" fmla="*/ 60 h 127"/>
                <a:gd name="T12" fmla="*/ 183 w 183"/>
                <a:gd name="T13" fmla="*/ 74 h 127"/>
                <a:gd name="T14" fmla="*/ 134 w 183"/>
                <a:gd name="T15" fmla="*/ 121 h 127"/>
                <a:gd name="T16" fmla="*/ 102 w 183"/>
                <a:gd name="T17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127">
                  <a:moveTo>
                    <a:pt x="102" y="127"/>
                  </a:moveTo>
                  <a:cubicBezTo>
                    <a:pt x="89" y="127"/>
                    <a:pt x="77" y="124"/>
                    <a:pt x="65" y="119"/>
                  </a:cubicBezTo>
                  <a:cubicBezTo>
                    <a:pt x="20" y="98"/>
                    <a:pt x="0" y="45"/>
                    <a:pt x="20" y="0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37" y="42"/>
                    <a:pt x="50" y="76"/>
                    <a:pt x="78" y="89"/>
                  </a:cubicBezTo>
                  <a:cubicBezTo>
                    <a:pt x="107" y="102"/>
                    <a:pt x="141" y="89"/>
                    <a:pt x="154" y="60"/>
                  </a:cubicBezTo>
                  <a:cubicBezTo>
                    <a:pt x="183" y="74"/>
                    <a:pt x="183" y="74"/>
                    <a:pt x="183" y="74"/>
                  </a:cubicBezTo>
                  <a:cubicBezTo>
                    <a:pt x="174" y="96"/>
                    <a:pt x="156" y="112"/>
                    <a:pt x="134" y="121"/>
                  </a:cubicBezTo>
                  <a:cubicBezTo>
                    <a:pt x="123" y="125"/>
                    <a:pt x="112" y="127"/>
                    <a:pt x="102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2" name="Freeform 251"/>
            <p:cNvSpPr/>
            <p:nvPr/>
          </p:nvSpPr>
          <p:spPr bwMode="auto">
            <a:xfrm>
              <a:off x="4942869" y="3028305"/>
              <a:ext cx="179991" cy="148547"/>
            </a:xfrm>
            <a:custGeom>
              <a:avLst/>
              <a:gdLst>
                <a:gd name="T0" fmla="*/ 70 w 70"/>
                <a:gd name="T1" fmla="*/ 0 h 58"/>
                <a:gd name="T2" fmla="*/ 8 w 70"/>
                <a:gd name="T3" fmla="*/ 33 h 58"/>
                <a:gd name="T4" fmla="*/ 0 w 70"/>
                <a:gd name="T5" fmla="*/ 45 h 58"/>
                <a:gd name="T6" fmla="*/ 30 w 70"/>
                <a:gd name="T7" fmla="*/ 58 h 58"/>
                <a:gd name="T8" fmla="*/ 33 w 70"/>
                <a:gd name="T9" fmla="*/ 53 h 58"/>
                <a:gd name="T10" fmla="*/ 70 w 70"/>
                <a:gd name="T11" fmla="*/ 33 h 58"/>
                <a:gd name="T12" fmla="*/ 70 w 70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58">
                  <a:moveTo>
                    <a:pt x="70" y="0"/>
                  </a:moveTo>
                  <a:cubicBezTo>
                    <a:pt x="45" y="2"/>
                    <a:pt x="23" y="14"/>
                    <a:pt x="8" y="33"/>
                  </a:cubicBezTo>
                  <a:cubicBezTo>
                    <a:pt x="5" y="37"/>
                    <a:pt x="2" y="41"/>
                    <a:pt x="0" y="45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1" y="57"/>
                    <a:pt x="32" y="55"/>
                    <a:pt x="33" y="53"/>
                  </a:cubicBezTo>
                  <a:cubicBezTo>
                    <a:pt x="42" y="42"/>
                    <a:pt x="55" y="35"/>
                    <a:pt x="70" y="33"/>
                  </a:cubicBezTo>
                  <a:lnTo>
                    <a:pt x="7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3" name="Freeform 252"/>
            <p:cNvSpPr/>
            <p:nvPr/>
          </p:nvSpPr>
          <p:spPr bwMode="auto">
            <a:xfrm>
              <a:off x="5284419" y="3276606"/>
              <a:ext cx="86743" cy="54214"/>
            </a:xfrm>
            <a:custGeom>
              <a:avLst/>
              <a:gdLst>
                <a:gd name="T0" fmla="*/ 1 w 34"/>
                <a:gd name="T1" fmla="*/ 0 h 21"/>
                <a:gd name="T2" fmla="*/ 0 w 34"/>
                <a:gd name="T3" fmla="*/ 8 h 21"/>
                <a:gd name="T4" fmla="*/ 29 w 34"/>
                <a:gd name="T5" fmla="*/ 21 h 21"/>
                <a:gd name="T6" fmla="*/ 34 w 34"/>
                <a:gd name="T7" fmla="*/ 0 h 21"/>
                <a:gd name="T8" fmla="*/ 1 w 34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1">
                  <a:moveTo>
                    <a:pt x="1" y="0"/>
                  </a:moveTo>
                  <a:cubicBezTo>
                    <a:pt x="1" y="3"/>
                    <a:pt x="0" y="5"/>
                    <a:pt x="0" y="8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2" y="14"/>
                    <a:pt x="33" y="7"/>
                    <a:pt x="34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4" name="Freeform 253"/>
            <p:cNvSpPr/>
            <p:nvPr/>
          </p:nvSpPr>
          <p:spPr bwMode="auto">
            <a:xfrm>
              <a:off x="5143462" y="3025052"/>
              <a:ext cx="227700" cy="230953"/>
            </a:xfrm>
            <a:custGeom>
              <a:avLst/>
              <a:gdLst>
                <a:gd name="T0" fmla="*/ 89 w 89"/>
                <a:gd name="T1" fmla="*/ 90 h 90"/>
                <a:gd name="T2" fmla="*/ 57 w 89"/>
                <a:gd name="T3" fmla="*/ 90 h 90"/>
                <a:gd name="T4" fmla="*/ 0 w 89"/>
                <a:gd name="T5" fmla="*/ 33 h 90"/>
                <a:gd name="T6" fmla="*/ 0 w 89"/>
                <a:gd name="T7" fmla="*/ 0 h 90"/>
                <a:gd name="T8" fmla="*/ 89 w 89"/>
                <a:gd name="T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0">
                  <a:moveTo>
                    <a:pt x="89" y="90"/>
                  </a:moveTo>
                  <a:cubicBezTo>
                    <a:pt x="57" y="90"/>
                    <a:pt x="57" y="90"/>
                    <a:pt x="57" y="90"/>
                  </a:cubicBezTo>
                  <a:cubicBezTo>
                    <a:pt x="57" y="59"/>
                    <a:pt x="31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9" y="0"/>
                    <a:pt x="89" y="41"/>
                    <a:pt x="89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5" name="Rectangle 254"/>
            <p:cNvSpPr>
              <a:spLocks noChangeArrowheads="1"/>
            </p:cNvSpPr>
            <p:nvPr/>
          </p:nvSpPr>
          <p:spPr bwMode="auto">
            <a:xfrm>
              <a:off x="5058888" y="3284196"/>
              <a:ext cx="43371" cy="542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6" name="Rectangle 255"/>
            <p:cNvSpPr>
              <a:spLocks noChangeArrowheads="1"/>
            </p:cNvSpPr>
            <p:nvPr/>
          </p:nvSpPr>
          <p:spPr bwMode="auto">
            <a:xfrm>
              <a:off x="5122860" y="3218054"/>
              <a:ext cx="41203" cy="1203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7" name="Rectangle 256"/>
            <p:cNvSpPr>
              <a:spLocks noChangeArrowheads="1"/>
            </p:cNvSpPr>
            <p:nvPr/>
          </p:nvSpPr>
          <p:spPr bwMode="auto">
            <a:xfrm>
              <a:off x="5184664" y="3182273"/>
              <a:ext cx="41203" cy="1561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4894054" y="2229778"/>
            <a:ext cx="226765" cy="226765"/>
            <a:chOff x="5958843" y="2994692"/>
            <a:chExt cx="535637" cy="535637"/>
          </a:xfrm>
          <a:solidFill>
            <a:schemeClr val="accent4"/>
          </a:solidFill>
        </p:grpSpPr>
        <p:sp>
          <p:nvSpPr>
            <p:cNvPr id="59" name="Freeform 257"/>
            <p:cNvSpPr>
              <a:spLocks noEditPoints="1"/>
            </p:cNvSpPr>
            <p:nvPr/>
          </p:nvSpPr>
          <p:spPr bwMode="auto">
            <a:xfrm>
              <a:off x="6077030" y="3109626"/>
              <a:ext cx="302516" cy="305768"/>
            </a:xfrm>
            <a:custGeom>
              <a:avLst/>
              <a:gdLst>
                <a:gd name="T0" fmla="*/ 101 w 118"/>
                <a:gd name="T1" fmla="*/ 91 h 119"/>
                <a:gd name="T2" fmla="*/ 107 w 118"/>
                <a:gd name="T3" fmla="*/ 77 h 119"/>
                <a:gd name="T4" fmla="*/ 23 w 118"/>
                <a:gd name="T5" fmla="*/ 25 h 119"/>
                <a:gd name="T6" fmla="*/ 30 w 118"/>
                <a:gd name="T7" fmla="*/ 25 h 119"/>
                <a:gd name="T8" fmla="*/ 27 w 118"/>
                <a:gd name="T9" fmla="*/ 24 h 119"/>
                <a:gd name="T10" fmla="*/ 21 w 118"/>
                <a:gd name="T11" fmla="*/ 35 h 119"/>
                <a:gd name="T12" fmla="*/ 28 w 118"/>
                <a:gd name="T13" fmla="*/ 33 h 119"/>
                <a:gd name="T14" fmla="*/ 33 w 118"/>
                <a:gd name="T15" fmla="*/ 41 h 119"/>
                <a:gd name="T16" fmla="*/ 25 w 118"/>
                <a:gd name="T17" fmla="*/ 46 h 119"/>
                <a:gd name="T18" fmla="*/ 15 w 118"/>
                <a:gd name="T19" fmla="*/ 54 h 119"/>
                <a:gd name="T20" fmla="*/ 25 w 118"/>
                <a:gd name="T21" fmla="*/ 63 h 119"/>
                <a:gd name="T22" fmla="*/ 40 w 118"/>
                <a:gd name="T23" fmla="*/ 72 h 119"/>
                <a:gd name="T24" fmla="*/ 34 w 118"/>
                <a:gd name="T25" fmla="*/ 89 h 119"/>
                <a:gd name="T26" fmla="*/ 28 w 118"/>
                <a:gd name="T27" fmla="*/ 102 h 119"/>
                <a:gd name="T28" fmla="*/ 25 w 118"/>
                <a:gd name="T29" fmla="*/ 92 h 119"/>
                <a:gd name="T30" fmla="*/ 21 w 118"/>
                <a:gd name="T31" fmla="*/ 70 h 119"/>
                <a:gd name="T32" fmla="*/ 11 w 118"/>
                <a:gd name="T33" fmla="*/ 57 h 119"/>
                <a:gd name="T34" fmla="*/ 34 w 118"/>
                <a:gd name="T35" fmla="*/ 12 h 119"/>
                <a:gd name="T36" fmla="*/ 23 w 118"/>
                <a:gd name="T37" fmla="*/ 20 h 119"/>
                <a:gd name="T38" fmla="*/ 105 w 118"/>
                <a:gd name="T39" fmla="*/ 50 h 119"/>
                <a:gd name="T40" fmla="*/ 98 w 118"/>
                <a:gd name="T41" fmla="*/ 59 h 119"/>
                <a:gd name="T42" fmla="*/ 94 w 118"/>
                <a:gd name="T43" fmla="*/ 64 h 119"/>
                <a:gd name="T44" fmla="*/ 86 w 118"/>
                <a:gd name="T45" fmla="*/ 65 h 119"/>
                <a:gd name="T46" fmla="*/ 76 w 118"/>
                <a:gd name="T47" fmla="*/ 55 h 119"/>
                <a:gd name="T48" fmla="*/ 70 w 118"/>
                <a:gd name="T49" fmla="*/ 60 h 119"/>
                <a:gd name="T50" fmla="*/ 70 w 118"/>
                <a:gd name="T51" fmla="*/ 70 h 119"/>
                <a:gd name="T52" fmla="*/ 57 w 118"/>
                <a:gd name="T53" fmla="*/ 77 h 119"/>
                <a:gd name="T54" fmla="*/ 45 w 118"/>
                <a:gd name="T55" fmla="*/ 58 h 119"/>
                <a:gd name="T56" fmla="*/ 61 w 118"/>
                <a:gd name="T57" fmla="*/ 51 h 119"/>
                <a:gd name="T58" fmla="*/ 63 w 118"/>
                <a:gd name="T59" fmla="*/ 49 h 119"/>
                <a:gd name="T60" fmla="*/ 59 w 118"/>
                <a:gd name="T61" fmla="*/ 48 h 119"/>
                <a:gd name="T62" fmla="*/ 48 w 118"/>
                <a:gd name="T63" fmla="*/ 48 h 119"/>
                <a:gd name="T64" fmla="*/ 50 w 118"/>
                <a:gd name="T65" fmla="*/ 39 h 119"/>
                <a:gd name="T66" fmla="*/ 54 w 118"/>
                <a:gd name="T67" fmla="*/ 38 h 119"/>
                <a:gd name="T68" fmla="*/ 59 w 118"/>
                <a:gd name="T69" fmla="*/ 24 h 119"/>
                <a:gd name="T70" fmla="*/ 75 w 118"/>
                <a:gd name="T71" fmla="*/ 25 h 119"/>
                <a:gd name="T72" fmla="*/ 83 w 118"/>
                <a:gd name="T73" fmla="*/ 20 h 119"/>
                <a:gd name="T74" fmla="*/ 95 w 118"/>
                <a:gd name="T75" fmla="*/ 21 h 119"/>
                <a:gd name="T76" fmla="*/ 105 w 118"/>
                <a:gd name="T77" fmla="*/ 63 h 119"/>
                <a:gd name="T78" fmla="*/ 105 w 118"/>
                <a:gd name="T79" fmla="*/ 70 h 119"/>
                <a:gd name="T80" fmla="*/ 102 w 118"/>
                <a:gd name="T81" fmla="*/ 68 h 119"/>
                <a:gd name="T82" fmla="*/ 105 w 118"/>
                <a:gd name="T83" fmla="*/ 59 h 119"/>
                <a:gd name="T84" fmla="*/ 107 w 118"/>
                <a:gd name="T85" fmla="*/ 50 h 119"/>
                <a:gd name="T86" fmla="*/ 109 w 118"/>
                <a:gd name="T87" fmla="*/ 39 h 119"/>
                <a:gd name="T88" fmla="*/ 86 w 118"/>
                <a:gd name="T89" fmla="*/ 66 h 119"/>
                <a:gd name="T90" fmla="*/ 73 w 118"/>
                <a:gd name="T91" fmla="*/ 76 h 119"/>
                <a:gd name="T92" fmla="*/ 35 w 118"/>
                <a:gd name="T93" fmla="*/ 26 h 119"/>
                <a:gd name="T94" fmla="*/ 31 w 118"/>
                <a:gd name="T95" fmla="*/ 17 h 119"/>
                <a:gd name="T96" fmla="*/ 46 w 118"/>
                <a:gd name="T97" fmla="*/ 11 h 119"/>
                <a:gd name="T98" fmla="*/ 50 w 118"/>
                <a:gd name="T99" fmla="*/ 18 h 119"/>
                <a:gd name="T100" fmla="*/ 42 w 118"/>
                <a:gd name="T101" fmla="*/ 27 h 119"/>
                <a:gd name="T102" fmla="*/ 57 w 118"/>
                <a:gd name="T103" fmla="*/ 16 h 119"/>
                <a:gd name="T104" fmla="*/ 59 w 118"/>
                <a:gd name="T105" fmla="*/ 14 h 119"/>
                <a:gd name="T106" fmla="*/ 47 w 118"/>
                <a:gd name="T107" fmla="*/ 27 h 119"/>
                <a:gd name="T108" fmla="*/ 75 w 118"/>
                <a:gd name="T109" fmla="*/ 19 h 119"/>
                <a:gd name="T110" fmla="*/ 87 w 118"/>
                <a:gd name="T111" fmla="*/ 15 h 119"/>
                <a:gd name="T112" fmla="*/ 27 w 118"/>
                <a:gd name="T113" fmla="*/ 59 h 119"/>
                <a:gd name="T114" fmla="*/ 24 w 118"/>
                <a:gd name="T115" fmla="*/ 59 h 119"/>
                <a:gd name="T116" fmla="*/ 23 w 118"/>
                <a:gd name="T117" fmla="*/ 55 h 119"/>
                <a:gd name="T118" fmla="*/ 111 w 118"/>
                <a:gd name="T119" fmla="*/ 7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8" h="119">
                  <a:moveTo>
                    <a:pt x="59" y="0"/>
                  </a:moveTo>
                  <a:cubicBezTo>
                    <a:pt x="26" y="0"/>
                    <a:pt x="0" y="27"/>
                    <a:pt x="0" y="60"/>
                  </a:cubicBezTo>
                  <a:cubicBezTo>
                    <a:pt x="0" y="92"/>
                    <a:pt x="26" y="119"/>
                    <a:pt x="59" y="119"/>
                  </a:cubicBezTo>
                  <a:cubicBezTo>
                    <a:pt x="91" y="119"/>
                    <a:pt x="118" y="92"/>
                    <a:pt x="118" y="60"/>
                  </a:cubicBezTo>
                  <a:cubicBezTo>
                    <a:pt x="118" y="27"/>
                    <a:pt x="91" y="0"/>
                    <a:pt x="59" y="0"/>
                  </a:cubicBezTo>
                  <a:close/>
                  <a:moveTo>
                    <a:pt x="110" y="77"/>
                  </a:moveTo>
                  <a:cubicBezTo>
                    <a:pt x="110" y="77"/>
                    <a:pt x="110" y="77"/>
                    <a:pt x="110" y="78"/>
                  </a:cubicBezTo>
                  <a:cubicBezTo>
                    <a:pt x="110" y="78"/>
                    <a:pt x="110" y="78"/>
                    <a:pt x="110" y="78"/>
                  </a:cubicBezTo>
                  <a:cubicBezTo>
                    <a:pt x="108" y="82"/>
                    <a:pt x="107" y="86"/>
                    <a:pt x="104" y="89"/>
                  </a:cubicBezTo>
                  <a:cubicBezTo>
                    <a:pt x="104" y="89"/>
                    <a:pt x="104" y="89"/>
                    <a:pt x="103" y="90"/>
                  </a:cubicBezTo>
                  <a:cubicBezTo>
                    <a:pt x="102" y="89"/>
                    <a:pt x="102" y="90"/>
                    <a:pt x="101" y="91"/>
                  </a:cubicBezTo>
                  <a:cubicBezTo>
                    <a:pt x="100" y="91"/>
                    <a:pt x="100" y="90"/>
                    <a:pt x="100" y="90"/>
                  </a:cubicBezTo>
                  <a:cubicBezTo>
                    <a:pt x="100" y="89"/>
                    <a:pt x="100" y="89"/>
                    <a:pt x="100" y="88"/>
                  </a:cubicBezTo>
                  <a:cubicBezTo>
                    <a:pt x="100" y="87"/>
                    <a:pt x="100" y="87"/>
                    <a:pt x="99" y="87"/>
                  </a:cubicBezTo>
                  <a:cubicBezTo>
                    <a:pt x="100" y="86"/>
                    <a:pt x="99" y="85"/>
                    <a:pt x="99" y="84"/>
                  </a:cubicBezTo>
                  <a:cubicBezTo>
                    <a:pt x="99" y="83"/>
                    <a:pt x="100" y="83"/>
                    <a:pt x="101" y="83"/>
                  </a:cubicBezTo>
                  <a:cubicBezTo>
                    <a:pt x="101" y="83"/>
                    <a:pt x="101" y="81"/>
                    <a:pt x="102" y="81"/>
                  </a:cubicBezTo>
                  <a:cubicBezTo>
                    <a:pt x="102" y="80"/>
                    <a:pt x="102" y="81"/>
                    <a:pt x="102" y="81"/>
                  </a:cubicBezTo>
                  <a:cubicBezTo>
                    <a:pt x="103" y="81"/>
                    <a:pt x="102" y="80"/>
                    <a:pt x="103" y="80"/>
                  </a:cubicBezTo>
                  <a:cubicBezTo>
                    <a:pt x="103" y="80"/>
                    <a:pt x="104" y="79"/>
                    <a:pt x="104" y="80"/>
                  </a:cubicBezTo>
                  <a:cubicBezTo>
                    <a:pt x="105" y="80"/>
                    <a:pt x="105" y="79"/>
                    <a:pt x="105" y="78"/>
                  </a:cubicBezTo>
                  <a:cubicBezTo>
                    <a:pt x="105" y="78"/>
                    <a:pt x="106" y="77"/>
                    <a:pt x="107" y="77"/>
                  </a:cubicBezTo>
                  <a:cubicBezTo>
                    <a:pt x="107" y="77"/>
                    <a:pt x="107" y="76"/>
                    <a:pt x="107" y="76"/>
                  </a:cubicBezTo>
                  <a:cubicBezTo>
                    <a:pt x="108" y="77"/>
                    <a:pt x="109" y="76"/>
                    <a:pt x="110" y="77"/>
                  </a:cubicBezTo>
                  <a:cubicBezTo>
                    <a:pt x="110" y="77"/>
                    <a:pt x="110" y="77"/>
                    <a:pt x="110" y="77"/>
                  </a:cubicBezTo>
                  <a:close/>
                  <a:moveTo>
                    <a:pt x="17" y="25"/>
                  </a:moveTo>
                  <a:cubicBezTo>
                    <a:pt x="17" y="25"/>
                    <a:pt x="18" y="25"/>
                    <a:pt x="18" y="25"/>
                  </a:cubicBezTo>
                  <a:cubicBezTo>
                    <a:pt x="19" y="25"/>
                    <a:pt x="19" y="24"/>
                    <a:pt x="19" y="25"/>
                  </a:cubicBezTo>
                  <a:cubicBezTo>
                    <a:pt x="19" y="25"/>
                    <a:pt x="20" y="26"/>
                    <a:pt x="20" y="26"/>
                  </a:cubicBezTo>
                  <a:cubicBezTo>
                    <a:pt x="20" y="25"/>
                    <a:pt x="20" y="24"/>
                    <a:pt x="20" y="23"/>
                  </a:cubicBezTo>
                  <a:cubicBezTo>
                    <a:pt x="20" y="23"/>
                    <a:pt x="20" y="23"/>
                    <a:pt x="20" y="22"/>
                  </a:cubicBezTo>
                  <a:cubicBezTo>
                    <a:pt x="21" y="22"/>
                    <a:pt x="21" y="23"/>
                    <a:pt x="21" y="23"/>
                  </a:cubicBezTo>
                  <a:cubicBezTo>
                    <a:pt x="22" y="24"/>
                    <a:pt x="22" y="24"/>
                    <a:pt x="23" y="25"/>
                  </a:cubicBezTo>
                  <a:cubicBezTo>
                    <a:pt x="23" y="25"/>
                    <a:pt x="22" y="25"/>
                    <a:pt x="23" y="26"/>
                  </a:cubicBezTo>
                  <a:cubicBezTo>
                    <a:pt x="23" y="25"/>
                    <a:pt x="23" y="25"/>
                    <a:pt x="24" y="24"/>
                  </a:cubicBezTo>
                  <a:cubicBezTo>
                    <a:pt x="24" y="24"/>
                    <a:pt x="23" y="24"/>
                    <a:pt x="23" y="24"/>
                  </a:cubicBezTo>
                  <a:cubicBezTo>
                    <a:pt x="22" y="23"/>
                    <a:pt x="23" y="21"/>
                    <a:pt x="24" y="20"/>
                  </a:cubicBezTo>
                  <a:cubicBezTo>
                    <a:pt x="24" y="20"/>
                    <a:pt x="24" y="21"/>
                    <a:pt x="24" y="21"/>
                  </a:cubicBezTo>
                  <a:cubicBezTo>
                    <a:pt x="25" y="21"/>
                    <a:pt x="26" y="20"/>
                    <a:pt x="26" y="22"/>
                  </a:cubicBezTo>
                  <a:cubicBezTo>
                    <a:pt x="27" y="22"/>
                    <a:pt x="27" y="21"/>
                    <a:pt x="28" y="21"/>
                  </a:cubicBezTo>
                  <a:cubicBezTo>
                    <a:pt x="28" y="22"/>
                    <a:pt x="28" y="22"/>
                    <a:pt x="28" y="23"/>
                  </a:cubicBezTo>
                  <a:cubicBezTo>
                    <a:pt x="29" y="23"/>
                    <a:pt x="29" y="23"/>
                    <a:pt x="30" y="23"/>
                  </a:cubicBezTo>
                  <a:cubicBezTo>
                    <a:pt x="30" y="23"/>
                    <a:pt x="30" y="24"/>
                    <a:pt x="31" y="24"/>
                  </a:cubicBezTo>
                  <a:cubicBezTo>
                    <a:pt x="31" y="24"/>
                    <a:pt x="30" y="24"/>
                    <a:pt x="30" y="25"/>
                  </a:cubicBezTo>
                  <a:cubicBezTo>
                    <a:pt x="31" y="25"/>
                    <a:pt x="31" y="25"/>
                    <a:pt x="32" y="25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1" y="27"/>
                    <a:pt x="31" y="28"/>
                    <a:pt x="32" y="28"/>
                  </a:cubicBezTo>
                  <a:cubicBezTo>
                    <a:pt x="31" y="28"/>
                    <a:pt x="31" y="27"/>
                    <a:pt x="30" y="27"/>
                  </a:cubicBezTo>
                  <a:cubicBezTo>
                    <a:pt x="30" y="28"/>
                    <a:pt x="31" y="28"/>
                    <a:pt x="31" y="29"/>
                  </a:cubicBezTo>
                  <a:cubicBezTo>
                    <a:pt x="31" y="30"/>
                    <a:pt x="30" y="30"/>
                    <a:pt x="30" y="31"/>
                  </a:cubicBezTo>
                  <a:cubicBezTo>
                    <a:pt x="29" y="31"/>
                    <a:pt x="29" y="29"/>
                    <a:pt x="27" y="29"/>
                  </a:cubicBezTo>
                  <a:cubicBezTo>
                    <a:pt x="27" y="29"/>
                    <a:pt x="26" y="29"/>
                    <a:pt x="26" y="28"/>
                  </a:cubicBezTo>
                  <a:cubicBezTo>
                    <a:pt x="26" y="27"/>
                    <a:pt x="28" y="27"/>
                    <a:pt x="28" y="26"/>
                  </a:cubicBezTo>
                  <a:cubicBezTo>
                    <a:pt x="28" y="25"/>
                    <a:pt x="27" y="26"/>
                    <a:pt x="27" y="24"/>
                  </a:cubicBezTo>
                  <a:cubicBezTo>
                    <a:pt x="27" y="25"/>
                    <a:pt x="26" y="24"/>
                    <a:pt x="26" y="24"/>
                  </a:cubicBezTo>
                  <a:cubicBezTo>
                    <a:pt x="25" y="24"/>
                    <a:pt x="25" y="24"/>
                    <a:pt x="24" y="24"/>
                  </a:cubicBezTo>
                  <a:cubicBezTo>
                    <a:pt x="24" y="24"/>
                    <a:pt x="25" y="24"/>
                    <a:pt x="25" y="25"/>
                  </a:cubicBezTo>
                  <a:cubicBezTo>
                    <a:pt x="25" y="25"/>
                    <a:pt x="25" y="26"/>
                    <a:pt x="25" y="27"/>
                  </a:cubicBezTo>
                  <a:cubicBezTo>
                    <a:pt x="24" y="27"/>
                    <a:pt x="23" y="27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9"/>
                    <a:pt x="21" y="29"/>
                    <a:pt x="21" y="30"/>
                  </a:cubicBezTo>
                  <a:cubicBezTo>
                    <a:pt x="20" y="30"/>
                    <a:pt x="20" y="31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3"/>
                    <a:pt x="20" y="33"/>
                    <a:pt x="19" y="34"/>
                  </a:cubicBezTo>
                  <a:cubicBezTo>
                    <a:pt x="20" y="34"/>
                    <a:pt x="21" y="35"/>
                    <a:pt x="21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6"/>
                    <a:pt x="23" y="37"/>
                    <a:pt x="24" y="38"/>
                  </a:cubicBezTo>
                  <a:cubicBezTo>
                    <a:pt x="24" y="37"/>
                    <a:pt x="24" y="36"/>
                    <a:pt x="24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4"/>
                    <a:pt x="25" y="35"/>
                    <a:pt x="25" y="35"/>
                  </a:cubicBezTo>
                  <a:cubicBezTo>
                    <a:pt x="25" y="33"/>
                    <a:pt x="25" y="32"/>
                    <a:pt x="25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7" y="30"/>
                  </a:cubicBezTo>
                  <a:cubicBezTo>
                    <a:pt x="28" y="30"/>
                    <a:pt x="28" y="31"/>
                    <a:pt x="28" y="31"/>
                  </a:cubicBezTo>
                  <a:cubicBezTo>
                    <a:pt x="28" y="31"/>
                    <a:pt x="28" y="32"/>
                    <a:pt x="28" y="33"/>
                  </a:cubicBezTo>
                  <a:cubicBezTo>
                    <a:pt x="29" y="33"/>
                    <a:pt x="29" y="33"/>
                    <a:pt x="30" y="33"/>
                  </a:cubicBezTo>
                  <a:cubicBezTo>
                    <a:pt x="30" y="33"/>
                    <a:pt x="30" y="32"/>
                    <a:pt x="30" y="32"/>
                  </a:cubicBezTo>
                  <a:cubicBezTo>
                    <a:pt x="31" y="32"/>
                    <a:pt x="31" y="33"/>
                    <a:pt x="31" y="34"/>
                  </a:cubicBezTo>
                  <a:cubicBezTo>
                    <a:pt x="31" y="34"/>
                    <a:pt x="31" y="35"/>
                    <a:pt x="31" y="35"/>
                  </a:cubicBezTo>
                  <a:cubicBezTo>
                    <a:pt x="31" y="36"/>
                    <a:pt x="32" y="36"/>
                    <a:pt x="32" y="37"/>
                  </a:cubicBezTo>
                  <a:cubicBezTo>
                    <a:pt x="33" y="37"/>
                    <a:pt x="33" y="36"/>
                    <a:pt x="33" y="37"/>
                  </a:cubicBezTo>
                  <a:cubicBezTo>
                    <a:pt x="33" y="38"/>
                    <a:pt x="33" y="38"/>
                    <a:pt x="33" y="39"/>
                  </a:cubicBezTo>
                  <a:cubicBezTo>
                    <a:pt x="33" y="40"/>
                    <a:pt x="33" y="41"/>
                    <a:pt x="34" y="41"/>
                  </a:cubicBezTo>
                  <a:cubicBezTo>
                    <a:pt x="34" y="41"/>
                    <a:pt x="34" y="42"/>
                    <a:pt x="34" y="42"/>
                  </a:cubicBezTo>
                  <a:cubicBezTo>
                    <a:pt x="34" y="42"/>
                    <a:pt x="33" y="42"/>
                    <a:pt x="33" y="42"/>
                  </a:cubicBezTo>
                  <a:cubicBezTo>
                    <a:pt x="33" y="42"/>
                    <a:pt x="33" y="42"/>
                    <a:pt x="33" y="41"/>
                  </a:cubicBezTo>
                  <a:cubicBezTo>
                    <a:pt x="32" y="41"/>
                    <a:pt x="32" y="42"/>
                    <a:pt x="31" y="42"/>
                  </a:cubicBezTo>
                  <a:cubicBezTo>
                    <a:pt x="32" y="40"/>
                    <a:pt x="32" y="40"/>
                    <a:pt x="33" y="39"/>
                  </a:cubicBezTo>
                  <a:cubicBezTo>
                    <a:pt x="32" y="38"/>
                    <a:pt x="31" y="40"/>
                    <a:pt x="30" y="39"/>
                  </a:cubicBezTo>
                  <a:cubicBezTo>
                    <a:pt x="30" y="40"/>
                    <a:pt x="31" y="40"/>
                    <a:pt x="30" y="40"/>
                  </a:cubicBezTo>
                  <a:cubicBezTo>
                    <a:pt x="30" y="41"/>
                    <a:pt x="29" y="41"/>
                    <a:pt x="29" y="41"/>
                  </a:cubicBezTo>
                  <a:cubicBezTo>
                    <a:pt x="29" y="42"/>
                    <a:pt x="30" y="42"/>
                    <a:pt x="31" y="42"/>
                  </a:cubicBezTo>
                  <a:cubicBezTo>
                    <a:pt x="30" y="43"/>
                    <a:pt x="29" y="43"/>
                    <a:pt x="29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8" y="43"/>
                    <a:pt x="27" y="43"/>
                    <a:pt x="26" y="44"/>
                  </a:cubicBezTo>
                  <a:cubicBezTo>
                    <a:pt x="26" y="45"/>
                    <a:pt x="27" y="44"/>
                    <a:pt x="27" y="45"/>
                  </a:cubicBezTo>
                  <a:cubicBezTo>
                    <a:pt x="26" y="45"/>
                    <a:pt x="26" y="46"/>
                    <a:pt x="25" y="46"/>
                  </a:cubicBezTo>
                  <a:cubicBezTo>
                    <a:pt x="25" y="47"/>
                    <a:pt x="24" y="47"/>
                    <a:pt x="25" y="48"/>
                  </a:cubicBezTo>
                  <a:cubicBezTo>
                    <a:pt x="24" y="48"/>
                    <a:pt x="24" y="49"/>
                    <a:pt x="24" y="49"/>
                  </a:cubicBezTo>
                  <a:cubicBezTo>
                    <a:pt x="24" y="49"/>
                    <a:pt x="24" y="49"/>
                    <a:pt x="24" y="50"/>
                  </a:cubicBezTo>
                  <a:cubicBezTo>
                    <a:pt x="23" y="50"/>
                    <a:pt x="22" y="51"/>
                    <a:pt x="21" y="52"/>
                  </a:cubicBezTo>
                  <a:cubicBezTo>
                    <a:pt x="21" y="53"/>
                    <a:pt x="22" y="53"/>
                    <a:pt x="22" y="53"/>
                  </a:cubicBezTo>
                  <a:cubicBezTo>
                    <a:pt x="22" y="54"/>
                    <a:pt x="22" y="54"/>
                    <a:pt x="22" y="55"/>
                  </a:cubicBezTo>
                  <a:cubicBezTo>
                    <a:pt x="21" y="55"/>
                    <a:pt x="21" y="55"/>
                    <a:pt x="21" y="54"/>
                  </a:cubicBezTo>
                  <a:cubicBezTo>
                    <a:pt x="21" y="53"/>
                    <a:pt x="19" y="53"/>
                    <a:pt x="19" y="53"/>
                  </a:cubicBezTo>
                  <a:cubicBezTo>
                    <a:pt x="18" y="53"/>
                    <a:pt x="18" y="53"/>
                    <a:pt x="18" y="54"/>
                  </a:cubicBezTo>
                  <a:cubicBezTo>
                    <a:pt x="17" y="54"/>
                    <a:pt x="17" y="53"/>
                    <a:pt x="16" y="53"/>
                  </a:cubicBezTo>
                  <a:cubicBezTo>
                    <a:pt x="16" y="53"/>
                    <a:pt x="15" y="54"/>
                    <a:pt x="15" y="54"/>
                  </a:cubicBezTo>
                  <a:cubicBezTo>
                    <a:pt x="15" y="55"/>
                    <a:pt x="14" y="59"/>
                    <a:pt x="16" y="59"/>
                  </a:cubicBezTo>
                  <a:cubicBezTo>
                    <a:pt x="17" y="59"/>
                    <a:pt x="16" y="58"/>
                    <a:pt x="17" y="57"/>
                  </a:cubicBezTo>
                  <a:cubicBezTo>
                    <a:pt x="18" y="58"/>
                    <a:pt x="18" y="58"/>
                    <a:pt x="19" y="57"/>
                  </a:cubicBezTo>
                  <a:cubicBezTo>
                    <a:pt x="19" y="59"/>
                    <a:pt x="18" y="59"/>
                    <a:pt x="18" y="60"/>
                  </a:cubicBezTo>
                  <a:cubicBezTo>
                    <a:pt x="19" y="61"/>
                    <a:pt x="20" y="60"/>
                    <a:pt x="20" y="61"/>
                  </a:cubicBezTo>
                  <a:cubicBezTo>
                    <a:pt x="20" y="62"/>
                    <a:pt x="20" y="63"/>
                    <a:pt x="20" y="64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2" y="64"/>
                    <a:pt x="22" y="64"/>
                    <a:pt x="22" y="65"/>
                  </a:cubicBezTo>
                  <a:cubicBezTo>
                    <a:pt x="23" y="64"/>
                    <a:pt x="23" y="64"/>
                    <a:pt x="24" y="63"/>
                  </a:cubicBezTo>
                  <a:cubicBezTo>
                    <a:pt x="24" y="63"/>
                    <a:pt x="24" y="62"/>
                    <a:pt x="24" y="62"/>
                  </a:cubicBezTo>
                  <a:cubicBezTo>
                    <a:pt x="25" y="62"/>
                    <a:pt x="25" y="63"/>
                    <a:pt x="25" y="63"/>
                  </a:cubicBezTo>
                  <a:cubicBezTo>
                    <a:pt x="26" y="63"/>
                    <a:pt x="26" y="62"/>
                    <a:pt x="26" y="62"/>
                  </a:cubicBezTo>
                  <a:cubicBezTo>
                    <a:pt x="26" y="63"/>
                    <a:pt x="27" y="63"/>
                    <a:pt x="27" y="64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29" y="64"/>
                    <a:pt x="30" y="64"/>
                    <a:pt x="30" y="65"/>
                  </a:cubicBezTo>
                  <a:cubicBezTo>
                    <a:pt x="31" y="66"/>
                    <a:pt x="31" y="66"/>
                    <a:pt x="32" y="67"/>
                  </a:cubicBezTo>
                  <a:cubicBezTo>
                    <a:pt x="33" y="66"/>
                    <a:pt x="34" y="68"/>
                    <a:pt x="34" y="69"/>
                  </a:cubicBezTo>
                  <a:cubicBezTo>
                    <a:pt x="34" y="70"/>
                    <a:pt x="34" y="70"/>
                    <a:pt x="35" y="70"/>
                  </a:cubicBezTo>
                  <a:cubicBezTo>
                    <a:pt x="35" y="71"/>
                    <a:pt x="36" y="70"/>
                    <a:pt x="36" y="71"/>
                  </a:cubicBezTo>
                  <a:cubicBezTo>
                    <a:pt x="37" y="71"/>
                    <a:pt x="37" y="71"/>
                    <a:pt x="38" y="71"/>
                  </a:cubicBezTo>
                  <a:cubicBezTo>
                    <a:pt x="38" y="71"/>
                    <a:pt x="39" y="71"/>
                    <a:pt x="39" y="72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40" y="73"/>
                    <a:pt x="41" y="73"/>
                    <a:pt x="41" y="74"/>
                  </a:cubicBezTo>
                  <a:cubicBezTo>
                    <a:pt x="41" y="74"/>
                    <a:pt x="40" y="74"/>
                    <a:pt x="40" y="75"/>
                  </a:cubicBezTo>
                  <a:cubicBezTo>
                    <a:pt x="40" y="75"/>
                    <a:pt x="40" y="76"/>
                    <a:pt x="40" y="76"/>
                  </a:cubicBezTo>
                  <a:cubicBezTo>
                    <a:pt x="40" y="77"/>
                    <a:pt x="39" y="77"/>
                    <a:pt x="39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39" y="79"/>
                    <a:pt x="38" y="79"/>
                    <a:pt x="38" y="79"/>
                  </a:cubicBezTo>
                  <a:cubicBezTo>
                    <a:pt x="39" y="81"/>
                    <a:pt x="38" y="82"/>
                    <a:pt x="38" y="83"/>
                  </a:cubicBezTo>
                  <a:cubicBezTo>
                    <a:pt x="37" y="83"/>
                    <a:pt x="37" y="83"/>
                    <a:pt x="36" y="84"/>
                  </a:cubicBezTo>
                  <a:cubicBezTo>
                    <a:pt x="36" y="84"/>
                    <a:pt x="36" y="85"/>
                    <a:pt x="35" y="85"/>
                  </a:cubicBezTo>
                  <a:cubicBezTo>
                    <a:pt x="35" y="86"/>
                    <a:pt x="35" y="86"/>
                    <a:pt x="35" y="87"/>
                  </a:cubicBezTo>
                  <a:cubicBezTo>
                    <a:pt x="35" y="87"/>
                    <a:pt x="34" y="87"/>
                    <a:pt x="34" y="89"/>
                  </a:cubicBezTo>
                  <a:cubicBezTo>
                    <a:pt x="34" y="89"/>
                    <a:pt x="34" y="89"/>
                    <a:pt x="34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3" y="90"/>
                    <a:pt x="32" y="90"/>
                    <a:pt x="32" y="90"/>
                  </a:cubicBezTo>
                  <a:cubicBezTo>
                    <a:pt x="32" y="91"/>
                    <a:pt x="32" y="91"/>
                    <a:pt x="32" y="92"/>
                  </a:cubicBezTo>
                  <a:cubicBezTo>
                    <a:pt x="31" y="92"/>
                    <a:pt x="31" y="93"/>
                    <a:pt x="30" y="93"/>
                  </a:cubicBezTo>
                  <a:cubicBezTo>
                    <a:pt x="30" y="94"/>
                    <a:pt x="30" y="95"/>
                    <a:pt x="29" y="94"/>
                  </a:cubicBezTo>
                  <a:cubicBezTo>
                    <a:pt x="30" y="95"/>
                    <a:pt x="29" y="97"/>
                    <a:pt x="29" y="97"/>
                  </a:cubicBezTo>
                  <a:cubicBezTo>
                    <a:pt x="29" y="98"/>
                    <a:pt x="29" y="98"/>
                    <a:pt x="29" y="99"/>
                  </a:cubicBezTo>
                  <a:cubicBezTo>
                    <a:pt x="29" y="99"/>
                    <a:pt x="29" y="99"/>
                    <a:pt x="28" y="99"/>
                  </a:cubicBezTo>
                  <a:cubicBezTo>
                    <a:pt x="28" y="100"/>
                    <a:pt x="28" y="100"/>
                    <a:pt x="28" y="101"/>
                  </a:cubicBezTo>
                  <a:cubicBezTo>
                    <a:pt x="28" y="102"/>
                    <a:pt x="29" y="102"/>
                    <a:pt x="28" y="102"/>
                  </a:cubicBezTo>
                  <a:cubicBezTo>
                    <a:pt x="29" y="103"/>
                    <a:pt x="29" y="103"/>
                    <a:pt x="30" y="103"/>
                  </a:cubicBezTo>
                  <a:cubicBezTo>
                    <a:pt x="29" y="104"/>
                    <a:pt x="28" y="104"/>
                    <a:pt x="28" y="104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27" y="103"/>
                    <a:pt x="27" y="103"/>
                    <a:pt x="26" y="103"/>
                  </a:cubicBezTo>
                  <a:cubicBezTo>
                    <a:pt x="27" y="103"/>
                    <a:pt x="26" y="103"/>
                    <a:pt x="26" y="102"/>
                  </a:cubicBezTo>
                  <a:cubicBezTo>
                    <a:pt x="26" y="102"/>
                    <a:pt x="26" y="101"/>
                    <a:pt x="25" y="100"/>
                  </a:cubicBezTo>
                  <a:cubicBezTo>
                    <a:pt x="26" y="99"/>
                    <a:pt x="25" y="98"/>
                    <a:pt x="25" y="97"/>
                  </a:cubicBezTo>
                  <a:cubicBezTo>
                    <a:pt x="25" y="96"/>
                    <a:pt x="25" y="96"/>
                    <a:pt x="25" y="95"/>
                  </a:cubicBezTo>
                  <a:cubicBezTo>
                    <a:pt x="25" y="94"/>
                    <a:pt x="24" y="95"/>
                    <a:pt x="25" y="94"/>
                  </a:cubicBezTo>
                  <a:cubicBezTo>
                    <a:pt x="25" y="94"/>
                    <a:pt x="26" y="94"/>
                    <a:pt x="26" y="93"/>
                  </a:cubicBezTo>
                  <a:cubicBezTo>
                    <a:pt x="25" y="92"/>
                    <a:pt x="25" y="93"/>
                    <a:pt x="25" y="92"/>
                  </a:cubicBezTo>
                  <a:cubicBezTo>
                    <a:pt x="25" y="91"/>
                    <a:pt x="25" y="89"/>
                    <a:pt x="26" y="88"/>
                  </a:cubicBezTo>
                  <a:cubicBezTo>
                    <a:pt x="26" y="87"/>
                    <a:pt x="25" y="86"/>
                    <a:pt x="26" y="85"/>
                  </a:cubicBezTo>
                  <a:cubicBezTo>
                    <a:pt x="26" y="84"/>
                    <a:pt x="25" y="84"/>
                    <a:pt x="25" y="84"/>
                  </a:cubicBezTo>
                  <a:cubicBezTo>
                    <a:pt x="25" y="84"/>
                    <a:pt x="25" y="83"/>
                    <a:pt x="26" y="83"/>
                  </a:cubicBezTo>
                  <a:cubicBezTo>
                    <a:pt x="26" y="81"/>
                    <a:pt x="25" y="81"/>
                    <a:pt x="25" y="80"/>
                  </a:cubicBezTo>
                  <a:cubicBezTo>
                    <a:pt x="24" y="80"/>
                    <a:pt x="23" y="78"/>
                    <a:pt x="23" y="78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22" y="76"/>
                    <a:pt x="21" y="76"/>
                    <a:pt x="21" y="74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22" y="73"/>
                    <a:pt x="21" y="73"/>
                    <a:pt x="21" y="73"/>
                  </a:cubicBezTo>
                  <a:cubicBezTo>
                    <a:pt x="22" y="72"/>
                    <a:pt x="21" y="71"/>
                    <a:pt x="21" y="70"/>
                  </a:cubicBezTo>
                  <a:cubicBezTo>
                    <a:pt x="21" y="69"/>
                    <a:pt x="22" y="69"/>
                    <a:pt x="22" y="68"/>
                  </a:cubicBezTo>
                  <a:cubicBezTo>
                    <a:pt x="21" y="67"/>
                    <a:pt x="22" y="67"/>
                    <a:pt x="22" y="67"/>
                  </a:cubicBezTo>
                  <a:cubicBezTo>
                    <a:pt x="22" y="66"/>
                    <a:pt x="21" y="66"/>
                    <a:pt x="21" y="65"/>
                  </a:cubicBezTo>
                  <a:cubicBezTo>
                    <a:pt x="21" y="65"/>
                    <a:pt x="21" y="66"/>
                    <a:pt x="21" y="66"/>
                  </a:cubicBezTo>
                  <a:cubicBezTo>
                    <a:pt x="20" y="66"/>
                    <a:pt x="20" y="64"/>
                    <a:pt x="19" y="64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17" y="63"/>
                    <a:pt x="17" y="62"/>
                    <a:pt x="16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4" y="61"/>
                    <a:pt x="13" y="60"/>
                    <a:pt x="11" y="60"/>
                  </a:cubicBezTo>
                  <a:cubicBezTo>
                    <a:pt x="11" y="59"/>
                    <a:pt x="11" y="58"/>
                    <a:pt x="11" y="57"/>
                  </a:cubicBezTo>
                  <a:cubicBezTo>
                    <a:pt x="10" y="56"/>
                    <a:pt x="10" y="56"/>
                    <a:pt x="9" y="55"/>
                  </a:cubicBezTo>
                  <a:cubicBezTo>
                    <a:pt x="9" y="55"/>
                    <a:pt x="9" y="54"/>
                    <a:pt x="9" y="54"/>
                  </a:cubicBezTo>
                  <a:cubicBezTo>
                    <a:pt x="9" y="56"/>
                    <a:pt x="9" y="55"/>
                    <a:pt x="9" y="56"/>
                  </a:cubicBezTo>
                  <a:cubicBezTo>
                    <a:pt x="9" y="56"/>
                    <a:pt x="9" y="56"/>
                    <a:pt x="8" y="56"/>
                  </a:cubicBezTo>
                  <a:cubicBezTo>
                    <a:pt x="8" y="55"/>
                    <a:pt x="8" y="54"/>
                    <a:pt x="7" y="54"/>
                  </a:cubicBezTo>
                  <a:cubicBezTo>
                    <a:pt x="7" y="54"/>
                    <a:pt x="7" y="53"/>
                    <a:pt x="7" y="53"/>
                  </a:cubicBezTo>
                  <a:cubicBezTo>
                    <a:pt x="7" y="53"/>
                    <a:pt x="7" y="51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7" y="41"/>
                    <a:pt x="11" y="32"/>
                    <a:pt x="17" y="25"/>
                  </a:cubicBezTo>
                  <a:close/>
                  <a:moveTo>
                    <a:pt x="24" y="18"/>
                  </a:moveTo>
                  <a:cubicBezTo>
                    <a:pt x="27" y="16"/>
                    <a:pt x="30" y="14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3"/>
                    <a:pt x="33" y="13"/>
                    <a:pt x="32" y="13"/>
                  </a:cubicBezTo>
                  <a:cubicBezTo>
                    <a:pt x="32" y="13"/>
                    <a:pt x="32" y="14"/>
                    <a:pt x="32" y="14"/>
                  </a:cubicBezTo>
                  <a:cubicBezTo>
                    <a:pt x="31" y="14"/>
                    <a:pt x="31" y="15"/>
                    <a:pt x="31" y="15"/>
                  </a:cubicBezTo>
                  <a:cubicBezTo>
                    <a:pt x="30" y="15"/>
                    <a:pt x="30" y="16"/>
                    <a:pt x="29" y="16"/>
                  </a:cubicBezTo>
                  <a:cubicBezTo>
                    <a:pt x="29" y="17"/>
                    <a:pt x="28" y="17"/>
                    <a:pt x="28" y="18"/>
                  </a:cubicBezTo>
                  <a:cubicBezTo>
                    <a:pt x="27" y="18"/>
                    <a:pt x="27" y="18"/>
                    <a:pt x="26" y="18"/>
                  </a:cubicBezTo>
                  <a:cubicBezTo>
                    <a:pt x="26" y="19"/>
                    <a:pt x="27" y="18"/>
                    <a:pt x="27" y="19"/>
                  </a:cubicBezTo>
                  <a:cubicBezTo>
                    <a:pt x="27" y="19"/>
                    <a:pt x="27" y="19"/>
                    <a:pt x="26" y="19"/>
                  </a:cubicBezTo>
                  <a:cubicBezTo>
                    <a:pt x="26" y="21"/>
                    <a:pt x="24" y="20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4" y="19"/>
                    <a:pt x="24" y="19"/>
                    <a:pt x="25" y="19"/>
                  </a:cubicBezTo>
                  <a:cubicBezTo>
                    <a:pt x="25" y="19"/>
                    <a:pt x="24" y="18"/>
                    <a:pt x="24" y="18"/>
                  </a:cubicBezTo>
                  <a:close/>
                  <a:moveTo>
                    <a:pt x="107" y="35"/>
                  </a:moveTo>
                  <a:cubicBezTo>
                    <a:pt x="107" y="35"/>
                    <a:pt x="106" y="35"/>
                    <a:pt x="106" y="36"/>
                  </a:cubicBezTo>
                  <a:cubicBezTo>
                    <a:pt x="106" y="37"/>
                    <a:pt x="107" y="36"/>
                    <a:pt x="107" y="36"/>
                  </a:cubicBezTo>
                  <a:cubicBezTo>
                    <a:pt x="108" y="36"/>
                    <a:pt x="108" y="37"/>
                    <a:pt x="108" y="38"/>
                  </a:cubicBezTo>
                  <a:cubicBezTo>
                    <a:pt x="108" y="39"/>
                    <a:pt x="109" y="40"/>
                    <a:pt x="108" y="41"/>
                  </a:cubicBezTo>
                  <a:cubicBezTo>
                    <a:pt x="108" y="42"/>
                    <a:pt x="107" y="43"/>
                    <a:pt x="107" y="44"/>
                  </a:cubicBezTo>
                  <a:cubicBezTo>
                    <a:pt x="106" y="44"/>
                    <a:pt x="106" y="44"/>
                    <a:pt x="106" y="45"/>
                  </a:cubicBezTo>
                  <a:cubicBezTo>
                    <a:pt x="105" y="46"/>
                    <a:pt x="106" y="49"/>
                    <a:pt x="105" y="50"/>
                  </a:cubicBezTo>
                  <a:cubicBezTo>
                    <a:pt x="104" y="49"/>
                    <a:pt x="104" y="49"/>
                    <a:pt x="104" y="48"/>
                  </a:cubicBezTo>
                  <a:cubicBezTo>
                    <a:pt x="104" y="47"/>
                    <a:pt x="103" y="47"/>
                    <a:pt x="103" y="46"/>
                  </a:cubicBezTo>
                  <a:cubicBezTo>
                    <a:pt x="102" y="46"/>
                    <a:pt x="103" y="47"/>
                    <a:pt x="103" y="48"/>
                  </a:cubicBezTo>
                  <a:cubicBezTo>
                    <a:pt x="103" y="48"/>
                    <a:pt x="102" y="48"/>
                    <a:pt x="102" y="48"/>
                  </a:cubicBezTo>
                  <a:cubicBezTo>
                    <a:pt x="102" y="49"/>
                    <a:pt x="102" y="49"/>
                    <a:pt x="102" y="49"/>
                  </a:cubicBezTo>
                  <a:cubicBezTo>
                    <a:pt x="102" y="50"/>
                    <a:pt x="102" y="50"/>
                    <a:pt x="103" y="50"/>
                  </a:cubicBezTo>
                  <a:cubicBezTo>
                    <a:pt x="103" y="51"/>
                    <a:pt x="103" y="51"/>
                    <a:pt x="103" y="51"/>
                  </a:cubicBezTo>
                  <a:cubicBezTo>
                    <a:pt x="103" y="52"/>
                    <a:pt x="103" y="54"/>
                    <a:pt x="103" y="54"/>
                  </a:cubicBezTo>
                  <a:cubicBezTo>
                    <a:pt x="102" y="54"/>
                    <a:pt x="102" y="55"/>
                    <a:pt x="102" y="55"/>
                  </a:cubicBezTo>
                  <a:cubicBezTo>
                    <a:pt x="102" y="56"/>
                    <a:pt x="101" y="57"/>
                    <a:pt x="100" y="58"/>
                  </a:cubicBezTo>
                  <a:cubicBezTo>
                    <a:pt x="100" y="58"/>
                    <a:pt x="99" y="58"/>
                    <a:pt x="98" y="59"/>
                  </a:cubicBezTo>
                  <a:cubicBezTo>
                    <a:pt x="99" y="59"/>
                    <a:pt x="99" y="59"/>
                    <a:pt x="99" y="59"/>
                  </a:cubicBezTo>
                  <a:cubicBezTo>
                    <a:pt x="99" y="59"/>
                    <a:pt x="99" y="60"/>
                    <a:pt x="98" y="60"/>
                  </a:cubicBezTo>
                  <a:cubicBezTo>
                    <a:pt x="99" y="63"/>
                    <a:pt x="98" y="65"/>
                    <a:pt x="97" y="65"/>
                  </a:cubicBezTo>
                  <a:cubicBezTo>
                    <a:pt x="97" y="64"/>
                    <a:pt x="96" y="64"/>
                    <a:pt x="96" y="64"/>
                  </a:cubicBezTo>
                  <a:cubicBezTo>
                    <a:pt x="96" y="64"/>
                    <a:pt x="95" y="63"/>
                    <a:pt x="95" y="62"/>
                  </a:cubicBezTo>
                  <a:cubicBezTo>
                    <a:pt x="94" y="63"/>
                    <a:pt x="95" y="64"/>
                    <a:pt x="95" y="64"/>
                  </a:cubicBezTo>
                  <a:cubicBezTo>
                    <a:pt x="95" y="65"/>
                    <a:pt x="95" y="65"/>
                    <a:pt x="96" y="66"/>
                  </a:cubicBezTo>
                  <a:cubicBezTo>
                    <a:pt x="96" y="67"/>
                    <a:pt x="97" y="67"/>
                    <a:pt x="97" y="69"/>
                  </a:cubicBezTo>
                  <a:cubicBezTo>
                    <a:pt x="96" y="68"/>
                    <a:pt x="95" y="67"/>
                    <a:pt x="94" y="66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3" y="64"/>
                    <a:pt x="94" y="64"/>
                    <a:pt x="94" y="64"/>
                  </a:cubicBezTo>
                  <a:cubicBezTo>
                    <a:pt x="94" y="63"/>
                    <a:pt x="94" y="62"/>
                    <a:pt x="93" y="62"/>
                  </a:cubicBezTo>
                  <a:cubicBezTo>
                    <a:pt x="93" y="62"/>
                    <a:pt x="93" y="61"/>
                    <a:pt x="93" y="61"/>
                  </a:cubicBezTo>
                  <a:cubicBezTo>
                    <a:pt x="93" y="60"/>
                    <a:pt x="92" y="61"/>
                    <a:pt x="91" y="60"/>
                  </a:cubicBezTo>
                  <a:cubicBezTo>
                    <a:pt x="91" y="60"/>
                    <a:pt x="92" y="60"/>
                    <a:pt x="92" y="59"/>
                  </a:cubicBezTo>
                  <a:cubicBezTo>
                    <a:pt x="91" y="59"/>
                    <a:pt x="91" y="58"/>
                    <a:pt x="91" y="57"/>
                  </a:cubicBezTo>
                  <a:cubicBezTo>
                    <a:pt x="90" y="58"/>
                    <a:pt x="89" y="58"/>
                    <a:pt x="89" y="58"/>
                  </a:cubicBezTo>
                  <a:cubicBezTo>
                    <a:pt x="89" y="59"/>
                    <a:pt x="88" y="59"/>
                    <a:pt x="88" y="60"/>
                  </a:cubicBezTo>
                  <a:cubicBezTo>
                    <a:pt x="87" y="60"/>
                    <a:pt x="88" y="61"/>
                    <a:pt x="87" y="60"/>
                  </a:cubicBezTo>
                  <a:cubicBezTo>
                    <a:pt x="87" y="61"/>
                    <a:pt x="87" y="61"/>
                    <a:pt x="87" y="61"/>
                  </a:cubicBezTo>
                  <a:cubicBezTo>
                    <a:pt x="87" y="61"/>
                    <a:pt x="87" y="61"/>
                    <a:pt x="86" y="61"/>
                  </a:cubicBezTo>
                  <a:cubicBezTo>
                    <a:pt x="87" y="63"/>
                    <a:pt x="86" y="64"/>
                    <a:pt x="86" y="65"/>
                  </a:cubicBezTo>
                  <a:cubicBezTo>
                    <a:pt x="85" y="65"/>
                    <a:pt x="85" y="65"/>
                    <a:pt x="84" y="65"/>
                  </a:cubicBezTo>
                  <a:cubicBezTo>
                    <a:pt x="84" y="65"/>
                    <a:pt x="84" y="64"/>
                    <a:pt x="84" y="64"/>
                  </a:cubicBezTo>
                  <a:cubicBezTo>
                    <a:pt x="84" y="63"/>
                    <a:pt x="84" y="63"/>
                    <a:pt x="84" y="62"/>
                  </a:cubicBezTo>
                  <a:cubicBezTo>
                    <a:pt x="83" y="61"/>
                    <a:pt x="83" y="60"/>
                    <a:pt x="82" y="59"/>
                  </a:cubicBezTo>
                  <a:cubicBezTo>
                    <a:pt x="83" y="59"/>
                    <a:pt x="82" y="59"/>
                    <a:pt x="82" y="58"/>
                  </a:cubicBezTo>
                  <a:cubicBezTo>
                    <a:pt x="82" y="58"/>
                    <a:pt x="81" y="58"/>
                    <a:pt x="81" y="57"/>
                  </a:cubicBezTo>
                  <a:cubicBezTo>
                    <a:pt x="81" y="57"/>
                    <a:pt x="81" y="57"/>
                    <a:pt x="82" y="57"/>
                  </a:cubicBezTo>
                  <a:cubicBezTo>
                    <a:pt x="81" y="57"/>
                    <a:pt x="80" y="56"/>
                    <a:pt x="79" y="56"/>
                  </a:cubicBezTo>
                  <a:cubicBezTo>
                    <a:pt x="79" y="56"/>
                    <a:pt x="79" y="56"/>
                    <a:pt x="79" y="55"/>
                  </a:cubicBezTo>
                  <a:cubicBezTo>
                    <a:pt x="78" y="55"/>
                    <a:pt x="78" y="56"/>
                    <a:pt x="77" y="56"/>
                  </a:cubicBezTo>
                  <a:cubicBezTo>
                    <a:pt x="77" y="55"/>
                    <a:pt x="77" y="55"/>
                    <a:pt x="76" y="55"/>
                  </a:cubicBezTo>
                  <a:cubicBezTo>
                    <a:pt x="75" y="55"/>
                    <a:pt x="75" y="53"/>
                    <a:pt x="74" y="52"/>
                  </a:cubicBezTo>
                  <a:cubicBezTo>
                    <a:pt x="74" y="52"/>
                    <a:pt x="73" y="53"/>
                    <a:pt x="73" y="53"/>
                  </a:cubicBezTo>
                  <a:cubicBezTo>
                    <a:pt x="74" y="53"/>
                    <a:pt x="74" y="54"/>
                    <a:pt x="74" y="54"/>
                  </a:cubicBezTo>
                  <a:cubicBezTo>
                    <a:pt x="74" y="55"/>
                    <a:pt x="75" y="55"/>
                    <a:pt x="75" y="56"/>
                  </a:cubicBezTo>
                  <a:cubicBezTo>
                    <a:pt x="75" y="55"/>
                    <a:pt x="76" y="55"/>
                    <a:pt x="76" y="55"/>
                  </a:cubicBezTo>
                  <a:cubicBezTo>
                    <a:pt x="76" y="57"/>
                    <a:pt x="77" y="57"/>
                    <a:pt x="77" y="57"/>
                  </a:cubicBezTo>
                  <a:cubicBezTo>
                    <a:pt x="77" y="58"/>
                    <a:pt x="77" y="58"/>
                    <a:pt x="77" y="59"/>
                  </a:cubicBezTo>
                  <a:cubicBezTo>
                    <a:pt x="76" y="59"/>
                    <a:pt x="76" y="60"/>
                    <a:pt x="75" y="60"/>
                  </a:cubicBezTo>
                  <a:cubicBezTo>
                    <a:pt x="75" y="60"/>
                    <a:pt x="75" y="61"/>
                    <a:pt x="75" y="61"/>
                  </a:cubicBezTo>
                  <a:cubicBezTo>
                    <a:pt x="73" y="61"/>
                    <a:pt x="72" y="62"/>
                    <a:pt x="71" y="63"/>
                  </a:cubicBezTo>
                  <a:cubicBezTo>
                    <a:pt x="70" y="62"/>
                    <a:pt x="70" y="61"/>
                    <a:pt x="70" y="60"/>
                  </a:cubicBezTo>
                  <a:cubicBezTo>
                    <a:pt x="69" y="59"/>
                    <a:pt x="69" y="58"/>
                    <a:pt x="68" y="57"/>
                  </a:cubicBezTo>
                  <a:cubicBezTo>
                    <a:pt x="68" y="56"/>
                    <a:pt x="67" y="55"/>
                    <a:pt x="67" y="55"/>
                  </a:cubicBezTo>
                  <a:cubicBezTo>
                    <a:pt x="67" y="55"/>
                    <a:pt x="67" y="56"/>
                    <a:pt x="67" y="57"/>
                  </a:cubicBezTo>
                  <a:cubicBezTo>
                    <a:pt x="67" y="57"/>
                    <a:pt x="68" y="57"/>
                    <a:pt x="68" y="58"/>
                  </a:cubicBezTo>
                  <a:cubicBezTo>
                    <a:pt x="68" y="59"/>
                    <a:pt x="69" y="59"/>
                    <a:pt x="69" y="61"/>
                  </a:cubicBezTo>
                  <a:cubicBezTo>
                    <a:pt x="70" y="61"/>
                    <a:pt x="70" y="62"/>
                    <a:pt x="71" y="63"/>
                  </a:cubicBezTo>
                  <a:cubicBezTo>
                    <a:pt x="71" y="63"/>
                    <a:pt x="72" y="63"/>
                    <a:pt x="72" y="63"/>
                  </a:cubicBezTo>
                  <a:cubicBezTo>
                    <a:pt x="73" y="63"/>
                    <a:pt x="73" y="63"/>
                    <a:pt x="74" y="63"/>
                  </a:cubicBezTo>
                  <a:cubicBezTo>
                    <a:pt x="74" y="63"/>
                    <a:pt x="74" y="64"/>
                    <a:pt x="74" y="65"/>
                  </a:cubicBezTo>
                  <a:cubicBezTo>
                    <a:pt x="73" y="66"/>
                    <a:pt x="72" y="68"/>
                    <a:pt x="71" y="69"/>
                  </a:cubicBezTo>
                  <a:cubicBezTo>
                    <a:pt x="71" y="70"/>
                    <a:pt x="70" y="70"/>
                    <a:pt x="70" y="70"/>
                  </a:cubicBezTo>
                  <a:cubicBezTo>
                    <a:pt x="70" y="72"/>
                    <a:pt x="69" y="72"/>
                    <a:pt x="69" y="73"/>
                  </a:cubicBezTo>
                  <a:cubicBezTo>
                    <a:pt x="69" y="75"/>
                    <a:pt x="69" y="77"/>
                    <a:pt x="69" y="79"/>
                  </a:cubicBezTo>
                  <a:cubicBezTo>
                    <a:pt x="68" y="80"/>
                    <a:pt x="67" y="82"/>
                    <a:pt x="67" y="84"/>
                  </a:cubicBezTo>
                  <a:cubicBezTo>
                    <a:pt x="66" y="84"/>
                    <a:pt x="66" y="84"/>
                    <a:pt x="66" y="84"/>
                  </a:cubicBezTo>
                  <a:cubicBezTo>
                    <a:pt x="66" y="85"/>
                    <a:pt x="66" y="86"/>
                    <a:pt x="66" y="86"/>
                  </a:cubicBezTo>
                  <a:cubicBezTo>
                    <a:pt x="65" y="87"/>
                    <a:pt x="64" y="88"/>
                    <a:pt x="64" y="89"/>
                  </a:cubicBezTo>
                  <a:cubicBezTo>
                    <a:pt x="62" y="89"/>
                    <a:pt x="62" y="90"/>
                    <a:pt x="60" y="91"/>
                  </a:cubicBezTo>
                  <a:cubicBezTo>
                    <a:pt x="59" y="89"/>
                    <a:pt x="59" y="87"/>
                    <a:pt x="58" y="86"/>
                  </a:cubicBezTo>
                  <a:cubicBezTo>
                    <a:pt x="58" y="86"/>
                    <a:pt x="58" y="85"/>
                    <a:pt x="58" y="84"/>
                  </a:cubicBezTo>
                  <a:cubicBezTo>
                    <a:pt x="58" y="83"/>
                    <a:pt x="57" y="82"/>
                    <a:pt x="57" y="81"/>
                  </a:cubicBezTo>
                  <a:cubicBezTo>
                    <a:pt x="57" y="80"/>
                    <a:pt x="57" y="78"/>
                    <a:pt x="57" y="77"/>
                  </a:cubicBezTo>
                  <a:cubicBezTo>
                    <a:pt x="57" y="76"/>
                    <a:pt x="57" y="75"/>
                    <a:pt x="57" y="74"/>
                  </a:cubicBezTo>
                  <a:cubicBezTo>
                    <a:pt x="57" y="73"/>
                    <a:pt x="56" y="72"/>
                    <a:pt x="55" y="71"/>
                  </a:cubicBezTo>
                  <a:cubicBezTo>
                    <a:pt x="55" y="70"/>
                    <a:pt x="56" y="69"/>
                    <a:pt x="56" y="67"/>
                  </a:cubicBezTo>
                  <a:cubicBezTo>
                    <a:pt x="55" y="67"/>
                    <a:pt x="55" y="68"/>
                    <a:pt x="55" y="68"/>
                  </a:cubicBezTo>
                  <a:cubicBezTo>
                    <a:pt x="54" y="68"/>
                    <a:pt x="54" y="67"/>
                    <a:pt x="53" y="67"/>
                  </a:cubicBezTo>
                  <a:cubicBezTo>
                    <a:pt x="53" y="67"/>
                    <a:pt x="53" y="66"/>
                    <a:pt x="53" y="66"/>
                  </a:cubicBezTo>
                  <a:cubicBezTo>
                    <a:pt x="52" y="66"/>
                    <a:pt x="52" y="67"/>
                    <a:pt x="52" y="68"/>
                  </a:cubicBezTo>
                  <a:cubicBezTo>
                    <a:pt x="51" y="67"/>
                    <a:pt x="50" y="68"/>
                    <a:pt x="49" y="68"/>
                  </a:cubicBezTo>
                  <a:cubicBezTo>
                    <a:pt x="48" y="68"/>
                    <a:pt x="47" y="67"/>
                    <a:pt x="46" y="66"/>
                  </a:cubicBezTo>
                  <a:cubicBezTo>
                    <a:pt x="46" y="65"/>
                    <a:pt x="46" y="64"/>
                    <a:pt x="45" y="63"/>
                  </a:cubicBezTo>
                  <a:cubicBezTo>
                    <a:pt x="45" y="61"/>
                    <a:pt x="45" y="59"/>
                    <a:pt x="45" y="58"/>
                  </a:cubicBezTo>
                  <a:cubicBezTo>
                    <a:pt x="45" y="57"/>
                    <a:pt x="46" y="56"/>
                    <a:pt x="46" y="55"/>
                  </a:cubicBezTo>
                  <a:cubicBezTo>
                    <a:pt x="46" y="54"/>
                    <a:pt x="47" y="54"/>
                    <a:pt x="48" y="53"/>
                  </a:cubicBezTo>
                  <a:cubicBezTo>
                    <a:pt x="48" y="52"/>
                    <a:pt x="48" y="51"/>
                    <a:pt x="48" y="50"/>
                  </a:cubicBezTo>
                  <a:cubicBezTo>
                    <a:pt x="49" y="50"/>
                    <a:pt x="49" y="49"/>
                    <a:pt x="50" y="49"/>
                  </a:cubicBezTo>
                  <a:cubicBezTo>
                    <a:pt x="50" y="49"/>
                    <a:pt x="50" y="49"/>
                    <a:pt x="51" y="49"/>
                  </a:cubicBezTo>
                  <a:cubicBezTo>
                    <a:pt x="51" y="49"/>
                    <a:pt x="53" y="48"/>
                    <a:pt x="54" y="49"/>
                  </a:cubicBezTo>
                  <a:cubicBezTo>
                    <a:pt x="55" y="48"/>
                    <a:pt x="56" y="48"/>
                    <a:pt x="57" y="48"/>
                  </a:cubicBezTo>
                  <a:cubicBezTo>
                    <a:pt x="57" y="48"/>
                    <a:pt x="57" y="49"/>
                    <a:pt x="57" y="49"/>
                  </a:cubicBezTo>
                  <a:cubicBezTo>
                    <a:pt x="57" y="49"/>
                    <a:pt x="57" y="49"/>
                    <a:pt x="57" y="50"/>
                  </a:cubicBezTo>
                  <a:cubicBezTo>
                    <a:pt x="58" y="51"/>
                    <a:pt x="59" y="51"/>
                    <a:pt x="60" y="52"/>
                  </a:cubicBezTo>
                  <a:cubicBezTo>
                    <a:pt x="61" y="52"/>
                    <a:pt x="61" y="51"/>
                    <a:pt x="61" y="51"/>
                  </a:cubicBezTo>
                  <a:cubicBezTo>
                    <a:pt x="63" y="51"/>
                    <a:pt x="64" y="51"/>
                    <a:pt x="66" y="52"/>
                  </a:cubicBezTo>
                  <a:cubicBezTo>
                    <a:pt x="67" y="52"/>
                    <a:pt x="66" y="50"/>
                    <a:pt x="67" y="50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66" y="48"/>
                    <a:pt x="67" y="50"/>
                    <a:pt x="66" y="50"/>
                  </a:cubicBezTo>
                  <a:cubicBezTo>
                    <a:pt x="65" y="50"/>
                    <a:pt x="66" y="49"/>
                    <a:pt x="65" y="49"/>
                  </a:cubicBezTo>
                  <a:cubicBezTo>
                    <a:pt x="65" y="49"/>
                    <a:pt x="64" y="49"/>
                    <a:pt x="63" y="49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7"/>
                    <a:pt x="63" y="47"/>
                    <a:pt x="63" y="46"/>
                  </a:cubicBezTo>
                  <a:cubicBezTo>
                    <a:pt x="63" y="46"/>
                    <a:pt x="62" y="46"/>
                    <a:pt x="62" y="46"/>
                  </a:cubicBezTo>
                  <a:cubicBezTo>
                    <a:pt x="62" y="47"/>
                    <a:pt x="62" y="48"/>
                    <a:pt x="62" y="49"/>
                  </a:cubicBezTo>
                  <a:cubicBezTo>
                    <a:pt x="63" y="48"/>
                    <a:pt x="63" y="49"/>
                    <a:pt x="63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2" y="49"/>
                    <a:pt x="61" y="49"/>
                    <a:pt x="61" y="48"/>
                  </a:cubicBezTo>
                  <a:cubicBezTo>
                    <a:pt x="61" y="48"/>
                    <a:pt x="61" y="47"/>
                    <a:pt x="61" y="47"/>
                  </a:cubicBezTo>
                  <a:cubicBezTo>
                    <a:pt x="61" y="47"/>
                    <a:pt x="61" y="46"/>
                    <a:pt x="60" y="46"/>
                  </a:cubicBezTo>
                  <a:cubicBezTo>
                    <a:pt x="60" y="46"/>
                    <a:pt x="60" y="45"/>
                    <a:pt x="60" y="45"/>
                  </a:cubicBezTo>
                  <a:cubicBezTo>
                    <a:pt x="59" y="44"/>
                    <a:pt x="58" y="44"/>
                    <a:pt x="58" y="43"/>
                  </a:cubicBezTo>
                  <a:cubicBezTo>
                    <a:pt x="57" y="45"/>
                    <a:pt x="60" y="45"/>
                    <a:pt x="60" y="46"/>
                  </a:cubicBezTo>
                  <a:cubicBezTo>
                    <a:pt x="60" y="47"/>
                    <a:pt x="59" y="45"/>
                    <a:pt x="59" y="46"/>
                  </a:cubicBezTo>
                  <a:cubicBezTo>
                    <a:pt x="59" y="46"/>
                    <a:pt x="60" y="46"/>
                    <a:pt x="59" y="47"/>
                  </a:cubicBezTo>
                  <a:cubicBezTo>
                    <a:pt x="59" y="47"/>
                    <a:pt x="58" y="47"/>
                    <a:pt x="59" y="48"/>
                  </a:cubicBezTo>
                  <a:cubicBezTo>
                    <a:pt x="58" y="48"/>
                    <a:pt x="58" y="48"/>
                    <a:pt x="58" y="47"/>
                  </a:cubicBezTo>
                  <a:cubicBezTo>
                    <a:pt x="58" y="47"/>
                    <a:pt x="59" y="47"/>
                    <a:pt x="59" y="47"/>
                  </a:cubicBezTo>
                  <a:cubicBezTo>
                    <a:pt x="58" y="46"/>
                    <a:pt x="58" y="45"/>
                    <a:pt x="57" y="45"/>
                  </a:cubicBezTo>
                  <a:cubicBezTo>
                    <a:pt x="57" y="45"/>
                    <a:pt x="57" y="45"/>
                    <a:pt x="56" y="44"/>
                  </a:cubicBezTo>
                  <a:cubicBezTo>
                    <a:pt x="56" y="46"/>
                    <a:pt x="57" y="47"/>
                    <a:pt x="56" y="47"/>
                  </a:cubicBezTo>
                  <a:cubicBezTo>
                    <a:pt x="56" y="46"/>
                    <a:pt x="55" y="44"/>
                    <a:pt x="56" y="44"/>
                  </a:cubicBezTo>
                  <a:cubicBezTo>
                    <a:pt x="55" y="44"/>
                    <a:pt x="55" y="44"/>
                    <a:pt x="54" y="44"/>
                  </a:cubicBezTo>
                  <a:cubicBezTo>
                    <a:pt x="53" y="44"/>
                    <a:pt x="53" y="45"/>
                    <a:pt x="52" y="46"/>
                  </a:cubicBezTo>
                  <a:cubicBezTo>
                    <a:pt x="53" y="47"/>
                    <a:pt x="52" y="48"/>
                    <a:pt x="52" y="49"/>
                  </a:cubicBezTo>
                  <a:cubicBezTo>
                    <a:pt x="51" y="48"/>
                    <a:pt x="51" y="48"/>
                    <a:pt x="50" y="49"/>
                  </a:cubicBezTo>
                  <a:cubicBezTo>
                    <a:pt x="50" y="48"/>
                    <a:pt x="49" y="48"/>
                    <a:pt x="48" y="48"/>
                  </a:cubicBezTo>
                  <a:cubicBezTo>
                    <a:pt x="49" y="47"/>
                    <a:pt x="48" y="47"/>
                    <a:pt x="48" y="46"/>
                  </a:cubicBezTo>
                  <a:cubicBezTo>
                    <a:pt x="49" y="46"/>
                    <a:pt x="48" y="45"/>
                    <a:pt x="48" y="44"/>
                  </a:cubicBezTo>
                  <a:cubicBezTo>
                    <a:pt x="50" y="44"/>
                    <a:pt x="50" y="43"/>
                    <a:pt x="51" y="44"/>
                  </a:cubicBezTo>
                  <a:cubicBezTo>
                    <a:pt x="52" y="44"/>
                    <a:pt x="52" y="43"/>
                    <a:pt x="52" y="43"/>
                  </a:cubicBezTo>
                  <a:cubicBezTo>
                    <a:pt x="52" y="42"/>
                    <a:pt x="51" y="42"/>
                    <a:pt x="51" y="41"/>
                  </a:cubicBezTo>
                  <a:cubicBezTo>
                    <a:pt x="51" y="41"/>
                    <a:pt x="50" y="41"/>
                    <a:pt x="50" y="41"/>
                  </a:cubicBezTo>
                  <a:cubicBezTo>
                    <a:pt x="50" y="40"/>
                    <a:pt x="50" y="40"/>
                    <a:pt x="51" y="40"/>
                  </a:cubicBezTo>
                  <a:cubicBezTo>
                    <a:pt x="51" y="40"/>
                    <a:pt x="51" y="39"/>
                    <a:pt x="52" y="39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1" y="39"/>
                    <a:pt x="50" y="39"/>
                    <a:pt x="49" y="39"/>
                  </a:cubicBezTo>
                  <a:cubicBezTo>
                    <a:pt x="49" y="39"/>
                    <a:pt x="50" y="39"/>
                    <a:pt x="50" y="39"/>
                  </a:cubicBezTo>
                  <a:cubicBezTo>
                    <a:pt x="50" y="38"/>
                    <a:pt x="50" y="38"/>
                    <a:pt x="50" y="37"/>
                  </a:cubicBezTo>
                  <a:cubicBezTo>
                    <a:pt x="50" y="37"/>
                    <a:pt x="51" y="37"/>
                    <a:pt x="51" y="36"/>
                  </a:cubicBezTo>
                  <a:cubicBezTo>
                    <a:pt x="51" y="36"/>
                    <a:pt x="50" y="36"/>
                    <a:pt x="50" y="35"/>
                  </a:cubicBezTo>
                  <a:cubicBezTo>
                    <a:pt x="50" y="34"/>
                    <a:pt x="50" y="34"/>
                    <a:pt x="50" y="33"/>
                  </a:cubicBezTo>
                  <a:cubicBezTo>
                    <a:pt x="51" y="32"/>
                    <a:pt x="51" y="32"/>
                    <a:pt x="52" y="32"/>
                  </a:cubicBezTo>
                  <a:cubicBezTo>
                    <a:pt x="52" y="33"/>
                    <a:pt x="51" y="33"/>
                    <a:pt x="51" y="33"/>
                  </a:cubicBezTo>
                  <a:cubicBezTo>
                    <a:pt x="51" y="33"/>
                    <a:pt x="51" y="33"/>
                    <a:pt x="52" y="34"/>
                  </a:cubicBezTo>
                  <a:cubicBezTo>
                    <a:pt x="51" y="35"/>
                    <a:pt x="52" y="35"/>
                    <a:pt x="52" y="36"/>
                  </a:cubicBezTo>
                  <a:cubicBezTo>
                    <a:pt x="52" y="37"/>
                    <a:pt x="53" y="37"/>
                    <a:pt x="53" y="37"/>
                  </a:cubicBezTo>
                  <a:cubicBezTo>
                    <a:pt x="52" y="38"/>
                    <a:pt x="52" y="38"/>
                    <a:pt x="52" y="39"/>
                  </a:cubicBezTo>
                  <a:cubicBezTo>
                    <a:pt x="53" y="39"/>
                    <a:pt x="52" y="38"/>
                    <a:pt x="54" y="38"/>
                  </a:cubicBezTo>
                  <a:cubicBezTo>
                    <a:pt x="53" y="37"/>
                    <a:pt x="54" y="37"/>
                    <a:pt x="54" y="37"/>
                  </a:cubicBezTo>
                  <a:cubicBezTo>
                    <a:pt x="54" y="37"/>
                    <a:pt x="55" y="36"/>
                    <a:pt x="55" y="36"/>
                  </a:cubicBezTo>
                  <a:cubicBezTo>
                    <a:pt x="55" y="36"/>
                    <a:pt x="56" y="36"/>
                    <a:pt x="55" y="36"/>
                  </a:cubicBezTo>
                  <a:cubicBezTo>
                    <a:pt x="55" y="35"/>
                    <a:pt x="55" y="35"/>
                    <a:pt x="56" y="34"/>
                  </a:cubicBezTo>
                  <a:cubicBezTo>
                    <a:pt x="56" y="34"/>
                    <a:pt x="55" y="34"/>
                    <a:pt x="54" y="33"/>
                  </a:cubicBezTo>
                  <a:cubicBezTo>
                    <a:pt x="54" y="33"/>
                    <a:pt x="54" y="32"/>
                    <a:pt x="54" y="31"/>
                  </a:cubicBezTo>
                  <a:cubicBezTo>
                    <a:pt x="54" y="30"/>
                    <a:pt x="55" y="29"/>
                    <a:pt x="56" y="29"/>
                  </a:cubicBezTo>
                  <a:cubicBezTo>
                    <a:pt x="56" y="29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7" y="28"/>
                    <a:pt x="57" y="27"/>
                    <a:pt x="57" y="26"/>
                  </a:cubicBezTo>
                  <a:cubicBezTo>
                    <a:pt x="58" y="25"/>
                    <a:pt x="59" y="25"/>
                    <a:pt x="59" y="24"/>
                  </a:cubicBezTo>
                  <a:cubicBezTo>
                    <a:pt x="60" y="24"/>
                    <a:pt x="60" y="23"/>
                    <a:pt x="60" y="24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2" y="23"/>
                    <a:pt x="63" y="23"/>
                    <a:pt x="63" y="23"/>
                  </a:cubicBezTo>
                  <a:cubicBezTo>
                    <a:pt x="63" y="23"/>
                    <a:pt x="64" y="23"/>
                    <a:pt x="64" y="24"/>
                  </a:cubicBezTo>
                  <a:cubicBezTo>
                    <a:pt x="65" y="24"/>
                    <a:pt x="65" y="24"/>
                    <a:pt x="65" y="25"/>
                  </a:cubicBezTo>
                  <a:cubicBezTo>
                    <a:pt x="67" y="25"/>
                    <a:pt x="68" y="25"/>
                    <a:pt x="68" y="27"/>
                  </a:cubicBezTo>
                  <a:cubicBezTo>
                    <a:pt x="69" y="27"/>
                    <a:pt x="69" y="26"/>
                    <a:pt x="69" y="25"/>
                  </a:cubicBezTo>
                  <a:cubicBezTo>
                    <a:pt x="69" y="25"/>
                    <a:pt x="69" y="25"/>
                    <a:pt x="70" y="25"/>
                  </a:cubicBezTo>
                  <a:cubicBezTo>
                    <a:pt x="70" y="25"/>
                    <a:pt x="70" y="26"/>
                    <a:pt x="70" y="26"/>
                  </a:cubicBezTo>
                  <a:cubicBezTo>
                    <a:pt x="71" y="26"/>
                    <a:pt x="71" y="25"/>
                    <a:pt x="72" y="25"/>
                  </a:cubicBezTo>
                  <a:cubicBezTo>
                    <a:pt x="73" y="25"/>
                    <a:pt x="74" y="24"/>
                    <a:pt x="75" y="25"/>
                  </a:cubicBezTo>
                  <a:cubicBezTo>
                    <a:pt x="75" y="24"/>
                    <a:pt x="74" y="24"/>
                    <a:pt x="74" y="23"/>
                  </a:cubicBezTo>
                  <a:cubicBezTo>
                    <a:pt x="75" y="23"/>
                    <a:pt x="75" y="24"/>
                    <a:pt x="76" y="24"/>
                  </a:cubicBezTo>
                  <a:cubicBezTo>
                    <a:pt x="77" y="23"/>
                    <a:pt x="78" y="22"/>
                    <a:pt x="78" y="21"/>
                  </a:cubicBezTo>
                  <a:cubicBezTo>
                    <a:pt x="79" y="21"/>
                    <a:pt x="79" y="22"/>
                    <a:pt x="79" y="22"/>
                  </a:cubicBezTo>
                  <a:cubicBezTo>
                    <a:pt x="80" y="23"/>
                    <a:pt x="80" y="21"/>
                    <a:pt x="80" y="22"/>
                  </a:cubicBezTo>
                  <a:cubicBezTo>
                    <a:pt x="80" y="22"/>
                    <a:pt x="80" y="23"/>
                    <a:pt x="80" y="23"/>
                  </a:cubicBezTo>
                  <a:cubicBezTo>
                    <a:pt x="81" y="23"/>
                    <a:pt x="81" y="22"/>
                    <a:pt x="81" y="22"/>
                  </a:cubicBezTo>
                  <a:cubicBezTo>
                    <a:pt x="82" y="22"/>
                    <a:pt x="82" y="22"/>
                    <a:pt x="83" y="23"/>
                  </a:cubicBezTo>
                  <a:cubicBezTo>
                    <a:pt x="83" y="22"/>
                    <a:pt x="82" y="22"/>
                    <a:pt x="82" y="21"/>
                  </a:cubicBezTo>
                  <a:cubicBezTo>
                    <a:pt x="82" y="20"/>
                    <a:pt x="82" y="21"/>
                    <a:pt x="83" y="21"/>
                  </a:cubicBezTo>
                  <a:cubicBezTo>
                    <a:pt x="83" y="21"/>
                    <a:pt x="83" y="20"/>
                    <a:pt x="83" y="20"/>
                  </a:cubicBezTo>
                  <a:cubicBezTo>
                    <a:pt x="84" y="20"/>
                    <a:pt x="84" y="19"/>
                    <a:pt x="84" y="19"/>
                  </a:cubicBezTo>
                  <a:cubicBezTo>
                    <a:pt x="85" y="19"/>
                    <a:pt x="86" y="19"/>
                    <a:pt x="87" y="18"/>
                  </a:cubicBezTo>
                  <a:cubicBezTo>
                    <a:pt x="87" y="18"/>
                    <a:pt x="87" y="19"/>
                    <a:pt x="87" y="19"/>
                  </a:cubicBezTo>
                  <a:cubicBezTo>
                    <a:pt x="88" y="19"/>
                    <a:pt x="88" y="18"/>
                    <a:pt x="89" y="18"/>
                  </a:cubicBezTo>
                  <a:cubicBezTo>
                    <a:pt x="89" y="18"/>
                    <a:pt x="89" y="17"/>
                    <a:pt x="89" y="17"/>
                  </a:cubicBezTo>
                  <a:cubicBezTo>
                    <a:pt x="90" y="17"/>
                    <a:pt x="90" y="17"/>
                    <a:pt x="90" y="18"/>
                  </a:cubicBezTo>
                  <a:cubicBezTo>
                    <a:pt x="91" y="18"/>
                    <a:pt x="92" y="18"/>
                    <a:pt x="92" y="17"/>
                  </a:cubicBezTo>
                  <a:cubicBezTo>
                    <a:pt x="93" y="18"/>
                    <a:pt x="93" y="18"/>
                    <a:pt x="93" y="19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94" y="20"/>
                    <a:pt x="94" y="21"/>
                    <a:pt x="95" y="21"/>
                  </a:cubicBezTo>
                  <a:cubicBezTo>
                    <a:pt x="95" y="21"/>
                    <a:pt x="95" y="21"/>
                    <a:pt x="95" y="21"/>
                  </a:cubicBezTo>
                  <a:cubicBezTo>
                    <a:pt x="96" y="21"/>
                    <a:pt x="96" y="21"/>
                    <a:pt x="97" y="21"/>
                  </a:cubicBezTo>
                  <a:cubicBezTo>
                    <a:pt x="101" y="25"/>
                    <a:pt x="104" y="30"/>
                    <a:pt x="107" y="35"/>
                  </a:cubicBezTo>
                  <a:close/>
                  <a:moveTo>
                    <a:pt x="111" y="44"/>
                  </a:moveTo>
                  <a:cubicBezTo>
                    <a:pt x="111" y="44"/>
                    <a:pt x="111" y="44"/>
                    <a:pt x="111" y="44"/>
                  </a:cubicBezTo>
                  <a:cubicBezTo>
                    <a:pt x="110" y="45"/>
                    <a:pt x="110" y="44"/>
                    <a:pt x="110" y="44"/>
                  </a:cubicBezTo>
                  <a:cubicBezTo>
                    <a:pt x="109" y="44"/>
                    <a:pt x="109" y="45"/>
                    <a:pt x="109" y="44"/>
                  </a:cubicBezTo>
                  <a:cubicBezTo>
                    <a:pt x="109" y="43"/>
                    <a:pt x="109" y="43"/>
                    <a:pt x="109" y="42"/>
                  </a:cubicBezTo>
                  <a:cubicBezTo>
                    <a:pt x="109" y="42"/>
                    <a:pt x="110" y="42"/>
                    <a:pt x="110" y="42"/>
                  </a:cubicBezTo>
                  <a:cubicBezTo>
                    <a:pt x="110" y="43"/>
                    <a:pt x="111" y="44"/>
                    <a:pt x="111" y="44"/>
                  </a:cubicBezTo>
                  <a:close/>
                  <a:moveTo>
                    <a:pt x="104" y="63"/>
                  </a:moveTo>
                  <a:cubicBezTo>
                    <a:pt x="105" y="63"/>
                    <a:pt x="105" y="62"/>
                    <a:pt x="105" y="63"/>
                  </a:cubicBezTo>
                  <a:cubicBezTo>
                    <a:pt x="105" y="62"/>
                    <a:pt x="105" y="61"/>
                    <a:pt x="106" y="61"/>
                  </a:cubicBezTo>
                  <a:cubicBezTo>
                    <a:pt x="106" y="61"/>
                    <a:pt x="106" y="62"/>
                    <a:pt x="106" y="62"/>
                  </a:cubicBezTo>
                  <a:cubicBezTo>
                    <a:pt x="107" y="63"/>
                    <a:pt x="107" y="63"/>
                    <a:pt x="107" y="64"/>
                  </a:cubicBezTo>
                  <a:cubicBezTo>
                    <a:pt x="106" y="63"/>
                    <a:pt x="106" y="64"/>
                    <a:pt x="106" y="64"/>
                  </a:cubicBezTo>
                  <a:cubicBezTo>
                    <a:pt x="105" y="64"/>
                    <a:pt x="105" y="64"/>
                    <a:pt x="105" y="63"/>
                  </a:cubicBezTo>
                  <a:cubicBezTo>
                    <a:pt x="105" y="63"/>
                    <a:pt x="105" y="64"/>
                    <a:pt x="104" y="63"/>
                  </a:cubicBezTo>
                  <a:close/>
                  <a:moveTo>
                    <a:pt x="105" y="72"/>
                  </a:moveTo>
                  <a:cubicBezTo>
                    <a:pt x="104" y="72"/>
                    <a:pt x="104" y="72"/>
                    <a:pt x="104" y="71"/>
                  </a:cubicBezTo>
                  <a:cubicBezTo>
                    <a:pt x="103" y="72"/>
                    <a:pt x="103" y="72"/>
                    <a:pt x="103" y="73"/>
                  </a:cubicBezTo>
                  <a:cubicBezTo>
                    <a:pt x="102" y="72"/>
                    <a:pt x="103" y="69"/>
                    <a:pt x="104" y="69"/>
                  </a:cubicBezTo>
                  <a:cubicBezTo>
                    <a:pt x="104" y="69"/>
                    <a:pt x="105" y="69"/>
                    <a:pt x="105" y="70"/>
                  </a:cubicBezTo>
                  <a:cubicBezTo>
                    <a:pt x="105" y="70"/>
                    <a:pt x="104" y="70"/>
                    <a:pt x="104" y="70"/>
                  </a:cubicBezTo>
                  <a:cubicBezTo>
                    <a:pt x="104" y="71"/>
                    <a:pt x="105" y="71"/>
                    <a:pt x="105" y="72"/>
                  </a:cubicBezTo>
                  <a:close/>
                  <a:moveTo>
                    <a:pt x="102" y="70"/>
                  </a:moveTo>
                  <a:cubicBezTo>
                    <a:pt x="102" y="70"/>
                    <a:pt x="102" y="71"/>
                    <a:pt x="102" y="72"/>
                  </a:cubicBezTo>
                  <a:cubicBezTo>
                    <a:pt x="102" y="72"/>
                    <a:pt x="102" y="72"/>
                    <a:pt x="102" y="72"/>
                  </a:cubicBezTo>
                  <a:cubicBezTo>
                    <a:pt x="102" y="72"/>
                    <a:pt x="101" y="72"/>
                    <a:pt x="101" y="72"/>
                  </a:cubicBezTo>
                  <a:cubicBezTo>
                    <a:pt x="100" y="73"/>
                    <a:pt x="100" y="71"/>
                    <a:pt x="99" y="72"/>
                  </a:cubicBezTo>
                  <a:cubicBezTo>
                    <a:pt x="99" y="71"/>
                    <a:pt x="98" y="70"/>
                    <a:pt x="98" y="70"/>
                  </a:cubicBezTo>
                  <a:cubicBezTo>
                    <a:pt x="99" y="68"/>
                    <a:pt x="101" y="68"/>
                    <a:pt x="101" y="66"/>
                  </a:cubicBezTo>
                  <a:cubicBezTo>
                    <a:pt x="102" y="66"/>
                    <a:pt x="102" y="66"/>
                    <a:pt x="103" y="67"/>
                  </a:cubicBezTo>
                  <a:cubicBezTo>
                    <a:pt x="103" y="67"/>
                    <a:pt x="103" y="68"/>
                    <a:pt x="102" y="68"/>
                  </a:cubicBezTo>
                  <a:cubicBezTo>
                    <a:pt x="103" y="68"/>
                    <a:pt x="102" y="69"/>
                    <a:pt x="102" y="70"/>
                  </a:cubicBezTo>
                  <a:close/>
                  <a:moveTo>
                    <a:pt x="101" y="75"/>
                  </a:moveTo>
                  <a:cubicBezTo>
                    <a:pt x="99" y="75"/>
                    <a:pt x="99" y="74"/>
                    <a:pt x="97" y="74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98" y="73"/>
                    <a:pt x="99" y="73"/>
                    <a:pt x="101" y="73"/>
                  </a:cubicBezTo>
                  <a:cubicBezTo>
                    <a:pt x="101" y="74"/>
                    <a:pt x="101" y="74"/>
                    <a:pt x="101" y="75"/>
                  </a:cubicBezTo>
                  <a:close/>
                  <a:moveTo>
                    <a:pt x="103" y="57"/>
                  </a:moveTo>
                  <a:cubicBezTo>
                    <a:pt x="103" y="57"/>
                    <a:pt x="102" y="56"/>
                    <a:pt x="102" y="56"/>
                  </a:cubicBezTo>
                  <a:cubicBezTo>
                    <a:pt x="102" y="55"/>
                    <a:pt x="103" y="55"/>
                    <a:pt x="103" y="55"/>
                  </a:cubicBezTo>
                  <a:cubicBezTo>
                    <a:pt x="103" y="56"/>
                    <a:pt x="103" y="57"/>
                    <a:pt x="103" y="57"/>
                  </a:cubicBezTo>
                  <a:close/>
                  <a:moveTo>
                    <a:pt x="105" y="59"/>
                  </a:moveTo>
                  <a:cubicBezTo>
                    <a:pt x="105" y="60"/>
                    <a:pt x="104" y="60"/>
                    <a:pt x="104" y="61"/>
                  </a:cubicBezTo>
                  <a:cubicBezTo>
                    <a:pt x="103" y="60"/>
                    <a:pt x="103" y="60"/>
                    <a:pt x="103" y="59"/>
                  </a:cubicBezTo>
                  <a:cubicBezTo>
                    <a:pt x="103" y="58"/>
                    <a:pt x="104" y="58"/>
                    <a:pt x="105" y="59"/>
                  </a:cubicBezTo>
                  <a:close/>
                  <a:moveTo>
                    <a:pt x="109" y="69"/>
                  </a:moveTo>
                  <a:cubicBezTo>
                    <a:pt x="109" y="70"/>
                    <a:pt x="108" y="70"/>
                    <a:pt x="107" y="70"/>
                  </a:cubicBezTo>
                  <a:cubicBezTo>
                    <a:pt x="107" y="69"/>
                    <a:pt x="108" y="69"/>
                    <a:pt x="109" y="69"/>
                  </a:cubicBezTo>
                  <a:close/>
                  <a:moveTo>
                    <a:pt x="108" y="50"/>
                  </a:moveTo>
                  <a:cubicBezTo>
                    <a:pt x="108" y="50"/>
                    <a:pt x="108" y="50"/>
                    <a:pt x="108" y="50"/>
                  </a:cubicBezTo>
                  <a:cubicBezTo>
                    <a:pt x="107" y="51"/>
                    <a:pt x="107" y="51"/>
                    <a:pt x="107" y="52"/>
                  </a:cubicBezTo>
                  <a:cubicBezTo>
                    <a:pt x="106" y="51"/>
                    <a:pt x="106" y="51"/>
                    <a:pt x="106" y="50"/>
                  </a:cubicBezTo>
                  <a:cubicBezTo>
                    <a:pt x="106" y="50"/>
                    <a:pt x="107" y="50"/>
                    <a:pt x="107" y="50"/>
                  </a:cubicBezTo>
                  <a:cubicBezTo>
                    <a:pt x="107" y="50"/>
                    <a:pt x="106" y="51"/>
                    <a:pt x="106" y="50"/>
                  </a:cubicBezTo>
                  <a:cubicBezTo>
                    <a:pt x="106" y="49"/>
                    <a:pt x="107" y="49"/>
                    <a:pt x="108" y="49"/>
                  </a:cubicBezTo>
                  <a:cubicBezTo>
                    <a:pt x="109" y="48"/>
                    <a:pt x="109" y="48"/>
                    <a:pt x="110" y="47"/>
                  </a:cubicBezTo>
                  <a:cubicBezTo>
                    <a:pt x="109" y="47"/>
                    <a:pt x="110" y="47"/>
                    <a:pt x="110" y="47"/>
                  </a:cubicBezTo>
                  <a:cubicBezTo>
                    <a:pt x="109" y="46"/>
                    <a:pt x="110" y="45"/>
                    <a:pt x="110" y="44"/>
                  </a:cubicBezTo>
                  <a:cubicBezTo>
                    <a:pt x="110" y="44"/>
                    <a:pt x="110" y="44"/>
                    <a:pt x="110" y="44"/>
                  </a:cubicBezTo>
                  <a:cubicBezTo>
                    <a:pt x="110" y="46"/>
                    <a:pt x="111" y="47"/>
                    <a:pt x="111" y="49"/>
                  </a:cubicBezTo>
                  <a:cubicBezTo>
                    <a:pt x="110" y="50"/>
                    <a:pt x="109" y="50"/>
                    <a:pt x="108" y="50"/>
                  </a:cubicBezTo>
                  <a:close/>
                  <a:moveTo>
                    <a:pt x="109" y="39"/>
                  </a:moveTo>
                  <a:cubicBezTo>
                    <a:pt x="109" y="40"/>
                    <a:pt x="110" y="41"/>
                    <a:pt x="110" y="41"/>
                  </a:cubicBezTo>
                  <a:cubicBezTo>
                    <a:pt x="109" y="41"/>
                    <a:pt x="109" y="40"/>
                    <a:pt x="109" y="39"/>
                  </a:cubicBezTo>
                  <a:close/>
                  <a:moveTo>
                    <a:pt x="93" y="66"/>
                  </a:moveTo>
                  <a:cubicBezTo>
                    <a:pt x="93" y="66"/>
                    <a:pt x="93" y="67"/>
                    <a:pt x="93" y="66"/>
                  </a:cubicBezTo>
                  <a:cubicBezTo>
                    <a:pt x="94" y="66"/>
                    <a:pt x="94" y="67"/>
                    <a:pt x="94" y="67"/>
                  </a:cubicBezTo>
                  <a:cubicBezTo>
                    <a:pt x="94" y="67"/>
                    <a:pt x="95" y="68"/>
                    <a:pt x="95" y="68"/>
                  </a:cubicBezTo>
                  <a:cubicBezTo>
                    <a:pt x="95" y="69"/>
                    <a:pt x="96" y="69"/>
                    <a:pt x="96" y="70"/>
                  </a:cubicBezTo>
                  <a:cubicBezTo>
                    <a:pt x="96" y="71"/>
                    <a:pt x="97" y="72"/>
                    <a:pt x="97" y="72"/>
                  </a:cubicBezTo>
                  <a:cubicBezTo>
                    <a:pt x="96" y="73"/>
                    <a:pt x="96" y="71"/>
                    <a:pt x="95" y="71"/>
                  </a:cubicBezTo>
                  <a:cubicBezTo>
                    <a:pt x="95" y="68"/>
                    <a:pt x="93" y="69"/>
                    <a:pt x="93" y="66"/>
                  </a:cubicBezTo>
                  <a:close/>
                  <a:moveTo>
                    <a:pt x="86" y="64"/>
                  </a:moveTo>
                  <a:cubicBezTo>
                    <a:pt x="87" y="64"/>
                    <a:pt x="87" y="65"/>
                    <a:pt x="87" y="65"/>
                  </a:cubicBezTo>
                  <a:cubicBezTo>
                    <a:pt x="87" y="65"/>
                    <a:pt x="87" y="66"/>
                    <a:pt x="86" y="66"/>
                  </a:cubicBezTo>
                  <a:cubicBezTo>
                    <a:pt x="86" y="65"/>
                    <a:pt x="87" y="65"/>
                    <a:pt x="86" y="64"/>
                  </a:cubicBezTo>
                  <a:close/>
                  <a:moveTo>
                    <a:pt x="73" y="81"/>
                  </a:moveTo>
                  <a:cubicBezTo>
                    <a:pt x="73" y="81"/>
                    <a:pt x="73" y="81"/>
                    <a:pt x="73" y="81"/>
                  </a:cubicBezTo>
                  <a:cubicBezTo>
                    <a:pt x="73" y="82"/>
                    <a:pt x="73" y="82"/>
                    <a:pt x="73" y="83"/>
                  </a:cubicBezTo>
                  <a:cubicBezTo>
                    <a:pt x="72" y="83"/>
                    <a:pt x="72" y="84"/>
                    <a:pt x="72" y="85"/>
                  </a:cubicBezTo>
                  <a:cubicBezTo>
                    <a:pt x="71" y="85"/>
                    <a:pt x="71" y="85"/>
                    <a:pt x="71" y="85"/>
                  </a:cubicBezTo>
                  <a:cubicBezTo>
                    <a:pt x="70" y="84"/>
                    <a:pt x="70" y="83"/>
                    <a:pt x="70" y="83"/>
                  </a:cubicBezTo>
                  <a:cubicBezTo>
                    <a:pt x="70" y="82"/>
                    <a:pt x="70" y="82"/>
                    <a:pt x="71" y="81"/>
                  </a:cubicBezTo>
                  <a:cubicBezTo>
                    <a:pt x="71" y="81"/>
                    <a:pt x="70" y="81"/>
                    <a:pt x="70" y="80"/>
                  </a:cubicBezTo>
                  <a:cubicBezTo>
                    <a:pt x="71" y="79"/>
                    <a:pt x="71" y="79"/>
                    <a:pt x="72" y="78"/>
                  </a:cubicBezTo>
                  <a:cubicBezTo>
                    <a:pt x="72" y="77"/>
                    <a:pt x="72" y="77"/>
                    <a:pt x="73" y="76"/>
                  </a:cubicBezTo>
                  <a:cubicBezTo>
                    <a:pt x="73" y="76"/>
                    <a:pt x="73" y="78"/>
                    <a:pt x="73" y="78"/>
                  </a:cubicBezTo>
                  <a:cubicBezTo>
                    <a:pt x="73" y="79"/>
                    <a:pt x="73" y="80"/>
                    <a:pt x="73" y="81"/>
                  </a:cubicBezTo>
                  <a:close/>
                  <a:moveTo>
                    <a:pt x="32" y="100"/>
                  </a:moveTo>
                  <a:cubicBezTo>
                    <a:pt x="32" y="100"/>
                    <a:pt x="33" y="99"/>
                    <a:pt x="33" y="100"/>
                  </a:cubicBezTo>
                  <a:cubicBezTo>
                    <a:pt x="33" y="100"/>
                    <a:pt x="33" y="100"/>
                    <a:pt x="32" y="100"/>
                  </a:cubicBezTo>
                  <a:close/>
                  <a:moveTo>
                    <a:pt x="39" y="31"/>
                  </a:moveTo>
                  <a:cubicBezTo>
                    <a:pt x="39" y="32"/>
                    <a:pt x="39" y="32"/>
                    <a:pt x="38" y="32"/>
                  </a:cubicBezTo>
                  <a:cubicBezTo>
                    <a:pt x="38" y="33"/>
                    <a:pt x="38" y="32"/>
                    <a:pt x="38" y="32"/>
                  </a:cubicBezTo>
                  <a:cubicBezTo>
                    <a:pt x="37" y="32"/>
                    <a:pt x="37" y="32"/>
                    <a:pt x="36" y="32"/>
                  </a:cubicBezTo>
                  <a:cubicBezTo>
                    <a:pt x="35" y="30"/>
                    <a:pt x="36" y="28"/>
                    <a:pt x="35" y="27"/>
                  </a:cubicBezTo>
                  <a:cubicBezTo>
                    <a:pt x="35" y="26"/>
                    <a:pt x="36" y="26"/>
                    <a:pt x="35" y="26"/>
                  </a:cubicBezTo>
                  <a:cubicBezTo>
                    <a:pt x="36" y="25"/>
                    <a:pt x="36" y="25"/>
                    <a:pt x="37" y="25"/>
                  </a:cubicBezTo>
                  <a:cubicBezTo>
                    <a:pt x="36" y="24"/>
                    <a:pt x="35" y="24"/>
                    <a:pt x="35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6" y="22"/>
                    <a:pt x="36" y="23"/>
                    <a:pt x="35" y="23"/>
                  </a:cubicBezTo>
                  <a:cubicBezTo>
                    <a:pt x="35" y="22"/>
                    <a:pt x="35" y="22"/>
                    <a:pt x="35" y="21"/>
                  </a:cubicBezTo>
                  <a:cubicBezTo>
                    <a:pt x="35" y="21"/>
                    <a:pt x="34" y="20"/>
                    <a:pt x="35" y="19"/>
                  </a:cubicBezTo>
                  <a:cubicBezTo>
                    <a:pt x="34" y="20"/>
                    <a:pt x="33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1" y="19"/>
                    <a:pt x="30" y="19"/>
                    <a:pt x="30" y="18"/>
                  </a:cubicBezTo>
                  <a:cubicBezTo>
                    <a:pt x="31" y="17"/>
                    <a:pt x="32" y="18"/>
                    <a:pt x="32" y="18"/>
                  </a:cubicBezTo>
                  <a:cubicBezTo>
                    <a:pt x="32" y="17"/>
                    <a:pt x="32" y="17"/>
                    <a:pt x="31" y="17"/>
                  </a:cubicBezTo>
                  <a:cubicBezTo>
                    <a:pt x="31" y="17"/>
                    <a:pt x="30" y="17"/>
                    <a:pt x="30" y="17"/>
                  </a:cubicBezTo>
                  <a:cubicBezTo>
                    <a:pt x="30" y="17"/>
                    <a:pt x="30" y="17"/>
                    <a:pt x="29" y="17"/>
                  </a:cubicBezTo>
                  <a:cubicBezTo>
                    <a:pt x="30" y="16"/>
                    <a:pt x="30" y="16"/>
                    <a:pt x="31" y="16"/>
                  </a:cubicBezTo>
                  <a:cubicBezTo>
                    <a:pt x="31" y="16"/>
                    <a:pt x="32" y="16"/>
                    <a:pt x="33" y="15"/>
                  </a:cubicBezTo>
                  <a:cubicBezTo>
                    <a:pt x="33" y="15"/>
                    <a:pt x="32" y="15"/>
                    <a:pt x="32" y="14"/>
                  </a:cubicBezTo>
                  <a:cubicBezTo>
                    <a:pt x="34" y="14"/>
                    <a:pt x="35" y="13"/>
                    <a:pt x="36" y="13"/>
                  </a:cubicBezTo>
                  <a:cubicBezTo>
                    <a:pt x="38" y="13"/>
                    <a:pt x="38" y="13"/>
                    <a:pt x="40" y="13"/>
                  </a:cubicBezTo>
                  <a:cubicBezTo>
                    <a:pt x="40" y="13"/>
                    <a:pt x="39" y="12"/>
                    <a:pt x="39" y="11"/>
                  </a:cubicBezTo>
                  <a:cubicBezTo>
                    <a:pt x="40" y="11"/>
                    <a:pt x="41" y="11"/>
                    <a:pt x="42" y="11"/>
                  </a:cubicBezTo>
                  <a:cubicBezTo>
                    <a:pt x="42" y="10"/>
                    <a:pt x="44" y="11"/>
                    <a:pt x="45" y="10"/>
                  </a:cubicBezTo>
                  <a:cubicBezTo>
                    <a:pt x="45" y="11"/>
                    <a:pt x="46" y="11"/>
                    <a:pt x="46" y="11"/>
                  </a:cubicBezTo>
                  <a:cubicBezTo>
                    <a:pt x="46" y="10"/>
                    <a:pt x="47" y="11"/>
                    <a:pt x="47" y="11"/>
                  </a:cubicBezTo>
                  <a:cubicBezTo>
                    <a:pt x="48" y="11"/>
                    <a:pt x="49" y="11"/>
                    <a:pt x="50" y="12"/>
                  </a:cubicBezTo>
                  <a:cubicBezTo>
                    <a:pt x="49" y="12"/>
                    <a:pt x="48" y="12"/>
                    <a:pt x="48" y="13"/>
                  </a:cubicBezTo>
                  <a:cubicBezTo>
                    <a:pt x="48" y="13"/>
                    <a:pt x="49" y="12"/>
                    <a:pt x="50" y="13"/>
                  </a:cubicBezTo>
                  <a:cubicBezTo>
                    <a:pt x="50" y="12"/>
                    <a:pt x="50" y="13"/>
                    <a:pt x="51" y="13"/>
                  </a:cubicBezTo>
                  <a:cubicBezTo>
                    <a:pt x="51" y="14"/>
                    <a:pt x="52" y="13"/>
                    <a:pt x="52" y="14"/>
                  </a:cubicBezTo>
                  <a:cubicBezTo>
                    <a:pt x="52" y="15"/>
                    <a:pt x="51" y="14"/>
                    <a:pt x="50" y="14"/>
                  </a:cubicBezTo>
                  <a:cubicBezTo>
                    <a:pt x="50" y="14"/>
                    <a:pt x="50" y="15"/>
                    <a:pt x="49" y="15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49" y="17"/>
                    <a:pt x="48" y="17"/>
                  </a:cubicBezTo>
                  <a:cubicBezTo>
                    <a:pt x="49" y="17"/>
                    <a:pt x="50" y="17"/>
                    <a:pt x="50" y="18"/>
                  </a:cubicBezTo>
                  <a:cubicBezTo>
                    <a:pt x="49" y="18"/>
                    <a:pt x="48" y="18"/>
                    <a:pt x="48" y="18"/>
                  </a:cubicBezTo>
                  <a:cubicBezTo>
                    <a:pt x="48" y="19"/>
                    <a:pt x="49" y="21"/>
                    <a:pt x="47" y="21"/>
                  </a:cubicBezTo>
                  <a:cubicBezTo>
                    <a:pt x="47" y="22"/>
                    <a:pt x="48" y="22"/>
                    <a:pt x="48" y="23"/>
                  </a:cubicBezTo>
                  <a:cubicBezTo>
                    <a:pt x="47" y="23"/>
                    <a:pt x="47" y="22"/>
                    <a:pt x="47" y="22"/>
                  </a:cubicBezTo>
                  <a:cubicBezTo>
                    <a:pt x="46" y="23"/>
                    <a:pt x="48" y="23"/>
                    <a:pt x="47" y="24"/>
                  </a:cubicBezTo>
                  <a:cubicBezTo>
                    <a:pt x="46" y="24"/>
                    <a:pt x="46" y="23"/>
                    <a:pt x="45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4"/>
                    <a:pt x="46" y="24"/>
                  </a:cubicBezTo>
                  <a:cubicBezTo>
                    <a:pt x="47" y="24"/>
                    <a:pt x="45" y="25"/>
                    <a:pt x="45" y="25"/>
                  </a:cubicBezTo>
                  <a:cubicBezTo>
                    <a:pt x="44" y="25"/>
                    <a:pt x="44" y="26"/>
                    <a:pt x="43" y="27"/>
                  </a:cubicBezTo>
                  <a:cubicBezTo>
                    <a:pt x="43" y="27"/>
                    <a:pt x="42" y="27"/>
                    <a:pt x="42" y="27"/>
                  </a:cubicBezTo>
                  <a:cubicBezTo>
                    <a:pt x="41" y="27"/>
                    <a:pt x="41" y="28"/>
                    <a:pt x="41" y="27"/>
                  </a:cubicBezTo>
                  <a:cubicBezTo>
                    <a:pt x="40" y="27"/>
                    <a:pt x="40" y="28"/>
                    <a:pt x="40" y="28"/>
                  </a:cubicBezTo>
                  <a:cubicBezTo>
                    <a:pt x="40" y="30"/>
                    <a:pt x="39" y="30"/>
                    <a:pt x="39" y="31"/>
                  </a:cubicBezTo>
                  <a:close/>
                  <a:moveTo>
                    <a:pt x="59" y="15"/>
                  </a:moveTo>
                  <a:cubicBezTo>
                    <a:pt x="59" y="15"/>
                    <a:pt x="60" y="16"/>
                    <a:pt x="60" y="15"/>
                  </a:cubicBezTo>
                  <a:cubicBezTo>
                    <a:pt x="60" y="16"/>
                    <a:pt x="61" y="16"/>
                    <a:pt x="61" y="18"/>
                  </a:cubicBezTo>
                  <a:cubicBezTo>
                    <a:pt x="60" y="18"/>
                    <a:pt x="60" y="17"/>
                    <a:pt x="59" y="17"/>
                  </a:cubicBezTo>
                  <a:cubicBezTo>
                    <a:pt x="59" y="18"/>
                    <a:pt x="59" y="18"/>
                    <a:pt x="59" y="19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7" y="19"/>
                    <a:pt x="57" y="18"/>
                    <a:pt x="57" y="18"/>
                  </a:cubicBezTo>
                  <a:cubicBezTo>
                    <a:pt x="57" y="17"/>
                    <a:pt x="57" y="17"/>
                    <a:pt x="57" y="16"/>
                  </a:cubicBezTo>
                  <a:cubicBezTo>
                    <a:pt x="57" y="16"/>
                    <a:pt x="57" y="17"/>
                    <a:pt x="56" y="17"/>
                  </a:cubicBezTo>
                  <a:cubicBezTo>
                    <a:pt x="56" y="17"/>
                    <a:pt x="56" y="16"/>
                    <a:pt x="56" y="16"/>
                  </a:cubicBezTo>
                  <a:cubicBezTo>
                    <a:pt x="56" y="15"/>
                    <a:pt x="55" y="16"/>
                    <a:pt x="55" y="15"/>
                  </a:cubicBezTo>
                  <a:cubicBezTo>
                    <a:pt x="55" y="13"/>
                    <a:pt x="57" y="14"/>
                    <a:pt x="57" y="15"/>
                  </a:cubicBezTo>
                  <a:cubicBezTo>
                    <a:pt x="58" y="15"/>
                    <a:pt x="57" y="14"/>
                    <a:pt x="57" y="14"/>
                  </a:cubicBezTo>
                  <a:cubicBezTo>
                    <a:pt x="58" y="13"/>
                    <a:pt x="59" y="14"/>
                    <a:pt x="58" y="15"/>
                  </a:cubicBezTo>
                  <a:cubicBezTo>
                    <a:pt x="58" y="15"/>
                    <a:pt x="59" y="15"/>
                    <a:pt x="59" y="15"/>
                  </a:cubicBezTo>
                  <a:close/>
                  <a:moveTo>
                    <a:pt x="59" y="13"/>
                  </a:moveTo>
                  <a:cubicBezTo>
                    <a:pt x="60" y="13"/>
                    <a:pt x="62" y="13"/>
                    <a:pt x="64" y="14"/>
                  </a:cubicBezTo>
                  <a:cubicBezTo>
                    <a:pt x="64" y="15"/>
                    <a:pt x="63" y="14"/>
                    <a:pt x="63" y="15"/>
                  </a:cubicBezTo>
                  <a:cubicBezTo>
                    <a:pt x="61" y="15"/>
                    <a:pt x="60" y="15"/>
                    <a:pt x="59" y="14"/>
                  </a:cubicBezTo>
                  <a:cubicBezTo>
                    <a:pt x="59" y="14"/>
                    <a:pt x="59" y="14"/>
                    <a:pt x="59" y="13"/>
                  </a:cubicBezTo>
                  <a:close/>
                  <a:moveTo>
                    <a:pt x="50" y="37"/>
                  </a:moveTo>
                  <a:cubicBezTo>
                    <a:pt x="49" y="38"/>
                    <a:pt x="48" y="38"/>
                    <a:pt x="48" y="38"/>
                  </a:cubicBezTo>
                  <a:cubicBezTo>
                    <a:pt x="48" y="37"/>
                    <a:pt x="48" y="37"/>
                    <a:pt x="48" y="36"/>
                  </a:cubicBezTo>
                  <a:cubicBezTo>
                    <a:pt x="48" y="36"/>
                    <a:pt x="49" y="36"/>
                    <a:pt x="49" y="35"/>
                  </a:cubicBezTo>
                  <a:cubicBezTo>
                    <a:pt x="49" y="35"/>
                    <a:pt x="49" y="35"/>
                    <a:pt x="50" y="35"/>
                  </a:cubicBezTo>
                  <a:cubicBezTo>
                    <a:pt x="49" y="36"/>
                    <a:pt x="49" y="36"/>
                    <a:pt x="50" y="37"/>
                  </a:cubicBezTo>
                  <a:close/>
                  <a:moveTo>
                    <a:pt x="48" y="29"/>
                  </a:moveTo>
                  <a:cubicBezTo>
                    <a:pt x="48" y="29"/>
                    <a:pt x="48" y="28"/>
                    <a:pt x="47" y="28"/>
                  </a:cubicBezTo>
                  <a:cubicBezTo>
                    <a:pt x="47" y="28"/>
                    <a:pt x="47" y="28"/>
                    <a:pt x="47" y="27"/>
                  </a:cubicBezTo>
                  <a:cubicBezTo>
                    <a:pt x="47" y="27"/>
                    <a:pt x="47" y="28"/>
                    <a:pt x="47" y="27"/>
                  </a:cubicBezTo>
                  <a:cubicBezTo>
                    <a:pt x="47" y="27"/>
                    <a:pt x="47" y="27"/>
                    <a:pt x="47" y="26"/>
                  </a:cubicBezTo>
                  <a:cubicBezTo>
                    <a:pt x="48" y="26"/>
                    <a:pt x="48" y="27"/>
                    <a:pt x="48" y="27"/>
                  </a:cubicBezTo>
                  <a:cubicBezTo>
                    <a:pt x="49" y="26"/>
                    <a:pt x="49" y="27"/>
                    <a:pt x="50" y="27"/>
                  </a:cubicBezTo>
                  <a:cubicBezTo>
                    <a:pt x="50" y="27"/>
                    <a:pt x="51" y="28"/>
                    <a:pt x="51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49" y="29"/>
                    <a:pt x="48" y="29"/>
                    <a:pt x="48" y="29"/>
                  </a:cubicBezTo>
                  <a:close/>
                  <a:moveTo>
                    <a:pt x="72" y="19"/>
                  </a:moveTo>
                  <a:cubicBezTo>
                    <a:pt x="74" y="19"/>
                    <a:pt x="75" y="18"/>
                    <a:pt x="76" y="18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76" y="18"/>
                    <a:pt x="77" y="18"/>
                    <a:pt x="77" y="18"/>
                  </a:cubicBezTo>
                  <a:cubicBezTo>
                    <a:pt x="77" y="19"/>
                    <a:pt x="76" y="19"/>
                    <a:pt x="75" y="19"/>
                  </a:cubicBezTo>
                  <a:cubicBezTo>
                    <a:pt x="74" y="20"/>
                    <a:pt x="74" y="21"/>
                    <a:pt x="72" y="21"/>
                  </a:cubicBezTo>
                  <a:cubicBezTo>
                    <a:pt x="72" y="22"/>
                    <a:pt x="73" y="23"/>
                    <a:pt x="73" y="24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72" y="24"/>
                    <a:pt x="72" y="23"/>
                    <a:pt x="71" y="23"/>
                  </a:cubicBezTo>
                  <a:cubicBezTo>
                    <a:pt x="71" y="22"/>
                    <a:pt x="72" y="22"/>
                    <a:pt x="72" y="21"/>
                  </a:cubicBezTo>
                  <a:cubicBezTo>
                    <a:pt x="72" y="20"/>
                    <a:pt x="73" y="20"/>
                    <a:pt x="72" y="19"/>
                  </a:cubicBezTo>
                  <a:close/>
                  <a:moveTo>
                    <a:pt x="72" y="15"/>
                  </a:moveTo>
                  <a:cubicBezTo>
                    <a:pt x="72" y="14"/>
                    <a:pt x="74" y="13"/>
                    <a:pt x="74" y="14"/>
                  </a:cubicBezTo>
                  <a:cubicBezTo>
                    <a:pt x="73" y="14"/>
                    <a:pt x="73" y="15"/>
                    <a:pt x="72" y="15"/>
                  </a:cubicBezTo>
                  <a:close/>
                  <a:moveTo>
                    <a:pt x="84" y="14"/>
                  </a:moveTo>
                  <a:cubicBezTo>
                    <a:pt x="85" y="14"/>
                    <a:pt x="87" y="14"/>
                    <a:pt x="87" y="15"/>
                  </a:cubicBezTo>
                  <a:cubicBezTo>
                    <a:pt x="87" y="16"/>
                    <a:pt x="86" y="15"/>
                    <a:pt x="84" y="16"/>
                  </a:cubicBezTo>
                  <a:cubicBezTo>
                    <a:pt x="84" y="15"/>
                    <a:pt x="84" y="15"/>
                    <a:pt x="84" y="14"/>
                  </a:cubicBezTo>
                  <a:close/>
                  <a:moveTo>
                    <a:pt x="25" y="29"/>
                  </a:moveTo>
                  <a:cubicBezTo>
                    <a:pt x="25" y="31"/>
                    <a:pt x="23" y="28"/>
                    <a:pt x="23" y="30"/>
                  </a:cubicBezTo>
                  <a:cubicBezTo>
                    <a:pt x="23" y="30"/>
                    <a:pt x="22" y="30"/>
                    <a:pt x="22" y="29"/>
                  </a:cubicBezTo>
                  <a:cubicBezTo>
                    <a:pt x="23" y="29"/>
                    <a:pt x="23" y="28"/>
                    <a:pt x="23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5" y="29"/>
                    <a:pt x="24" y="29"/>
                    <a:pt x="25" y="29"/>
                  </a:cubicBezTo>
                  <a:close/>
                  <a:moveTo>
                    <a:pt x="28" y="59"/>
                  </a:moveTo>
                  <a:cubicBezTo>
                    <a:pt x="28" y="60"/>
                    <a:pt x="27" y="60"/>
                    <a:pt x="27" y="60"/>
                  </a:cubicBezTo>
                  <a:cubicBezTo>
                    <a:pt x="27" y="60"/>
                    <a:pt x="27" y="59"/>
                    <a:pt x="27" y="59"/>
                  </a:cubicBezTo>
                  <a:cubicBezTo>
                    <a:pt x="27" y="59"/>
                    <a:pt x="28" y="59"/>
                    <a:pt x="28" y="59"/>
                  </a:cubicBezTo>
                  <a:close/>
                  <a:moveTo>
                    <a:pt x="23" y="58"/>
                  </a:moveTo>
                  <a:cubicBezTo>
                    <a:pt x="22" y="58"/>
                    <a:pt x="22" y="57"/>
                    <a:pt x="21" y="57"/>
                  </a:cubicBezTo>
                  <a:cubicBezTo>
                    <a:pt x="20" y="57"/>
                    <a:pt x="20" y="58"/>
                    <a:pt x="20" y="58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1" y="57"/>
                    <a:pt x="22" y="57"/>
                    <a:pt x="23" y="57"/>
                  </a:cubicBezTo>
                  <a:cubicBezTo>
                    <a:pt x="23" y="57"/>
                    <a:pt x="23" y="57"/>
                    <a:pt x="24" y="57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5" y="58"/>
                    <a:pt x="26" y="58"/>
                    <a:pt x="26" y="59"/>
                  </a:cubicBezTo>
                  <a:cubicBezTo>
                    <a:pt x="26" y="60"/>
                    <a:pt x="25" y="59"/>
                    <a:pt x="25" y="60"/>
                  </a:cubicBezTo>
                  <a:cubicBezTo>
                    <a:pt x="25" y="60"/>
                    <a:pt x="25" y="59"/>
                    <a:pt x="24" y="59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4" y="58"/>
                    <a:pt x="23" y="59"/>
                    <a:pt x="23" y="58"/>
                  </a:cubicBezTo>
                  <a:close/>
                  <a:moveTo>
                    <a:pt x="23" y="60"/>
                  </a:moveTo>
                  <a:cubicBezTo>
                    <a:pt x="23" y="60"/>
                    <a:pt x="23" y="60"/>
                    <a:pt x="22" y="60"/>
                  </a:cubicBezTo>
                  <a:cubicBezTo>
                    <a:pt x="22" y="60"/>
                    <a:pt x="22" y="59"/>
                    <a:pt x="22" y="59"/>
                  </a:cubicBezTo>
                  <a:cubicBezTo>
                    <a:pt x="23" y="59"/>
                    <a:pt x="23" y="59"/>
                    <a:pt x="23" y="60"/>
                  </a:cubicBezTo>
                  <a:close/>
                  <a:moveTo>
                    <a:pt x="22" y="56"/>
                  </a:moveTo>
                  <a:cubicBezTo>
                    <a:pt x="22" y="56"/>
                    <a:pt x="22" y="56"/>
                    <a:pt x="22" y="55"/>
                  </a:cubicBezTo>
                  <a:cubicBezTo>
                    <a:pt x="23" y="55"/>
                    <a:pt x="23" y="56"/>
                    <a:pt x="23" y="56"/>
                  </a:cubicBezTo>
                  <a:cubicBezTo>
                    <a:pt x="23" y="56"/>
                    <a:pt x="22" y="56"/>
                    <a:pt x="22" y="56"/>
                  </a:cubicBezTo>
                  <a:close/>
                  <a:moveTo>
                    <a:pt x="23" y="55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3" y="56"/>
                    <a:pt x="23" y="56"/>
                    <a:pt x="23" y="55"/>
                  </a:cubicBezTo>
                  <a:close/>
                  <a:moveTo>
                    <a:pt x="24" y="57"/>
                  </a:moveTo>
                  <a:cubicBezTo>
                    <a:pt x="24" y="57"/>
                    <a:pt x="24" y="56"/>
                    <a:pt x="24" y="56"/>
                  </a:cubicBezTo>
                  <a:cubicBezTo>
                    <a:pt x="25" y="56"/>
                    <a:pt x="25" y="56"/>
                    <a:pt x="25" y="57"/>
                  </a:cubicBezTo>
                  <a:cubicBezTo>
                    <a:pt x="25" y="57"/>
                    <a:pt x="26" y="57"/>
                    <a:pt x="26" y="57"/>
                  </a:cubicBezTo>
                  <a:cubicBezTo>
                    <a:pt x="26" y="58"/>
                    <a:pt x="25" y="58"/>
                    <a:pt x="25" y="57"/>
                  </a:cubicBezTo>
                  <a:cubicBezTo>
                    <a:pt x="25" y="57"/>
                    <a:pt x="25" y="57"/>
                    <a:pt x="24" y="57"/>
                  </a:cubicBezTo>
                  <a:close/>
                  <a:moveTo>
                    <a:pt x="111" y="74"/>
                  </a:moveTo>
                  <a:cubicBezTo>
                    <a:pt x="111" y="74"/>
                    <a:pt x="111" y="73"/>
                    <a:pt x="111" y="73"/>
                  </a:cubicBezTo>
                  <a:cubicBezTo>
                    <a:pt x="110" y="72"/>
                    <a:pt x="109" y="72"/>
                    <a:pt x="108" y="71"/>
                  </a:cubicBezTo>
                  <a:cubicBezTo>
                    <a:pt x="108" y="71"/>
                    <a:pt x="108" y="71"/>
                    <a:pt x="108" y="71"/>
                  </a:cubicBezTo>
                  <a:cubicBezTo>
                    <a:pt x="107" y="70"/>
                    <a:pt x="108" y="71"/>
                    <a:pt x="108" y="70"/>
                  </a:cubicBezTo>
                  <a:cubicBezTo>
                    <a:pt x="109" y="70"/>
                    <a:pt x="108" y="71"/>
                    <a:pt x="109" y="70"/>
                  </a:cubicBezTo>
                  <a:cubicBezTo>
                    <a:pt x="109" y="71"/>
                    <a:pt x="110" y="70"/>
                    <a:pt x="110" y="70"/>
                  </a:cubicBezTo>
                  <a:cubicBezTo>
                    <a:pt x="110" y="70"/>
                    <a:pt x="111" y="70"/>
                    <a:pt x="111" y="70"/>
                  </a:cubicBezTo>
                  <a:cubicBezTo>
                    <a:pt x="111" y="70"/>
                    <a:pt x="112" y="70"/>
                    <a:pt x="112" y="70"/>
                  </a:cubicBezTo>
                  <a:cubicBezTo>
                    <a:pt x="112" y="72"/>
                    <a:pt x="111" y="73"/>
                    <a:pt x="111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0" name="Freeform 258"/>
            <p:cNvSpPr/>
            <p:nvPr/>
          </p:nvSpPr>
          <p:spPr bwMode="auto">
            <a:xfrm>
              <a:off x="6143171" y="315841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1" name="Freeform 259"/>
            <p:cNvSpPr/>
            <p:nvPr/>
          </p:nvSpPr>
          <p:spPr bwMode="auto">
            <a:xfrm>
              <a:off x="6335089" y="3227813"/>
              <a:ext cx="3253" cy="5422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0 h 2"/>
                <a:gd name="T4" fmla="*/ 0 w 1"/>
                <a:gd name="T5" fmla="*/ 1 h 2"/>
                <a:gd name="T6" fmla="*/ 1 w 1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2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2" name="Freeform 260"/>
            <p:cNvSpPr/>
            <p:nvPr/>
          </p:nvSpPr>
          <p:spPr bwMode="auto">
            <a:xfrm>
              <a:off x="6310151" y="3163840"/>
              <a:ext cx="2169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3" name="Freeform 261"/>
            <p:cNvSpPr/>
            <p:nvPr/>
          </p:nvSpPr>
          <p:spPr bwMode="auto">
            <a:xfrm>
              <a:off x="6312320" y="316384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4" name="Freeform 262"/>
            <p:cNvSpPr/>
            <p:nvPr/>
          </p:nvSpPr>
          <p:spPr bwMode="auto">
            <a:xfrm>
              <a:off x="6278707" y="3171431"/>
              <a:ext cx="3253" cy="3253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5" name="Freeform 263"/>
            <p:cNvSpPr/>
            <p:nvPr/>
          </p:nvSpPr>
          <p:spPr bwMode="auto">
            <a:xfrm>
              <a:off x="6099800" y="324841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6" name="Freeform 264"/>
            <p:cNvSpPr/>
            <p:nvPr/>
          </p:nvSpPr>
          <p:spPr bwMode="auto">
            <a:xfrm>
              <a:off x="6220155" y="322239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7" name="Freeform 265"/>
            <p:cNvSpPr/>
            <p:nvPr/>
          </p:nvSpPr>
          <p:spPr bwMode="auto">
            <a:xfrm>
              <a:off x="6220155" y="3179020"/>
              <a:ext cx="15180" cy="23854"/>
            </a:xfrm>
            <a:custGeom>
              <a:avLst/>
              <a:gdLst>
                <a:gd name="T0" fmla="*/ 5 w 6"/>
                <a:gd name="T1" fmla="*/ 0 h 9"/>
                <a:gd name="T2" fmla="*/ 3 w 6"/>
                <a:gd name="T3" fmla="*/ 4 h 9"/>
                <a:gd name="T4" fmla="*/ 3 w 6"/>
                <a:gd name="T5" fmla="*/ 6 h 9"/>
                <a:gd name="T6" fmla="*/ 2 w 6"/>
                <a:gd name="T7" fmla="*/ 8 h 9"/>
                <a:gd name="T8" fmla="*/ 0 w 6"/>
                <a:gd name="T9" fmla="*/ 6 h 9"/>
                <a:gd name="T10" fmla="*/ 1 w 6"/>
                <a:gd name="T11" fmla="*/ 8 h 9"/>
                <a:gd name="T12" fmla="*/ 1 w 6"/>
                <a:gd name="T13" fmla="*/ 9 h 9"/>
                <a:gd name="T14" fmla="*/ 1 w 6"/>
                <a:gd name="T15" fmla="*/ 9 h 9"/>
                <a:gd name="T16" fmla="*/ 3 w 6"/>
                <a:gd name="T17" fmla="*/ 9 h 9"/>
                <a:gd name="T18" fmla="*/ 4 w 6"/>
                <a:gd name="T19" fmla="*/ 9 h 9"/>
                <a:gd name="T20" fmla="*/ 5 w 6"/>
                <a:gd name="T21" fmla="*/ 6 h 9"/>
                <a:gd name="T22" fmla="*/ 5 w 6"/>
                <a:gd name="T23" fmla="*/ 7 h 9"/>
                <a:gd name="T24" fmla="*/ 5 w 6"/>
                <a:gd name="T25" fmla="*/ 5 h 9"/>
                <a:gd name="T26" fmla="*/ 4 w 6"/>
                <a:gd name="T27" fmla="*/ 4 h 9"/>
                <a:gd name="T28" fmla="*/ 5 w 6"/>
                <a:gd name="T29" fmla="*/ 1 h 9"/>
                <a:gd name="T30" fmla="*/ 5 w 6"/>
                <a:gd name="T3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" h="9">
                  <a:moveTo>
                    <a:pt x="5" y="0"/>
                  </a:moveTo>
                  <a:cubicBezTo>
                    <a:pt x="5" y="2"/>
                    <a:pt x="3" y="2"/>
                    <a:pt x="3" y="4"/>
                  </a:cubicBezTo>
                  <a:cubicBezTo>
                    <a:pt x="3" y="5"/>
                    <a:pt x="3" y="5"/>
                    <a:pt x="3" y="6"/>
                  </a:cubicBezTo>
                  <a:cubicBezTo>
                    <a:pt x="3" y="7"/>
                    <a:pt x="3" y="8"/>
                    <a:pt x="2" y="8"/>
                  </a:cubicBezTo>
                  <a:cubicBezTo>
                    <a:pt x="1" y="9"/>
                    <a:pt x="1" y="6"/>
                    <a:pt x="0" y="6"/>
                  </a:cubicBezTo>
                  <a:cubicBezTo>
                    <a:pt x="0" y="7"/>
                    <a:pt x="1" y="8"/>
                    <a:pt x="1" y="8"/>
                  </a:cubicBezTo>
                  <a:cubicBezTo>
                    <a:pt x="1" y="8"/>
                    <a:pt x="1" y="9"/>
                    <a:pt x="1" y="9"/>
                  </a:cubicBezTo>
                  <a:cubicBezTo>
                    <a:pt x="1" y="9"/>
                    <a:pt x="2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5" y="8"/>
                    <a:pt x="4" y="7"/>
                    <a:pt x="5" y="6"/>
                  </a:cubicBezTo>
                  <a:cubicBezTo>
                    <a:pt x="6" y="5"/>
                    <a:pt x="5" y="7"/>
                    <a:pt x="5" y="7"/>
                  </a:cubicBezTo>
                  <a:cubicBezTo>
                    <a:pt x="5" y="6"/>
                    <a:pt x="5" y="5"/>
                    <a:pt x="5" y="5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2"/>
                    <a:pt x="5" y="2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8" name="Freeform 266"/>
            <p:cNvSpPr/>
            <p:nvPr/>
          </p:nvSpPr>
          <p:spPr bwMode="auto">
            <a:xfrm>
              <a:off x="6158351" y="320504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9" name="Freeform 267"/>
            <p:cNvSpPr/>
            <p:nvPr/>
          </p:nvSpPr>
          <p:spPr bwMode="auto">
            <a:xfrm>
              <a:off x="6325331" y="3259257"/>
              <a:ext cx="2169" cy="4337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1 w 1"/>
                <a:gd name="T5" fmla="*/ 2 h 2"/>
                <a:gd name="T6" fmla="*/ 1 w 1"/>
                <a:gd name="T7" fmla="*/ 1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0" name="Freeform 268"/>
            <p:cNvSpPr/>
            <p:nvPr/>
          </p:nvSpPr>
          <p:spPr bwMode="auto">
            <a:xfrm>
              <a:off x="6242926" y="3176852"/>
              <a:ext cx="7590" cy="7590"/>
            </a:xfrm>
            <a:custGeom>
              <a:avLst/>
              <a:gdLst>
                <a:gd name="T0" fmla="*/ 0 w 3"/>
                <a:gd name="T1" fmla="*/ 1 h 3"/>
                <a:gd name="T2" fmla="*/ 1 w 3"/>
                <a:gd name="T3" fmla="*/ 2 h 3"/>
                <a:gd name="T4" fmla="*/ 2 w 3"/>
                <a:gd name="T5" fmla="*/ 2 h 3"/>
                <a:gd name="T6" fmla="*/ 3 w 3"/>
                <a:gd name="T7" fmla="*/ 1 h 3"/>
                <a:gd name="T8" fmla="*/ 0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cubicBezTo>
                    <a:pt x="0" y="1"/>
                    <a:pt x="0" y="3"/>
                    <a:pt x="1" y="2"/>
                  </a:cubicBezTo>
                  <a:cubicBezTo>
                    <a:pt x="2" y="2"/>
                    <a:pt x="1" y="2"/>
                    <a:pt x="2" y="2"/>
                  </a:cubicBezTo>
                  <a:cubicBezTo>
                    <a:pt x="2" y="1"/>
                    <a:pt x="3" y="2"/>
                    <a:pt x="3" y="1"/>
                  </a:cubicBezTo>
                  <a:cubicBezTo>
                    <a:pt x="2" y="0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1" name="Freeform 269"/>
            <p:cNvSpPr/>
            <p:nvPr/>
          </p:nvSpPr>
          <p:spPr bwMode="auto">
            <a:xfrm>
              <a:off x="6238588" y="3171431"/>
              <a:ext cx="2169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2" name="Freeform 270"/>
            <p:cNvSpPr/>
            <p:nvPr/>
          </p:nvSpPr>
          <p:spPr bwMode="auto">
            <a:xfrm>
              <a:off x="6248347" y="324841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3" name="Freeform 271"/>
            <p:cNvSpPr/>
            <p:nvPr/>
          </p:nvSpPr>
          <p:spPr bwMode="auto">
            <a:xfrm>
              <a:off x="6248347" y="318227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4" name="Freeform 272"/>
            <p:cNvSpPr/>
            <p:nvPr/>
          </p:nvSpPr>
          <p:spPr bwMode="auto">
            <a:xfrm>
              <a:off x="6278707" y="3169262"/>
              <a:ext cx="3253" cy="2169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5" name="Freeform 273"/>
            <p:cNvSpPr/>
            <p:nvPr/>
          </p:nvSpPr>
          <p:spPr bwMode="auto">
            <a:xfrm>
              <a:off x="6235335" y="3192032"/>
              <a:ext cx="3253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6" name="Freeform 274"/>
            <p:cNvSpPr/>
            <p:nvPr/>
          </p:nvSpPr>
          <p:spPr bwMode="auto">
            <a:xfrm>
              <a:off x="6312320" y="3161672"/>
              <a:ext cx="3253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7" name="Freeform 275"/>
            <p:cNvSpPr/>
            <p:nvPr/>
          </p:nvSpPr>
          <p:spPr bwMode="auto">
            <a:xfrm>
              <a:off x="6191964" y="3141071"/>
              <a:ext cx="7590" cy="2169"/>
            </a:xfrm>
            <a:custGeom>
              <a:avLst/>
              <a:gdLst>
                <a:gd name="T0" fmla="*/ 2 w 3"/>
                <a:gd name="T1" fmla="*/ 1 h 1"/>
                <a:gd name="T2" fmla="*/ 3 w 3"/>
                <a:gd name="T3" fmla="*/ 0 h 1"/>
                <a:gd name="T4" fmla="*/ 0 w 3"/>
                <a:gd name="T5" fmla="*/ 1 h 1"/>
                <a:gd name="T6" fmla="*/ 2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2" y="1"/>
                  </a:moveTo>
                  <a:cubicBezTo>
                    <a:pt x="2" y="1"/>
                    <a:pt x="3" y="1"/>
                    <a:pt x="3" y="0"/>
                  </a:cubicBezTo>
                  <a:cubicBezTo>
                    <a:pt x="2" y="0"/>
                    <a:pt x="0" y="0"/>
                    <a:pt x="0" y="1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8" name="Freeform 276"/>
            <p:cNvSpPr/>
            <p:nvPr/>
          </p:nvSpPr>
          <p:spPr bwMode="auto">
            <a:xfrm>
              <a:off x="6194132" y="3163840"/>
              <a:ext cx="3253" cy="2169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9" name="Freeform 277"/>
            <p:cNvSpPr/>
            <p:nvPr/>
          </p:nvSpPr>
          <p:spPr bwMode="auto">
            <a:xfrm>
              <a:off x="6097631" y="3246246"/>
              <a:ext cx="2169" cy="2169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0" name="Freeform 278"/>
            <p:cNvSpPr/>
            <p:nvPr/>
          </p:nvSpPr>
          <p:spPr bwMode="auto">
            <a:xfrm>
              <a:off x="6097631" y="3242993"/>
              <a:ext cx="0" cy="3253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1" name="Freeform 279"/>
            <p:cNvSpPr/>
            <p:nvPr/>
          </p:nvSpPr>
          <p:spPr bwMode="auto">
            <a:xfrm>
              <a:off x="5958843" y="3210465"/>
              <a:ext cx="66142" cy="107344"/>
            </a:xfrm>
            <a:custGeom>
              <a:avLst/>
              <a:gdLst>
                <a:gd name="T0" fmla="*/ 0 w 61"/>
                <a:gd name="T1" fmla="*/ 49 h 99"/>
                <a:gd name="T2" fmla="*/ 61 w 61"/>
                <a:gd name="T3" fmla="*/ 99 h 99"/>
                <a:gd name="T4" fmla="*/ 61 w 61"/>
                <a:gd name="T5" fmla="*/ 0 h 99"/>
                <a:gd name="T6" fmla="*/ 0 w 61"/>
                <a:gd name="T7" fmla="*/ 4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99">
                  <a:moveTo>
                    <a:pt x="0" y="49"/>
                  </a:moveTo>
                  <a:lnTo>
                    <a:pt x="61" y="99"/>
                  </a:lnTo>
                  <a:lnTo>
                    <a:pt x="61" y="0"/>
                  </a:lnTo>
                  <a:lnTo>
                    <a:pt x="0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2" name="Freeform 280"/>
            <p:cNvSpPr/>
            <p:nvPr/>
          </p:nvSpPr>
          <p:spPr bwMode="auto">
            <a:xfrm>
              <a:off x="6020647" y="3240825"/>
              <a:ext cx="40119" cy="43371"/>
            </a:xfrm>
            <a:custGeom>
              <a:avLst/>
              <a:gdLst>
                <a:gd name="T0" fmla="*/ 37 w 37"/>
                <a:gd name="T1" fmla="*/ 40 h 40"/>
                <a:gd name="T2" fmla="*/ 0 w 37"/>
                <a:gd name="T3" fmla="*/ 40 h 40"/>
                <a:gd name="T4" fmla="*/ 0 w 37"/>
                <a:gd name="T5" fmla="*/ 0 h 40"/>
                <a:gd name="T6" fmla="*/ 37 w 37"/>
                <a:gd name="T7" fmla="*/ 0 h 40"/>
                <a:gd name="T8" fmla="*/ 37 w 37"/>
                <a:gd name="T9" fmla="*/ 40 h 40"/>
                <a:gd name="T10" fmla="*/ 37 w 37"/>
                <a:gd name="T1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40">
                  <a:moveTo>
                    <a:pt x="37" y="40"/>
                  </a:moveTo>
                  <a:lnTo>
                    <a:pt x="0" y="40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40"/>
                  </a:lnTo>
                  <a:lnTo>
                    <a:pt x="37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3" name="Freeform 281"/>
            <p:cNvSpPr/>
            <p:nvPr/>
          </p:nvSpPr>
          <p:spPr bwMode="auto">
            <a:xfrm>
              <a:off x="6428338" y="3210465"/>
              <a:ext cx="66142" cy="107344"/>
            </a:xfrm>
            <a:custGeom>
              <a:avLst/>
              <a:gdLst>
                <a:gd name="T0" fmla="*/ 61 w 61"/>
                <a:gd name="T1" fmla="*/ 49 h 99"/>
                <a:gd name="T2" fmla="*/ 0 w 61"/>
                <a:gd name="T3" fmla="*/ 99 h 99"/>
                <a:gd name="T4" fmla="*/ 0 w 61"/>
                <a:gd name="T5" fmla="*/ 0 h 99"/>
                <a:gd name="T6" fmla="*/ 61 w 61"/>
                <a:gd name="T7" fmla="*/ 4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99">
                  <a:moveTo>
                    <a:pt x="61" y="49"/>
                  </a:moveTo>
                  <a:lnTo>
                    <a:pt x="0" y="99"/>
                  </a:lnTo>
                  <a:lnTo>
                    <a:pt x="0" y="0"/>
                  </a:lnTo>
                  <a:lnTo>
                    <a:pt x="61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4" name="Freeform 282"/>
            <p:cNvSpPr/>
            <p:nvPr/>
          </p:nvSpPr>
          <p:spPr bwMode="auto">
            <a:xfrm>
              <a:off x="6394725" y="3240825"/>
              <a:ext cx="41203" cy="43371"/>
            </a:xfrm>
            <a:custGeom>
              <a:avLst/>
              <a:gdLst>
                <a:gd name="T0" fmla="*/ 38 w 38"/>
                <a:gd name="T1" fmla="*/ 40 h 40"/>
                <a:gd name="T2" fmla="*/ 0 w 38"/>
                <a:gd name="T3" fmla="*/ 40 h 40"/>
                <a:gd name="T4" fmla="*/ 0 w 38"/>
                <a:gd name="T5" fmla="*/ 0 h 40"/>
                <a:gd name="T6" fmla="*/ 38 w 38"/>
                <a:gd name="T7" fmla="*/ 0 h 40"/>
                <a:gd name="T8" fmla="*/ 38 w 38"/>
                <a:gd name="T9" fmla="*/ 40 h 40"/>
                <a:gd name="T10" fmla="*/ 38 w 38"/>
                <a:gd name="T1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40">
                  <a:moveTo>
                    <a:pt x="38" y="40"/>
                  </a:moveTo>
                  <a:lnTo>
                    <a:pt x="0" y="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40"/>
                  </a:lnTo>
                  <a:lnTo>
                    <a:pt x="38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5" name="Freeform 283"/>
            <p:cNvSpPr/>
            <p:nvPr/>
          </p:nvSpPr>
          <p:spPr bwMode="auto">
            <a:xfrm>
              <a:off x="6173531" y="2994692"/>
              <a:ext cx="108428" cy="67226"/>
            </a:xfrm>
            <a:custGeom>
              <a:avLst/>
              <a:gdLst>
                <a:gd name="T0" fmla="*/ 50 w 100"/>
                <a:gd name="T1" fmla="*/ 0 h 62"/>
                <a:gd name="T2" fmla="*/ 0 w 100"/>
                <a:gd name="T3" fmla="*/ 62 h 62"/>
                <a:gd name="T4" fmla="*/ 100 w 100"/>
                <a:gd name="T5" fmla="*/ 62 h 62"/>
                <a:gd name="T6" fmla="*/ 50 w 100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62">
                  <a:moveTo>
                    <a:pt x="50" y="0"/>
                  </a:moveTo>
                  <a:lnTo>
                    <a:pt x="0" y="62"/>
                  </a:lnTo>
                  <a:lnTo>
                    <a:pt x="100" y="62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6" name="Freeform 284"/>
            <p:cNvSpPr/>
            <p:nvPr/>
          </p:nvSpPr>
          <p:spPr bwMode="auto">
            <a:xfrm>
              <a:off x="6204975" y="3056497"/>
              <a:ext cx="43371" cy="41203"/>
            </a:xfrm>
            <a:custGeom>
              <a:avLst/>
              <a:gdLst>
                <a:gd name="T0" fmla="*/ 40 w 40"/>
                <a:gd name="T1" fmla="*/ 38 h 38"/>
                <a:gd name="T2" fmla="*/ 0 w 40"/>
                <a:gd name="T3" fmla="*/ 38 h 38"/>
                <a:gd name="T4" fmla="*/ 0 w 40"/>
                <a:gd name="T5" fmla="*/ 0 h 38"/>
                <a:gd name="T6" fmla="*/ 40 w 40"/>
                <a:gd name="T7" fmla="*/ 0 h 38"/>
                <a:gd name="T8" fmla="*/ 40 w 40"/>
                <a:gd name="T9" fmla="*/ 38 h 38"/>
                <a:gd name="T10" fmla="*/ 40 w 40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38">
                  <a:moveTo>
                    <a:pt x="40" y="38"/>
                  </a:moveTo>
                  <a:lnTo>
                    <a:pt x="0" y="38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38"/>
                  </a:lnTo>
                  <a:lnTo>
                    <a:pt x="4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9" name="Freeform 285"/>
            <p:cNvSpPr/>
            <p:nvPr/>
          </p:nvSpPr>
          <p:spPr bwMode="auto">
            <a:xfrm>
              <a:off x="6173531" y="3464187"/>
              <a:ext cx="108428" cy="66142"/>
            </a:xfrm>
            <a:custGeom>
              <a:avLst/>
              <a:gdLst>
                <a:gd name="T0" fmla="*/ 50 w 100"/>
                <a:gd name="T1" fmla="*/ 61 h 61"/>
                <a:gd name="T2" fmla="*/ 0 w 100"/>
                <a:gd name="T3" fmla="*/ 0 h 61"/>
                <a:gd name="T4" fmla="*/ 100 w 100"/>
                <a:gd name="T5" fmla="*/ 0 h 61"/>
                <a:gd name="T6" fmla="*/ 50 w 100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61">
                  <a:moveTo>
                    <a:pt x="50" y="61"/>
                  </a:moveTo>
                  <a:lnTo>
                    <a:pt x="0" y="0"/>
                  </a:lnTo>
                  <a:lnTo>
                    <a:pt x="100" y="0"/>
                  </a:lnTo>
                  <a:lnTo>
                    <a:pt x="50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0" name="Freeform 286"/>
            <p:cNvSpPr/>
            <p:nvPr/>
          </p:nvSpPr>
          <p:spPr bwMode="auto">
            <a:xfrm>
              <a:off x="6204975" y="3430575"/>
              <a:ext cx="43371" cy="41203"/>
            </a:xfrm>
            <a:custGeom>
              <a:avLst/>
              <a:gdLst>
                <a:gd name="T0" fmla="*/ 40 w 40"/>
                <a:gd name="T1" fmla="*/ 38 h 38"/>
                <a:gd name="T2" fmla="*/ 0 w 40"/>
                <a:gd name="T3" fmla="*/ 38 h 38"/>
                <a:gd name="T4" fmla="*/ 0 w 40"/>
                <a:gd name="T5" fmla="*/ 0 h 38"/>
                <a:gd name="T6" fmla="*/ 40 w 40"/>
                <a:gd name="T7" fmla="*/ 0 h 38"/>
                <a:gd name="T8" fmla="*/ 40 w 40"/>
                <a:gd name="T9" fmla="*/ 38 h 38"/>
                <a:gd name="T10" fmla="*/ 40 w 40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38">
                  <a:moveTo>
                    <a:pt x="40" y="38"/>
                  </a:moveTo>
                  <a:lnTo>
                    <a:pt x="0" y="38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38"/>
                  </a:lnTo>
                  <a:lnTo>
                    <a:pt x="4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1" name="Freeform 287"/>
            <p:cNvSpPr/>
            <p:nvPr/>
          </p:nvSpPr>
          <p:spPr bwMode="auto">
            <a:xfrm>
              <a:off x="6037996" y="3073845"/>
              <a:ext cx="84574" cy="84574"/>
            </a:xfrm>
            <a:custGeom>
              <a:avLst/>
              <a:gdLst>
                <a:gd name="T0" fmla="*/ 0 w 78"/>
                <a:gd name="T1" fmla="*/ 0 h 78"/>
                <a:gd name="T2" fmla="*/ 7 w 78"/>
                <a:gd name="T3" fmla="*/ 78 h 78"/>
                <a:gd name="T4" fmla="*/ 78 w 78"/>
                <a:gd name="T5" fmla="*/ 7 h 78"/>
                <a:gd name="T6" fmla="*/ 0 w 78"/>
                <a:gd name="T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" h="78">
                  <a:moveTo>
                    <a:pt x="0" y="0"/>
                  </a:moveTo>
                  <a:lnTo>
                    <a:pt x="7" y="78"/>
                  </a:lnTo>
                  <a:lnTo>
                    <a:pt x="78" y="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2" name="Freeform 288"/>
            <p:cNvSpPr/>
            <p:nvPr/>
          </p:nvSpPr>
          <p:spPr bwMode="auto">
            <a:xfrm>
              <a:off x="6064018" y="3099868"/>
              <a:ext cx="61805" cy="61805"/>
            </a:xfrm>
            <a:custGeom>
              <a:avLst/>
              <a:gdLst>
                <a:gd name="T0" fmla="*/ 28 w 57"/>
                <a:gd name="T1" fmla="*/ 57 h 57"/>
                <a:gd name="T2" fmla="*/ 0 w 57"/>
                <a:gd name="T3" fmla="*/ 31 h 57"/>
                <a:gd name="T4" fmla="*/ 31 w 57"/>
                <a:gd name="T5" fmla="*/ 0 h 57"/>
                <a:gd name="T6" fmla="*/ 57 w 57"/>
                <a:gd name="T7" fmla="*/ 28 h 57"/>
                <a:gd name="T8" fmla="*/ 28 w 57"/>
                <a:gd name="T9" fmla="*/ 57 h 57"/>
                <a:gd name="T10" fmla="*/ 28 w 57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57">
                  <a:moveTo>
                    <a:pt x="28" y="57"/>
                  </a:moveTo>
                  <a:lnTo>
                    <a:pt x="0" y="31"/>
                  </a:lnTo>
                  <a:lnTo>
                    <a:pt x="31" y="0"/>
                  </a:lnTo>
                  <a:lnTo>
                    <a:pt x="57" y="28"/>
                  </a:lnTo>
                  <a:lnTo>
                    <a:pt x="28" y="57"/>
                  </a:lnTo>
                  <a:lnTo>
                    <a:pt x="28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3" name="Freeform 289"/>
            <p:cNvSpPr/>
            <p:nvPr/>
          </p:nvSpPr>
          <p:spPr bwMode="auto">
            <a:xfrm>
              <a:off x="6330752" y="3366602"/>
              <a:ext cx="86743" cy="86743"/>
            </a:xfrm>
            <a:custGeom>
              <a:avLst/>
              <a:gdLst>
                <a:gd name="T0" fmla="*/ 80 w 80"/>
                <a:gd name="T1" fmla="*/ 80 h 80"/>
                <a:gd name="T2" fmla="*/ 0 w 80"/>
                <a:gd name="T3" fmla="*/ 71 h 80"/>
                <a:gd name="T4" fmla="*/ 71 w 80"/>
                <a:gd name="T5" fmla="*/ 0 h 80"/>
                <a:gd name="T6" fmla="*/ 80 w 80"/>
                <a:gd name="T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0">
                  <a:moveTo>
                    <a:pt x="80" y="80"/>
                  </a:moveTo>
                  <a:lnTo>
                    <a:pt x="0" y="71"/>
                  </a:lnTo>
                  <a:lnTo>
                    <a:pt x="71" y="0"/>
                  </a:lnTo>
                  <a:lnTo>
                    <a:pt x="80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4" name="Freeform 290"/>
            <p:cNvSpPr/>
            <p:nvPr/>
          </p:nvSpPr>
          <p:spPr bwMode="auto">
            <a:xfrm>
              <a:off x="6327500" y="3364433"/>
              <a:ext cx="61805" cy="60720"/>
            </a:xfrm>
            <a:custGeom>
              <a:avLst/>
              <a:gdLst>
                <a:gd name="T0" fmla="*/ 29 w 57"/>
                <a:gd name="T1" fmla="*/ 56 h 56"/>
                <a:gd name="T2" fmla="*/ 0 w 57"/>
                <a:gd name="T3" fmla="*/ 30 h 56"/>
                <a:gd name="T4" fmla="*/ 31 w 57"/>
                <a:gd name="T5" fmla="*/ 0 h 56"/>
                <a:gd name="T6" fmla="*/ 57 w 57"/>
                <a:gd name="T7" fmla="*/ 28 h 56"/>
                <a:gd name="T8" fmla="*/ 29 w 57"/>
                <a:gd name="T9" fmla="*/ 56 h 56"/>
                <a:gd name="T10" fmla="*/ 29 w 57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56">
                  <a:moveTo>
                    <a:pt x="29" y="56"/>
                  </a:moveTo>
                  <a:lnTo>
                    <a:pt x="0" y="30"/>
                  </a:lnTo>
                  <a:lnTo>
                    <a:pt x="31" y="0"/>
                  </a:lnTo>
                  <a:lnTo>
                    <a:pt x="57" y="28"/>
                  </a:lnTo>
                  <a:lnTo>
                    <a:pt x="29" y="56"/>
                  </a:lnTo>
                  <a:lnTo>
                    <a:pt x="29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5" name="Freeform 291"/>
            <p:cNvSpPr/>
            <p:nvPr/>
          </p:nvSpPr>
          <p:spPr bwMode="auto">
            <a:xfrm>
              <a:off x="6330752" y="3073845"/>
              <a:ext cx="86743" cy="84574"/>
            </a:xfrm>
            <a:custGeom>
              <a:avLst/>
              <a:gdLst>
                <a:gd name="T0" fmla="*/ 80 w 80"/>
                <a:gd name="T1" fmla="*/ 0 h 78"/>
                <a:gd name="T2" fmla="*/ 0 w 80"/>
                <a:gd name="T3" fmla="*/ 7 h 78"/>
                <a:gd name="T4" fmla="*/ 71 w 80"/>
                <a:gd name="T5" fmla="*/ 78 h 78"/>
                <a:gd name="T6" fmla="*/ 80 w 80"/>
                <a:gd name="T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78">
                  <a:moveTo>
                    <a:pt x="80" y="0"/>
                  </a:moveTo>
                  <a:lnTo>
                    <a:pt x="0" y="7"/>
                  </a:lnTo>
                  <a:lnTo>
                    <a:pt x="71" y="78"/>
                  </a:lnTo>
                  <a:lnTo>
                    <a:pt x="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6" name="Freeform 292"/>
            <p:cNvSpPr/>
            <p:nvPr/>
          </p:nvSpPr>
          <p:spPr bwMode="auto">
            <a:xfrm>
              <a:off x="6327500" y="3099868"/>
              <a:ext cx="61805" cy="61805"/>
            </a:xfrm>
            <a:custGeom>
              <a:avLst/>
              <a:gdLst>
                <a:gd name="T0" fmla="*/ 31 w 57"/>
                <a:gd name="T1" fmla="*/ 57 h 57"/>
                <a:gd name="T2" fmla="*/ 0 w 57"/>
                <a:gd name="T3" fmla="*/ 28 h 57"/>
                <a:gd name="T4" fmla="*/ 29 w 57"/>
                <a:gd name="T5" fmla="*/ 0 h 57"/>
                <a:gd name="T6" fmla="*/ 57 w 57"/>
                <a:gd name="T7" fmla="*/ 31 h 57"/>
                <a:gd name="T8" fmla="*/ 31 w 57"/>
                <a:gd name="T9" fmla="*/ 57 h 57"/>
                <a:gd name="T10" fmla="*/ 31 w 57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57">
                  <a:moveTo>
                    <a:pt x="31" y="57"/>
                  </a:moveTo>
                  <a:lnTo>
                    <a:pt x="0" y="28"/>
                  </a:lnTo>
                  <a:lnTo>
                    <a:pt x="29" y="0"/>
                  </a:lnTo>
                  <a:lnTo>
                    <a:pt x="57" y="31"/>
                  </a:lnTo>
                  <a:lnTo>
                    <a:pt x="31" y="57"/>
                  </a:lnTo>
                  <a:lnTo>
                    <a:pt x="31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7" name="Freeform 293"/>
            <p:cNvSpPr/>
            <p:nvPr/>
          </p:nvSpPr>
          <p:spPr bwMode="auto">
            <a:xfrm>
              <a:off x="6037996" y="3366602"/>
              <a:ext cx="84574" cy="86743"/>
            </a:xfrm>
            <a:custGeom>
              <a:avLst/>
              <a:gdLst>
                <a:gd name="T0" fmla="*/ 0 w 78"/>
                <a:gd name="T1" fmla="*/ 80 h 80"/>
                <a:gd name="T2" fmla="*/ 7 w 78"/>
                <a:gd name="T3" fmla="*/ 0 h 80"/>
                <a:gd name="T4" fmla="*/ 78 w 78"/>
                <a:gd name="T5" fmla="*/ 71 h 80"/>
                <a:gd name="T6" fmla="*/ 0 w 78"/>
                <a:gd name="T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" h="80">
                  <a:moveTo>
                    <a:pt x="0" y="80"/>
                  </a:moveTo>
                  <a:lnTo>
                    <a:pt x="7" y="0"/>
                  </a:lnTo>
                  <a:lnTo>
                    <a:pt x="78" y="71"/>
                  </a:lnTo>
                  <a:lnTo>
                    <a:pt x="0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8" name="Freeform 294"/>
            <p:cNvSpPr/>
            <p:nvPr/>
          </p:nvSpPr>
          <p:spPr bwMode="auto">
            <a:xfrm>
              <a:off x="6064018" y="3364433"/>
              <a:ext cx="61805" cy="60720"/>
            </a:xfrm>
            <a:custGeom>
              <a:avLst/>
              <a:gdLst>
                <a:gd name="T0" fmla="*/ 31 w 57"/>
                <a:gd name="T1" fmla="*/ 56 h 56"/>
                <a:gd name="T2" fmla="*/ 0 w 57"/>
                <a:gd name="T3" fmla="*/ 28 h 56"/>
                <a:gd name="T4" fmla="*/ 28 w 57"/>
                <a:gd name="T5" fmla="*/ 0 h 56"/>
                <a:gd name="T6" fmla="*/ 57 w 57"/>
                <a:gd name="T7" fmla="*/ 30 h 56"/>
                <a:gd name="T8" fmla="*/ 31 w 57"/>
                <a:gd name="T9" fmla="*/ 56 h 56"/>
                <a:gd name="T10" fmla="*/ 31 w 57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56">
                  <a:moveTo>
                    <a:pt x="31" y="56"/>
                  </a:moveTo>
                  <a:lnTo>
                    <a:pt x="0" y="28"/>
                  </a:lnTo>
                  <a:lnTo>
                    <a:pt x="28" y="0"/>
                  </a:lnTo>
                  <a:lnTo>
                    <a:pt x="57" y="30"/>
                  </a:lnTo>
                  <a:lnTo>
                    <a:pt x="31" y="56"/>
                  </a:lnTo>
                  <a:lnTo>
                    <a:pt x="31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49"/>
                                </p:stCondLst>
                                <p:childTnLst>
                                  <p:par>
                                    <p:cTn id="19" presetID="16" presetClass="entr" presetSubtype="4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2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49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49"/>
                                </p:stCondLst>
                                <p:childTnLst>
                                  <p:par>
                                    <p:cTn id="27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549"/>
                                </p:stCondLst>
                                <p:childTnLst>
                                  <p:par>
                                    <p:cTn id="36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049"/>
                                </p:stCondLst>
                                <p:childTnLst>
                                  <p:par>
                                    <p:cTn id="40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549"/>
                                </p:stCondLst>
                                <p:childTnLst>
                                  <p:par>
                                    <p:cTn id="4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049"/>
                                </p:stCondLst>
                                <p:childTnLst>
                                  <p:par>
                                    <p:cTn id="53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549"/>
                                </p:stCondLst>
                                <p:childTnLst>
                                  <p:par>
                                    <p:cTn id="6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5049"/>
                                </p:stCondLst>
                                <p:childTnLst>
                                  <p:par>
                                    <p:cTn id="66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6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5549"/>
                                </p:stCondLst>
                                <p:childTnLst>
                                  <p:par>
                                    <p:cTn id="7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8" grpId="0"/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49"/>
                                </p:stCondLst>
                                <p:childTnLst>
                                  <p:par>
                                    <p:cTn id="19" presetID="16" presetClass="entr" presetSubtype="4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2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49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49"/>
                                </p:stCondLst>
                                <p:childTnLst>
                                  <p:par>
                                    <p:cTn id="27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549"/>
                                </p:stCondLst>
                                <p:childTnLst>
                                  <p:par>
                                    <p:cTn id="36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049"/>
                                </p:stCondLst>
                                <p:childTnLst>
                                  <p:par>
                                    <p:cTn id="40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549"/>
                                </p:stCondLst>
                                <p:childTnLst>
                                  <p:par>
                                    <p:cTn id="4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049"/>
                                </p:stCondLst>
                                <p:childTnLst>
                                  <p:par>
                                    <p:cTn id="53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549"/>
                                </p:stCondLst>
                                <p:childTnLst>
                                  <p:par>
                                    <p:cTn id="6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5049"/>
                                </p:stCondLst>
                                <p:childTnLst>
                                  <p:par>
                                    <p:cTn id="66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6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5549"/>
                                </p:stCondLst>
                                <p:childTnLst>
                                  <p:par>
                                    <p:cTn id="7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8" grpId="0"/>
          <p:bldP spid="10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216869" y="1575934"/>
            <a:ext cx="1351175" cy="1197533"/>
            <a:chOff x="1572165" y="1993205"/>
            <a:chExt cx="1962102" cy="1738992"/>
          </a:xfrm>
        </p:grpSpPr>
        <p:sp>
          <p:nvSpPr>
            <p:cNvPr id="5" name="Freeform 5"/>
            <p:cNvSpPr/>
            <p:nvPr/>
          </p:nvSpPr>
          <p:spPr bwMode="auto">
            <a:xfrm>
              <a:off x="1572165" y="1993205"/>
              <a:ext cx="1962102" cy="173899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1"/>
            </a:solidFill>
            <a:ln w="317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accent1">
                  <a:lumMod val="50000"/>
                  <a:alpha val="8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1713040" y="2118061"/>
              <a:ext cx="1680353" cy="1489281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101600" dist="50800" dir="2700000" algn="tl" rotWithShape="0">
                <a:schemeClr val="accent1">
                  <a:lumMod val="50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63500" h="190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216869" y="2843798"/>
            <a:ext cx="1351175" cy="1197533"/>
            <a:chOff x="1572165" y="1993205"/>
            <a:chExt cx="1962102" cy="1738992"/>
          </a:xfrm>
        </p:grpSpPr>
        <p:sp>
          <p:nvSpPr>
            <p:cNvPr id="8" name="Freeform 5"/>
            <p:cNvSpPr/>
            <p:nvPr/>
          </p:nvSpPr>
          <p:spPr bwMode="auto">
            <a:xfrm>
              <a:off x="1572165" y="1993205"/>
              <a:ext cx="1962102" cy="173899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3"/>
            </a:solidFill>
            <a:ln w="317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accent3">
                  <a:lumMod val="50000"/>
                  <a:alpha val="8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9" name="Freeform 5"/>
            <p:cNvSpPr/>
            <p:nvPr/>
          </p:nvSpPr>
          <p:spPr bwMode="auto">
            <a:xfrm>
              <a:off x="1713040" y="2118061"/>
              <a:ext cx="1680353" cy="1489281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101600" dist="50800" dir="2700000" algn="tl" rotWithShape="0">
                <a:schemeClr val="accent3">
                  <a:lumMod val="50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63500" h="190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323071" y="2209867"/>
            <a:ext cx="1351175" cy="1197533"/>
            <a:chOff x="1572165" y="1993205"/>
            <a:chExt cx="1962102" cy="1738992"/>
          </a:xfrm>
        </p:grpSpPr>
        <p:sp>
          <p:nvSpPr>
            <p:cNvPr id="11" name="Freeform 5"/>
            <p:cNvSpPr/>
            <p:nvPr/>
          </p:nvSpPr>
          <p:spPr bwMode="auto">
            <a:xfrm>
              <a:off x="1572165" y="1993205"/>
              <a:ext cx="1962102" cy="173899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2"/>
            </a:solidFill>
            <a:ln w="317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accent2">
                  <a:lumMod val="50000"/>
                  <a:alpha val="8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2" name="Freeform 5"/>
            <p:cNvSpPr/>
            <p:nvPr/>
          </p:nvSpPr>
          <p:spPr bwMode="auto">
            <a:xfrm>
              <a:off x="1713040" y="2118061"/>
              <a:ext cx="1680353" cy="1489281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101600" dist="50800" dir="2700000" algn="tl" rotWithShape="0">
                <a:schemeClr val="accent2">
                  <a:lumMod val="50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63500" h="190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685900" y="1997013"/>
            <a:ext cx="413113" cy="355374"/>
            <a:chOff x="3787022" y="1797643"/>
            <a:chExt cx="550817" cy="473832"/>
          </a:xfrm>
          <a:solidFill>
            <a:schemeClr val="accent1"/>
          </a:solidFill>
        </p:grpSpPr>
        <p:sp>
          <p:nvSpPr>
            <p:cNvPr id="14" name="Oval 217"/>
            <p:cNvSpPr>
              <a:spLocks noChangeArrowheads="1"/>
            </p:cNvSpPr>
            <p:nvPr/>
          </p:nvSpPr>
          <p:spPr bwMode="auto">
            <a:xfrm>
              <a:off x="4007132" y="1931010"/>
              <a:ext cx="108428" cy="13553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" name="Freeform 218"/>
            <p:cNvSpPr/>
            <p:nvPr/>
          </p:nvSpPr>
          <p:spPr bwMode="auto">
            <a:xfrm>
              <a:off x="4079779" y="2081725"/>
              <a:ext cx="96502" cy="133367"/>
            </a:xfrm>
            <a:custGeom>
              <a:avLst/>
              <a:gdLst>
                <a:gd name="T0" fmla="*/ 36 w 38"/>
                <a:gd name="T1" fmla="*/ 12 h 52"/>
                <a:gd name="T2" fmla="*/ 24 w 38"/>
                <a:gd name="T3" fmla="*/ 1 h 52"/>
                <a:gd name="T4" fmla="*/ 12 w 38"/>
                <a:gd name="T5" fmla="*/ 1 h 52"/>
                <a:gd name="T6" fmla="*/ 20 w 38"/>
                <a:gd name="T7" fmla="*/ 7 h 52"/>
                <a:gd name="T8" fmla="*/ 9 w 38"/>
                <a:gd name="T9" fmla="*/ 13 h 52"/>
                <a:gd name="T10" fmla="*/ 14 w 38"/>
                <a:gd name="T11" fmla="*/ 21 h 52"/>
                <a:gd name="T12" fmla="*/ 0 w 38"/>
                <a:gd name="T13" fmla="*/ 52 h 52"/>
                <a:gd name="T14" fmla="*/ 0 w 38"/>
                <a:gd name="T15" fmla="*/ 52 h 52"/>
                <a:gd name="T16" fmla="*/ 38 w 38"/>
                <a:gd name="T17" fmla="*/ 37 h 52"/>
                <a:gd name="T18" fmla="*/ 36 w 38"/>
                <a:gd name="T19" fmla="*/ 1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52">
                  <a:moveTo>
                    <a:pt x="36" y="12"/>
                  </a:moveTo>
                  <a:cubicBezTo>
                    <a:pt x="36" y="5"/>
                    <a:pt x="30" y="0"/>
                    <a:pt x="24" y="1"/>
                  </a:cubicBezTo>
                  <a:cubicBezTo>
                    <a:pt x="24" y="1"/>
                    <a:pt x="19" y="1"/>
                    <a:pt x="12" y="1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5" y="51"/>
                    <a:pt x="28" y="45"/>
                    <a:pt x="38" y="37"/>
                  </a:cubicBezTo>
                  <a:lnTo>
                    <a:pt x="3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" name="Freeform 219"/>
            <p:cNvSpPr/>
            <p:nvPr/>
          </p:nvSpPr>
          <p:spPr bwMode="auto">
            <a:xfrm>
              <a:off x="3948581" y="2081725"/>
              <a:ext cx="95417" cy="133367"/>
            </a:xfrm>
            <a:custGeom>
              <a:avLst/>
              <a:gdLst>
                <a:gd name="T0" fmla="*/ 23 w 37"/>
                <a:gd name="T1" fmla="*/ 21 h 52"/>
                <a:gd name="T2" fmla="*/ 28 w 37"/>
                <a:gd name="T3" fmla="*/ 13 h 52"/>
                <a:gd name="T4" fmla="*/ 17 w 37"/>
                <a:gd name="T5" fmla="*/ 7 h 52"/>
                <a:gd name="T6" fmla="*/ 25 w 37"/>
                <a:gd name="T7" fmla="*/ 0 h 52"/>
                <a:gd name="T8" fmla="*/ 15 w 37"/>
                <a:gd name="T9" fmla="*/ 1 h 52"/>
                <a:gd name="T10" fmla="*/ 15 w 37"/>
                <a:gd name="T11" fmla="*/ 1 h 52"/>
                <a:gd name="T12" fmla="*/ 2 w 37"/>
                <a:gd name="T13" fmla="*/ 12 h 52"/>
                <a:gd name="T14" fmla="*/ 0 w 37"/>
                <a:gd name="T15" fmla="*/ 37 h 52"/>
                <a:gd name="T16" fmla="*/ 37 w 37"/>
                <a:gd name="T17" fmla="*/ 52 h 52"/>
                <a:gd name="T18" fmla="*/ 37 w 37"/>
                <a:gd name="T19" fmla="*/ 52 h 52"/>
                <a:gd name="T20" fmla="*/ 23 w 37"/>
                <a:gd name="T21" fmla="*/ 2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52">
                  <a:moveTo>
                    <a:pt x="23" y="21"/>
                  </a:moveTo>
                  <a:cubicBezTo>
                    <a:pt x="28" y="13"/>
                    <a:pt x="28" y="13"/>
                    <a:pt x="28" y="13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9" y="0"/>
                    <a:pt x="15" y="0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8" y="0"/>
                    <a:pt x="3" y="5"/>
                    <a:pt x="2" y="1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0" y="46"/>
                    <a:pt x="23" y="51"/>
                    <a:pt x="37" y="52"/>
                  </a:cubicBezTo>
                  <a:cubicBezTo>
                    <a:pt x="37" y="52"/>
                    <a:pt x="37" y="52"/>
                    <a:pt x="37" y="52"/>
                  </a:cubicBezTo>
                  <a:lnTo>
                    <a:pt x="23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" name="Freeform 220"/>
            <p:cNvSpPr/>
            <p:nvPr/>
          </p:nvSpPr>
          <p:spPr bwMode="auto">
            <a:xfrm>
              <a:off x="4043998" y="2081725"/>
              <a:ext cx="35782" cy="28191"/>
            </a:xfrm>
            <a:custGeom>
              <a:avLst/>
              <a:gdLst>
                <a:gd name="T0" fmla="*/ 28 w 33"/>
                <a:gd name="T1" fmla="*/ 26 h 26"/>
                <a:gd name="T2" fmla="*/ 28 w 33"/>
                <a:gd name="T3" fmla="*/ 26 h 26"/>
                <a:gd name="T4" fmla="*/ 33 w 33"/>
                <a:gd name="T5" fmla="*/ 24 h 26"/>
                <a:gd name="T6" fmla="*/ 28 w 33"/>
                <a:gd name="T7" fmla="*/ 0 h 26"/>
                <a:gd name="T8" fmla="*/ 7 w 33"/>
                <a:gd name="T9" fmla="*/ 0 h 26"/>
                <a:gd name="T10" fmla="*/ 0 w 33"/>
                <a:gd name="T11" fmla="*/ 24 h 26"/>
                <a:gd name="T12" fmla="*/ 4 w 33"/>
                <a:gd name="T13" fmla="*/ 26 h 26"/>
                <a:gd name="T14" fmla="*/ 4 w 33"/>
                <a:gd name="T15" fmla="*/ 26 h 26"/>
                <a:gd name="T16" fmla="*/ 28 w 33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26">
                  <a:moveTo>
                    <a:pt x="28" y="26"/>
                  </a:moveTo>
                  <a:lnTo>
                    <a:pt x="28" y="26"/>
                  </a:lnTo>
                  <a:lnTo>
                    <a:pt x="33" y="24"/>
                  </a:lnTo>
                  <a:lnTo>
                    <a:pt x="28" y="0"/>
                  </a:lnTo>
                  <a:lnTo>
                    <a:pt x="7" y="0"/>
                  </a:lnTo>
                  <a:lnTo>
                    <a:pt x="0" y="24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28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" name="Freeform 221"/>
            <p:cNvSpPr/>
            <p:nvPr/>
          </p:nvSpPr>
          <p:spPr bwMode="auto">
            <a:xfrm>
              <a:off x="4043998" y="2109916"/>
              <a:ext cx="35782" cy="108428"/>
            </a:xfrm>
            <a:custGeom>
              <a:avLst/>
              <a:gdLst>
                <a:gd name="T0" fmla="*/ 12 w 14"/>
                <a:gd name="T1" fmla="*/ 0 h 42"/>
                <a:gd name="T2" fmla="*/ 12 w 14"/>
                <a:gd name="T3" fmla="*/ 0 h 42"/>
                <a:gd name="T4" fmla="*/ 2 w 14"/>
                <a:gd name="T5" fmla="*/ 0 h 42"/>
                <a:gd name="T6" fmla="*/ 2 w 14"/>
                <a:gd name="T7" fmla="*/ 0 h 42"/>
                <a:gd name="T8" fmla="*/ 0 w 14"/>
                <a:gd name="T9" fmla="*/ 41 h 42"/>
                <a:gd name="T10" fmla="*/ 0 w 14"/>
                <a:gd name="T11" fmla="*/ 41 h 42"/>
                <a:gd name="T12" fmla="*/ 7 w 14"/>
                <a:gd name="T13" fmla="*/ 42 h 42"/>
                <a:gd name="T14" fmla="*/ 14 w 14"/>
                <a:gd name="T15" fmla="*/ 41 h 42"/>
                <a:gd name="T16" fmla="*/ 14 w 14"/>
                <a:gd name="T17" fmla="*/ 41 h 42"/>
                <a:gd name="T18" fmla="*/ 12 w 14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42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" y="42"/>
                    <a:pt x="5" y="42"/>
                    <a:pt x="7" y="42"/>
                  </a:cubicBezTo>
                  <a:cubicBezTo>
                    <a:pt x="10" y="42"/>
                    <a:pt x="12" y="42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" name="Freeform 222"/>
            <p:cNvSpPr/>
            <p:nvPr/>
          </p:nvSpPr>
          <p:spPr bwMode="auto">
            <a:xfrm>
              <a:off x="3826056" y="2032933"/>
              <a:ext cx="460821" cy="238542"/>
            </a:xfrm>
            <a:custGeom>
              <a:avLst/>
              <a:gdLst>
                <a:gd name="T0" fmla="*/ 92 w 180"/>
                <a:gd name="T1" fmla="*/ 93 h 93"/>
                <a:gd name="T2" fmla="*/ 0 w 180"/>
                <a:gd name="T3" fmla="*/ 0 h 93"/>
                <a:gd name="T4" fmla="*/ 23 w 180"/>
                <a:gd name="T5" fmla="*/ 0 h 93"/>
                <a:gd name="T6" fmla="*/ 92 w 180"/>
                <a:gd name="T7" fmla="*/ 70 h 93"/>
                <a:gd name="T8" fmla="*/ 158 w 180"/>
                <a:gd name="T9" fmla="*/ 22 h 93"/>
                <a:gd name="T10" fmla="*/ 180 w 180"/>
                <a:gd name="T11" fmla="*/ 30 h 93"/>
                <a:gd name="T12" fmla="*/ 92 w 180"/>
                <a:gd name="T1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93">
                  <a:moveTo>
                    <a:pt x="92" y="93"/>
                  </a:moveTo>
                  <a:cubicBezTo>
                    <a:pt x="41" y="93"/>
                    <a:pt x="0" y="51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39"/>
                    <a:pt x="54" y="70"/>
                    <a:pt x="92" y="70"/>
                  </a:cubicBezTo>
                  <a:cubicBezTo>
                    <a:pt x="122" y="70"/>
                    <a:pt x="149" y="51"/>
                    <a:pt x="158" y="22"/>
                  </a:cubicBezTo>
                  <a:cubicBezTo>
                    <a:pt x="180" y="30"/>
                    <a:pt x="180" y="30"/>
                    <a:pt x="180" y="30"/>
                  </a:cubicBezTo>
                  <a:cubicBezTo>
                    <a:pt x="168" y="67"/>
                    <a:pt x="132" y="93"/>
                    <a:pt x="92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0" name="Freeform 223"/>
            <p:cNvSpPr/>
            <p:nvPr/>
          </p:nvSpPr>
          <p:spPr bwMode="auto">
            <a:xfrm>
              <a:off x="3787022" y="1979802"/>
              <a:ext cx="133367" cy="66142"/>
            </a:xfrm>
            <a:custGeom>
              <a:avLst/>
              <a:gdLst>
                <a:gd name="T0" fmla="*/ 123 w 123"/>
                <a:gd name="T1" fmla="*/ 61 h 61"/>
                <a:gd name="T2" fmla="*/ 62 w 123"/>
                <a:gd name="T3" fmla="*/ 0 h 61"/>
                <a:gd name="T4" fmla="*/ 0 w 123"/>
                <a:gd name="T5" fmla="*/ 61 h 61"/>
                <a:gd name="T6" fmla="*/ 123 w 123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61">
                  <a:moveTo>
                    <a:pt x="123" y="61"/>
                  </a:moveTo>
                  <a:lnTo>
                    <a:pt x="62" y="0"/>
                  </a:lnTo>
                  <a:lnTo>
                    <a:pt x="0" y="61"/>
                  </a:lnTo>
                  <a:lnTo>
                    <a:pt x="123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" name="Freeform 224"/>
            <p:cNvSpPr/>
            <p:nvPr/>
          </p:nvSpPr>
          <p:spPr bwMode="auto">
            <a:xfrm>
              <a:off x="3837984" y="1797643"/>
              <a:ext cx="461905" cy="235290"/>
            </a:xfrm>
            <a:custGeom>
              <a:avLst/>
              <a:gdLst>
                <a:gd name="T0" fmla="*/ 180 w 180"/>
                <a:gd name="T1" fmla="*/ 92 h 92"/>
                <a:gd name="T2" fmla="*/ 157 w 180"/>
                <a:gd name="T3" fmla="*/ 92 h 92"/>
                <a:gd name="T4" fmla="*/ 88 w 180"/>
                <a:gd name="T5" fmla="*/ 23 h 92"/>
                <a:gd name="T6" fmla="*/ 21 w 180"/>
                <a:gd name="T7" fmla="*/ 70 h 92"/>
                <a:gd name="T8" fmla="*/ 0 w 180"/>
                <a:gd name="T9" fmla="*/ 63 h 92"/>
                <a:gd name="T10" fmla="*/ 88 w 180"/>
                <a:gd name="T11" fmla="*/ 0 h 92"/>
                <a:gd name="T12" fmla="*/ 180 w 180"/>
                <a:gd name="T13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92">
                  <a:moveTo>
                    <a:pt x="180" y="92"/>
                  </a:moveTo>
                  <a:cubicBezTo>
                    <a:pt x="157" y="92"/>
                    <a:pt x="157" y="92"/>
                    <a:pt x="157" y="92"/>
                  </a:cubicBezTo>
                  <a:cubicBezTo>
                    <a:pt x="157" y="54"/>
                    <a:pt x="126" y="23"/>
                    <a:pt x="88" y="23"/>
                  </a:cubicBezTo>
                  <a:cubicBezTo>
                    <a:pt x="57" y="23"/>
                    <a:pt x="31" y="42"/>
                    <a:pt x="21" y="7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2" y="25"/>
                    <a:pt x="48" y="0"/>
                    <a:pt x="88" y="0"/>
                  </a:cubicBezTo>
                  <a:cubicBezTo>
                    <a:pt x="139" y="0"/>
                    <a:pt x="180" y="41"/>
                    <a:pt x="180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" name="Freeform 225"/>
            <p:cNvSpPr/>
            <p:nvPr/>
          </p:nvSpPr>
          <p:spPr bwMode="auto">
            <a:xfrm>
              <a:off x="4202303" y="2021005"/>
              <a:ext cx="135536" cy="68310"/>
            </a:xfrm>
            <a:custGeom>
              <a:avLst/>
              <a:gdLst>
                <a:gd name="T0" fmla="*/ 0 w 125"/>
                <a:gd name="T1" fmla="*/ 0 h 63"/>
                <a:gd name="T2" fmla="*/ 64 w 125"/>
                <a:gd name="T3" fmla="*/ 63 h 63"/>
                <a:gd name="T4" fmla="*/ 125 w 125"/>
                <a:gd name="T5" fmla="*/ 0 h 63"/>
                <a:gd name="T6" fmla="*/ 0 w 125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" h="63">
                  <a:moveTo>
                    <a:pt x="0" y="0"/>
                  </a:moveTo>
                  <a:lnTo>
                    <a:pt x="64" y="63"/>
                  </a:lnTo>
                  <a:lnTo>
                    <a:pt x="1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840075" y="2678112"/>
            <a:ext cx="401728" cy="261041"/>
            <a:chOff x="7058307" y="1859447"/>
            <a:chExt cx="535637" cy="348055"/>
          </a:xfrm>
          <a:solidFill>
            <a:schemeClr val="accent2"/>
          </a:solidFill>
        </p:grpSpPr>
        <p:sp>
          <p:nvSpPr>
            <p:cNvPr id="24" name="Rectangle 240"/>
            <p:cNvSpPr>
              <a:spLocks noChangeArrowheads="1"/>
            </p:cNvSpPr>
            <p:nvPr/>
          </p:nvSpPr>
          <p:spPr bwMode="auto">
            <a:xfrm>
              <a:off x="7112521" y="1997151"/>
              <a:ext cx="127945" cy="108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5" name="Rectangle 241"/>
            <p:cNvSpPr>
              <a:spLocks noChangeArrowheads="1"/>
            </p:cNvSpPr>
            <p:nvPr/>
          </p:nvSpPr>
          <p:spPr bwMode="auto">
            <a:xfrm>
              <a:off x="7112521" y="2038354"/>
              <a:ext cx="202761" cy="130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6" name="Rectangle 242"/>
            <p:cNvSpPr>
              <a:spLocks noChangeArrowheads="1"/>
            </p:cNvSpPr>
            <p:nvPr/>
          </p:nvSpPr>
          <p:spPr bwMode="auto">
            <a:xfrm>
              <a:off x="7112521" y="2079556"/>
              <a:ext cx="202761" cy="130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" name="Rectangle 243"/>
            <p:cNvSpPr>
              <a:spLocks noChangeArrowheads="1"/>
            </p:cNvSpPr>
            <p:nvPr/>
          </p:nvSpPr>
          <p:spPr bwMode="auto">
            <a:xfrm>
              <a:off x="7112521" y="2120759"/>
              <a:ext cx="202761" cy="130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Freeform 244"/>
            <p:cNvSpPr/>
            <p:nvPr/>
          </p:nvSpPr>
          <p:spPr bwMode="auto">
            <a:xfrm>
              <a:off x="7428047" y="2038354"/>
              <a:ext cx="24939" cy="71563"/>
            </a:xfrm>
            <a:custGeom>
              <a:avLst/>
              <a:gdLst>
                <a:gd name="T0" fmla="*/ 4 w 10"/>
                <a:gd name="T1" fmla="*/ 28 h 28"/>
                <a:gd name="T2" fmla="*/ 10 w 10"/>
                <a:gd name="T3" fmla="*/ 25 h 28"/>
                <a:gd name="T4" fmla="*/ 10 w 10"/>
                <a:gd name="T5" fmla="*/ 3 h 28"/>
                <a:gd name="T6" fmla="*/ 1 w 10"/>
                <a:gd name="T7" fmla="*/ 0 h 28"/>
                <a:gd name="T8" fmla="*/ 0 w 10"/>
                <a:gd name="T9" fmla="*/ 0 h 28"/>
                <a:gd name="T10" fmla="*/ 0 w 10"/>
                <a:gd name="T11" fmla="*/ 28 h 28"/>
                <a:gd name="T12" fmla="*/ 1 w 10"/>
                <a:gd name="T13" fmla="*/ 28 h 28"/>
                <a:gd name="T14" fmla="*/ 4 w 10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28">
                  <a:moveTo>
                    <a:pt x="4" y="28"/>
                  </a:moveTo>
                  <a:cubicBezTo>
                    <a:pt x="6" y="27"/>
                    <a:pt x="8" y="26"/>
                    <a:pt x="10" y="25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7" y="1"/>
                    <a:pt x="4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1" y="28"/>
                  </a:cubicBezTo>
                  <a:cubicBezTo>
                    <a:pt x="2" y="28"/>
                    <a:pt x="3" y="28"/>
                    <a:pt x="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9" name="Freeform 245"/>
            <p:cNvSpPr>
              <a:spLocks noEditPoints="1"/>
            </p:cNvSpPr>
            <p:nvPr/>
          </p:nvSpPr>
          <p:spPr bwMode="auto">
            <a:xfrm>
              <a:off x="7058307" y="1859447"/>
              <a:ext cx="394679" cy="348055"/>
            </a:xfrm>
            <a:custGeom>
              <a:avLst/>
              <a:gdLst>
                <a:gd name="T0" fmla="*/ 145 w 154"/>
                <a:gd name="T1" fmla="*/ 125 h 136"/>
                <a:gd name="T2" fmla="*/ 144 w 154"/>
                <a:gd name="T3" fmla="*/ 125 h 136"/>
                <a:gd name="T4" fmla="*/ 144 w 154"/>
                <a:gd name="T5" fmla="*/ 127 h 136"/>
                <a:gd name="T6" fmla="*/ 10 w 154"/>
                <a:gd name="T7" fmla="*/ 127 h 136"/>
                <a:gd name="T8" fmla="*/ 10 w 154"/>
                <a:gd name="T9" fmla="*/ 34 h 136"/>
                <a:gd name="T10" fmla="*/ 144 w 154"/>
                <a:gd name="T11" fmla="*/ 34 h 136"/>
                <a:gd name="T12" fmla="*/ 144 w 154"/>
                <a:gd name="T13" fmla="*/ 43 h 136"/>
                <a:gd name="T14" fmla="*/ 145 w 154"/>
                <a:gd name="T15" fmla="*/ 43 h 136"/>
                <a:gd name="T16" fmla="*/ 154 w 154"/>
                <a:gd name="T17" fmla="*/ 44 h 136"/>
                <a:gd name="T18" fmla="*/ 154 w 154"/>
                <a:gd name="T19" fmla="*/ 5 h 136"/>
                <a:gd name="T20" fmla="*/ 149 w 154"/>
                <a:gd name="T21" fmla="*/ 0 h 136"/>
                <a:gd name="T22" fmla="*/ 5 w 154"/>
                <a:gd name="T23" fmla="*/ 0 h 136"/>
                <a:gd name="T24" fmla="*/ 0 w 154"/>
                <a:gd name="T25" fmla="*/ 5 h 136"/>
                <a:gd name="T26" fmla="*/ 0 w 154"/>
                <a:gd name="T27" fmla="*/ 132 h 136"/>
                <a:gd name="T28" fmla="*/ 5 w 154"/>
                <a:gd name="T29" fmla="*/ 136 h 136"/>
                <a:gd name="T30" fmla="*/ 149 w 154"/>
                <a:gd name="T31" fmla="*/ 136 h 136"/>
                <a:gd name="T32" fmla="*/ 154 w 154"/>
                <a:gd name="T33" fmla="*/ 132 h 136"/>
                <a:gd name="T34" fmla="*/ 154 w 154"/>
                <a:gd name="T35" fmla="*/ 124 h 136"/>
                <a:gd name="T36" fmla="*/ 145 w 154"/>
                <a:gd name="T37" fmla="*/ 125 h 136"/>
                <a:gd name="T38" fmla="*/ 137 w 154"/>
                <a:gd name="T39" fmla="*/ 10 h 136"/>
                <a:gd name="T40" fmla="*/ 144 w 154"/>
                <a:gd name="T41" fmla="*/ 17 h 136"/>
                <a:gd name="T42" fmla="*/ 137 w 154"/>
                <a:gd name="T43" fmla="*/ 23 h 136"/>
                <a:gd name="T44" fmla="*/ 131 w 154"/>
                <a:gd name="T45" fmla="*/ 17 h 136"/>
                <a:gd name="T46" fmla="*/ 137 w 154"/>
                <a:gd name="T47" fmla="*/ 10 h 136"/>
                <a:gd name="T48" fmla="*/ 118 w 154"/>
                <a:gd name="T49" fmla="*/ 10 h 136"/>
                <a:gd name="T50" fmla="*/ 125 w 154"/>
                <a:gd name="T51" fmla="*/ 17 h 136"/>
                <a:gd name="T52" fmla="*/ 118 w 154"/>
                <a:gd name="T53" fmla="*/ 23 h 136"/>
                <a:gd name="T54" fmla="*/ 112 w 154"/>
                <a:gd name="T55" fmla="*/ 17 h 136"/>
                <a:gd name="T56" fmla="*/ 118 w 154"/>
                <a:gd name="T57" fmla="*/ 10 h 136"/>
                <a:gd name="T58" fmla="*/ 99 w 154"/>
                <a:gd name="T59" fmla="*/ 10 h 136"/>
                <a:gd name="T60" fmla="*/ 106 w 154"/>
                <a:gd name="T61" fmla="*/ 17 h 136"/>
                <a:gd name="T62" fmla="*/ 99 w 154"/>
                <a:gd name="T63" fmla="*/ 23 h 136"/>
                <a:gd name="T64" fmla="*/ 93 w 154"/>
                <a:gd name="T65" fmla="*/ 17 h 136"/>
                <a:gd name="T66" fmla="*/ 99 w 154"/>
                <a:gd name="T67" fmla="*/ 1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4" h="136">
                  <a:moveTo>
                    <a:pt x="145" y="125"/>
                  </a:moveTo>
                  <a:cubicBezTo>
                    <a:pt x="144" y="125"/>
                    <a:pt x="144" y="125"/>
                    <a:pt x="144" y="125"/>
                  </a:cubicBezTo>
                  <a:cubicBezTo>
                    <a:pt x="144" y="127"/>
                    <a:pt x="144" y="127"/>
                    <a:pt x="144" y="127"/>
                  </a:cubicBezTo>
                  <a:cubicBezTo>
                    <a:pt x="10" y="127"/>
                    <a:pt x="10" y="127"/>
                    <a:pt x="10" y="127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44" y="34"/>
                    <a:pt x="144" y="34"/>
                    <a:pt x="144" y="34"/>
                  </a:cubicBezTo>
                  <a:cubicBezTo>
                    <a:pt x="144" y="43"/>
                    <a:pt x="144" y="43"/>
                    <a:pt x="144" y="43"/>
                  </a:cubicBezTo>
                  <a:cubicBezTo>
                    <a:pt x="144" y="43"/>
                    <a:pt x="144" y="43"/>
                    <a:pt x="145" y="43"/>
                  </a:cubicBezTo>
                  <a:cubicBezTo>
                    <a:pt x="148" y="43"/>
                    <a:pt x="151" y="43"/>
                    <a:pt x="154" y="44"/>
                  </a:cubicBezTo>
                  <a:cubicBezTo>
                    <a:pt x="154" y="5"/>
                    <a:pt x="154" y="5"/>
                    <a:pt x="154" y="5"/>
                  </a:cubicBezTo>
                  <a:cubicBezTo>
                    <a:pt x="154" y="2"/>
                    <a:pt x="152" y="0"/>
                    <a:pt x="14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4"/>
                    <a:pt x="2" y="136"/>
                    <a:pt x="5" y="136"/>
                  </a:cubicBezTo>
                  <a:cubicBezTo>
                    <a:pt x="149" y="136"/>
                    <a:pt x="149" y="136"/>
                    <a:pt x="149" y="136"/>
                  </a:cubicBezTo>
                  <a:cubicBezTo>
                    <a:pt x="152" y="136"/>
                    <a:pt x="154" y="134"/>
                    <a:pt x="154" y="132"/>
                  </a:cubicBezTo>
                  <a:cubicBezTo>
                    <a:pt x="154" y="124"/>
                    <a:pt x="154" y="124"/>
                    <a:pt x="154" y="124"/>
                  </a:cubicBezTo>
                  <a:cubicBezTo>
                    <a:pt x="151" y="124"/>
                    <a:pt x="148" y="125"/>
                    <a:pt x="145" y="125"/>
                  </a:cubicBezTo>
                  <a:close/>
                  <a:moveTo>
                    <a:pt x="137" y="10"/>
                  </a:moveTo>
                  <a:cubicBezTo>
                    <a:pt x="141" y="10"/>
                    <a:pt x="144" y="13"/>
                    <a:pt x="144" y="17"/>
                  </a:cubicBezTo>
                  <a:cubicBezTo>
                    <a:pt x="144" y="20"/>
                    <a:pt x="141" y="23"/>
                    <a:pt x="137" y="23"/>
                  </a:cubicBezTo>
                  <a:cubicBezTo>
                    <a:pt x="134" y="23"/>
                    <a:pt x="131" y="20"/>
                    <a:pt x="131" y="17"/>
                  </a:cubicBezTo>
                  <a:cubicBezTo>
                    <a:pt x="131" y="13"/>
                    <a:pt x="134" y="10"/>
                    <a:pt x="137" y="10"/>
                  </a:cubicBezTo>
                  <a:close/>
                  <a:moveTo>
                    <a:pt x="118" y="10"/>
                  </a:moveTo>
                  <a:cubicBezTo>
                    <a:pt x="122" y="10"/>
                    <a:pt x="125" y="13"/>
                    <a:pt x="125" y="17"/>
                  </a:cubicBezTo>
                  <a:cubicBezTo>
                    <a:pt x="125" y="20"/>
                    <a:pt x="122" y="23"/>
                    <a:pt x="118" y="23"/>
                  </a:cubicBezTo>
                  <a:cubicBezTo>
                    <a:pt x="115" y="23"/>
                    <a:pt x="112" y="20"/>
                    <a:pt x="112" y="17"/>
                  </a:cubicBezTo>
                  <a:cubicBezTo>
                    <a:pt x="112" y="13"/>
                    <a:pt x="115" y="10"/>
                    <a:pt x="118" y="10"/>
                  </a:cubicBezTo>
                  <a:close/>
                  <a:moveTo>
                    <a:pt x="99" y="10"/>
                  </a:moveTo>
                  <a:cubicBezTo>
                    <a:pt x="103" y="10"/>
                    <a:pt x="106" y="13"/>
                    <a:pt x="106" y="17"/>
                  </a:cubicBezTo>
                  <a:cubicBezTo>
                    <a:pt x="106" y="20"/>
                    <a:pt x="103" y="23"/>
                    <a:pt x="99" y="23"/>
                  </a:cubicBezTo>
                  <a:cubicBezTo>
                    <a:pt x="96" y="23"/>
                    <a:pt x="93" y="20"/>
                    <a:pt x="93" y="17"/>
                  </a:cubicBezTo>
                  <a:cubicBezTo>
                    <a:pt x="93" y="13"/>
                    <a:pt x="96" y="10"/>
                    <a:pt x="9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0" name="Freeform 246"/>
            <p:cNvSpPr>
              <a:spLocks noEditPoints="1"/>
            </p:cNvSpPr>
            <p:nvPr/>
          </p:nvSpPr>
          <p:spPr bwMode="auto">
            <a:xfrm>
              <a:off x="7335884" y="1979802"/>
              <a:ext cx="258060" cy="210351"/>
            </a:xfrm>
            <a:custGeom>
              <a:avLst/>
              <a:gdLst>
                <a:gd name="T0" fmla="*/ 96 w 101"/>
                <a:gd name="T1" fmla="*/ 68 h 82"/>
                <a:gd name="T2" fmla="*/ 77 w 101"/>
                <a:gd name="T3" fmla="*/ 55 h 82"/>
                <a:gd name="T4" fmla="*/ 71 w 101"/>
                <a:gd name="T5" fmla="*/ 54 h 82"/>
                <a:gd name="T6" fmla="*/ 69 w 101"/>
                <a:gd name="T7" fmla="*/ 55 h 82"/>
                <a:gd name="T8" fmla="*/ 66 w 101"/>
                <a:gd name="T9" fmla="*/ 53 h 82"/>
                <a:gd name="T10" fmla="*/ 69 w 101"/>
                <a:gd name="T11" fmla="*/ 29 h 82"/>
                <a:gd name="T12" fmla="*/ 29 w 101"/>
                <a:gd name="T13" fmla="*/ 4 h 82"/>
                <a:gd name="T14" fmla="*/ 4 w 101"/>
                <a:gd name="T15" fmla="*/ 45 h 82"/>
                <a:gd name="T16" fmla="*/ 45 w 101"/>
                <a:gd name="T17" fmla="*/ 70 h 82"/>
                <a:gd name="T18" fmla="*/ 62 w 101"/>
                <a:gd name="T19" fmla="*/ 59 h 82"/>
                <a:gd name="T20" fmla="*/ 66 w 101"/>
                <a:gd name="T21" fmla="*/ 61 h 82"/>
                <a:gd name="T22" fmla="*/ 69 w 101"/>
                <a:gd name="T23" fmla="*/ 68 h 82"/>
                <a:gd name="T24" fmla="*/ 88 w 101"/>
                <a:gd name="T25" fmla="*/ 80 h 82"/>
                <a:gd name="T26" fmla="*/ 94 w 101"/>
                <a:gd name="T27" fmla="*/ 81 h 82"/>
                <a:gd name="T28" fmla="*/ 99 w 101"/>
                <a:gd name="T29" fmla="*/ 78 h 82"/>
                <a:gd name="T30" fmla="*/ 96 w 101"/>
                <a:gd name="T31" fmla="*/ 68 h 82"/>
                <a:gd name="T32" fmla="*/ 42 w 101"/>
                <a:gd name="T33" fmla="*/ 58 h 82"/>
                <a:gd name="T34" fmla="*/ 16 w 101"/>
                <a:gd name="T35" fmla="*/ 42 h 82"/>
                <a:gd name="T36" fmla="*/ 32 w 101"/>
                <a:gd name="T37" fmla="*/ 16 h 82"/>
                <a:gd name="T38" fmla="*/ 58 w 101"/>
                <a:gd name="T39" fmla="*/ 32 h 82"/>
                <a:gd name="T40" fmla="*/ 42 w 101"/>
                <a:gd name="T41" fmla="*/ 5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" h="82">
                  <a:moveTo>
                    <a:pt x="96" y="68"/>
                  </a:moveTo>
                  <a:cubicBezTo>
                    <a:pt x="77" y="55"/>
                    <a:pt x="77" y="55"/>
                    <a:pt x="77" y="55"/>
                  </a:cubicBezTo>
                  <a:cubicBezTo>
                    <a:pt x="75" y="54"/>
                    <a:pt x="73" y="54"/>
                    <a:pt x="71" y="54"/>
                  </a:cubicBezTo>
                  <a:cubicBezTo>
                    <a:pt x="71" y="54"/>
                    <a:pt x="70" y="55"/>
                    <a:pt x="69" y="55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70" y="46"/>
                    <a:pt x="71" y="37"/>
                    <a:pt x="69" y="29"/>
                  </a:cubicBezTo>
                  <a:cubicBezTo>
                    <a:pt x="65" y="11"/>
                    <a:pt x="47" y="0"/>
                    <a:pt x="29" y="4"/>
                  </a:cubicBezTo>
                  <a:cubicBezTo>
                    <a:pt x="11" y="9"/>
                    <a:pt x="0" y="27"/>
                    <a:pt x="4" y="45"/>
                  </a:cubicBezTo>
                  <a:cubicBezTo>
                    <a:pt x="8" y="63"/>
                    <a:pt x="27" y="74"/>
                    <a:pt x="45" y="70"/>
                  </a:cubicBezTo>
                  <a:cubicBezTo>
                    <a:pt x="52" y="68"/>
                    <a:pt x="58" y="64"/>
                    <a:pt x="62" y="59"/>
                  </a:cubicBezTo>
                  <a:cubicBezTo>
                    <a:pt x="66" y="61"/>
                    <a:pt x="66" y="61"/>
                    <a:pt x="66" y="61"/>
                  </a:cubicBezTo>
                  <a:cubicBezTo>
                    <a:pt x="65" y="63"/>
                    <a:pt x="67" y="66"/>
                    <a:pt x="69" y="68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90" y="81"/>
                    <a:pt x="92" y="82"/>
                    <a:pt x="94" y="81"/>
                  </a:cubicBezTo>
                  <a:cubicBezTo>
                    <a:pt x="96" y="81"/>
                    <a:pt x="98" y="80"/>
                    <a:pt x="99" y="78"/>
                  </a:cubicBezTo>
                  <a:cubicBezTo>
                    <a:pt x="101" y="75"/>
                    <a:pt x="100" y="70"/>
                    <a:pt x="96" y="68"/>
                  </a:cubicBezTo>
                  <a:close/>
                  <a:moveTo>
                    <a:pt x="42" y="58"/>
                  </a:moveTo>
                  <a:cubicBezTo>
                    <a:pt x="30" y="61"/>
                    <a:pt x="19" y="54"/>
                    <a:pt x="16" y="42"/>
                  </a:cubicBezTo>
                  <a:cubicBezTo>
                    <a:pt x="13" y="30"/>
                    <a:pt x="20" y="19"/>
                    <a:pt x="32" y="16"/>
                  </a:cubicBezTo>
                  <a:cubicBezTo>
                    <a:pt x="43" y="13"/>
                    <a:pt x="55" y="20"/>
                    <a:pt x="58" y="32"/>
                  </a:cubicBezTo>
                  <a:cubicBezTo>
                    <a:pt x="60" y="43"/>
                    <a:pt x="53" y="55"/>
                    <a:pt x="42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715176" y="3298670"/>
            <a:ext cx="401728" cy="296010"/>
            <a:chOff x="5958843" y="1820413"/>
            <a:chExt cx="535637" cy="394680"/>
          </a:xfrm>
          <a:solidFill>
            <a:schemeClr val="accent3"/>
          </a:solidFill>
        </p:grpSpPr>
        <p:sp>
          <p:nvSpPr>
            <p:cNvPr id="32" name="Freeform 248"/>
            <p:cNvSpPr/>
            <p:nvPr/>
          </p:nvSpPr>
          <p:spPr bwMode="auto">
            <a:xfrm>
              <a:off x="5958843" y="1820413"/>
              <a:ext cx="376247" cy="358898"/>
            </a:xfrm>
            <a:custGeom>
              <a:avLst/>
              <a:gdLst>
                <a:gd name="T0" fmla="*/ 61 w 147"/>
                <a:gd name="T1" fmla="*/ 105 h 140"/>
                <a:gd name="T2" fmla="*/ 54 w 147"/>
                <a:gd name="T3" fmla="*/ 103 h 140"/>
                <a:gd name="T4" fmla="*/ 53 w 147"/>
                <a:gd name="T5" fmla="*/ 103 h 140"/>
                <a:gd name="T6" fmla="*/ 52 w 147"/>
                <a:gd name="T7" fmla="*/ 103 h 140"/>
                <a:gd name="T8" fmla="*/ 33 w 147"/>
                <a:gd name="T9" fmla="*/ 111 h 140"/>
                <a:gd name="T10" fmla="*/ 38 w 147"/>
                <a:gd name="T11" fmla="*/ 97 h 140"/>
                <a:gd name="T12" fmla="*/ 34 w 147"/>
                <a:gd name="T13" fmla="*/ 94 h 140"/>
                <a:gd name="T14" fmla="*/ 13 w 147"/>
                <a:gd name="T15" fmla="*/ 60 h 140"/>
                <a:gd name="T16" fmla="*/ 79 w 147"/>
                <a:gd name="T17" fmla="*/ 13 h 140"/>
                <a:gd name="T18" fmla="*/ 128 w 147"/>
                <a:gd name="T19" fmla="*/ 29 h 140"/>
                <a:gd name="T20" fmla="*/ 137 w 147"/>
                <a:gd name="T21" fmla="*/ 29 h 140"/>
                <a:gd name="T22" fmla="*/ 147 w 147"/>
                <a:gd name="T23" fmla="*/ 29 h 140"/>
                <a:gd name="T24" fmla="*/ 79 w 147"/>
                <a:gd name="T25" fmla="*/ 0 h 140"/>
                <a:gd name="T26" fmla="*/ 0 w 147"/>
                <a:gd name="T27" fmla="*/ 60 h 140"/>
                <a:gd name="T28" fmla="*/ 22 w 147"/>
                <a:gd name="T29" fmla="*/ 102 h 140"/>
                <a:gd name="T30" fmla="*/ 9 w 147"/>
                <a:gd name="T31" fmla="*/ 140 h 140"/>
                <a:gd name="T32" fmla="*/ 24 w 147"/>
                <a:gd name="T33" fmla="*/ 131 h 140"/>
                <a:gd name="T34" fmla="*/ 51 w 147"/>
                <a:gd name="T35" fmla="*/ 117 h 140"/>
                <a:gd name="T36" fmla="*/ 70 w 147"/>
                <a:gd name="T37" fmla="*/ 120 h 140"/>
                <a:gd name="T38" fmla="*/ 61 w 147"/>
                <a:gd name="T39" fmla="*/ 10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0">
                  <a:moveTo>
                    <a:pt x="61" y="105"/>
                  </a:moveTo>
                  <a:cubicBezTo>
                    <a:pt x="59" y="105"/>
                    <a:pt x="56" y="104"/>
                    <a:pt x="54" y="103"/>
                  </a:cubicBezTo>
                  <a:cubicBezTo>
                    <a:pt x="53" y="103"/>
                    <a:pt x="53" y="103"/>
                    <a:pt x="53" y="103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50" y="103"/>
                    <a:pt x="48" y="103"/>
                    <a:pt x="33" y="111"/>
                  </a:cubicBezTo>
                  <a:cubicBezTo>
                    <a:pt x="38" y="97"/>
                    <a:pt x="38" y="97"/>
                    <a:pt x="38" y="97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21" y="85"/>
                    <a:pt x="13" y="73"/>
                    <a:pt x="13" y="60"/>
                  </a:cubicBezTo>
                  <a:cubicBezTo>
                    <a:pt x="13" y="34"/>
                    <a:pt x="43" y="13"/>
                    <a:pt x="79" y="13"/>
                  </a:cubicBezTo>
                  <a:cubicBezTo>
                    <a:pt x="99" y="13"/>
                    <a:pt x="116" y="19"/>
                    <a:pt x="128" y="29"/>
                  </a:cubicBezTo>
                  <a:cubicBezTo>
                    <a:pt x="131" y="29"/>
                    <a:pt x="134" y="29"/>
                    <a:pt x="137" y="29"/>
                  </a:cubicBezTo>
                  <a:cubicBezTo>
                    <a:pt x="140" y="29"/>
                    <a:pt x="143" y="29"/>
                    <a:pt x="147" y="29"/>
                  </a:cubicBezTo>
                  <a:cubicBezTo>
                    <a:pt x="133" y="12"/>
                    <a:pt x="108" y="0"/>
                    <a:pt x="79" y="0"/>
                  </a:cubicBezTo>
                  <a:cubicBezTo>
                    <a:pt x="35" y="0"/>
                    <a:pt x="0" y="27"/>
                    <a:pt x="0" y="60"/>
                  </a:cubicBezTo>
                  <a:cubicBezTo>
                    <a:pt x="0" y="76"/>
                    <a:pt x="8" y="91"/>
                    <a:pt x="22" y="102"/>
                  </a:cubicBezTo>
                  <a:cubicBezTo>
                    <a:pt x="9" y="140"/>
                    <a:pt x="9" y="140"/>
                    <a:pt x="9" y="140"/>
                  </a:cubicBezTo>
                  <a:cubicBezTo>
                    <a:pt x="24" y="131"/>
                    <a:pt x="24" y="131"/>
                    <a:pt x="24" y="131"/>
                  </a:cubicBezTo>
                  <a:cubicBezTo>
                    <a:pt x="35" y="125"/>
                    <a:pt x="47" y="118"/>
                    <a:pt x="51" y="117"/>
                  </a:cubicBezTo>
                  <a:cubicBezTo>
                    <a:pt x="57" y="118"/>
                    <a:pt x="63" y="119"/>
                    <a:pt x="70" y="120"/>
                  </a:cubicBezTo>
                  <a:cubicBezTo>
                    <a:pt x="66" y="115"/>
                    <a:pt x="63" y="110"/>
                    <a:pt x="61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3" name="Freeform 249"/>
            <p:cNvSpPr>
              <a:spLocks noEditPoints="1"/>
            </p:cNvSpPr>
            <p:nvPr/>
          </p:nvSpPr>
          <p:spPr bwMode="auto">
            <a:xfrm>
              <a:off x="6125823" y="1912577"/>
              <a:ext cx="368657" cy="302516"/>
            </a:xfrm>
            <a:custGeom>
              <a:avLst/>
              <a:gdLst>
                <a:gd name="T0" fmla="*/ 144 w 144"/>
                <a:gd name="T1" fmla="*/ 53 h 118"/>
                <a:gd name="T2" fmla="*/ 72 w 144"/>
                <a:gd name="T3" fmla="*/ 0 h 118"/>
                <a:gd name="T4" fmla="*/ 0 w 144"/>
                <a:gd name="T5" fmla="*/ 53 h 118"/>
                <a:gd name="T6" fmla="*/ 72 w 144"/>
                <a:gd name="T7" fmla="*/ 107 h 118"/>
                <a:gd name="T8" fmla="*/ 99 w 144"/>
                <a:gd name="T9" fmla="*/ 103 h 118"/>
                <a:gd name="T10" fmla="*/ 130 w 144"/>
                <a:gd name="T11" fmla="*/ 118 h 118"/>
                <a:gd name="T12" fmla="*/ 121 w 144"/>
                <a:gd name="T13" fmla="*/ 93 h 118"/>
                <a:gd name="T14" fmla="*/ 144 w 144"/>
                <a:gd name="T15" fmla="*/ 53 h 118"/>
                <a:gd name="T16" fmla="*/ 44 w 144"/>
                <a:gd name="T17" fmla="*/ 61 h 118"/>
                <a:gd name="T18" fmla="*/ 38 w 144"/>
                <a:gd name="T19" fmla="*/ 57 h 118"/>
                <a:gd name="T20" fmla="*/ 31 w 144"/>
                <a:gd name="T21" fmla="*/ 61 h 118"/>
                <a:gd name="T22" fmla="*/ 33 w 144"/>
                <a:gd name="T23" fmla="*/ 53 h 118"/>
                <a:gd name="T24" fmla="*/ 27 w 144"/>
                <a:gd name="T25" fmla="*/ 48 h 118"/>
                <a:gd name="T26" fmla="*/ 35 w 144"/>
                <a:gd name="T27" fmla="*/ 47 h 118"/>
                <a:gd name="T28" fmla="*/ 38 w 144"/>
                <a:gd name="T29" fmla="*/ 41 h 118"/>
                <a:gd name="T30" fmla="*/ 41 w 144"/>
                <a:gd name="T31" fmla="*/ 47 h 118"/>
                <a:gd name="T32" fmla="*/ 48 w 144"/>
                <a:gd name="T33" fmla="*/ 48 h 118"/>
                <a:gd name="T34" fmla="*/ 43 w 144"/>
                <a:gd name="T35" fmla="*/ 53 h 118"/>
                <a:gd name="T36" fmla="*/ 44 w 144"/>
                <a:gd name="T37" fmla="*/ 61 h 118"/>
                <a:gd name="T38" fmla="*/ 82 w 144"/>
                <a:gd name="T39" fmla="*/ 64 h 118"/>
                <a:gd name="T40" fmla="*/ 72 w 144"/>
                <a:gd name="T41" fmla="*/ 58 h 118"/>
                <a:gd name="T42" fmla="*/ 62 w 144"/>
                <a:gd name="T43" fmla="*/ 64 h 118"/>
                <a:gd name="T44" fmla="*/ 64 w 144"/>
                <a:gd name="T45" fmla="*/ 52 h 118"/>
                <a:gd name="T46" fmla="*/ 56 w 144"/>
                <a:gd name="T47" fmla="*/ 44 h 118"/>
                <a:gd name="T48" fmla="*/ 67 w 144"/>
                <a:gd name="T49" fmla="*/ 43 h 118"/>
                <a:gd name="T50" fmla="*/ 72 w 144"/>
                <a:gd name="T51" fmla="*/ 33 h 118"/>
                <a:gd name="T52" fmla="*/ 77 w 144"/>
                <a:gd name="T53" fmla="*/ 43 h 118"/>
                <a:gd name="T54" fmla="*/ 88 w 144"/>
                <a:gd name="T55" fmla="*/ 44 h 118"/>
                <a:gd name="T56" fmla="*/ 80 w 144"/>
                <a:gd name="T57" fmla="*/ 52 h 118"/>
                <a:gd name="T58" fmla="*/ 82 w 144"/>
                <a:gd name="T59" fmla="*/ 64 h 118"/>
                <a:gd name="T60" fmla="*/ 112 w 144"/>
                <a:gd name="T61" fmla="*/ 61 h 118"/>
                <a:gd name="T62" fmla="*/ 106 w 144"/>
                <a:gd name="T63" fmla="*/ 57 h 118"/>
                <a:gd name="T64" fmla="*/ 99 w 144"/>
                <a:gd name="T65" fmla="*/ 61 h 118"/>
                <a:gd name="T66" fmla="*/ 101 w 144"/>
                <a:gd name="T67" fmla="*/ 53 h 118"/>
                <a:gd name="T68" fmla="*/ 95 w 144"/>
                <a:gd name="T69" fmla="*/ 48 h 118"/>
                <a:gd name="T70" fmla="*/ 103 w 144"/>
                <a:gd name="T71" fmla="*/ 47 h 118"/>
                <a:gd name="T72" fmla="*/ 106 w 144"/>
                <a:gd name="T73" fmla="*/ 41 h 118"/>
                <a:gd name="T74" fmla="*/ 109 w 144"/>
                <a:gd name="T75" fmla="*/ 47 h 118"/>
                <a:gd name="T76" fmla="*/ 116 w 144"/>
                <a:gd name="T77" fmla="*/ 48 h 118"/>
                <a:gd name="T78" fmla="*/ 111 w 144"/>
                <a:gd name="T79" fmla="*/ 53 h 118"/>
                <a:gd name="T80" fmla="*/ 112 w 144"/>
                <a:gd name="T81" fmla="*/ 6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4" h="118">
                  <a:moveTo>
                    <a:pt x="144" y="53"/>
                  </a:moveTo>
                  <a:cubicBezTo>
                    <a:pt x="144" y="24"/>
                    <a:pt x="112" y="0"/>
                    <a:pt x="72" y="0"/>
                  </a:cubicBezTo>
                  <a:cubicBezTo>
                    <a:pt x="32" y="0"/>
                    <a:pt x="0" y="24"/>
                    <a:pt x="0" y="53"/>
                  </a:cubicBezTo>
                  <a:cubicBezTo>
                    <a:pt x="0" y="83"/>
                    <a:pt x="32" y="107"/>
                    <a:pt x="72" y="107"/>
                  </a:cubicBezTo>
                  <a:cubicBezTo>
                    <a:pt x="82" y="107"/>
                    <a:pt x="91" y="105"/>
                    <a:pt x="99" y="103"/>
                  </a:cubicBezTo>
                  <a:cubicBezTo>
                    <a:pt x="102" y="102"/>
                    <a:pt x="130" y="118"/>
                    <a:pt x="130" y="118"/>
                  </a:cubicBezTo>
                  <a:cubicBezTo>
                    <a:pt x="121" y="93"/>
                    <a:pt x="121" y="93"/>
                    <a:pt x="121" y="93"/>
                  </a:cubicBezTo>
                  <a:cubicBezTo>
                    <a:pt x="135" y="83"/>
                    <a:pt x="144" y="69"/>
                    <a:pt x="144" y="53"/>
                  </a:cubicBezTo>
                  <a:close/>
                  <a:moveTo>
                    <a:pt x="44" y="61"/>
                  </a:moveTo>
                  <a:cubicBezTo>
                    <a:pt x="38" y="57"/>
                    <a:pt x="38" y="57"/>
                    <a:pt x="38" y="57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3" y="53"/>
                    <a:pt x="43" y="53"/>
                    <a:pt x="43" y="53"/>
                  </a:cubicBezTo>
                  <a:lnTo>
                    <a:pt x="44" y="61"/>
                  </a:lnTo>
                  <a:close/>
                  <a:moveTo>
                    <a:pt x="82" y="64"/>
                  </a:moveTo>
                  <a:cubicBezTo>
                    <a:pt x="72" y="58"/>
                    <a:pt x="72" y="58"/>
                    <a:pt x="72" y="58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67" y="43"/>
                    <a:pt x="67" y="43"/>
                    <a:pt x="67" y="43"/>
                  </a:cubicBezTo>
                  <a:cubicBezTo>
                    <a:pt x="72" y="33"/>
                    <a:pt x="72" y="33"/>
                    <a:pt x="72" y="3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0" y="52"/>
                    <a:pt x="80" y="52"/>
                    <a:pt x="80" y="52"/>
                  </a:cubicBezTo>
                  <a:lnTo>
                    <a:pt x="82" y="64"/>
                  </a:lnTo>
                  <a:close/>
                  <a:moveTo>
                    <a:pt x="112" y="61"/>
                  </a:moveTo>
                  <a:cubicBezTo>
                    <a:pt x="106" y="57"/>
                    <a:pt x="106" y="57"/>
                    <a:pt x="106" y="57"/>
                  </a:cubicBezTo>
                  <a:cubicBezTo>
                    <a:pt x="99" y="61"/>
                    <a:pt x="99" y="61"/>
                    <a:pt x="99" y="61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95" y="48"/>
                    <a:pt x="95" y="48"/>
                    <a:pt x="95" y="48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16" y="48"/>
                    <a:pt x="116" y="48"/>
                    <a:pt x="116" y="48"/>
                  </a:cubicBezTo>
                  <a:cubicBezTo>
                    <a:pt x="111" y="53"/>
                    <a:pt x="111" y="53"/>
                    <a:pt x="111" y="53"/>
                  </a:cubicBezTo>
                  <a:lnTo>
                    <a:pt x="112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918357" y="1356135"/>
            <a:ext cx="1814275" cy="873615"/>
            <a:chOff x="1224476" y="2024080"/>
            <a:chExt cx="2419033" cy="1164820"/>
          </a:xfrm>
        </p:grpSpPr>
        <p:grpSp>
          <p:nvGrpSpPr>
            <p:cNvPr id="35" name="组合 34"/>
            <p:cNvGrpSpPr/>
            <p:nvPr/>
          </p:nvGrpSpPr>
          <p:grpSpPr>
            <a:xfrm>
              <a:off x="1224476" y="2395944"/>
              <a:ext cx="2349786" cy="792956"/>
              <a:chOff x="1690972" y="2476067"/>
              <a:chExt cx="2349786" cy="792956"/>
            </a:xfrm>
          </p:grpSpPr>
          <p:sp>
            <p:nvSpPr>
              <p:cNvPr id="37" name="文本框 36"/>
              <p:cNvSpPr txBox="1"/>
              <p:nvPr/>
            </p:nvSpPr>
            <p:spPr bwMode="auto">
              <a:xfrm>
                <a:off x="1787319" y="2684247"/>
                <a:ext cx="2253439" cy="5847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2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Lato Light" charset="0"/>
                    <a:sym typeface="Lato Light" charset="0"/>
                  </a:rPr>
                  <a:t>此处添加详细文本描述，建议与标题相关并符合</a:t>
                </a:r>
                <a:endPara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38" name="文本框 37"/>
              <p:cNvSpPr txBox="1"/>
              <p:nvPr/>
            </p:nvSpPr>
            <p:spPr bwMode="auto">
              <a:xfrm>
                <a:off x="1690972" y="2476067"/>
                <a:ext cx="2349783" cy="3385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50" b="0" i="0" u="none" strike="noStrike" kern="1200" cap="none" spc="75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在此添加标题</a:t>
                </a:r>
              </a:p>
            </p:txBody>
          </p:sp>
        </p:grpSp>
        <p:sp>
          <p:nvSpPr>
            <p:cNvPr id="36" name="矩形 35"/>
            <p:cNvSpPr/>
            <p:nvPr/>
          </p:nvSpPr>
          <p:spPr>
            <a:xfrm>
              <a:off x="3012567" y="2024080"/>
              <a:ext cx="630942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75" normalizeH="0" baseline="0" noProof="0" dirty="0">
                  <a:ln>
                    <a:noFill/>
                  </a:ln>
                  <a:solidFill>
                    <a:srgbClr val="C0000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01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918357" y="2365785"/>
            <a:ext cx="1814276" cy="873615"/>
            <a:chOff x="1224476" y="2024080"/>
            <a:chExt cx="2419034" cy="1164820"/>
          </a:xfrm>
        </p:grpSpPr>
        <p:grpSp>
          <p:nvGrpSpPr>
            <p:cNvPr id="40" name="组合 39"/>
            <p:cNvGrpSpPr/>
            <p:nvPr/>
          </p:nvGrpSpPr>
          <p:grpSpPr>
            <a:xfrm>
              <a:off x="1224476" y="2395944"/>
              <a:ext cx="2349786" cy="792956"/>
              <a:chOff x="1690972" y="2476067"/>
              <a:chExt cx="2349786" cy="792956"/>
            </a:xfrm>
          </p:grpSpPr>
          <p:sp>
            <p:nvSpPr>
              <p:cNvPr id="42" name="文本框 41"/>
              <p:cNvSpPr txBox="1"/>
              <p:nvPr/>
            </p:nvSpPr>
            <p:spPr bwMode="auto">
              <a:xfrm>
                <a:off x="1787319" y="2684247"/>
                <a:ext cx="2253439" cy="5847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2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Lato Light" charset="0"/>
                    <a:sym typeface="Lato Light" charset="0"/>
                  </a:rPr>
                  <a:t>此处添加详细文本描述，建议与标题相关并符合</a:t>
                </a:r>
                <a:endPara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43" name="文本框 42"/>
              <p:cNvSpPr txBox="1"/>
              <p:nvPr/>
            </p:nvSpPr>
            <p:spPr bwMode="auto">
              <a:xfrm>
                <a:off x="1690972" y="2476067"/>
                <a:ext cx="2349783" cy="3385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50" b="0" i="0" u="none" strike="noStrike" kern="1200" cap="none" spc="75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在此添加标题</a:t>
                </a:r>
              </a:p>
            </p:txBody>
          </p:sp>
        </p:grpSp>
        <p:sp>
          <p:nvSpPr>
            <p:cNvPr id="41" name="矩形 40"/>
            <p:cNvSpPr/>
            <p:nvPr/>
          </p:nvSpPr>
          <p:spPr>
            <a:xfrm>
              <a:off x="3012569" y="2024080"/>
              <a:ext cx="630941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75" normalizeH="0" baseline="0" noProof="0" dirty="0">
                  <a:ln>
                    <a:noFill/>
                  </a:ln>
                  <a:solidFill>
                    <a:srgbClr val="C0000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02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918357" y="3375435"/>
            <a:ext cx="1814275" cy="873615"/>
            <a:chOff x="1224476" y="2024080"/>
            <a:chExt cx="2419032" cy="1164820"/>
          </a:xfrm>
        </p:grpSpPr>
        <p:grpSp>
          <p:nvGrpSpPr>
            <p:cNvPr id="45" name="组合 44"/>
            <p:cNvGrpSpPr/>
            <p:nvPr/>
          </p:nvGrpSpPr>
          <p:grpSpPr>
            <a:xfrm>
              <a:off x="1224476" y="2395944"/>
              <a:ext cx="2349786" cy="792956"/>
              <a:chOff x="1690972" y="2476067"/>
              <a:chExt cx="2349786" cy="792956"/>
            </a:xfrm>
          </p:grpSpPr>
          <p:sp>
            <p:nvSpPr>
              <p:cNvPr id="47" name="文本框 46"/>
              <p:cNvSpPr txBox="1"/>
              <p:nvPr/>
            </p:nvSpPr>
            <p:spPr bwMode="auto">
              <a:xfrm>
                <a:off x="1787319" y="2684247"/>
                <a:ext cx="2253439" cy="5847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2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Lato Light" charset="0"/>
                    <a:sym typeface="Lato Light" charset="0"/>
                  </a:rPr>
                  <a:t>此处添加详细文本描述，建议与标题相关并符合</a:t>
                </a:r>
                <a:endPara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48" name="文本框 47"/>
              <p:cNvSpPr txBox="1"/>
              <p:nvPr/>
            </p:nvSpPr>
            <p:spPr bwMode="auto">
              <a:xfrm>
                <a:off x="1690972" y="2476067"/>
                <a:ext cx="2349783" cy="3385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50" b="0" i="0" u="none" strike="noStrike" kern="1200" cap="none" spc="75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在此添加标题</a:t>
                </a:r>
              </a:p>
            </p:txBody>
          </p:sp>
        </p:grpSp>
        <p:sp>
          <p:nvSpPr>
            <p:cNvPr id="46" name="矩形 45"/>
            <p:cNvSpPr/>
            <p:nvPr/>
          </p:nvSpPr>
          <p:spPr>
            <a:xfrm>
              <a:off x="3012567" y="2024080"/>
              <a:ext cx="630941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75" normalizeH="0" baseline="0" noProof="0" dirty="0">
                  <a:ln>
                    <a:noFill/>
                  </a:ln>
                  <a:solidFill>
                    <a:srgbClr val="C0000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03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5939078" y="2608633"/>
            <a:ext cx="2279781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</a:t>
            </a:r>
            <a:endParaRPr kumimoji="0" lang="en-US" altLang="zh-CN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5939077" y="2362890"/>
            <a:ext cx="1576148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15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Add the title here</a:t>
            </a:r>
          </a:p>
        </p:txBody>
      </p:sp>
      <p:sp>
        <p:nvSpPr>
          <p:cNvPr id="51" name="矩形 50"/>
          <p:cNvSpPr/>
          <p:nvPr/>
        </p:nvSpPr>
        <p:spPr>
          <a:xfrm>
            <a:off x="5936526" y="1816851"/>
            <a:ext cx="9653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75</a:t>
            </a:r>
            <a:r>
              <a:rPr kumimoji="0" lang="en-US" altLang="zh-CN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%</a:t>
            </a:r>
            <a:endParaRPr kumimoji="0" lang="zh-CN" altLang="en-US" sz="675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5936526" y="3253618"/>
            <a:ext cx="2282333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</a:t>
            </a:r>
            <a:endParaRPr kumimoji="0" lang="en-US" altLang="zh-CN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6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60000" fill="hold" nodeType="with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accel="60000" fill="hold" nodeType="withEffect" p14:presetBounceEnd="4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4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4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6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8" presetID="4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6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9" grpId="0"/>
          <p:bldP spid="50" grpId="0"/>
          <p:bldP spid="51" grpId="0"/>
          <p:bldP spid="5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6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accel="60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4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4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6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8" presetID="4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6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9" grpId="0"/>
          <p:bldP spid="50" grpId="0"/>
          <p:bldP spid="51" grpId="0"/>
          <p:bldP spid="52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162957" y="1276277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" name="同心圆 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772690" y="1276277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" name="同心圆 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382423" y="1276277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" name="同心圆 1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992157" y="1276277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" name="同心圆 1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6" name="TextBox 13"/>
          <p:cNvSpPr txBox="1"/>
          <p:nvPr/>
        </p:nvSpPr>
        <p:spPr>
          <a:xfrm>
            <a:off x="1691680" y="1923678"/>
            <a:ext cx="954107" cy="744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C0000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</a:t>
            </a:r>
            <a:endParaRPr kumimoji="0" lang="en-US" altLang="zh-CN" sz="1500" b="1" i="0" u="none" strike="noStrike" kern="1200" cap="none" spc="0" normalizeH="0" baseline="0" noProof="0" dirty="0">
              <a:ln>
                <a:noFill/>
              </a:ln>
              <a:solidFill>
                <a:srgbClr val="C0000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C0000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标题文本</a:t>
            </a:r>
          </a:p>
        </p:txBody>
      </p:sp>
      <p:sp>
        <p:nvSpPr>
          <p:cNvPr id="17" name="TextBox 14"/>
          <p:cNvSpPr txBox="1"/>
          <p:nvPr/>
        </p:nvSpPr>
        <p:spPr>
          <a:xfrm>
            <a:off x="3247907" y="1923678"/>
            <a:ext cx="954107" cy="744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C0000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</a:t>
            </a:r>
            <a:endParaRPr kumimoji="0" lang="en-US" altLang="zh-CN" sz="1500" b="1" i="0" u="none" strike="noStrike" kern="1200" cap="none" spc="0" normalizeH="0" baseline="0" noProof="0" dirty="0">
              <a:ln>
                <a:noFill/>
              </a:ln>
              <a:solidFill>
                <a:srgbClr val="C0000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C0000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标题文本</a:t>
            </a:r>
          </a:p>
        </p:txBody>
      </p:sp>
      <p:sp>
        <p:nvSpPr>
          <p:cNvPr id="18" name="TextBox 15"/>
          <p:cNvSpPr txBox="1"/>
          <p:nvPr/>
        </p:nvSpPr>
        <p:spPr>
          <a:xfrm>
            <a:off x="4893034" y="1923678"/>
            <a:ext cx="954107" cy="744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C0000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</a:t>
            </a:r>
            <a:r>
              <a:rPr kumimoji="0" lang="zh-CN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输入</a:t>
            </a:r>
            <a:endParaRPr kumimoji="0" lang="en-US" altLang="zh-CN" sz="1500" b="1" i="0" u="none" strike="noStrike" kern="1200" cap="none" spc="0" normalizeH="0" baseline="0" noProof="0" dirty="0">
              <a:ln>
                <a:noFill/>
              </a:ln>
              <a:solidFill>
                <a:srgbClr val="C0000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C0000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标题文本</a:t>
            </a:r>
          </a:p>
        </p:txBody>
      </p:sp>
      <p:sp>
        <p:nvSpPr>
          <p:cNvPr id="19" name="TextBox 16"/>
          <p:cNvSpPr txBox="1"/>
          <p:nvPr/>
        </p:nvSpPr>
        <p:spPr>
          <a:xfrm>
            <a:off x="6500060" y="1923678"/>
            <a:ext cx="954107" cy="744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C0000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</a:t>
            </a:r>
            <a:endParaRPr kumimoji="0" lang="en-US" altLang="zh-CN" sz="1500" b="1" i="0" u="none" strike="noStrike" kern="1200" cap="none" spc="0" normalizeH="0" baseline="0" noProof="0" dirty="0">
              <a:ln>
                <a:noFill/>
              </a:ln>
              <a:solidFill>
                <a:srgbClr val="C0000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C0000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标题文本</a:t>
            </a:r>
          </a:p>
        </p:txBody>
      </p:sp>
      <p:sp>
        <p:nvSpPr>
          <p:cNvPr id="20" name="TextBox 39"/>
          <p:cNvSpPr txBox="1"/>
          <p:nvPr/>
        </p:nvSpPr>
        <p:spPr>
          <a:xfrm>
            <a:off x="1331640" y="3922778"/>
            <a:ext cx="5848816" cy="4344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点击输入简要文字内容，文字内容需概括精炼，不用多余的文字修饰，言简意赅的说明分项内容。点击输入简要文字内容，文字内容需概括精炼，不用多余的文字修饰，言简意赅的说明分项内容</a:t>
            </a:r>
            <a:r>
              <a:rPr kumimoji="0" lang="en-US" altLang="zh-CN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……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 p14:presetBounceEnd="4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 p14:presetBounceEnd="4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7" grpId="0"/>
          <p:bldP spid="18" grpId="0"/>
          <p:bldP spid="19" grpId="0"/>
          <p:bldP spid="2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7" grpId="0"/>
          <p:bldP spid="18" grpId="0"/>
          <p:bldP spid="19" grpId="0"/>
          <p:bldP spid="20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5"/>
          <p:cNvSpPr/>
          <p:nvPr/>
        </p:nvSpPr>
        <p:spPr bwMode="auto">
          <a:xfrm>
            <a:off x="1156410" y="1195029"/>
            <a:ext cx="1679368" cy="1514136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C00000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" name="TextBox 21"/>
          <p:cNvSpPr txBox="1"/>
          <p:nvPr/>
        </p:nvSpPr>
        <p:spPr>
          <a:xfrm>
            <a:off x="1541751" y="1521210"/>
            <a:ext cx="908686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目录</a:t>
            </a:r>
            <a:endParaRPr kumimoji="0" lang="en-US" altLang="zh-CN" sz="32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MULU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" name="圆角矩形 37"/>
          <p:cNvSpPr/>
          <p:nvPr/>
        </p:nvSpPr>
        <p:spPr>
          <a:xfrm>
            <a:off x="3559080" y="624499"/>
            <a:ext cx="4119012" cy="451685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9" name="Freeform 5"/>
          <p:cNvSpPr/>
          <p:nvPr/>
        </p:nvSpPr>
        <p:spPr bwMode="auto">
          <a:xfrm>
            <a:off x="2913464" y="828588"/>
            <a:ext cx="547516" cy="2247018"/>
          </a:xfrm>
          <a:custGeom>
            <a:avLst/>
            <a:gdLst>
              <a:gd name="T0" fmla="*/ 1999 w 3544"/>
              <a:gd name="T1" fmla="*/ 9150 h 14563"/>
              <a:gd name="T2" fmla="*/ 1999 w 3544"/>
              <a:gd name="T3" fmla="*/ 12306 h 14563"/>
              <a:gd name="T4" fmla="*/ 2353 w 3544"/>
              <a:gd name="T5" fmla="*/ 13628 h 14563"/>
              <a:gd name="T6" fmla="*/ 3544 w 3544"/>
              <a:gd name="T7" fmla="*/ 14112 h 14563"/>
              <a:gd name="T8" fmla="*/ 3544 w 3544"/>
              <a:gd name="T9" fmla="*/ 14563 h 14563"/>
              <a:gd name="T10" fmla="*/ 1933 w 3544"/>
              <a:gd name="T11" fmla="*/ 14016 h 14563"/>
              <a:gd name="T12" fmla="*/ 1419 w 3544"/>
              <a:gd name="T13" fmla="*/ 12050 h 14563"/>
              <a:gd name="T14" fmla="*/ 1419 w 3544"/>
              <a:gd name="T15" fmla="*/ 9279 h 14563"/>
              <a:gd name="T16" fmla="*/ 1160 w 3544"/>
              <a:gd name="T17" fmla="*/ 8022 h 14563"/>
              <a:gd name="T18" fmla="*/ 0 w 3544"/>
              <a:gd name="T19" fmla="*/ 7475 h 14563"/>
              <a:gd name="T20" fmla="*/ 0 w 3544"/>
              <a:gd name="T21" fmla="*/ 7088 h 14563"/>
              <a:gd name="T22" fmla="*/ 1127 w 3544"/>
              <a:gd name="T23" fmla="*/ 6571 h 14563"/>
              <a:gd name="T24" fmla="*/ 1419 w 3544"/>
              <a:gd name="T25" fmla="*/ 5284 h 14563"/>
              <a:gd name="T26" fmla="*/ 1419 w 3544"/>
              <a:gd name="T27" fmla="*/ 2513 h 14563"/>
              <a:gd name="T28" fmla="*/ 1933 w 3544"/>
              <a:gd name="T29" fmla="*/ 547 h 14563"/>
              <a:gd name="T30" fmla="*/ 3544 w 3544"/>
              <a:gd name="T31" fmla="*/ 0 h 14563"/>
              <a:gd name="T32" fmla="*/ 3544 w 3544"/>
              <a:gd name="T33" fmla="*/ 451 h 14563"/>
              <a:gd name="T34" fmla="*/ 2353 w 3544"/>
              <a:gd name="T35" fmla="*/ 902 h 14563"/>
              <a:gd name="T36" fmla="*/ 1999 w 3544"/>
              <a:gd name="T37" fmla="*/ 2254 h 14563"/>
              <a:gd name="T38" fmla="*/ 1999 w 3544"/>
              <a:gd name="T39" fmla="*/ 5413 h 14563"/>
              <a:gd name="T40" fmla="*/ 580 w 3544"/>
              <a:gd name="T41" fmla="*/ 7275 h 14563"/>
              <a:gd name="T42" fmla="*/ 580 w 3544"/>
              <a:gd name="T43" fmla="*/ 7304 h 14563"/>
              <a:gd name="T44" fmla="*/ 1999 w 3544"/>
              <a:gd name="T45" fmla="*/ 9150 h 14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44" h="14563">
                <a:moveTo>
                  <a:pt x="1999" y="9150"/>
                </a:moveTo>
                <a:lnTo>
                  <a:pt x="1999" y="12306"/>
                </a:lnTo>
                <a:cubicBezTo>
                  <a:pt x="1999" y="12867"/>
                  <a:pt x="2117" y="13306"/>
                  <a:pt x="2353" y="13628"/>
                </a:cubicBezTo>
                <a:cubicBezTo>
                  <a:pt x="2590" y="13950"/>
                  <a:pt x="2986" y="14112"/>
                  <a:pt x="3544" y="14112"/>
                </a:cubicBezTo>
                <a:lnTo>
                  <a:pt x="3544" y="14563"/>
                </a:lnTo>
                <a:cubicBezTo>
                  <a:pt x="2815" y="14563"/>
                  <a:pt x="2276" y="14379"/>
                  <a:pt x="1933" y="14016"/>
                </a:cubicBezTo>
                <a:cubicBezTo>
                  <a:pt x="1589" y="13650"/>
                  <a:pt x="1419" y="12993"/>
                  <a:pt x="1419" y="12050"/>
                </a:cubicBezTo>
                <a:lnTo>
                  <a:pt x="1419" y="9279"/>
                </a:lnTo>
                <a:cubicBezTo>
                  <a:pt x="1419" y="8762"/>
                  <a:pt x="1333" y="8344"/>
                  <a:pt x="1160" y="8022"/>
                </a:cubicBezTo>
                <a:cubicBezTo>
                  <a:pt x="990" y="7701"/>
                  <a:pt x="602" y="7516"/>
                  <a:pt x="0" y="7475"/>
                </a:cubicBezTo>
                <a:lnTo>
                  <a:pt x="0" y="7088"/>
                </a:lnTo>
                <a:cubicBezTo>
                  <a:pt x="558" y="7002"/>
                  <a:pt x="935" y="6829"/>
                  <a:pt x="1127" y="6571"/>
                </a:cubicBezTo>
                <a:cubicBezTo>
                  <a:pt x="1322" y="6315"/>
                  <a:pt x="1419" y="5883"/>
                  <a:pt x="1419" y="5284"/>
                </a:cubicBezTo>
                <a:lnTo>
                  <a:pt x="1419" y="2513"/>
                </a:lnTo>
                <a:cubicBezTo>
                  <a:pt x="1419" y="1567"/>
                  <a:pt x="1589" y="913"/>
                  <a:pt x="1933" y="547"/>
                </a:cubicBezTo>
                <a:cubicBezTo>
                  <a:pt x="2276" y="181"/>
                  <a:pt x="2815" y="0"/>
                  <a:pt x="3544" y="0"/>
                </a:cubicBezTo>
                <a:lnTo>
                  <a:pt x="3544" y="451"/>
                </a:lnTo>
                <a:cubicBezTo>
                  <a:pt x="2986" y="451"/>
                  <a:pt x="2590" y="602"/>
                  <a:pt x="2353" y="902"/>
                </a:cubicBezTo>
                <a:cubicBezTo>
                  <a:pt x="2117" y="1201"/>
                  <a:pt x="1999" y="1652"/>
                  <a:pt x="1999" y="2254"/>
                </a:cubicBezTo>
                <a:lnTo>
                  <a:pt x="1999" y="5413"/>
                </a:lnTo>
                <a:cubicBezTo>
                  <a:pt x="1999" y="6265"/>
                  <a:pt x="1592" y="7275"/>
                  <a:pt x="580" y="7275"/>
                </a:cubicBezTo>
                <a:lnTo>
                  <a:pt x="580" y="7304"/>
                </a:lnTo>
                <a:cubicBezTo>
                  <a:pt x="1565" y="7304"/>
                  <a:pt x="1999" y="8309"/>
                  <a:pt x="1999" y="915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0" name="圆角矩形 39"/>
          <p:cNvSpPr/>
          <p:nvPr/>
        </p:nvSpPr>
        <p:spPr>
          <a:xfrm>
            <a:off x="3559080" y="1358893"/>
            <a:ext cx="4119012" cy="451685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3559080" y="2093287"/>
            <a:ext cx="4119012" cy="451685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2" name="圆角矩形 41"/>
          <p:cNvSpPr/>
          <p:nvPr/>
        </p:nvSpPr>
        <p:spPr>
          <a:xfrm>
            <a:off x="3559080" y="2827680"/>
            <a:ext cx="4119012" cy="451685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3" name="TextBox 27"/>
          <p:cNvSpPr txBox="1"/>
          <p:nvPr/>
        </p:nvSpPr>
        <p:spPr>
          <a:xfrm>
            <a:off x="3877592" y="772563"/>
            <a:ext cx="3456384" cy="1860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just" defTabSz="3429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单击此处添加第一部分文字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4" name="TextBox 28"/>
          <p:cNvSpPr txBox="1"/>
          <p:nvPr/>
        </p:nvSpPr>
        <p:spPr>
          <a:xfrm>
            <a:off x="3877592" y="1501379"/>
            <a:ext cx="3456384" cy="1860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just" defTabSz="3429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单击此处添加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第二部分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文字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5" name="TextBox 29"/>
          <p:cNvSpPr txBox="1"/>
          <p:nvPr/>
        </p:nvSpPr>
        <p:spPr>
          <a:xfrm>
            <a:off x="3877592" y="2235773"/>
            <a:ext cx="3456384" cy="1860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just" defTabSz="3429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单击此处添加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第三部分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文字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6" name="TextBox 30"/>
          <p:cNvSpPr txBox="1"/>
          <p:nvPr/>
        </p:nvSpPr>
        <p:spPr>
          <a:xfrm>
            <a:off x="3877592" y="2970166"/>
            <a:ext cx="3456384" cy="1860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just" defTabSz="3429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单击此处添加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第四部分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文字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56244"/>
            <a:ext cx="9143244" cy="20020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8" grpId="0" animBg="1"/>
      <p:bldP spid="39" grpId="0" animBg="1"/>
      <p:bldP spid="40" grpId="0" animBg="1"/>
      <p:bldP spid="41" grpId="0" animBg="1"/>
      <p:bldP spid="42" grpId="0" animBg="1"/>
      <p:bldP spid="43" grpId="0"/>
      <p:bldP spid="44" grpId="0"/>
      <p:bldP spid="45" grpId="0"/>
      <p:bldP spid="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006775" y="3652853"/>
            <a:ext cx="7130450" cy="866131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127000" dist="50800" dir="2700000" algn="tl" rotWithShape="0">
              <a:schemeClr val="tx1">
                <a:alpha val="25000"/>
              </a:schemeClr>
            </a:outerShdw>
          </a:effectLst>
          <a:scene3d>
            <a:camera prst="orthographicFront"/>
            <a:lightRig rig="threePt" dir="t"/>
          </a:scene3d>
          <a:sp3d prstMaterial="softEdge">
            <a:bevelT w="254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015071" y="3650807"/>
            <a:ext cx="870221" cy="870221"/>
            <a:chOff x="4240335" y="3008435"/>
            <a:chExt cx="3711332" cy="3711332"/>
          </a:xfrm>
        </p:grpSpPr>
        <p:sp>
          <p:nvSpPr>
            <p:cNvPr id="6" name="椭圆 5"/>
            <p:cNvSpPr/>
            <p:nvPr/>
          </p:nvSpPr>
          <p:spPr>
            <a:xfrm>
              <a:off x="4240335" y="3008435"/>
              <a:ext cx="3711332" cy="3711332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5400000" scaled="0"/>
            </a:gradFill>
            <a:ln w="9525"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710169" y="3478269"/>
              <a:ext cx="2771663" cy="2771663"/>
              <a:chOff x="2193191" y="1899415"/>
              <a:chExt cx="2421376" cy="2421376"/>
            </a:xfrm>
            <a:effectLst/>
          </p:grpSpPr>
          <p:sp>
            <p:nvSpPr>
              <p:cNvPr id="8" name="椭圆 7"/>
              <p:cNvSpPr/>
              <p:nvPr/>
            </p:nvSpPr>
            <p:spPr>
              <a:xfrm>
                <a:off x="2193191" y="1899415"/>
                <a:ext cx="2421376" cy="2421376"/>
              </a:xfrm>
              <a:prstGeom prst="ellipse">
                <a:avLst/>
              </a:prstGeom>
              <a:solidFill>
                <a:schemeClr val="accent3"/>
              </a:solidFill>
              <a:ln w="317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27000" dist="63500" dir="13500000">
                  <a:schemeClr val="accent3">
                    <a:lumMod val="50000"/>
                    <a:alpha val="8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2386802" y="2093026"/>
                <a:ext cx="2034160" cy="203416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0800">
                <a:noFill/>
              </a:ln>
              <a:effectLst>
                <a:outerShdw blurRad="76200" dist="38100" dir="2700000" algn="tl" rotWithShape="0">
                  <a:schemeClr val="accent3">
                    <a:lumMod val="50000"/>
                    <a:alpha val="64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1750" h="127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sp>
        <p:nvSpPr>
          <p:cNvPr id="10" name="文本框 9"/>
          <p:cNvSpPr txBox="1"/>
          <p:nvPr/>
        </p:nvSpPr>
        <p:spPr bwMode="auto">
          <a:xfrm>
            <a:off x="1885292" y="3843544"/>
            <a:ext cx="6127740" cy="421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宋体" panose="02010600030101010101" pitchFamily="2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此处添加详细文本描述，建议与标题相关并符合整体语言风格，语言描述尽量此处添加详细文本描述，建议与标题相关并符合整体语言风格，</a:t>
            </a:r>
            <a:endParaRPr kumimoji="0" lang="en-US" altLang="zh-CN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宋体" panose="02010600030101010101" pitchFamily="2" charset="-122"/>
              <a:cs typeface="Lato Light" charset="0"/>
              <a:sym typeface="Lato Light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343770" y="3937549"/>
            <a:ext cx="214938" cy="289727"/>
            <a:chOff x="3722033" y="3714538"/>
            <a:chExt cx="500321" cy="674410"/>
          </a:xfrm>
          <a:solidFill>
            <a:schemeClr val="accent3"/>
          </a:solidFill>
        </p:grpSpPr>
        <p:sp>
          <p:nvSpPr>
            <p:cNvPr id="12" name="Freeform 27"/>
            <p:cNvSpPr>
              <a:spLocks noEditPoints="1"/>
            </p:cNvSpPr>
            <p:nvPr/>
          </p:nvSpPr>
          <p:spPr bwMode="auto">
            <a:xfrm>
              <a:off x="3818586" y="4203888"/>
              <a:ext cx="306118" cy="185060"/>
            </a:xfrm>
            <a:custGeom>
              <a:avLst/>
              <a:gdLst>
                <a:gd name="T0" fmla="*/ 317 w 354"/>
                <a:gd name="T1" fmla="*/ 5 h 214"/>
                <a:gd name="T2" fmla="*/ 354 w 354"/>
                <a:gd name="T3" fmla="*/ 186 h 214"/>
                <a:gd name="T4" fmla="*/ 294 w 354"/>
                <a:gd name="T5" fmla="*/ 171 h 214"/>
                <a:gd name="T6" fmla="*/ 250 w 354"/>
                <a:gd name="T7" fmla="*/ 214 h 214"/>
                <a:gd name="T8" fmla="*/ 215 w 354"/>
                <a:gd name="T9" fmla="*/ 44 h 214"/>
                <a:gd name="T10" fmla="*/ 230 w 354"/>
                <a:gd name="T11" fmla="*/ 46 h 214"/>
                <a:gd name="T12" fmla="*/ 241 w 354"/>
                <a:gd name="T13" fmla="*/ 45 h 214"/>
                <a:gd name="T14" fmla="*/ 287 w 354"/>
                <a:gd name="T15" fmla="*/ 7 h 214"/>
                <a:gd name="T16" fmla="*/ 292 w 354"/>
                <a:gd name="T17" fmla="*/ 0 h 214"/>
                <a:gd name="T18" fmla="*/ 300 w 354"/>
                <a:gd name="T19" fmla="*/ 2 h 214"/>
                <a:gd name="T20" fmla="*/ 317 w 354"/>
                <a:gd name="T21" fmla="*/ 5 h 214"/>
                <a:gd name="T22" fmla="*/ 140 w 354"/>
                <a:gd name="T23" fmla="*/ 44 h 214"/>
                <a:gd name="T24" fmla="*/ 105 w 354"/>
                <a:gd name="T25" fmla="*/ 214 h 214"/>
                <a:gd name="T26" fmla="*/ 60 w 354"/>
                <a:gd name="T27" fmla="*/ 171 h 214"/>
                <a:gd name="T28" fmla="*/ 0 w 354"/>
                <a:gd name="T29" fmla="*/ 186 h 214"/>
                <a:gd name="T30" fmla="*/ 38 w 354"/>
                <a:gd name="T31" fmla="*/ 5 h 214"/>
                <a:gd name="T32" fmla="*/ 55 w 354"/>
                <a:gd name="T33" fmla="*/ 2 h 214"/>
                <a:gd name="T34" fmla="*/ 63 w 354"/>
                <a:gd name="T35" fmla="*/ 0 h 214"/>
                <a:gd name="T36" fmla="*/ 67 w 354"/>
                <a:gd name="T37" fmla="*/ 7 h 214"/>
                <a:gd name="T38" fmla="*/ 103 w 354"/>
                <a:gd name="T39" fmla="*/ 42 h 214"/>
                <a:gd name="T40" fmla="*/ 114 w 354"/>
                <a:gd name="T41" fmla="*/ 45 h 214"/>
                <a:gd name="T42" fmla="*/ 140 w 354"/>
                <a:gd name="T43" fmla="*/ 4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4" h="214">
                  <a:moveTo>
                    <a:pt x="317" y="5"/>
                  </a:moveTo>
                  <a:cubicBezTo>
                    <a:pt x="354" y="186"/>
                    <a:pt x="354" y="186"/>
                    <a:pt x="354" y="186"/>
                  </a:cubicBezTo>
                  <a:cubicBezTo>
                    <a:pt x="294" y="171"/>
                    <a:pt x="294" y="171"/>
                    <a:pt x="294" y="171"/>
                  </a:cubicBezTo>
                  <a:cubicBezTo>
                    <a:pt x="250" y="214"/>
                    <a:pt x="250" y="214"/>
                    <a:pt x="250" y="214"/>
                  </a:cubicBezTo>
                  <a:cubicBezTo>
                    <a:pt x="215" y="44"/>
                    <a:pt x="215" y="44"/>
                    <a:pt x="215" y="44"/>
                  </a:cubicBezTo>
                  <a:cubicBezTo>
                    <a:pt x="220" y="45"/>
                    <a:pt x="225" y="46"/>
                    <a:pt x="230" y="46"/>
                  </a:cubicBezTo>
                  <a:cubicBezTo>
                    <a:pt x="234" y="46"/>
                    <a:pt x="238" y="46"/>
                    <a:pt x="241" y="45"/>
                  </a:cubicBezTo>
                  <a:cubicBezTo>
                    <a:pt x="264" y="40"/>
                    <a:pt x="276" y="25"/>
                    <a:pt x="287" y="7"/>
                  </a:cubicBezTo>
                  <a:cubicBezTo>
                    <a:pt x="289" y="5"/>
                    <a:pt x="290" y="2"/>
                    <a:pt x="292" y="0"/>
                  </a:cubicBezTo>
                  <a:cubicBezTo>
                    <a:pt x="295" y="0"/>
                    <a:pt x="298" y="1"/>
                    <a:pt x="300" y="2"/>
                  </a:cubicBezTo>
                  <a:cubicBezTo>
                    <a:pt x="306" y="3"/>
                    <a:pt x="311" y="4"/>
                    <a:pt x="317" y="5"/>
                  </a:cubicBezTo>
                  <a:close/>
                  <a:moveTo>
                    <a:pt x="140" y="44"/>
                  </a:moveTo>
                  <a:cubicBezTo>
                    <a:pt x="105" y="214"/>
                    <a:pt x="105" y="214"/>
                    <a:pt x="105" y="214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43" y="4"/>
                    <a:pt x="49" y="3"/>
                    <a:pt x="55" y="2"/>
                  </a:cubicBezTo>
                  <a:cubicBezTo>
                    <a:pt x="57" y="1"/>
                    <a:pt x="60" y="1"/>
                    <a:pt x="63" y="0"/>
                  </a:cubicBezTo>
                  <a:cubicBezTo>
                    <a:pt x="65" y="2"/>
                    <a:pt x="66" y="5"/>
                    <a:pt x="67" y="7"/>
                  </a:cubicBezTo>
                  <a:cubicBezTo>
                    <a:pt x="77" y="21"/>
                    <a:pt x="86" y="35"/>
                    <a:pt x="103" y="42"/>
                  </a:cubicBezTo>
                  <a:cubicBezTo>
                    <a:pt x="106" y="43"/>
                    <a:pt x="110" y="44"/>
                    <a:pt x="114" y="45"/>
                  </a:cubicBezTo>
                  <a:cubicBezTo>
                    <a:pt x="123" y="47"/>
                    <a:pt x="131" y="46"/>
                    <a:pt x="140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Freeform 28"/>
            <p:cNvSpPr>
              <a:spLocks noEditPoints="1"/>
            </p:cNvSpPr>
            <p:nvPr/>
          </p:nvSpPr>
          <p:spPr bwMode="auto">
            <a:xfrm>
              <a:off x="3722033" y="3714538"/>
              <a:ext cx="500321" cy="500687"/>
            </a:xfrm>
            <a:custGeom>
              <a:avLst/>
              <a:gdLst>
                <a:gd name="T0" fmla="*/ 289 w 579"/>
                <a:gd name="T1" fmla="*/ 28 h 579"/>
                <a:gd name="T2" fmla="*/ 346 w 579"/>
                <a:gd name="T3" fmla="*/ 4 h 579"/>
                <a:gd name="T4" fmla="*/ 390 w 579"/>
                <a:gd name="T5" fmla="*/ 48 h 579"/>
                <a:gd name="T6" fmla="*/ 451 w 579"/>
                <a:gd name="T7" fmla="*/ 48 h 579"/>
                <a:gd name="T8" fmla="*/ 475 w 579"/>
                <a:gd name="T9" fmla="*/ 105 h 579"/>
                <a:gd name="T10" fmla="*/ 532 w 579"/>
                <a:gd name="T11" fmla="*/ 128 h 579"/>
                <a:gd name="T12" fmla="*/ 531 w 579"/>
                <a:gd name="T13" fmla="*/ 190 h 579"/>
                <a:gd name="T14" fmla="*/ 575 w 579"/>
                <a:gd name="T15" fmla="*/ 233 h 579"/>
                <a:gd name="T16" fmla="*/ 551 w 579"/>
                <a:gd name="T17" fmla="*/ 290 h 579"/>
                <a:gd name="T18" fmla="*/ 575 w 579"/>
                <a:gd name="T19" fmla="*/ 347 h 579"/>
                <a:gd name="T20" fmla="*/ 531 w 579"/>
                <a:gd name="T21" fmla="*/ 390 h 579"/>
                <a:gd name="T22" fmla="*/ 532 w 579"/>
                <a:gd name="T23" fmla="*/ 452 h 579"/>
                <a:gd name="T24" fmla="*/ 475 w 579"/>
                <a:gd name="T25" fmla="*/ 475 h 579"/>
                <a:gd name="T26" fmla="*/ 451 w 579"/>
                <a:gd name="T27" fmla="*/ 532 h 579"/>
                <a:gd name="T28" fmla="*/ 390 w 579"/>
                <a:gd name="T29" fmla="*/ 532 h 579"/>
                <a:gd name="T30" fmla="*/ 346 w 579"/>
                <a:gd name="T31" fmla="*/ 575 h 579"/>
                <a:gd name="T32" fmla="*/ 289 w 579"/>
                <a:gd name="T33" fmla="*/ 552 h 579"/>
                <a:gd name="T34" fmla="*/ 233 w 579"/>
                <a:gd name="T35" fmla="*/ 575 h 579"/>
                <a:gd name="T36" fmla="*/ 189 w 579"/>
                <a:gd name="T37" fmla="*/ 532 h 579"/>
                <a:gd name="T38" fmla="*/ 128 w 579"/>
                <a:gd name="T39" fmla="*/ 532 h 579"/>
                <a:gd name="T40" fmla="*/ 104 w 579"/>
                <a:gd name="T41" fmla="*/ 475 h 579"/>
                <a:gd name="T42" fmla="*/ 47 w 579"/>
                <a:gd name="T43" fmla="*/ 452 h 579"/>
                <a:gd name="T44" fmla="*/ 47 w 579"/>
                <a:gd name="T45" fmla="*/ 390 h 579"/>
                <a:gd name="T46" fmla="*/ 4 w 579"/>
                <a:gd name="T47" fmla="*/ 347 h 579"/>
                <a:gd name="T48" fmla="*/ 27 w 579"/>
                <a:gd name="T49" fmla="*/ 290 h 579"/>
                <a:gd name="T50" fmla="*/ 4 w 579"/>
                <a:gd name="T51" fmla="*/ 233 h 579"/>
                <a:gd name="T52" fmla="*/ 47 w 579"/>
                <a:gd name="T53" fmla="*/ 190 h 579"/>
                <a:gd name="T54" fmla="*/ 47 w 579"/>
                <a:gd name="T55" fmla="*/ 128 h 579"/>
                <a:gd name="T56" fmla="*/ 104 w 579"/>
                <a:gd name="T57" fmla="*/ 105 h 579"/>
                <a:gd name="T58" fmla="*/ 128 w 579"/>
                <a:gd name="T59" fmla="*/ 48 h 579"/>
                <a:gd name="T60" fmla="*/ 189 w 579"/>
                <a:gd name="T61" fmla="*/ 48 h 579"/>
                <a:gd name="T62" fmla="*/ 233 w 579"/>
                <a:gd name="T63" fmla="*/ 4 h 579"/>
                <a:gd name="T64" fmla="*/ 289 w 579"/>
                <a:gd name="T65" fmla="*/ 28 h 579"/>
                <a:gd name="T66" fmla="*/ 367 w 579"/>
                <a:gd name="T67" fmla="*/ 103 h 579"/>
                <a:gd name="T68" fmla="*/ 87 w 579"/>
                <a:gd name="T69" fmla="*/ 288 h 579"/>
                <a:gd name="T70" fmla="*/ 367 w 579"/>
                <a:gd name="T71" fmla="*/ 477 h 579"/>
                <a:gd name="T72" fmla="*/ 431 w 579"/>
                <a:gd name="T73" fmla="*/ 146 h 579"/>
                <a:gd name="T74" fmla="*/ 367 w 579"/>
                <a:gd name="T75" fmla="*/ 103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9" h="579">
                  <a:moveTo>
                    <a:pt x="289" y="28"/>
                  </a:moveTo>
                  <a:cubicBezTo>
                    <a:pt x="308" y="29"/>
                    <a:pt x="327" y="0"/>
                    <a:pt x="346" y="4"/>
                  </a:cubicBezTo>
                  <a:cubicBezTo>
                    <a:pt x="365" y="8"/>
                    <a:pt x="371" y="42"/>
                    <a:pt x="390" y="48"/>
                  </a:cubicBezTo>
                  <a:cubicBezTo>
                    <a:pt x="407" y="56"/>
                    <a:pt x="435" y="37"/>
                    <a:pt x="451" y="48"/>
                  </a:cubicBezTo>
                  <a:cubicBezTo>
                    <a:pt x="467" y="58"/>
                    <a:pt x="460" y="92"/>
                    <a:pt x="475" y="105"/>
                  </a:cubicBezTo>
                  <a:cubicBezTo>
                    <a:pt x="487" y="119"/>
                    <a:pt x="521" y="112"/>
                    <a:pt x="532" y="128"/>
                  </a:cubicBezTo>
                  <a:cubicBezTo>
                    <a:pt x="542" y="144"/>
                    <a:pt x="523" y="172"/>
                    <a:pt x="531" y="190"/>
                  </a:cubicBezTo>
                  <a:cubicBezTo>
                    <a:pt x="537" y="208"/>
                    <a:pt x="571" y="214"/>
                    <a:pt x="575" y="233"/>
                  </a:cubicBezTo>
                  <a:cubicBezTo>
                    <a:pt x="579" y="252"/>
                    <a:pt x="550" y="271"/>
                    <a:pt x="551" y="290"/>
                  </a:cubicBezTo>
                  <a:cubicBezTo>
                    <a:pt x="550" y="309"/>
                    <a:pt x="579" y="328"/>
                    <a:pt x="575" y="347"/>
                  </a:cubicBezTo>
                  <a:cubicBezTo>
                    <a:pt x="571" y="366"/>
                    <a:pt x="538" y="372"/>
                    <a:pt x="531" y="390"/>
                  </a:cubicBezTo>
                  <a:cubicBezTo>
                    <a:pt x="523" y="407"/>
                    <a:pt x="542" y="436"/>
                    <a:pt x="532" y="452"/>
                  </a:cubicBezTo>
                  <a:cubicBezTo>
                    <a:pt x="521" y="468"/>
                    <a:pt x="487" y="461"/>
                    <a:pt x="475" y="475"/>
                  </a:cubicBezTo>
                  <a:cubicBezTo>
                    <a:pt x="460" y="488"/>
                    <a:pt x="467" y="521"/>
                    <a:pt x="451" y="532"/>
                  </a:cubicBezTo>
                  <a:cubicBezTo>
                    <a:pt x="435" y="543"/>
                    <a:pt x="407" y="523"/>
                    <a:pt x="390" y="532"/>
                  </a:cubicBezTo>
                  <a:cubicBezTo>
                    <a:pt x="372" y="538"/>
                    <a:pt x="365" y="572"/>
                    <a:pt x="346" y="575"/>
                  </a:cubicBezTo>
                  <a:cubicBezTo>
                    <a:pt x="327" y="579"/>
                    <a:pt x="309" y="550"/>
                    <a:pt x="289" y="552"/>
                  </a:cubicBezTo>
                  <a:cubicBezTo>
                    <a:pt x="270" y="550"/>
                    <a:pt x="252" y="579"/>
                    <a:pt x="233" y="575"/>
                  </a:cubicBezTo>
                  <a:cubicBezTo>
                    <a:pt x="214" y="572"/>
                    <a:pt x="207" y="538"/>
                    <a:pt x="189" y="532"/>
                  </a:cubicBezTo>
                  <a:cubicBezTo>
                    <a:pt x="172" y="523"/>
                    <a:pt x="144" y="543"/>
                    <a:pt x="128" y="532"/>
                  </a:cubicBezTo>
                  <a:cubicBezTo>
                    <a:pt x="112" y="521"/>
                    <a:pt x="119" y="488"/>
                    <a:pt x="104" y="475"/>
                  </a:cubicBezTo>
                  <a:cubicBezTo>
                    <a:pt x="92" y="461"/>
                    <a:pt x="58" y="468"/>
                    <a:pt x="47" y="452"/>
                  </a:cubicBezTo>
                  <a:cubicBezTo>
                    <a:pt x="36" y="436"/>
                    <a:pt x="56" y="407"/>
                    <a:pt x="47" y="390"/>
                  </a:cubicBezTo>
                  <a:cubicBezTo>
                    <a:pt x="41" y="372"/>
                    <a:pt x="8" y="366"/>
                    <a:pt x="4" y="347"/>
                  </a:cubicBezTo>
                  <a:cubicBezTo>
                    <a:pt x="0" y="328"/>
                    <a:pt x="29" y="309"/>
                    <a:pt x="27" y="290"/>
                  </a:cubicBezTo>
                  <a:cubicBezTo>
                    <a:pt x="29" y="271"/>
                    <a:pt x="0" y="252"/>
                    <a:pt x="4" y="233"/>
                  </a:cubicBezTo>
                  <a:cubicBezTo>
                    <a:pt x="8" y="214"/>
                    <a:pt x="41" y="208"/>
                    <a:pt x="47" y="190"/>
                  </a:cubicBezTo>
                  <a:cubicBezTo>
                    <a:pt x="56" y="172"/>
                    <a:pt x="36" y="144"/>
                    <a:pt x="47" y="128"/>
                  </a:cubicBezTo>
                  <a:cubicBezTo>
                    <a:pt x="58" y="112"/>
                    <a:pt x="92" y="119"/>
                    <a:pt x="104" y="105"/>
                  </a:cubicBezTo>
                  <a:cubicBezTo>
                    <a:pt x="119" y="92"/>
                    <a:pt x="112" y="58"/>
                    <a:pt x="128" y="48"/>
                  </a:cubicBezTo>
                  <a:cubicBezTo>
                    <a:pt x="144" y="37"/>
                    <a:pt x="172" y="56"/>
                    <a:pt x="189" y="48"/>
                  </a:cubicBezTo>
                  <a:cubicBezTo>
                    <a:pt x="207" y="42"/>
                    <a:pt x="214" y="8"/>
                    <a:pt x="233" y="4"/>
                  </a:cubicBezTo>
                  <a:cubicBezTo>
                    <a:pt x="252" y="0"/>
                    <a:pt x="270" y="29"/>
                    <a:pt x="289" y="28"/>
                  </a:cubicBezTo>
                  <a:close/>
                  <a:moveTo>
                    <a:pt x="367" y="103"/>
                  </a:moveTo>
                  <a:cubicBezTo>
                    <a:pt x="234" y="48"/>
                    <a:pt x="88" y="145"/>
                    <a:pt x="87" y="288"/>
                  </a:cubicBezTo>
                  <a:cubicBezTo>
                    <a:pt x="86" y="433"/>
                    <a:pt x="233" y="532"/>
                    <a:pt x="367" y="477"/>
                  </a:cubicBezTo>
                  <a:cubicBezTo>
                    <a:pt x="501" y="421"/>
                    <a:pt x="534" y="247"/>
                    <a:pt x="431" y="146"/>
                  </a:cubicBezTo>
                  <a:cubicBezTo>
                    <a:pt x="413" y="127"/>
                    <a:pt x="391" y="113"/>
                    <a:pt x="367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Freeform 29"/>
            <p:cNvSpPr>
              <a:spLocks noEditPoints="1"/>
            </p:cNvSpPr>
            <p:nvPr/>
          </p:nvSpPr>
          <p:spPr bwMode="auto">
            <a:xfrm>
              <a:off x="3829192" y="3821698"/>
              <a:ext cx="286002" cy="287100"/>
            </a:xfrm>
            <a:custGeom>
              <a:avLst/>
              <a:gdLst>
                <a:gd name="T0" fmla="*/ 165 w 331"/>
                <a:gd name="T1" fmla="*/ 0 h 332"/>
                <a:gd name="T2" fmla="*/ 331 w 331"/>
                <a:gd name="T3" fmla="*/ 166 h 332"/>
                <a:gd name="T4" fmla="*/ 165 w 331"/>
                <a:gd name="T5" fmla="*/ 332 h 332"/>
                <a:gd name="T6" fmla="*/ 0 w 331"/>
                <a:gd name="T7" fmla="*/ 166 h 332"/>
                <a:gd name="T8" fmla="*/ 165 w 331"/>
                <a:gd name="T9" fmla="*/ 0 h 332"/>
                <a:gd name="T10" fmla="*/ 176 w 331"/>
                <a:gd name="T11" fmla="*/ 50 h 332"/>
                <a:gd name="T12" fmla="*/ 205 w 331"/>
                <a:gd name="T13" fmla="*/ 111 h 332"/>
                <a:gd name="T14" fmla="*/ 272 w 331"/>
                <a:gd name="T15" fmla="*/ 119 h 332"/>
                <a:gd name="T16" fmla="*/ 282 w 331"/>
                <a:gd name="T17" fmla="*/ 127 h 332"/>
                <a:gd name="T18" fmla="*/ 279 w 331"/>
                <a:gd name="T19" fmla="*/ 140 h 332"/>
                <a:gd name="T20" fmla="*/ 229 w 331"/>
                <a:gd name="T21" fmla="*/ 186 h 332"/>
                <a:gd name="T22" fmla="*/ 242 w 331"/>
                <a:gd name="T23" fmla="*/ 252 h 332"/>
                <a:gd name="T24" fmla="*/ 237 w 331"/>
                <a:gd name="T25" fmla="*/ 265 h 332"/>
                <a:gd name="T26" fmla="*/ 224 w 331"/>
                <a:gd name="T27" fmla="*/ 265 h 332"/>
                <a:gd name="T28" fmla="*/ 165 w 331"/>
                <a:gd name="T29" fmla="*/ 232 h 332"/>
                <a:gd name="T30" fmla="*/ 106 w 331"/>
                <a:gd name="T31" fmla="*/ 265 h 332"/>
                <a:gd name="T32" fmla="*/ 93 w 331"/>
                <a:gd name="T33" fmla="*/ 265 h 332"/>
                <a:gd name="T34" fmla="*/ 89 w 331"/>
                <a:gd name="T35" fmla="*/ 252 h 332"/>
                <a:gd name="T36" fmla="*/ 102 w 331"/>
                <a:gd name="T37" fmla="*/ 186 h 332"/>
                <a:gd name="T38" fmla="*/ 52 w 331"/>
                <a:gd name="T39" fmla="*/ 140 h 332"/>
                <a:gd name="T40" fmla="*/ 49 w 331"/>
                <a:gd name="T41" fmla="*/ 127 h 332"/>
                <a:gd name="T42" fmla="*/ 59 w 331"/>
                <a:gd name="T43" fmla="*/ 119 h 332"/>
                <a:gd name="T44" fmla="*/ 126 w 331"/>
                <a:gd name="T45" fmla="*/ 111 h 332"/>
                <a:gd name="T46" fmla="*/ 154 w 331"/>
                <a:gd name="T47" fmla="*/ 50 h 332"/>
                <a:gd name="T48" fmla="*/ 165 w 331"/>
                <a:gd name="T49" fmla="*/ 43 h 332"/>
                <a:gd name="T50" fmla="*/ 176 w 331"/>
                <a:gd name="T51" fmla="*/ 5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332">
                  <a:moveTo>
                    <a:pt x="165" y="0"/>
                  </a:moveTo>
                  <a:cubicBezTo>
                    <a:pt x="257" y="0"/>
                    <a:pt x="331" y="74"/>
                    <a:pt x="331" y="166"/>
                  </a:cubicBezTo>
                  <a:cubicBezTo>
                    <a:pt x="331" y="257"/>
                    <a:pt x="257" y="332"/>
                    <a:pt x="165" y="332"/>
                  </a:cubicBezTo>
                  <a:cubicBezTo>
                    <a:pt x="74" y="332"/>
                    <a:pt x="0" y="257"/>
                    <a:pt x="0" y="166"/>
                  </a:cubicBezTo>
                  <a:cubicBezTo>
                    <a:pt x="0" y="74"/>
                    <a:pt x="74" y="0"/>
                    <a:pt x="165" y="0"/>
                  </a:cubicBezTo>
                  <a:close/>
                  <a:moveTo>
                    <a:pt x="176" y="50"/>
                  </a:moveTo>
                  <a:cubicBezTo>
                    <a:pt x="205" y="111"/>
                    <a:pt x="205" y="111"/>
                    <a:pt x="205" y="111"/>
                  </a:cubicBezTo>
                  <a:cubicBezTo>
                    <a:pt x="272" y="119"/>
                    <a:pt x="272" y="119"/>
                    <a:pt x="272" y="119"/>
                  </a:cubicBezTo>
                  <a:cubicBezTo>
                    <a:pt x="277" y="120"/>
                    <a:pt x="281" y="123"/>
                    <a:pt x="282" y="127"/>
                  </a:cubicBezTo>
                  <a:cubicBezTo>
                    <a:pt x="284" y="132"/>
                    <a:pt x="282" y="137"/>
                    <a:pt x="279" y="140"/>
                  </a:cubicBezTo>
                  <a:cubicBezTo>
                    <a:pt x="229" y="186"/>
                    <a:pt x="229" y="186"/>
                    <a:pt x="229" y="186"/>
                  </a:cubicBezTo>
                  <a:cubicBezTo>
                    <a:pt x="242" y="252"/>
                    <a:pt x="242" y="252"/>
                    <a:pt x="242" y="252"/>
                  </a:cubicBezTo>
                  <a:cubicBezTo>
                    <a:pt x="243" y="257"/>
                    <a:pt x="241" y="262"/>
                    <a:pt x="237" y="265"/>
                  </a:cubicBezTo>
                  <a:cubicBezTo>
                    <a:pt x="234" y="267"/>
                    <a:pt x="229" y="268"/>
                    <a:pt x="224" y="265"/>
                  </a:cubicBezTo>
                  <a:cubicBezTo>
                    <a:pt x="165" y="232"/>
                    <a:pt x="165" y="232"/>
                    <a:pt x="165" y="232"/>
                  </a:cubicBezTo>
                  <a:cubicBezTo>
                    <a:pt x="106" y="265"/>
                    <a:pt x="106" y="265"/>
                    <a:pt x="106" y="265"/>
                  </a:cubicBezTo>
                  <a:cubicBezTo>
                    <a:pt x="102" y="268"/>
                    <a:pt x="97" y="267"/>
                    <a:pt x="93" y="265"/>
                  </a:cubicBezTo>
                  <a:cubicBezTo>
                    <a:pt x="89" y="262"/>
                    <a:pt x="88" y="257"/>
                    <a:pt x="89" y="252"/>
                  </a:cubicBezTo>
                  <a:cubicBezTo>
                    <a:pt x="102" y="186"/>
                    <a:pt x="102" y="186"/>
                    <a:pt x="102" y="186"/>
                  </a:cubicBezTo>
                  <a:cubicBezTo>
                    <a:pt x="52" y="140"/>
                    <a:pt x="52" y="140"/>
                    <a:pt x="52" y="140"/>
                  </a:cubicBezTo>
                  <a:cubicBezTo>
                    <a:pt x="48" y="137"/>
                    <a:pt x="47" y="132"/>
                    <a:pt x="49" y="127"/>
                  </a:cubicBezTo>
                  <a:cubicBezTo>
                    <a:pt x="50" y="123"/>
                    <a:pt x="54" y="120"/>
                    <a:pt x="59" y="119"/>
                  </a:cubicBezTo>
                  <a:cubicBezTo>
                    <a:pt x="126" y="111"/>
                    <a:pt x="126" y="111"/>
                    <a:pt x="126" y="111"/>
                  </a:cubicBezTo>
                  <a:cubicBezTo>
                    <a:pt x="154" y="50"/>
                    <a:pt x="154" y="50"/>
                    <a:pt x="154" y="50"/>
                  </a:cubicBezTo>
                  <a:cubicBezTo>
                    <a:pt x="156" y="45"/>
                    <a:pt x="161" y="43"/>
                    <a:pt x="165" y="43"/>
                  </a:cubicBezTo>
                  <a:cubicBezTo>
                    <a:pt x="170" y="43"/>
                    <a:pt x="174" y="45"/>
                    <a:pt x="176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aphicFrame>
        <p:nvGraphicFramePr>
          <p:cNvPr id="15" name="图表 14"/>
          <p:cNvGraphicFramePr/>
          <p:nvPr/>
        </p:nvGraphicFramePr>
        <p:xfrm>
          <a:off x="1553746" y="960631"/>
          <a:ext cx="6036509" cy="2563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Graphic spid="15" grpId="0">
        <p:bldSub>
          <a:bldChart bld="seriesEl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5"/>
          <p:cNvSpPr/>
          <p:nvPr/>
        </p:nvSpPr>
        <p:spPr bwMode="auto">
          <a:xfrm>
            <a:off x="3783115" y="608412"/>
            <a:ext cx="1679368" cy="1514136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C00000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TextBox 21"/>
          <p:cNvSpPr txBox="1"/>
          <p:nvPr/>
        </p:nvSpPr>
        <p:spPr>
          <a:xfrm>
            <a:off x="4085879" y="910288"/>
            <a:ext cx="1073839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6000" b="1" kern="0" dirty="0" smtClean="0">
                <a:solidFill>
                  <a:prstClr val="white"/>
                </a:solidFill>
              </a:rPr>
              <a:t>04</a:t>
            </a:r>
            <a:endParaRPr kumimoji="0" lang="zh-CN" altLang="en-US" sz="4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TextBox 27"/>
          <p:cNvSpPr txBox="1"/>
          <p:nvPr/>
        </p:nvSpPr>
        <p:spPr>
          <a:xfrm>
            <a:off x="1981200" y="2697943"/>
            <a:ext cx="5588000" cy="1667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just" defTabSz="3429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单击此处添加第四部分文字</a:t>
            </a:r>
            <a:endParaRPr kumimoji="0" lang="en-US" altLang="zh-CN" sz="3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429435" y="2929695"/>
            <a:ext cx="2031325" cy="46166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单击添加内容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648200" y="2929695"/>
            <a:ext cx="2031325" cy="46166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单击添加内容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71040"/>
            <a:ext cx="9143244" cy="19872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/>
      <p:bldP spid="20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99274" y="1275606"/>
            <a:ext cx="1506792" cy="1506792"/>
            <a:chOff x="3481448" y="2338049"/>
            <a:chExt cx="2181104" cy="2181104"/>
          </a:xfrm>
        </p:grpSpPr>
        <p:grpSp>
          <p:nvGrpSpPr>
            <p:cNvPr id="5" name="组合 4"/>
            <p:cNvGrpSpPr/>
            <p:nvPr/>
          </p:nvGrpSpPr>
          <p:grpSpPr>
            <a:xfrm>
              <a:off x="3481448" y="2338049"/>
              <a:ext cx="2181104" cy="218110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" name="同心圆 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392112" y="760412"/>
                <a:ext cx="3825873" cy="3825873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6" name="TextBox 41"/>
            <p:cNvSpPr txBox="1"/>
            <p:nvPr/>
          </p:nvSpPr>
          <p:spPr>
            <a:xfrm>
              <a:off x="3859414" y="3125467"/>
              <a:ext cx="1446054" cy="579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标题</a:t>
              </a:r>
              <a:r>
                <a:rPr kumimoji="0" lang="en-US" altLang="zh-CN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01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569066" y="3018142"/>
            <a:ext cx="1567209" cy="1454234"/>
          </a:xfrm>
          <a:prstGeom prst="rect">
            <a:avLst/>
          </a:prstGeom>
          <a:noFill/>
          <a:ln>
            <a:noFill/>
          </a:ln>
        </p:spPr>
        <p:txBody>
          <a:bodyPr wrap="square" lIns="68571" tIns="34285" rIns="68571" bIns="34285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请在这里输入您的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文字；请在这里输入您的文字</a:t>
            </a: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；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请在这里输入您的文字</a:t>
            </a: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；请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在这里输入您的</a:t>
            </a: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文字。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202992" y="3100157"/>
            <a:ext cx="473766" cy="477588"/>
            <a:chOff x="3041651" y="3326606"/>
            <a:chExt cx="631825" cy="636588"/>
          </a:xfrm>
        </p:grpSpPr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3041651" y="3326606"/>
              <a:ext cx="631825" cy="63658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FFFFFF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3378201" y="3469481"/>
              <a:ext cx="206375" cy="342900"/>
            </a:xfrm>
            <a:custGeom>
              <a:avLst/>
              <a:gdLst>
                <a:gd name="T0" fmla="*/ 216 w 252"/>
                <a:gd name="T1" fmla="*/ 252 h 418"/>
                <a:gd name="T2" fmla="*/ 136 w 252"/>
                <a:gd name="T3" fmla="*/ 321 h 418"/>
                <a:gd name="T4" fmla="*/ 58 w 252"/>
                <a:gd name="T5" fmla="*/ 388 h 418"/>
                <a:gd name="T6" fmla="*/ 0 w 252"/>
                <a:gd name="T7" fmla="*/ 350 h 418"/>
                <a:gd name="T8" fmla="*/ 34 w 252"/>
                <a:gd name="T9" fmla="*/ 321 h 418"/>
                <a:gd name="T10" fmla="*/ 115 w 252"/>
                <a:gd name="T11" fmla="*/ 252 h 418"/>
                <a:gd name="T12" fmla="*/ 112 w 252"/>
                <a:gd name="T13" fmla="*/ 154 h 418"/>
                <a:gd name="T14" fmla="*/ 34 w 252"/>
                <a:gd name="T15" fmla="*/ 88 h 418"/>
                <a:gd name="T16" fmla="*/ 0 w 252"/>
                <a:gd name="T17" fmla="*/ 58 h 418"/>
                <a:gd name="T18" fmla="*/ 55 w 252"/>
                <a:gd name="T19" fmla="*/ 19 h 418"/>
                <a:gd name="T20" fmla="*/ 136 w 252"/>
                <a:gd name="T21" fmla="*/ 88 h 418"/>
                <a:gd name="T22" fmla="*/ 213 w 252"/>
                <a:gd name="T23" fmla="*/ 154 h 418"/>
                <a:gd name="T24" fmla="*/ 216 w 252"/>
                <a:gd name="T25" fmla="*/ 252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2" h="418">
                  <a:moveTo>
                    <a:pt x="216" y="252"/>
                  </a:moveTo>
                  <a:lnTo>
                    <a:pt x="136" y="321"/>
                  </a:lnTo>
                  <a:cubicBezTo>
                    <a:pt x="110" y="343"/>
                    <a:pt x="84" y="365"/>
                    <a:pt x="58" y="388"/>
                  </a:cubicBezTo>
                  <a:cubicBezTo>
                    <a:pt x="21" y="418"/>
                    <a:pt x="5" y="397"/>
                    <a:pt x="0" y="350"/>
                  </a:cubicBezTo>
                  <a:lnTo>
                    <a:pt x="34" y="321"/>
                  </a:lnTo>
                  <a:lnTo>
                    <a:pt x="115" y="252"/>
                  </a:lnTo>
                  <a:cubicBezTo>
                    <a:pt x="143" y="221"/>
                    <a:pt x="150" y="189"/>
                    <a:pt x="112" y="154"/>
                  </a:cubicBezTo>
                  <a:cubicBezTo>
                    <a:pt x="86" y="132"/>
                    <a:pt x="60" y="110"/>
                    <a:pt x="34" y="88"/>
                  </a:cubicBezTo>
                  <a:lnTo>
                    <a:pt x="0" y="58"/>
                  </a:lnTo>
                  <a:cubicBezTo>
                    <a:pt x="4" y="4"/>
                    <a:pt x="25" y="0"/>
                    <a:pt x="55" y="19"/>
                  </a:cubicBezTo>
                  <a:lnTo>
                    <a:pt x="136" y="88"/>
                  </a:lnTo>
                  <a:cubicBezTo>
                    <a:pt x="162" y="110"/>
                    <a:pt x="188" y="132"/>
                    <a:pt x="213" y="154"/>
                  </a:cubicBezTo>
                  <a:cubicBezTo>
                    <a:pt x="252" y="189"/>
                    <a:pt x="244" y="221"/>
                    <a:pt x="216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3182938" y="3469481"/>
              <a:ext cx="206375" cy="342900"/>
            </a:xfrm>
            <a:custGeom>
              <a:avLst/>
              <a:gdLst>
                <a:gd name="T0" fmla="*/ 217 w 252"/>
                <a:gd name="T1" fmla="*/ 252 h 418"/>
                <a:gd name="T2" fmla="*/ 136 w 252"/>
                <a:gd name="T3" fmla="*/ 321 h 418"/>
                <a:gd name="T4" fmla="*/ 59 w 252"/>
                <a:gd name="T5" fmla="*/ 388 h 418"/>
                <a:gd name="T6" fmla="*/ 0 w 252"/>
                <a:gd name="T7" fmla="*/ 350 h 418"/>
                <a:gd name="T8" fmla="*/ 35 w 252"/>
                <a:gd name="T9" fmla="*/ 321 h 418"/>
                <a:gd name="T10" fmla="*/ 115 w 252"/>
                <a:gd name="T11" fmla="*/ 252 h 418"/>
                <a:gd name="T12" fmla="*/ 112 w 252"/>
                <a:gd name="T13" fmla="*/ 154 h 418"/>
                <a:gd name="T14" fmla="*/ 35 w 252"/>
                <a:gd name="T15" fmla="*/ 88 h 418"/>
                <a:gd name="T16" fmla="*/ 0 w 252"/>
                <a:gd name="T17" fmla="*/ 58 h 418"/>
                <a:gd name="T18" fmla="*/ 56 w 252"/>
                <a:gd name="T19" fmla="*/ 19 h 418"/>
                <a:gd name="T20" fmla="*/ 136 w 252"/>
                <a:gd name="T21" fmla="*/ 88 h 418"/>
                <a:gd name="T22" fmla="*/ 214 w 252"/>
                <a:gd name="T23" fmla="*/ 154 h 418"/>
                <a:gd name="T24" fmla="*/ 217 w 252"/>
                <a:gd name="T25" fmla="*/ 252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2" h="418">
                  <a:moveTo>
                    <a:pt x="217" y="252"/>
                  </a:moveTo>
                  <a:lnTo>
                    <a:pt x="136" y="321"/>
                  </a:lnTo>
                  <a:cubicBezTo>
                    <a:pt x="110" y="343"/>
                    <a:pt x="84" y="365"/>
                    <a:pt x="59" y="388"/>
                  </a:cubicBezTo>
                  <a:cubicBezTo>
                    <a:pt x="21" y="418"/>
                    <a:pt x="6" y="397"/>
                    <a:pt x="0" y="350"/>
                  </a:cubicBezTo>
                  <a:lnTo>
                    <a:pt x="35" y="321"/>
                  </a:lnTo>
                  <a:lnTo>
                    <a:pt x="115" y="252"/>
                  </a:lnTo>
                  <a:cubicBezTo>
                    <a:pt x="143" y="221"/>
                    <a:pt x="150" y="189"/>
                    <a:pt x="112" y="154"/>
                  </a:cubicBezTo>
                  <a:cubicBezTo>
                    <a:pt x="86" y="132"/>
                    <a:pt x="60" y="110"/>
                    <a:pt x="35" y="88"/>
                  </a:cubicBezTo>
                  <a:lnTo>
                    <a:pt x="0" y="58"/>
                  </a:lnTo>
                  <a:cubicBezTo>
                    <a:pt x="4" y="4"/>
                    <a:pt x="26" y="0"/>
                    <a:pt x="56" y="19"/>
                  </a:cubicBezTo>
                  <a:lnTo>
                    <a:pt x="136" y="88"/>
                  </a:lnTo>
                  <a:cubicBezTo>
                    <a:pt x="162" y="110"/>
                    <a:pt x="188" y="132"/>
                    <a:pt x="214" y="154"/>
                  </a:cubicBezTo>
                  <a:cubicBezTo>
                    <a:pt x="252" y="189"/>
                    <a:pt x="245" y="221"/>
                    <a:pt x="217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837402" y="1275606"/>
            <a:ext cx="1506792" cy="1506792"/>
            <a:chOff x="3481448" y="2338049"/>
            <a:chExt cx="2181104" cy="2181104"/>
          </a:xfrm>
        </p:grpSpPr>
        <p:grpSp>
          <p:nvGrpSpPr>
            <p:cNvPr id="15" name="组合 14"/>
            <p:cNvGrpSpPr/>
            <p:nvPr/>
          </p:nvGrpSpPr>
          <p:grpSpPr>
            <a:xfrm>
              <a:off x="3481448" y="2338049"/>
              <a:ext cx="2181104" cy="218110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7" name="同心圆 1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392112" y="760412"/>
                <a:ext cx="3825873" cy="3825873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6" name="TextBox 51"/>
            <p:cNvSpPr txBox="1"/>
            <p:nvPr/>
          </p:nvSpPr>
          <p:spPr>
            <a:xfrm>
              <a:off x="3837372" y="3125467"/>
              <a:ext cx="1469258" cy="579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标题</a:t>
              </a:r>
              <a:r>
                <a:rPr kumimoji="0" lang="en-US" altLang="zh-CN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02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2776985" y="3018142"/>
            <a:ext cx="1567209" cy="1454234"/>
          </a:xfrm>
          <a:prstGeom prst="rect">
            <a:avLst/>
          </a:prstGeom>
          <a:noFill/>
          <a:ln>
            <a:noFill/>
          </a:ln>
        </p:spPr>
        <p:txBody>
          <a:bodyPr wrap="square" lIns="68571" tIns="34285" rIns="68571" bIns="34285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请在这里输入您的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文字；请在这里输入您的文字</a:t>
            </a: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；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请在这里输入您的文字</a:t>
            </a: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；请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在这里输入您的</a:t>
            </a: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文字。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438192" y="3100157"/>
            <a:ext cx="473766" cy="477588"/>
            <a:chOff x="3041651" y="3326606"/>
            <a:chExt cx="631825" cy="636588"/>
          </a:xfrm>
        </p:grpSpPr>
        <p:sp>
          <p:nvSpPr>
            <p:cNvPr id="21" name="Oval 9"/>
            <p:cNvSpPr>
              <a:spLocks noChangeArrowheads="1"/>
            </p:cNvSpPr>
            <p:nvPr/>
          </p:nvSpPr>
          <p:spPr bwMode="auto">
            <a:xfrm>
              <a:off x="3041651" y="3326606"/>
              <a:ext cx="631825" cy="636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rgbClr val="FFFFFF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" name="Freeform 10"/>
            <p:cNvSpPr/>
            <p:nvPr/>
          </p:nvSpPr>
          <p:spPr bwMode="auto">
            <a:xfrm>
              <a:off x="3378201" y="3469481"/>
              <a:ext cx="206375" cy="342900"/>
            </a:xfrm>
            <a:custGeom>
              <a:avLst/>
              <a:gdLst>
                <a:gd name="T0" fmla="*/ 216 w 252"/>
                <a:gd name="T1" fmla="*/ 252 h 418"/>
                <a:gd name="T2" fmla="*/ 136 w 252"/>
                <a:gd name="T3" fmla="*/ 321 h 418"/>
                <a:gd name="T4" fmla="*/ 58 w 252"/>
                <a:gd name="T5" fmla="*/ 388 h 418"/>
                <a:gd name="T6" fmla="*/ 0 w 252"/>
                <a:gd name="T7" fmla="*/ 350 h 418"/>
                <a:gd name="T8" fmla="*/ 34 w 252"/>
                <a:gd name="T9" fmla="*/ 321 h 418"/>
                <a:gd name="T10" fmla="*/ 115 w 252"/>
                <a:gd name="T11" fmla="*/ 252 h 418"/>
                <a:gd name="T12" fmla="*/ 112 w 252"/>
                <a:gd name="T13" fmla="*/ 154 h 418"/>
                <a:gd name="T14" fmla="*/ 34 w 252"/>
                <a:gd name="T15" fmla="*/ 88 h 418"/>
                <a:gd name="T16" fmla="*/ 0 w 252"/>
                <a:gd name="T17" fmla="*/ 58 h 418"/>
                <a:gd name="T18" fmla="*/ 55 w 252"/>
                <a:gd name="T19" fmla="*/ 19 h 418"/>
                <a:gd name="T20" fmla="*/ 136 w 252"/>
                <a:gd name="T21" fmla="*/ 88 h 418"/>
                <a:gd name="T22" fmla="*/ 213 w 252"/>
                <a:gd name="T23" fmla="*/ 154 h 418"/>
                <a:gd name="T24" fmla="*/ 216 w 252"/>
                <a:gd name="T25" fmla="*/ 252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2" h="418">
                  <a:moveTo>
                    <a:pt x="216" y="252"/>
                  </a:moveTo>
                  <a:lnTo>
                    <a:pt x="136" y="321"/>
                  </a:lnTo>
                  <a:cubicBezTo>
                    <a:pt x="110" y="343"/>
                    <a:pt x="84" y="365"/>
                    <a:pt x="58" y="388"/>
                  </a:cubicBezTo>
                  <a:cubicBezTo>
                    <a:pt x="21" y="418"/>
                    <a:pt x="5" y="397"/>
                    <a:pt x="0" y="350"/>
                  </a:cubicBezTo>
                  <a:lnTo>
                    <a:pt x="34" y="321"/>
                  </a:lnTo>
                  <a:lnTo>
                    <a:pt x="115" y="252"/>
                  </a:lnTo>
                  <a:cubicBezTo>
                    <a:pt x="143" y="221"/>
                    <a:pt x="150" y="189"/>
                    <a:pt x="112" y="154"/>
                  </a:cubicBezTo>
                  <a:cubicBezTo>
                    <a:pt x="86" y="132"/>
                    <a:pt x="60" y="110"/>
                    <a:pt x="34" y="88"/>
                  </a:cubicBezTo>
                  <a:lnTo>
                    <a:pt x="0" y="58"/>
                  </a:lnTo>
                  <a:cubicBezTo>
                    <a:pt x="4" y="4"/>
                    <a:pt x="25" y="0"/>
                    <a:pt x="55" y="19"/>
                  </a:cubicBezTo>
                  <a:lnTo>
                    <a:pt x="136" y="88"/>
                  </a:lnTo>
                  <a:cubicBezTo>
                    <a:pt x="162" y="110"/>
                    <a:pt x="188" y="132"/>
                    <a:pt x="213" y="154"/>
                  </a:cubicBezTo>
                  <a:cubicBezTo>
                    <a:pt x="252" y="189"/>
                    <a:pt x="244" y="221"/>
                    <a:pt x="216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Freeform 11"/>
            <p:cNvSpPr/>
            <p:nvPr/>
          </p:nvSpPr>
          <p:spPr bwMode="auto">
            <a:xfrm>
              <a:off x="3182938" y="3469481"/>
              <a:ext cx="206375" cy="342900"/>
            </a:xfrm>
            <a:custGeom>
              <a:avLst/>
              <a:gdLst>
                <a:gd name="T0" fmla="*/ 217 w 252"/>
                <a:gd name="T1" fmla="*/ 252 h 418"/>
                <a:gd name="T2" fmla="*/ 136 w 252"/>
                <a:gd name="T3" fmla="*/ 321 h 418"/>
                <a:gd name="T4" fmla="*/ 59 w 252"/>
                <a:gd name="T5" fmla="*/ 388 h 418"/>
                <a:gd name="T6" fmla="*/ 0 w 252"/>
                <a:gd name="T7" fmla="*/ 350 h 418"/>
                <a:gd name="T8" fmla="*/ 35 w 252"/>
                <a:gd name="T9" fmla="*/ 321 h 418"/>
                <a:gd name="T10" fmla="*/ 115 w 252"/>
                <a:gd name="T11" fmla="*/ 252 h 418"/>
                <a:gd name="T12" fmla="*/ 112 w 252"/>
                <a:gd name="T13" fmla="*/ 154 h 418"/>
                <a:gd name="T14" fmla="*/ 35 w 252"/>
                <a:gd name="T15" fmla="*/ 88 h 418"/>
                <a:gd name="T16" fmla="*/ 0 w 252"/>
                <a:gd name="T17" fmla="*/ 58 h 418"/>
                <a:gd name="T18" fmla="*/ 56 w 252"/>
                <a:gd name="T19" fmla="*/ 19 h 418"/>
                <a:gd name="T20" fmla="*/ 136 w 252"/>
                <a:gd name="T21" fmla="*/ 88 h 418"/>
                <a:gd name="T22" fmla="*/ 214 w 252"/>
                <a:gd name="T23" fmla="*/ 154 h 418"/>
                <a:gd name="T24" fmla="*/ 217 w 252"/>
                <a:gd name="T25" fmla="*/ 252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2" h="418">
                  <a:moveTo>
                    <a:pt x="217" y="252"/>
                  </a:moveTo>
                  <a:lnTo>
                    <a:pt x="136" y="321"/>
                  </a:lnTo>
                  <a:cubicBezTo>
                    <a:pt x="110" y="343"/>
                    <a:pt x="84" y="365"/>
                    <a:pt x="59" y="388"/>
                  </a:cubicBezTo>
                  <a:cubicBezTo>
                    <a:pt x="21" y="418"/>
                    <a:pt x="6" y="397"/>
                    <a:pt x="0" y="350"/>
                  </a:cubicBezTo>
                  <a:lnTo>
                    <a:pt x="35" y="321"/>
                  </a:lnTo>
                  <a:lnTo>
                    <a:pt x="115" y="252"/>
                  </a:lnTo>
                  <a:cubicBezTo>
                    <a:pt x="143" y="221"/>
                    <a:pt x="150" y="189"/>
                    <a:pt x="112" y="154"/>
                  </a:cubicBezTo>
                  <a:cubicBezTo>
                    <a:pt x="86" y="132"/>
                    <a:pt x="60" y="110"/>
                    <a:pt x="35" y="88"/>
                  </a:cubicBezTo>
                  <a:lnTo>
                    <a:pt x="0" y="58"/>
                  </a:lnTo>
                  <a:cubicBezTo>
                    <a:pt x="4" y="4"/>
                    <a:pt x="26" y="0"/>
                    <a:pt x="56" y="19"/>
                  </a:cubicBezTo>
                  <a:lnTo>
                    <a:pt x="136" y="88"/>
                  </a:lnTo>
                  <a:cubicBezTo>
                    <a:pt x="162" y="110"/>
                    <a:pt x="188" y="132"/>
                    <a:pt x="214" y="154"/>
                  </a:cubicBezTo>
                  <a:cubicBezTo>
                    <a:pt x="252" y="189"/>
                    <a:pt x="245" y="221"/>
                    <a:pt x="217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029994" y="1275606"/>
            <a:ext cx="1506792" cy="1506792"/>
            <a:chOff x="3481448" y="2338049"/>
            <a:chExt cx="2181104" cy="2181104"/>
          </a:xfrm>
        </p:grpSpPr>
        <p:grpSp>
          <p:nvGrpSpPr>
            <p:cNvPr id="25" name="组合 24"/>
            <p:cNvGrpSpPr/>
            <p:nvPr/>
          </p:nvGrpSpPr>
          <p:grpSpPr>
            <a:xfrm>
              <a:off x="3481448" y="2338049"/>
              <a:ext cx="2181104" cy="218110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7" name="同心圆 2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392112" y="760412"/>
                <a:ext cx="3825873" cy="3825873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6" name="TextBox 61"/>
            <p:cNvSpPr txBox="1"/>
            <p:nvPr/>
          </p:nvSpPr>
          <p:spPr>
            <a:xfrm>
              <a:off x="3836211" y="3125467"/>
              <a:ext cx="1471580" cy="579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标题</a:t>
              </a:r>
              <a:r>
                <a:rPr kumimoji="0" lang="en-US" altLang="zh-CN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03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4953794" y="3018142"/>
            <a:ext cx="1567209" cy="1454234"/>
          </a:xfrm>
          <a:prstGeom prst="rect">
            <a:avLst/>
          </a:prstGeom>
          <a:noFill/>
          <a:ln>
            <a:noFill/>
          </a:ln>
        </p:spPr>
        <p:txBody>
          <a:bodyPr wrap="square" lIns="68571" tIns="34285" rIns="68571" bIns="34285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请在这里输入您的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文字；请在这里输入您的文字</a:t>
            </a: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；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请在这里输入您的文字</a:t>
            </a: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；请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在这里输入您的</a:t>
            </a: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文字。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6601843" y="3100157"/>
            <a:ext cx="473766" cy="477588"/>
            <a:chOff x="3041651" y="3326606"/>
            <a:chExt cx="631825" cy="636588"/>
          </a:xfrm>
        </p:grpSpPr>
        <p:sp>
          <p:nvSpPr>
            <p:cNvPr id="31" name="Oval 9"/>
            <p:cNvSpPr>
              <a:spLocks noChangeArrowheads="1"/>
            </p:cNvSpPr>
            <p:nvPr/>
          </p:nvSpPr>
          <p:spPr bwMode="auto">
            <a:xfrm>
              <a:off x="3041651" y="3326606"/>
              <a:ext cx="631825" cy="636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FFFF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2" name="Freeform 10"/>
            <p:cNvSpPr/>
            <p:nvPr/>
          </p:nvSpPr>
          <p:spPr bwMode="auto">
            <a:xfrm>
              <a:off x="3378201" y="3469481"/>
              <a:ext cx="206375" cy="342900"/>
            </a:xfrm>
            <a:custGeom>
              <a:avLst/>
              <a:gdLst>
                <a:gd name="T0" fmla="*/ 216 w 252"/>
                <a:gd name="T1" fmla="*/ 252 h 418"/>
                <a:gd name="T2" fmla="*/ 136 w 252"/>
                <a:gd name="T3" fmla="*/ 321 h 418"/>
                <a:gd name="T4" fmla="*/ 58 w 252"/>
                <a:gd name="T5" fmla="*/ 388 h 418"/>
                <a:gd name="T6" fmla="*/ 0 w 252"/>
                <a:gd name="T7" fmla="*/ 350 h 418"/>
                <a:gd name="T8" fmla="*/ 34 w 252"/>
                <a:gd name="T9" fmla="*/ 321 h 418"/>
                <a:gd name="T10" fmla="*/ 115 w 252"/>
                <a:gd name="T11" fmla="*/ 252 h 418"/>
                <a:gd name="T12" fmla="*/ 112 w 252"/>
                <a:gd name="T13" fmla="*/ 154 h 418"/>
                <a:gd name="T14" fmla="*/ 34 w 252"/>
                <a:gd name="T15" fmla="*/ 88 h 418"/>
                <a:gd name="T16" fmla="*/ 0 w 252"/>
                <a:gd name="T17" fmla="*/ 58 h 418"/>
                <a:gd name="T18" fmla="*/ 55 w 252"/>
                <a:gd name="T19" fmla="*/ 19 h 418"/>
                <a:gd name="T20" fmla="*/ 136 w 252"/>
                <a:gd name="T21" fmla="*/ 88 h 418"/>
                <a:gd name="T22" fmla="*/ 213 w 252"/>
                <a:gd name="T23" fmla="*/ 154 h 418"/>
                <a:gd name="T24" fmla="*/ 216 w 252"/>
                <a:gd name="T25" fmla="*/ 252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2" h="418">
                  <a:moveTo>
                    <a:pt x="216" y="252"/>
                  </a:moveTo>
                  <a:lnTo>
                    <a:pt x="136" y="321"/>
                  </a:lnTo>
                  <a:cubicBezTo>
                    <a:pt x="110" y="343"/>
                    <a:pt x="84" y="365"/>
                    <a:pt x="58" y="388"/>
                  </a:cubicBezTo>
                  <a:cubicBezTo>
                    <a:pt x="21" y="418"/>
                    <a:pt x="5" y="397"/>
                    <a:pt x="0" y="350"/>
                  </a:cubicBezTo>
                  <a:lnTo>
                    <a:pt x="34" y="321"/>
                  </a:lnTo>
                  <a:lnTo>
                    <a:pt x="115" y="252"/>
                  </a:lnTo>
                  <a:cubicBezTo>
                    <a:pt x="143" y="221"/>
                    <a:pt x="150" y="189"/>
                    <a:pt x="112" y="154"/>
                  </a:cubicBezTo>
                  <a:cubicBezTo>
                    <a:pt x="86" y="132"/>
                    <a:pt x="60" y="110"/>
                    <a:pt x="34" y="88"/>
                  </a:cubicBezTo>
                  <a:lnTo>
                    <a:pt x="0" y="58"/>
                  </a:lnTo>
                  <a:cubicBezTo>
                    <a:pt x="4" y="4"/>
                    <a:pt x="25" y="0"/>
                    <a:pt x="55" y="19"/>
                  </a:cubicBezTo>
                  <a:lnTo>
                    <a:pt x="136" y="88"/>
                  </a:lnTo>
                  <a:cubicBezTo>
                    <a:pt x="162" y="110"/>
                    <a:pt x="188" y="132"/>
                    <a:pt x="213" y="154"/>
                  </a:cubicBezTo>
                  <a:cubicBezTo>
                    <a:pt x="252" y="189"/>
                    <a:pt x="244" y="221"/>
                    <a:pt x="216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3" name="Freeform 11"/>
            <p:cNvSpPr/>
            <p:nvPr/>
          </p:nvSpPr>
          <p:spPr bwMode="auto">
            <a:xfrm>
              <a:off x="3182938" y="3469481"/>
              <a:ext cx="206375" cy="342900"/>
            </a:xfrm>
            <a:custGeom>
              <a:avLst/>
              <a:gdLst>
                <a:gd name="T0" fmla="*/ 217 w 252"/>
                <a:gd name="T1" fmla="*/ 252 h 418"/>
                <a:gd name="T2" fmla="*/ 136 w 252"/>
                <a:gd name="T3" fmla="*/ 321 h 418"/>
                <a:gd name="T4" fmla="*/ 59 w 252"/>
                <a:gd name="T5" fmla="*/ 388 h 418"/>
                <a:gd name="T6" fmla="*/ 0 w 252"/>
                <a:gd name="T7" fmla="*/ 350 h 418"/>
                <a:gd name="T8" fmla="*/ 35 w 252"/>
                <a:gd name="T9" fmla="*/ 321 h 418"/>
                <a:gd name="T10" fmla="*/ 115 w 252"/>
                <a:gd name="T11" fmla="*/ 252 h 418"/>
                <a:gd name="T12" fmla="*/ 112 w 252"/>
                <a:gd name="T13" fmla="*/ 154 h 418"/>
                <a:gd name="T14" fmla="*/ 35 w 252"/>
                <a:gd name="T15" fmla="*/ 88 h 418"/>
                <a:gd name="T16" fmla="*/ 0 w 252"/>
                <a:gd name="T17" fmla="*/ 58 h 418"/>
                <a:gd name="T18" fmla="*/ 56 w 252"/>
                <a:gd name="T19" fmla="*/ 19 h 418"/>
                <a:gd name="T20" fmla="*/ 136 w 252"/>
                <a:gd name="T21" fmla="*/ 88 h 418"/>
                <a:gd name="T22" fmla="*/ 214 w 252"/>
                <a:gd name="T23" fmla="*/ 154 h 418"/>
                <a:gd name="T24" fmla="*/ 217 w 252"/>
                <a:gd name="T25" fmla="*/ 252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2" h="418">
                  <a:moveTo>
                    <a:pt x="217" y="252"/>
                  </a:moveTo>
                  <a:lnTo>
                    <a:pt x="136" y="321"/>
                  </a:lnTo>
                  <a:cubicBezTo>
                    <a:pt x="110" y="343"/>
                    <a:pt x="84" y="365"/>
                    <a:pt x="59" y="388"/>
                  </a:cubicBezTo>
                  <a:cubicBezTo>
                    <a:pt x="21" y="418"/>
                    <a:pt x="6" y="397"/>
                    <a:pt x="0" y="350"/>
                  </a:cubicBezTo>
                  <a:lnTo>
                    <a:pt x="35" y="321"/>
                  </a:lnTo>
                  <a:lnTo>
                    <a:pt x="115" y="252"/>
                  </a:lnTo>
                  <a:cubicBezTo>
                    <a:pt x="143" y="221"/>
                    <a:pt x="150" y="189"/>
                    <a:pt x="112" y="154"/>
                  </a:cubicBezTo>
                  <a:cubicBezTo>
                    <a:pt x="86" y="132"/>
                    <a:pt x="60" y="110"/>
                    <a:pt x="35" y="88"/>
                  </a:cubicBezTo>
                  <a:lnTo>
                    <a:pt x="0" y="58"/>
                  </a:lnTo>
                  <a:cubicBezTo>
                    <a:pt x="4" y="4"/>
                    <a:pt x="26" y="0"/>
                    <a:pt x="56" y="19"/>
                  </a:cubicBezTo>
                  <a:lnTo>
                    <a:pt x="136" y="88"/>
                  </a:lnTo>
                  <a:cubicBezTo>
                    <a:pt x="162" y="110"/>
                    <a:pt x="188" y="132"/>
                    <a:pt x="214" y="154"/>
                  </a:cubicBezTo>
                  <a:cubicBezTo>
                    <a:pt x="252" y="189"/>
                    <a:pt x="245" y="221"/>
                    <a:pt x="217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103492" y="1275606"/>
            <a:ext cx="1506792" cy="1506792"/>
            <a:chOff x="3481448" y="2338049"/>
            <a:chExt cx="2181104" cy="2181104"/>
          </a:xfrm>
        </p:grpSpPr>
        <p:grpSp>
          <p:nvGrpSpPr>
            <p:cNvPr id="35" name="组合 34"/>
            <p:cNvGrpSpPr/>
            <p:nvPr/>
          </p:nvGrpSpPr>
          <p:grpSpPr>
            <a:xfrm>
              <a:off x="3481448" y="2338049"/>
              <a:ext cx="2181104" cy="218110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7" name="同心圆 3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8" name="椭圆 37"/>
              <p:cNvSpPr/>
              <p:nvPr/>
            </p:nvSpPr>
            <p:spPr>
              <a:xfrm>
                <a:off x="392112" y="760412"/>
                <a:ext cx="3825873" cy="3825873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36" name="TextBox 71"/>
            <p:cNvSpPr txBox="1"/>
            <p:nvPr/>
          </p:nvSpPr>
          <p:spPr>
            <a:xfrm>
              <a:off x="3835051" y="3125467"/>
              <a:ext cx="1446054" cy="579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标题</a:t>
              </a:r>
              <a:r>
                <a:rPr kumimoji="0" lang="en-US" altLang="zh-CN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04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39" name="矩形 38"/>
          <p:cNvSpPr/>
          <p:nvPr/>
        </p:nvSpPr>
        <p:spPr>
          <a:xfrm>
            <a:off x="7143203" y="3018142"/>
            <a:ext cx="1567209" cy="1454234"/>
          </a:xfrm>
          <a:prstGeom prst="rect">
            <a:avLst/>
          </a:prstGeom>
          <a:noFill/>
          <a:ln>
            <a:noFill/>
          </a:ln>
        </p:spPr>
        <p:txBody>
          <a:bodyPr wrap="square" lIns="68571" tIns="34285" rIns="68571" bIns="34285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请在这里输入您的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文字；请在这里输入您的文字</a:t>
            </a: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；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请在这里输入您的文字</a:t>
            </a: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；请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在这里输入您的</a:t>
            </a: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文字。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2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2" presetClass="entr" presetSubtype="1" accel="52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1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1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8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3" presetID="2" presetClass="entr" presetSubtype="1" accel="52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5" dur="1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6" dur="1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3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42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47" presetID="2" presetClass="entr" presetSubtype="1" accel="52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9" dur="1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0" dur="1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5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9" grpId="0"/>
          <p:bldP spid="29" grpId="0"/>
          <p:bldP spid="3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2" presetClass="entr" presetSubtype="1" accel="5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8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3" presetID="2" presetClass="entr" presetSubtype="1" accel="5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3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4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47" presetID="2" presetClass="entr" presetSubtype="1" accel="5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5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9" grpId="0"/>
          <p:bldP spid="29" grpId="0"/>
          <p:bldP spid="39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6"/>
          <p:cNvSpPr txBox="1"/>
          <p:nvPr/>
        </p:nvSpPr>
        <p:spPr>
          <a:xfrm>
            <a:off x="904733" y="3435846"/>
            <a:ext cx="140935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点击输入简要文字内容，文字内容需概括精炼，不用多余的文字修饰，言简意赅的说明分项内容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……</a:t>
            </a:r>
          </a:p>
        </p:txBody>
      </p:sp>
      <p:sp>
        <p:nvSpPr>
          <p:cNvPr id="5" name="TextBox 27"/>
          <p:cNvSpPr txBox="1"/>
          <p:nvPr/>
        </p:nvSpPr>
        <p:spPr>
          <a:xfrm>
            <a:off x="2912509" y="3435846"/>
            <a:ext cx="140935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点击输入简要文字内容，文字内容需概括精炼，不用多余的文字修饰，言简意赅的说明分项内容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……</a:t>
            </a:r>
          </a:p>
        </p:txBody>
      </p:sp>
      <p:sp>
        <p:nvSpPr>
          <p:cNvPr id="6" name="TextBox 28"/>
          <p:cNvSpPr txBox="1"/>
          <p:nvPr/>
        </p:nvSpPr>
        <p:spPr>
          <a:xfrm>
            <a:off x="4907111" y="3443811"/>
            <a:ext cx="140935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点击输入简要文字内容，文字内容需概括精炼，不用多余的文字修饰，言简意赅的说明分项内容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……</a:t>
            </a:r>
          </a:p>
        </p:txBody>
      </p:sp>
      <p:sp>
        <p:nvSpPr>
          <p:cNvPr id="7" name="TextBox 29"/>
          <p:cNvSpPr txBox="1"/>
          <p:nvPr/>
        </p:nvSpPr>
        <p:spPr>
          <a:xfrm>
            <a:off x="6870379" y="3443811"/>
            <a:ext cx="140935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点击输入简要文字内容，文字内容需概括精炼，不用多余的文字修饰，言简意赅的说明分项内容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……</a:t>
            </a:r>
          </a:p>
        </p:txBody>
      </p:sp>
      <p:sp>
        <p:nvSpPr>
          <p:cNvPr id="8" name="燕尾形箭头 7"/>
          <p:cNvSpPr/>
          <p:nvPr/>
        </p:nvSpPr>
        <p:spPr>
          <a:xfrm>
            <a:off x="467544" y="2283718"/>
            <a:ext cx="8208912" cy="228600"/>
          </a:xfrm>
          <a:prstGeom prst="notched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783076" y="1491630"/>
            <a:ext cx="1697385" cy="1697385"/>
            <a:chOff x="1278794" y="3334906"/>
            <a:chExt cx="914014" cy="914014"/>
          </a:xfrm>
        </p:grpSpPr>
        <p:grpSp>
          <p:nvGrpSpPr>
            <p:cNvPr id="10" name="组合 9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2" name="同心圆 1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1" name="TextBox 33"/>
            <p:cNvSpPr txBox="1"/>
            <p:nvPr/>
          </p:nvSpPr>
          <p:spPr>
            <a:xfrm>
              <a:off x="1477940" y="3742514"/>
              <a:ext cx="513771" cy="1740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第一阶段</a:t>
              </a:r>
              <a:endPara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C0000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746134" y="1495340"/>
            <a:ext cx="1697385" cy="1697385"/>
            <a:chOff x="1278794" y="3334906"/>
            <a:chExt cx="914014" cy="914014"/>
          </a:xfrm>
        </p:grpSpPr>
        <p:grpSp>
          <p:nvGrpSpPr>
            <p:cNvPr id="15" name="组合 14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7" name="同心圆 1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6" name="TextBox 38"/>
            <p:cNvSpPr txBox="1"/>
            <p:nvPr/>
          </p:nvSpPr>
          <p:spPr>
            <a:xfrm>
              <a:off x="1477940" y="3740516"/>
              <a:ext cx="513771" cy="1740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第二阶段</a:t>
              </a:r>
              <a:endPara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C0000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688516" y="1491630"/>
            <a:ext cx="1697385" cy="1697385"/>
            <a:chOff x="1278794" y="3334906"/>
            <a:chExt cx="914014" cy="914014"/>
          </a:xfrm>
        </p:grpSpPr>
        <p:grpSp>
          <p:nvGrpSpPr>
            <p:cNvPr id="20" name="组合 19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2" name="同心圆 2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1" name="TextBox 43"/>
            <p:cNvSpPr txBox="1"/>
            <p:nvPr/>
          </p:nvSpPr>
          <p:spPr>
            <a:xfrm>
              <a:off x="1477940" y="3742514"/>
              <a:ext cx="513771" cy="1740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第三阶段</a:t>
              </a:r>
              <a:endPara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C0000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619031" y="1498505"/>
            <a:ext cx="1697385" cy="1697385"/>
            <a:chOff x="1278794" y="3334906"/>
            <a:chExt cx="914014" cy="914014"/>
          </a:xfrm>
        </p:grpSpPr>
        <p:grpSp>
          <p:nvGrpSpPr>
            <p:cNvPr id="25" name="组合 24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7" name="同心圆 2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6" name="TextBox 48"/>
            <p:cNvSpPr txBox="1"/>
            <p:nvPr/>
          </p:nvSpPr>
          <p:spPr>
            <a:xfrm>
              <a:off x="1477940" y="3738812"/>
              <a:ext cx="513771" cy="1740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第四阶段</a:t>
              </a:r>
              <a:endPara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C0000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9" name="椭圆 28"/>
          <p:cNvSpPr/>
          <p:nvPr/>
        </p:nvSpPr>
        <p:spPr>
          <a:xfrm>
            <a:off x="824277" y="1347614"/>
            <a:ext cx="645364" cy="64536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2783180" y="1347614"/>
            <a:ext cx="645364" cy="64536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4760524" y="1354159"/>
            <a:ext cx="645364" cy="645364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6707078" y="1354159"/>
            <a:ext cx="645364" cy="645364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" name="Freeform 34"/>
          <p:cNvSpPr>
            <a:spLocks noEditPoints="1"/>
          </p:cNvSpPr>
          <p:nvPr/>
        </p:nvSpPr>
        <p:spPr bwMode="auto">
          <a:xfrm>
            <a:off x="1000830" y="1498505"/>
            <a:ext cx="334257" cy="343054"/>
          </a:xfrm>
          <a:custGeom>
            <a:avLst/>
            <a:gdLst>
              <a:gd name="T0" fmla="*/ 261 w 447"/>
              <a:gd name="T1" fmla="*/ 25 h 460"/>
              <a:gd name="T2" fmla="*/ 286 w 447"/>
              <a:gd name="T3" fmla="*/ 99 h 460"/>
              <a:gd name="T4" fmla="*/ 310 w 447"/>
              <a:gd name="T5" fmla="*/ 25 h 460"/>
              <a:gd name="T6" fmla="*/ 124 w 447"/>
              <a:gd name="T7" fmla="*/ 3 h 460"/>
              <a:gd name="T8" fmla="*/ 100 w 447"/>
              <a:gd name="T9" fmla="*/ 28 h 460"/>
              <a:gd name="T10" fmla="*/ 125 w 447"/>
              <a:gd name="T11" fmla="*/ 103 h 460"/>
              <a:gd name="T12" fmla="*/ 149 w 447"/>
              <a:gd name="T13" fmla="*/ 28 h 460"/>
              <a:gd name="T14" fmla="*/ 31 w 447"/>
              <a:gd name="T15" fmla="*/ 70 h 460"/>
              <a:gd name="T16" fmla="*/ 7 w 447"/>
              <a:gd name="T17" fmla="*/ 82 h 460"/>
              <a:gd name="T18" fmla="*/ 0 w 447"/>
              <a:gd name="T19" fmla="*/ 401 h 460"/>
              <a:gd name="T20" fmla="*/ 31 w 447"/>
              <a:gd name="T21" fmla="*/ 436 h 460"/>
              <a:gd name="T22" fmla="*/ 237 w 447"/>
              <a:gd name="T23" fmla="*/ 397 h 460"/>
              <a:gd name="T24" fmla="*/ 153 w 447"/>
              <a:gd name="T25" fmla="*/ 302 h 460"/>
              <a:gd name="T26" fmla="*/ 241 w 447"/>
              <a:gd name="T27" fmla="*/ 314 h 460"/>
              <a:gd name="T28" fmla="*/ 265 w 447"/>
              <a:gd name="T29" fmla="*/ 278 h 460"/>
              <a:gd name="T30" fmla="*/ 359 w 447"/>
              <a:gd name="T31" fmla="*/ 174 h 460"/>
              <a:gd name="T32" fmla="*/ 399 w 447"/>
              <a:gd name="T33" fmla="*/ 267 h 460"/>
              <a:gd name="T34" fmla="*/ 392 w 447"/>
              <a:gd name="T35" fmla="*/ 82 h 460"/>
              <a:gd name="T36" fmla="*/ 325 w 447"/>
              <a:gd name="T37" fmla="*/ 70 h 460"/>
              <a:gd name="T38" fmla="*/ 313 w 447"/>
              <a:gd name="T39" fmla="*/ 108 h 460"/>
              <a:gd name="T40" fmla="*/ 256 w 447"/>
              <a:gd name="T41" fmla="*/ 108 h 460"/>
              <a:gd name="T42" fmla="*/ 245 w 447"/>
              <a:gd name="T43" fmla="*/ 70 h 460"/>
              <a:gd name="T44" fmla="*/ 165 w 447"/>
              <a:gd name="T45" fmla="*/ 91 h 460"/>
              <a:gd name="T46" fmla="*/ 125 w 447"/>
              <a:gd name="T47" fmla="*/ 115 h 460"/>
              <a:gd name="T48" fmla="*/ 85 w 447"/>
              <a:gd name="T49" fmla="*/ 91 h 460"/>
              <a:gd name="T50" fmla="*/ 31 w 447"/>
              <a:gd name="T51" fmla="*/ 70 h 460"/>
              <a:gd name="T52" fmla="*/ 40 w 447"/>
              <a:gd name="T53" fmla="*/ 174 h 460"/>
              <a:gd name="T54" fmla="*/ 129 w 447"/>
              <a:gd name="T55" fmla="*/ 278 h 460"/>
              <a:gd name="T56" fmla="*/ 40 w 447"/>
              <a:gd name="T57" fmla="*/ 174 h 460"/>
              <a:gd name="T58" fmla="*/ 153 w 447"/>
              <a:gd name="T59" fmla="*/ 174 h 460"/>
              <a:gd name="T60" fmla="*/ 241 w 447"/>
              <a:gd name="T61" fmla="*/ 278 h 460"/>
              <a:gd name="T62" fmla="*/ 153 w 447"/>
              <a:gd name="T63" fmla="*/ 174 h 460"/>
              <a:gd name="T64" fmla="*/ 352 w 447"/>
              <a:gd name="T65" fmla="*/ 281 h 460"/>
              <a:gd name="T66" fmla="*/ 357 w 447"/>
              <a:gd name="T67" fmla="*/ 460 h 460"/>
              <a:gd name="T68" fmla="*/ 357 w 447"/>
              <a:gd name="T69" fmla="*/ 281 h 460"/>
              <a:gd name="T70" fmla="*/ 40 w 447"/>
              <a:gd name="T71" fmla="*/ 302 h 460"/>
              <a:gd name="T72" fmla="*/ 129 w 447"/>
              <a:gd name="T73" fmla="*/ 302 h 460"/>
              <a:gd name="T74" fmla="*/ 40 w 447"/>
              <a:gd name="T75" fmla="*/ 397 h 460"/>
              <a:gd name="T76" fmla="*/ 319 w 447"/>
              <a:gd name="T77" fmla="*/ 316 h 460"/>
              <a:gd name="T78" fmla="*/ 414 w 447"/>
              <a:gd name="T79" fmla="*/ 316 h 460"/>
              <a:gd name="T80" fmla="*/ 364 w 447"/>
              <a:gd name="T81" fmla="*/ 432 h 460"/>
              <a:gd name="T82" fmla="*/ 371 w 447"/>
              <a:gd name="T83" fmla="*/ 345 h 460"/>
              <a:gd name="T84" fmla="*/ 352 w 447"/>
              <a:gd name="T85" fmla="*/ 345 h 460"/>
              <a:gd name="T86" fmla="*/ 316 w 447"/>
              <a:gd name="T87" fmla="*/ 346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47" h="460">
                <a:moveTo>
                  <a:pt x="285" y="0"/>
                </a:moveTo>
                <a:cubicBezTo>
                  <a:pt x="272" y="0"/>
                  <a:pt x="261" y="12"/>
                  <a:pt x="261" y="25"/>
                </a:cubicBezTo>
                <a:lnTo>
                  <a:pt x="261" y="75"/>
                </a:lnTo>
                <a:cubicBezTo>
                  <a:pt x="261" y="88"/>
                  <a:pt x="273" y="99"/>
                  <a:pt x="286" y="99"/>
                </a:cubicBezTo>
                <a:cubicBezTo>
                  <a:pt x="298" y="99"/>
                  <a:pt x="310" y="88"/>
                  <a:pt x="310" y="75"/>
                </a:cubicBezTo>
                <a:lnTo>
                  <a:pt x="310" y="25"/>
                </a:lnTo>
                <a:cubicBezTo>
                  <a:pt x="310" y="12"/>
                  <a:pt x="298" y="0"/>
                  <a:pt x="285" y="0"/>
                </a:cubicBezTo>
                <a:close/>
                <a:moveTo>
                  <a:pt x="124" y="3"/>
                </a:moveTo>
                <a:lnTo>
                  <a:pt x="124" y="3"/>
                </a:lnTo>
                <a:cubicBezTo>
                  <a:pt x="111" y="3"/>
                  <a:pt x="100" y="15"/>
                  <a:pt x="100" y="28"/>
                </a:cubicBezTo>
                <a:lnTo>
                  <a:pt x="100" y="78"/>
                </a:lnTo>
                <a:cubicBezTo>
                  <a:pt x="100" y="91"/>
                  <a:pt x="112" y="103"/>
                  <a:pt x="125" y="103"/>
                </a:cubicBezTo>
                <a:cubicBezTo>
                  <a:pt x="138" y="103"/>
                  <a:pt x="149" y="91"/>
                  <a:pt x="149" y="78"/>
                </a:cubicBezTo>
                <a:lnTo>
                  <a:pt x="149" y="28"/>
                </a:lnTo>
                <a:cubicBezTo>
                  <a:pt x="150" y="15"/>
                  <a:pt x="138" y="3"/>
                  <a:pt x="124" y="3"/>
                </a:cubicBezTo>
                <a:close/>
                <a:moveTo>
                  <a:pt x="31" y="70"/>
                </a:moveTo>
                <a:lnTo>
                  <a:pt x="31" y="70"/>
                </a:lnTo>
                <a:cubicBezTo>
                  <a:pt x="21" y="70"/>
                  <a:pt x="13" y="75"/>
                  <a:pt x="7" y="82"/>
                </a:cubicBezTo>
                <a:cubicBezTo>
                  <a:pt x="2" y="89"/>
                  <a:pt x="0" y="97"/>
                  <a:pt x="0" y="105"/>
                </a:cubicBezTo>
                <a:lnTo>
                  <a:pt x="0" y="401"/>
                </a:lnTo>
                <a:cubicBezTo>
                  <a:pt x="0" y="410"/>
                  <a:pt x="2" y="418"/>
                  <a:pt x="7" y="424"/>
                </a:cubicBezTo>
                <a:cubicBezTo>
                  <a:pt x="13" y="431"/>
                  <a:pt x="21" y="436"/>
                  <a:pt x="31" y="436"/>
                </a:cubicBezTo>
                <a:lnTo>
                  <a:pt x="262" y="436"/>
                </a:lnTo>
                <a:cubicBezTo>
                  <a:pt x="251" y="425"/>
                  <a:pt x="243" y="412"/>
                  <a:pt x="237" y="397"/>
                </a:cubicBezTo>
                <a:lnTo>
                  <a:pt x="153" y="397"/>
                </a:lnTo>
                <a:lnTo>
                  <a:pt x="153" y="302"/>
                </a:lnTo>
                <a:lnTo>
                  <a:pt x="241" y="302"/>
                </a:lnTo>
                <a:lnTo>
                  <a:pt x="241" y="314"/>
                </a:lnTo>
                <a:cubicBezTo>
                  <a:pt x="247" y="301"/>
                  <a:pt x="256" y="288"/>
                  <a:pt x="267" y="278"/>
                </a:cubicBezTo>
                <a:lnTo>
                  <a:pt x="265" y="278"/>
                </a:lnTo>
                <a:lnTo>
                  <a:pt x="265" y="174"/>
                </a:lnTo>
                <a:lnTo>
                  <a:pt x="359" y="174"/>
                </a:lnTo>
                <a:lnTo>
                  <a:pt x="359" y="251"/>
                </a:lnTo>
                <a:cubicBezTo>
                  <a:pt x="374" y="254"/>
                  <a:pt x="387" y="259"/>
                  <a:pt x="399" y="267"/>
                </a:cubicBezTo>
                <a:lnTo>
                  <a:pt x="399" y="105"/>
                </a:lnTo>
                <a:cubicBezTo>
                  <a:pt x="399" y="97"/>
                  <a:pt x="397" y="89"/>
                  <a:pt x="392" y="82"/>
                </a:cubicBezTo>
                <a:cubicBezTo>
                  <a:pt x="386" y="75"/>
                  <a:pt x="377" y="70"/>
                  <a:pt x="367" y="70"/>
                </a:cubicBezTo>
                <a:lnTo>
                  <a:pt x="325" y="70"/>
                </a:lnTo>
                <a:lnTo>
                  <a:pt x="325" y="91"/>
                </a:lnTo>
                <a:cubicBezTo>
                  <a:pt x="325" y="97"/>
                  <a:pt x="321" y="103"/>
                  <a:pt x="313" y="108"/>
                </a:cubicBezTo>
                <a:cubicBezTo>
                  <a:pt x="306" y="112"/>
                  <a:pt x="295" y="115"/>
                  <a:pt x="285" y="115"/>
                </a:cubicBezTo>
                <a:cubicBezTo>
                  <a:pt x="274" y="115"/>
                  <a:pt x="264" y="112"/>
                  <a:pt x="256" y="108"/>
                </a:cubicBezTo>
                <a:cubicBezTo>
                  <a:pt x="249" y="103"/>
                  <a:pt x="245" y="97"/>
                  <a:pt x="245" y="91"/>
                </a:cubicBezTo>
                <a:lnTo>
                  <a:pt x="245" y="70"/>
                </a:lnTo>
                <a:lnTo>
                  <a:pt x="165" y="70"/>
                </a:lnTo>
                <a:lnTo>
                  <a:pt x="165" y="91"/>
                </a:lnTo>
                <a:cubicBezTo>
                  <a:pt x="165" y="97"/>
                  <a:pt x="161" y="103"/>
                  <a:pt x="153" y="108"/>
                </a:cubicBezTo>
                <a:cubicBezTo>
                  <a:pt x="146" y="112"/>
                  <a:pt x="135" y="115"/>
                  <a:pt x="125" y="115"/>
                </a:cubicBezTo>
                <a:cubicBezTo>
                  <a:pt x="114" y="115"/>
                  <a:pt x="104" y="112"/>
                  <a:pt x="96" y="108"/>
                </a:cubicBezTo>
                <a:cubicBezTo>
                  <a:pt x="89" y="103"/>
                  <a:pt x="85" y="97"/>
                  <a:pt x="85" y="91"/>
                </a:cubicBezTo>
                <a:lnTo>
                  <a:pt x="85" y="70"/>
                </a:lnTo>
                <a:lnTo>
                  <a:pt x="31" y="70"/>
                </a:lnTo>
                <a:close/>
                <a:moveTo>
                  <a:pt x="40" y="174"/>
                </a:moveTo>
                <a:lnTo>
                  <a:pt x="40" y="174"/>
                </a:lnTo>
                <a:lnTo>
                  <a:pt x="129" y="174"/>
                </a:lnTo>
                <a:lnTo>
                  <a:pt x="129" y="278"/>
                </a:lnTo>
                <a:lnTo>
                  <a:pt x="40" y="278"/>
                </a:lnTo>
                <a:lnTo>
                  <a:pt x="40" y="174"/>
                </a:lnTo>
                <a:close/>
                <a:moveTo>
                  <a:pt x="153" y="174"/>
                </a:moveTo>
                <a:lnTo>
                  <a:pt x="153" y="174"/>
                </a:lnTo>
                <a:lnTo>
                  <a:pt x="241" y="174"/>
                </a:lnTo>
                <a:lnTo>
                  <a:pt x="241" y="278"/>
                </a:lnTo>
                <a:lnTo>
                  <a:pt x="153" y="278"/>
                </a:lnTo>
                <a:lnTo>
                  <a:pt x="153" y="174"/>
                </a:lnTo>
                <a:close/>
                <a:moveTo>
                  <a:pt x="352" y="281"/>
                </a:moveTo>
                <a:lnTo>
                  <a:pt x="352" y="281"/>
                </a:lnTo>
                <a:cubicBezTo>
                  <a:pt x="305" y="283"/>
                  <a:pt x="267" y="322"/>
                  <a:pt x="267" y="370"/>
                </a:cubicBezTo>
                <a:cubicBezTo>
                  <a:pt x="267" y="420"/>
                  <a:pt x="307" y="460"/>
                  <a:pt x="357" y="460"/>
                </a:cubicBezTo>
                <a:cubicBezTo>
                  <a:pt x="407" y="460"/>
                  <a:pt x="447" y="420"/>
                  <a:pt x="447" y="370"/>
                </a:cubicBezTo>
                <a:cubicBezTo>
                  <a:pt x="447" y="321"/>
                  <a:pt x="407" y="281"/>
                  <a:pt x="357" y="281"/>
                </a:cubicBezTo>
                <a:cubicBezTo>
                  <a:pt x="355" y="281"/>
                  <a:pt x="354" y="281"/>
                  <a:pt x="352" y="281"/>
                </a:cubicBezTo>
                <a:close/>
                <a:moveTo>
                  <a:pt x="40" y="302"/>
                </a:moveTo>
                <a:lnTo>
                  <a:pt x="40" y="302"/>
                </a:lnTo>
                <a:lnTo>
                  <a:pt x="129" y="302"/>
                </a:lnTo>
                <a:lnTo>
                  <a:pt x="129" y="397"/>
                </a:lnTo>
                <a:lnTo>
                  <a:pt x="40" y="397"/>
                </a:lnTo>
                <a:lnTo>
                  <a:pt x="40" y="302"/>
                </a:lnTo>
                <a:close/>
                <a:moveTo>
                  <a:pt x="319" y="316"/>
                </a:moveTo>
                <a:lnTo>
                  <a:pt x="319" y="316"/>
                </a:lnTo>
                <a:lnTo>
                  <a:pt x="414" y="316"/>
                </a:lnTo>
                <a:lnTo>
                  <a:pt x="414" y="330"/>
                </a:lnTo>
                <a:lnTo>
                  <a:pt x="364" y="432"/>
                </a:lnTo>
                <a:lnTo>
                  <a:pt x="329" y="432"/>
                </a:lnTo>
                <a:lnTo>
                  <a:pt x="371" y="345"/>
                </a:lnTo>
                <a:cubicBezTo>
                  <a:pt x="371" y="345"/>
                  <a:pt x="365" y="345"/>
                  <a:pt x="362" y="345"/>
                </a:cubicBezTo>
                <a:cubicBezTo>
                  <a:pt x="359" y="345"/>
                  <a:pt x="355" y="345"/>
                  <a:pt x="352" y="345"/>
                </a:cubicBezTo>
                <a:cubicBezTo>
                  <a:pt x="348" y="345"/>
                  <a:pt x="345" y="345"/>
                  <a:pt x="341" y="345"/>
                </a:cubicBezTo>
                <a:cubicBezTo>
                  <a:pt x="334" y="346"/>
                  <a:pt x="325" y="346"/>
                  <a:pt x="316" y="346"/>
                </a:cubicBezTo>
                <a:lnTo>
                  <a:pt x="319" y="3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" name="Freeform 26"/>
          <p:cNvSpPr>
            <a:spLocks noEditPoints="1"/>
          </p:cNvSpPr>
          <p:nvPr/>
        </p:nvSpPr>
        <p:spPr bwMode="auto">
          <a:xfrm>
            <a:off x="2952968" y="1519255"/>
            <a:ext cx="305788" cy="302082"/>
          </a:xfrm>
          <a:custGeom>
            <a:avLst/>
            <a:gdLst>
              <a:gd name="T0" fmla="*/ 351 w 389"/>
              <a:gd name="T1" fmla="*/ 332 h 385"/>
              <a:gd name="T2" fmla="*/ 311 w 389"/>
              <a:gd name="T3" fmla="*/ 332 h 385"/>
              <a:gd name="T4" fmla="*/ 255 w 389"/>
              <a:gd name="T5" fmla="*/ 224 h 385"/>
              <a:gd name="T6" fmla="*/ 249 w 389"/>
              <a:gd name="T7" fmla="*/ 245 h 385"/>
              <a:gd name="T8" fmla="*/ 218 w 389"/>
              <a:gd name="T9" fmla="*/ 269 h 385"/>
              <a:gd name="T10" fmla="*/ 319 w 389"/>
              <a:gd name="T11" fmla="*/ 380 h 385"/>
              <a:gd name="T12" fmla="*/ 384 w 389"/>
              <a:gd name="T13" fmla="*/ 337 h 385"/>
              <a:gd name="T14" fmla="*/ 336 w 389"/>
              <a:gd name="T15" fmla="*/ 287 h 385"/>
              <a:gd name="T16" fmla="*/ 265 w 389"/>
              <a:gd name="T17" fmla="*/ 229 h 385"/>
              <a:gd name="T18" fmla="*/ 140 w 389"/>
              <a:gd name="T19" fmla="*/ 137 h 385"/>
              <a:gd name="T20" fmla="*/ 162 w 389"/>
              <a:gd name="T21" fmla="*/ 131 h 385"/>
              <a:gd name="T22" fmla="*/ 167 w 389"/>
              <a:gd name="T23" fmla="*/ 110 h 385"/>
              <a:gd name="T24" fmla="*/ 172 w 389"/>
              <a:gd name="T25" fmla="*/ 90 h 385"/>
              <a:gd name="T26" fmla="*/ 75 w 389"/>
              <a:gd name="T27" fmla="*/ 9 h 385"/>
              <a:gd name="T28" fmla="*/ 61 w 389"/>
              <a:gd name="T29" fmla="*/ 109 h 385"/>
              <a:gd name="T30" fmla="*/ 0 w 389"/>
              <a:gd name="T31" fmla="*/ 84 h 385"/>
              <a:gd name="T32" fmla="*/ 115 w 389"/>
              <a:gd name="T33" fmla="*/ 166 h 385"/>
              <a:gd name="T34" fmla="*/ 130 w 389"/>
              <a:gd name="T35" fmla="*/ 147 h 385"/>
              <a:gd name="T36" fmla="*/ 375 w 389"/>
              <a:gd name="T37" fmla="*/ 37 h 385"/>
              <a:gd name="T38" fmla="*/ 322 w 389"/>
              <a:gd name="T39" fmla="*/ 0 h 385"/>
              <a:gd name="T40" fmla="*/ 183 w 389"/>
              <a:gd name="T41" fmla="*/ 125 h 385"/>
              <a:gd name="T42" fmla="*/ 163 w 389"/>
              <a:gd name="T43" fmla="*/ 154 h 385"/>
              <a:gd name="T44" fmla="*/ 146 w 389"/>
              <a:gd name="T45" fmla="*/ 162 h 385"/>
              <a:gd name="T46" fmla="*/ 147 w 389"/>
              <a:gd name="T47" fmla="*/ 215 h 385"/>
              <a:gd name="T48" fmla="*/ 34 w 389"/>
              <a:gd name="T49" fmla="*/ 313 h 385"/>
              <a:gd name="T50" fmla="*/ 22 w 389"/>
              <a:gd name="T51" fmla="*/ 385 h 385"/>
              <a:gd name="T52" fmla="*/ 80 w 389"/>
              <a:gd name="T53" fmla="*/ 327 h 385"/>
              <a:gd name="T54" fmla="*/ 172 w 389"/>
              <a:gd name="T55" fmla="*/ 240 h 385"/>
              <a:gd name="T56" fmla="*/ 224 w 389"/>
              <a:gd name="T57" fmla="*/ 240 h 385"/>
              <a:gd name="T58" fmla="*/ 238 w 389"/>
              <a:gd name="T59" fmla="*/ 208 h 385"/>
              <a:gd name="T60" fmla="*/ 261 w 389"/>
              <a:gd name="T61" fmla="*/ 203 h 385"/>
              <a:gd name="T62" fmla="*/ 375 w 389"/>
              <a:gd name="T63" fmla="*/ 37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89" h="385">
                <a:moveTo>
                  <a:pt x="331" y="312"/>
                </a:moveTo>
                <a:cubicBezTo>
                  <a:pt x="342" y="312"/>
                  <a:pt x="351" y="321"/>
                  <a:pt x="351" y="332"/>
                </a:cubicBezTo>
                <a:cubicBezTo>
                  <a:pt x="351" y="343"/>
                  <a:pt x="342" y="352"/>
                  <a:pt x="331" y="352"/>
                </a:cubicBezTo>
                <a:cubicBezTo>
                  <a:pt x="320" y="352"/>
                  <a:pt x="311" y="343"/>
                  <a:pt x="311" y="332"/>
                </a:cubicBezTo>
                <a:cubicBezTo>
                  <a:pt x="311" y="321"/>
                  <a:pt x="320" y="312"/>
                  <a:pt x="331" y="312"/>
                </a:cubicBezTo>
                <a:close/>
                <a:moveTo>
                  <a:pt x="255" y="224"/>
                </a:moveTo>
                <a:lnTo>
                  <a:pt x="260" y="234"/>
                </a:lnTo>
                <a:lnTo>
                  <a:pt x="249" y="245"/>
                </a:lnTo>
                <a:lnTo>
                  <a:pt x="239" y="255"/>
                </a:lnTo>
                <a:cubicBezTo>
                  <a:pt x="233" y="261"/>
                  <a:pt x="226" y="266"/>
                  <a:pt x="218" y="269"/>
                </a:cubicBezTo>
                <a:lnTo>
                  <a:pt x="286" y="337"/>
                </a:lnTo>
                <a:lnTo>
                  <a:pt x="319" y="380"/>
                </a:lnTo>
                <a:lnTo>
                  <a:pt x="336" y="385"/>
                </a:lnTo>
                <a:lnTo>
                  <a:pt x="384" y="337"/>
                </a:lnTo>
                <a:lnTo>
                  <a:pt x="379" y="319"/>
                </a:lnTo>
                <a:lnTo>
                  <a:pt x="336" y="287"/>
                </a:lnTo>
                <a:lnTo>
                  <a:pt x="271" y="223"/>
                </a:lnTo>
                <a:lnTo>
                  <a:pt x="265" y="229"/>
                </a:lnTo>
                <a:lnTo>
                  <a:pt x="255" y="224"/>
                </a:lnTo>
                <a:close/>
                <a:moveTo>
                  <a:pt x="140" y="137"/>
                </a:moveTo>
                <a:lnTo>
                  <a:pt x="151" y="126"/>
                </a:lnTo>
                <a:lnTo>
                  <a:pt x="162" y="131"/>
                </a:lnTo>
                <a:lnTo>
                  <a:pt x="156" y="121"/>
                </a:lnTo>
                <a:lnTo>
                  <a:pt x="167" y="110"/>
                </a:lnTo>
                <a:lnTo>
                  <a:pt x="168" y="109"/>
                </a:lnTo>
                <a:cubicBezTo>
                  <a:pt x="171" y="102"/>
                  <a:pt x="172" y="96"/>
                  <a:pt x="172" y="90"/>
                </a:cubicBezTo>
                <a:cubicBezTo>
                  <a:pt x="172" y="44"/>
                  <a:pt x="129" y="0"/>
                  <a:pt x="83" y="1"/>
                </a:cubicBezTo>
                <a:cubicBezTo>
                  <a:pt x="83" y="1"/>
                  <a:pt x="78" y="6"/>
                  <a:pt x="75" y="9"/>
                </a:cubicBezTo>
                <a:cubicBezTo>
                  <a:pt x="111" y="45"/>
                  <a:pt x="108" y="39"/>
                  <a:pt x="108" y="62"/>
                </a:cubicBezTo>
                <a:cubicBezTo>
                  <a:pt x="108" y="80"/>
                  <a:pt x="79" y="109"/>
                  <a:pt x="61" y="109"/>
                </a:cubicBezTo>
                <a:cubicBezTo>
                  <a:pt x="38" y="109"/>
                  <a:pt x="46" y="113"/>
                  <a:pt x="8" y="75"/>
                </a:cubicBezTo>
                <a:cubicBezTo>
                  <a:pt x="5" y="78"/>
                  <a:pt x="0" y="83"/>
                  <a:pt x="0" y="84"/>
                </a:cubicBezTo>
                <a:cubicBezTo>
                  <a:pt x="1" y="129"/>
                  <a:pt x="44" y="173"/>
                  <a:pt x="90" y="173"/>
                </a:cubicBezTo>
                <a:cubicBezTo>
                  <a:pt x="98" y="173"/>
                  <a:pt x="107" y="170"/>
                  <a:pt x="115" y="166"/>
                </a:cubicBezTo>
                <a:lnTo>
                  <a:pt x="117" y="168"/>
                </a:lnTo>
                <a:cubicBezTo>
                  <a:pt x="120" y="160"/>
                  <a:pt x="124" y="153"/>
                  <a:pt x="130" y="147"/>
                </a:cubicBezTo>
                <a:lnTo>
                  <a:pt x="140" y="137"/>
                </a:lnTo>
                <a:close/>
                <a:moveTo>
                  <a:pt x="375" y="37"/>
                </a:moveTo>
                <a:lnTo>
                  <a:pt x="348" y="11"/>
                </a:lnTo>
                <a:cubicBezTo>
                  <a:pt x="341" y="4"/>
                  <a:pt x="332" y="0"/>
                  <a:pt x="322" y="0"/>
                </a:cubicBezTo>
                <a:cubicBezTo>
                  <a:pt x="313" y="0"/>
                  <a:pt x="304" y="4"/>
                  <a:pt x="297" y="11"/>
                </a:cubicBezTo>
                <a:lnTo>
                  <a:pt x="183" y="125"/>
                </a:lnTo>
                <a:cubicBezTo>
                  <a:pt x="186" y="132"/>
                  <a:pt x="183" y="142"/>
                  <a:pt x="178" y="147"/>
                </a:cubicBezTo>
                <a:cubicBezTo>
                  <a:pt x="174" y="151"/>
                  <a:pt x="168" y="154"/>
                  <a:pt x="163" y="154"/>
                </a:cubicBezTo>
                <a:cubicBezTo>
                  <a:pt x="160" y="154"/>
                  <a:pt x="158" y="153"/>
                  <a:pt x="156" y="152"/>
                </a:cubicBezTo>
                <a:lnTo>
                  <a:pt x="146" y="162"/>
                </a:lnTo>
                <a:cubicBezTo>
                  <a:pt x="131" y="176"/>
                  <a:pt x="131" y="199"/>
                  <a:pt x="145" y="213"/>
                </a:cubicBezTo>
                <a:lnTo>
                  <a:pt x="147" y="215"/>
                </a:lnTo>
                <a:lnTo>
                  <a:pt x="58" y="304"/>
                </a:lnTo>
                <a:lnTo>
                  <a:pt x="34" y="313"/>
                </a:lnTo>
                <a:lnTo>
                  <a:pt x="0" y="363"/>
                </a:lnTo>
                <a:lnTo>
                  <a:pt x="22" y="385"/>
                </a:lnTo>
                <a:lnTo>
                  <a:pt x="71" y="351"/>
                </a:lnTo>
                <a:lnTo>
                  <a:pt x="80" y="327"/>
                </a:lnTo>
                <a:lnTo>
                  <a:pt x="170" y="237"/>
                </a:lnTo>
                <a:lnTo>
                  <a:pt x="172" y="240"/>
                </a:lnTo>
                <a:cubicBezTo>
                  <a:pt x="179" y="247"/>
                  <a:pt x="189" y="251"/>
                  <a:pt x="198" y="251"/>
                </a:cubicBezTo>
                <a:cubicBezTo>
                  <a:pt x="207" y="251"/>
                  <a:pt x="216" y="247"/>
                  <a:pt x="224" y="240"/>
                </a:cubicBezTo>
                <a:lnTo>
                  <a:pt x="234" y="230"/>
                </a:lnTo>
                <a:cubicBezTo>
                  <a:pt x="230" y="223"/>
                  <a:pt x="233" y="213"/>
                  <a:pt x="238" y="208"/>
                </a:cubicBezTo>
                <a:cubicBezTo>
                  <a:pt x="242" y="204"/>
                  <a:pt x="248" y="202"/>
                  <a:pt x="254" y="202"/>
                </a:cubicBezTo>
                <a:cubicBezTo>
                  <a:pt x="256" y="202"/>
                  <a:pt x="258" y="202"/>
                  <a:pt x="261" y="203"/>
                </a:cubicBezTo>
                <a:lnTo>
                  <a:pt x="375" y="89"/>
                </a:lnTo>
                <a:cubicBezTo>
                  <a:pt x="389" y="75"/>
                  <a:pt x="389" y="52"/>
                  <a:pt x="375" y="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" name="Freeform 35"/>
          <p:cNvSpPr>
            <a:spLocks noEditPoints="1"/>
          </p:cNvSpPr>
          <p:nvPr/>
        </p:nvSpPr>
        <p:spPr bwMode="auto">
          <a:xfrm>
            <a:off x="6895784" y="1535551"/>
            <a:ext cx="294065" cy="318039"/>
          </a:xfrm>
          <a:custGeom>
            <a:avLst/>
            <a:gdLst>
              <a:gd name="T0" fmla="*/ 29 w 433"/>
              <a:gd name="T1" fmla="*/ 29 h 469"/>
              <a:gd name="T2" fmla="*/ 115 w 433"/>
              <a:gd name="T3" fmla="*/ 28 h 469"/>
              <a:gd name="T4" fmla="*/ 208 w 433"/>
              <a:gd name="T5" fmla="*/ 3 h 469"/>
              <a:gd name="T6" fmla="*/ 216 w 433"/>
              <a:gd name="T7" fmla="*/ 0 h 469"/>
              <a:gd name="T8" fmla="*/ 225 w 433"/>
              <a:gd name="T9" fmla="*/ 3 h 469"/>
              <a:gd name="T10" fmla="*/ 318 w 433"/>
              <a:gd name="T11" fmla="*/ 28 h 469"/>
              <a:gd name="T12" fmla="*/ 404 w 433"/>
              <a:gd name="T13" fmla="*/ 29 h 469"/>
              <a:gd name="T14" fmla="*/ 433 w 433"/>
              <a:gd name="T15" fmla="*/ 25 h 469"/>
              <a:gd name="T16" fmla="*/ 433 w 433"/>
              <a:gd name="T17" fmla="*/ 58 h 469"/>
              <a:gd name="T18" fmla="*/ 372 w 433"/>
              <a:gd name="T19" fmla="*/ 355 h 469"/>
              <a:gd name="T20" fmla="*/ 222 w 433"/>
              <a:gd name="T21" fmla="*/ 468 h 469"/>
              <a:gd name="T22" fmla="*/ 216 w 433"/>
              <a:gd name="T23" fmla="*/ 469 h 469"/>
              <a:gd name="T24" fmla="*/ 210 w 433"/>
              <a:gd name="T25" fmla="*/ 468 h 469"/>
              <a:gd name="T26" fmla="*/ 61 w 433"/>
              <a:gd name="T27" fmla="*/ 355 h 469"/>
              <a:gd name="T28" fmla="*/ 0 w 433"/>
              <a:gd name="T29" fmla="*/ 58 h 469"/>
              <a:gd name="T30" fmla="*/ 0 w 433"/>
              <a:gd name="T31" fmla="*/ 25 h 469"/>
              <a:gd name="T32" fmla="*/ 29 w 433"/>
              <a:gd name="T33" fmla="*/ 29 h 469"/>
              <a:gd name="T34" fmla="*/ 216 w 433"/>
              <a:gd name="T35" fmla="*/ 239 h 469"/>
              <a:gd name="T36" fmla="*/ 216 w 433"/>
              <a:gd name="T37" fmla="*/ 239 h 469"/>
              <a:gd name="T38" fmla="*/ 361 w 433"/>
              <a:gd name="T39" fmla="*/ 239 h 469"/>
              <a:gd name="T40" fmla="*/ 380 w 433"/>
              <a:gd name="T41" fmla="*/ 90 h 469"/>
              <a:gd name="T42" fmla="*/ 311 w 433"/>
              <a:gd name="T43" fmla="*/ 86 h 469"/>
              <a:gd name="T44" fmla="*/ 216 w 433"/>
              <a:gd name="T45" fmla="*/ 62 h 469"/>
              <a:gd name="T46" fmla="*/ 216 w 433"/>
              <a:gd name="T47" fmla="*/ 239 h 469"/>
              <a:gd name="T48" fmla="*/ 216 w 433"/>
              <a:gd name="T49" fmla="*/ 409 h 469"/>
              <a:gd name="T50" fmla="*/ 216 w 433"/>
              <a:gd name="T51" fmla="*/ 409 h 469"/>
              <a:gd name="T52" fmla="*/ 216 w 433"/>
              <a:gd name="T53" fmla="*/ 239 h 469"/>
              <a:gd name="T54" fmla="*/ 72 w 433"/>
              <a:gd name="T55" fmla="*/ 239 h 469"/>
              <a:gd name="T56" fmla="*/ 105 w 433"/>
              <a:gd name="T57" fmla="*/ 323 h 469"/>
              <a:gd name="T58" fmla="*/ 216 w 433"/>
              <a:gd name="T59" fmla="*/ 40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33" h="469">
                <a:moveTo>
                  <a:pt x="29" y="29"/>
                </a:moveTo>
                <a:cubicBezTo>
                  <a:pt x="57" y="32"/>
                  <a:pt x="85" y="32"/>
                  <a:pt x="115" y="28"/>
                </a:cubicBezTo>
                <a:cubicBezTo>
                  <a:pt x="145" y="24"/>
                  <a:pt x="176" y="16"/>
                  <a:pt x="208" y="3"/>
                </a:cubicBezTo>
                <a:lnTo>
                  <a:pt x="216" y="0"/>
                </a:lnTo>
                <a:lnTo>
                  <a:pt x="225" y="3"/>
                </a:lnTo>
                <a:cubicBezTo>
                  <a:pt x="257" y="16"/>
                  <a:pt x="288" y="24"/>
                  <a:pt x="318" y="28"/>
                </a:cubicBezTo>
                <a:cubicBezTo>
                  <a:pt x="347" y="32"/>
                  <a:pt x="376" y="32"/>
                  <a:pt x="404" y="29"/>
                </a:cubicBezTo>
                <a:lnTo>
                  <a:pt x="433" y="25"/>
                </a:lnTo>
                <a:lnTo>
                  <a:pt x="433" y="58"/>
                </a:lnTo>
                <a:cubicBezTo>
                  <a:pt x="431" y="199"/>
                  <a:pt x="409" y="293"/>
                  <a:pt x="372" y="355"/>
                </a:cubicBezTo>
                <a:cubicBezTo>
                  <a:pt x="334" y="421"/>
                  <a:pt x="281" y="452"/>
                  <a:pt x="222" y="468"/>
                </a:cubicBezTo>
                <a:lnTo>
                  <a:pt x="216" y="469"/>
                </a:lnTo>
                <a:lnTo>
                  <a:pt x="210" y="468"/>
                </a:lnTo>
                <a:cubicBezTo>
                  <a:pt x="151" y="452"/>
                  <a:pt x="99" y="421"/>
                  <a:pt x="61" y="355"/>
                </a:cubicBezTo>
                <a:cubicBezTo>
                  <a:pt x="24" y="293"/>
                  <a:pt x="1" y="199"/>
                  <a:pt x="0" y="58"/>
                </a:cubicBezTo>
                <a:lnTo>
                  <a:pt x="0" y="25"/>
                </a:lnTo>
                <a:lnTo>
                  <a:pt x="29" y="29"/>
                </a:lnTo>
                <a:close/>
                <a:moveTo>
                  <a:pt x="216" y="239"/>
                </a:moveTo>
                <a:lnTo>
                  <a:pt x="216" y="239"/>
                </a:lnTo>
                <a:lnTo>
                  <a:pt x="361" y="239"/>
                </a:lnTo>
                <a:cubicBezTo>
                  <a:pt x="371" y="198"/>
                  <a:pt x="377" y="149"/>
                  <a:pt x="380" y="90"/>
                </a:cubicBezTo>
                <a:cubicBezTo>
                  <a:pt x="357" y="91"/>
                  <a:pt x="335" y="90"/>
                  <a:pt x="311" y="86"/>
                </a:cubicBezTo>
                <a:cubicBezTo>
                  <a:pt x="281" y="82"/>
                  <a:pt x="249" y="74"/>
                  <a:pt x="216" y="62"/>
                </a:cubicBezTo>
                <a:lnTo>
                  <a:pt x="216" y="239"/>
                </a:lnTo>
                <a:close/>
                <a:moveTo>
                  <a:pt x="216" y="409"/>
                </a:moveTo>
                <a:lnTo>
                  <a:pt x="216" y="409"/>
                </a:lnTo>
                <a:lnTo>
                  <a:pt x="216" y="239"/>
                </a:lnTo>
                <a:lnTo>
                  <a:pt x="72" y="239"/>
                </a:lnTo>
                <a:cubicBezTo>
                  <a:pt x="80" y="273"/>
                  <a:pt x="92" y="301"/>
                  <a:pt x="105" y="323"/>
                </a:cubicBezTo>
                <a:cubicBezTo>
                  <a:pt x="133" y="372"/>
                  <a:pt x="172" y="396"/>
                  <a:pt x="216" y="4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" name="Freeform 20"/>
          <p:cNvSpPr>
            <a:spLocks noEditPoints="1"/>
          </p:cNvSpPr>
          <p:nvPr/>
        </p:nvSpPr>
        <p:spPr bwMode="auto">
          <a:xfrm>
            <a:off x="4949998" y="1491630"/>
            <a:ext cx="287664" cy="361960"/>
          </a:xfrm>
          <a:custGeom>
            <a:avLst/>
            <a:gdLst>
              <a:gd name="T0" fmla="*/ 41 w 355"/>
              <a:gd name="T1" fmla="*/ 121 h 447"/>
              <a:gd name="T2" fmla="*/ 60 w 355"/>
              <a:gd name="T3" fmla="*/ 238 h 447"/>
              <a:gd name="T4" fmla="*/ 174 w 355"/>
              <a:gd name="T5" fmla="*/ 22 h 447"/>
              <a:gd name="T6" fmla="*/ 291 w 355"/>
              <a:gd name="T7" fmla="*/ 235 h 447"/>
              <a:gd name="T8" fmla="*/ 213 w 355"/>
              <a:gd name="T9" fmla="*/ 296 h 447"/>
              <a:gd name="T10" fmla="*/ 217 w 355"/>
              <a:gd name="T11" fmla="*/ 310 h 447"/>
              <a:gd name="T12" fmla="*/ 304 w 355"/>
              <a:gd name="T13" fmla="*/ 236 h 447"/>
              <a:gd name="T14" fmla="*/ 312 w 355"/>
              <a:gd name="T15" fmla="*/ 122 h 447"/>
              <a:gd name="T16" fmla="*/ 167 w 355"/>
              <a:gd name="T17" fmla="*/ 0 h 447"/>
              <a:gd name="T18" fmla="*/ 175 w 355"/>
              <a:gd name="T19" fmla="*/ 57 h 447"/>
              <a:gd name="T20" fmla="*/ 213 w 355"/>
              <a:gd name="T21" fmla="*/ 96 h 447"/>
              <a:gd name="T22" fmla="*/ 175 w 355"/>
              <a:gd name="T23" fmla="*/ 57 h 447"/>
              <a:gd name="T24" fmla="*/ 132 w 355"/>
              <a:gd name="T25" fmla="*/ 173 h 447"/>
              <a:gd name="T26" fmla="*/ 132 w 355"/>
              <a:gd name="T27" fmla="*/ 209 h 447"/>
              <a:gd name="T28" fmla="*/ 132 w 355"/>
              <a:gd name="T29" fmla="*/ 173 h 447"/>
              <a:gd name="T30" fmla="*/ 223 w 355"/>
              <a:gd name="T31" fmla="*/ 173 h 447"/>
              <a:gd name="T32" fmla="*/ 223 w 355"/>
              <a:gd name="T33" fmla="*/ 209 h 447"/>
              <a:gd name="T34" fmla="*/ 223 w 355"/>
              <a:gd name="T35" fmla="*/ 173 h 447"/>
              <a:gd name="T36" fmla="*/ 190 w 355"/>
              <a:gd name="T37" fmla="*/ 292 h 447"/>
              <a:gd name="T38" fmla="*/ 157 w 355"/>
              <a:gd name="T39" fmla="*/ 303 h 447"/>
              <a:gd name="T40" fmla="*/ 171 w 355"/>
              <a:gd name="T41" fmla="*/ 325 h 447"/>
              <a:gd name="T42" fmla="*/ 204 w 355"/>
              <a:gd name="T43" fmla="*/ 313 h 447"/>
              <a:gd name="T44" fmla="*/ 190 w 355"/>
              <a:gd name="T45" fmla="*/ 292 h 447"/>
              <a:gd name="T46" fmla="*/ 252 w 355"/>
              <a:gd name="T47" fmla="*/ 312 h 447"/>
              <a:gd name="T48" fmla="*/ 223 w 355"/>
              <a:gd name="T49" fmla="*/ 447 h 447"/>
              <a:gd name="T50" fmla="*/ 252 w 355"/>
              <a:gd name="T51" fmla="*/ 312 h 447"/>
              <a:gd name="T52" fmla="*/ 108 w 355"/>
              <a:gd name="T53" fmla="*/ 315 h 447"/>
              <a:gd name="T54" fmla="*/ 132 w 355"/>
              <a:gd name="T55" fmla="*/ 447 h 447"/>
              <a:gd name="T56" fmla="*/ 108 w 355"/>
              <a:gd name="T57" fmla="*/ 315 h 447"/>
              <a:gd name="T58" fmla="*/ 156 w 355"/>
              <a:gd name="T59" fmla="*/ 341 h 447"/>
              <a:gd name="T60" fmla="*/ 157 w 355"/>
              <a:gd name="T61" fmla="*/ 447 h 447"/>
              <a:gd name="T62" fmla="*/ 205 w 355"/>
              <a:gd name="T63" fmla="*/ 344 h 447"/>
              <a:gd name="T64" fmla="*/ 156 w 355"/>
              <a:gd name="T65" fmla="*/ 341 h 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55" h="447">
                <a:moveTo>
                  <a:pt x="167" y="0"/>
                </a:moveTo>
                <a:cubicBezTo>
                  <a:pt x="95" y="2"/>
                  <a:pt x="46" y="57"/>
                  <a:pt x="41" y="121"/>
                </a:cubicBezTo>
                <a:cubicBezTo>
                  <a:pt x="18" y="130"/>
                  <a:pt x="1" y="152"/>
                  <a:pt x="2" y="178"/>
                </a:cubicBezTo>
                <a:cubicBezTo>
                  <a:pt x="4" y="237"/>
                  <a:pt x="28" y="238"/>
                  <a:pt x="60" y="238"/>
                </a:cubicBezTo>
                <a:lnTo>
                  <a:pt x="60" y="125"/>
                </a:lnTo>
                <a:cubicBezTo>
                  <a:pt x="60" y="76"/>
                  <a:pt x="108" y="22"/>
                  <a:pt x="174" y="22"/>
                </a:cubicBezTo>
                <a:cubicBezTo>
                  <a:pt x="239" y="22"/>
                  <a:pt x="275" y="73"/>
                  <a:pt x="291" y="118"/>
                </a:cubicBezTo>
                <a:lnTo>
                  <a:pt x="291" y="235"/>
                </a:lnTo>
                <a:cubicBezTo>
                  <a:pt x="288" y="242"/>
                  <a:pt x="279" y="251"/>
                  <a:pt x="263" y="266"/>
                </a:cubicBezTo>
                <a:cubicBezTo>
                  <a:pt x="243" y="286"/>
                  <a:pt x="213" y="296"/>
                  <a:pt x="213" y="296"/>
                </a:cubicBezTo>
                <a:cubicBezTo>
                  <a:pt x="210" y="297"/>
                  <a:pt x="207" y="301"/>
                  <a:pt x="208" y="305"/>
                </a:cubicBezTo>
                <a:cubicBezTo>
                  <a:pt x="209" y="309"/>
                  <a:pt x="214" y="312"/>
                  <a:pt x="217" y="310"/>
                </a:cubicBezTo>
                <a:cubicBezTo>
                  <a:pt x="217" y="310"/>
                  <a:pt x="248" y="300"/>
                  <a:pt x="271" y="277"/>
                </a:cubicBezTo>
                <a:cubicBezTo>
                  <a:pt x="294" y="255"/>
                  <a:pt x="304" y="237"/>
                  <a:pt x="304" y="236"/>
                </a:cubicBezTo>
                <a:cubicBezTo>
                  <a:pt x="329" y="230"/>
                  <a:pt x="348" y="230"/>
                  <a:pt x="348" y="178"/>
                </a:cubicBezTo>
                <a:cubicBezTo>
                  <a:pt x="348" y="153"/>
                  <a:pt x="333" y="131"/>
                  <a:pt x="312" y="122"/>
                </a:cubicBezTo>
                <a:cubicBezTo>
                  <a:pt x="296" y="63"/>
                  <a:pt x="247" y="2"/>
                  <a:pt x="174" y="0"/>
                </a:cubicBezTo>
                <a:cubicBezTo>
                  <a:pt x="171" y="0"/>
                  <a:pt x="169" y="0"/>
                  <a:pt x="167" y="0"/>
                </a:cubicBezTo>
                <a:close/>
                <a:moveTo>
                  <a:pt x="175" y="57"/>
                </a:moveTo>
                <a:lnTo>
                  <a:pt x="175" y="57"/>
                </a:lnTo>
                <a:cubicBezTo>
                  <a:pt x="92" y="57"/>
                  <a:pt x="52" y="120"/>
                  <a:pt x="70" y="185"/>
                </a:cubicBezTo>
                <a:cubicBezTo>
                  <a:pt x="70" y="185"/>
                  <a:pt x="212" y="126"/>
                  <a:pt x="213" y="96"/>
                </a:cubicBezTo>
                <a:cubicBezTo>
                  <a:pt x="244" y="138"/>
                  <a:pt x="280" y="155"/>
                  <a:pt x="280" y="155"/>
                </a:cubicBezTo>
                <a:cubicBezTo>
                  <a:pt x="276" y="83"/>
                  <a:pt x="243" y="58"/>
                  <a:pt x="175" y="57"/>
                </a:cubicBezTo>
                <a:close/>
                <a:moveTo>
                  <a:pt x="132" y="173"/>
                </a:moveTo>
                <a:lnTo>
                  <a:pt x="132" y="173"/>
                </a:lnTo>
                <a:cubicBezTo>
                  <a:pt x="120" y="173"/>
                  <a:pt x="111" y="181"/>
                  <a:pt x="111" y="191"/>
                </a:cubicBezTo>
                <a:cubicBezTo>
                  <a:pt x="111" y="201"/>
                  <a:pt x="120" y="209"/>
                  <a:pt x="132" y="209"/>
                </a:cubicBezTo>
                <a:cubicBezTo>
                  <a:pt x="144" y="209"/>
                  <a:pt x="154" y="201"/>
                  <a:pt x="154" y="191"/>
                </a:cubicBezTo>
                <a:cubicBezTo>
                  <a:pt x="154" y="181"/>
                  <a:pt x="144" y="173"/>
                  <a:pt x="132" y="173"/>
                </a:cubicBezTo>
                <a:close/>
                <a:moveTo>
                  <a:pt x="223" y="173"/>
                </a:moveTo>
                <a:lnTo>
                  <a:pt x="223" y="173"/>
                </a:lnTo>
                <a:cubicBezTo>
                  <a:pt x="211" y="173"/>
                  <a:pt x="201" y="181"/>
                  <a:pt x="201" y="191"/>
                </a:cubicBezTo>
                <a:cubicBezTo>
                  <a:pt x="201" y="201"/>
                  <a:pt x="211" y="209"/>
                  <a:pt x="223" y="209"/>
                </a:cubicBezTo>
                <a:cubicBezTo>
                  <a:pt x="235" y="209"/>
                  <a:pt x="245" y="201"/>
                  <a:pt x="245" y="191"/>
                </a:cubicBezTo>
                <a:cubicBezTo>
                  <a:pt x="245" y="181"/>
                  <a:pt x="235" y="173"/>
                  <a:pt x="223" y="173"/>
                </a:cubicBezTo>
                <a:close/>
                <a:moveTo>
                  <a:pt x="190" y="292"/>
                </a:moveTo>
                <a:lnTo>
                  <a:pt x="190" y="292"/>
                </a:lnTo>
                <a:lnTo>
                  <a:pt x="169" y="293"/>
                </a:lnTo>
                <a:cubicBezTo>
                  <a:pt x="162" y="294"/>
                  <a:pt x="157" y="299"/>
                  <a:pt x="157" y="303"/>
                </a:cubicBezTo>
                <a:lnTo>
                  <a:pt x="158" y="318"/>
                </a:lnTo>
                <a:cubicBezTo>
                  <a:pt x="158" y="322"/>
                  <a:pt x="164" y="326"/>
                  <a:pt x="171" y="325"/>
                </a:cubicBezTo>
                <a:lnTo>
                  <a:pt x="192" y="323"/>
                </a:lnTo>
                <a:cubicBezTo>
                  <a:pt x="198" y="322"/>
                  <a:pt x="204" y="318"/>
                  <a:pt x="204" y="313"/>
                </a:cubicBezTo>
                <a:lnTo>
                  <a:pt x="203" y="299"/>
                </a:lnTo>
                <a:cubicBezTo>
                  <a:pt x="202" y="295"/>
                  <a:pt x="196" y="291"/>
                  <a:pt x="190" y="292"/>
                </a:cubicBezTo>
                <a:close/>
                <a:moveTo>
                  <a:pt x="252" y="312"/>
                </a:moveTo>
                <a:lnTo>
                  <a:pt x="252" y="312"/>
                </a:lnTo>
                <a:cubicBezTo>
                  <a:pt x="246" y="313"/>
                  <a:pt x="241" y="314"/>
                  <a:pt x="235" y="316"/>
                </a:cubicBezTo>
                <a:lnTo>
                  <a:pt x="223" y="447"/>
                </a:lnTo>
                <a:lnTo>
                  <a:pt x="355" y="447"/>
                </a:lnTo>
                <a:cubicBezTo>
                  <a:pt x="336" y="406"/>
                  <a:pt x="302" y="310"/>
                  <a:pt x="252" y="312"/>
                </a:cubicBezTo>
                <a:close/>
                <a:moveTo>
                  <a:pt x="108" y="315"/>
                </a:moveTo>
                <a:lnTo>
                  <a:pt x="108" y="315"/>
                </a:lnTo>
                <a:cubicBezTo>
                  <a:pt x="49" y="318"/>
                  <a:pt x="20" y="404"/>
                  <a:pt x="0" y="447"/>
                </a:cubicBezTo>
                <a:lnTo>
                  <a:pt x="132" y="447"/>
                </a:lnTo>
                <a:lnTo>
                  <a:pt x="120" y="316"/>
                </a:lnTo>
                <a:cubicBezTo>
                  <a:pt x="116" y="315"/>
                  <a:pt x="112" y="315"/>
                  <a:pt x="108" y="315"/>
                </a:cubicBezTo>
                <a:close/>
                <a:moveTo>
                  <a:pt x="156" y="341"/>
                </a:moveTo>
                <a:lnTo>
                  <a:pt x="156" y="341"/>
                </a:lnTo>
                <a:cubicBezTo>
                  <a:pt x="152" y="341"/>
                  <a:pt x="150" y="343"/>
                  <a:pt x="150" y="344"/>
                </a:cubicBezTo>
                <a:lnTo>
                  <a:pt x="157" y="447"/>
                </a:lnTo>
                <a:lnTo>
                  <a:pt x="198" y="447"/>
                </a:lnTo>
                <a:lnTo>
                  <a:pt x="205" y="344"/>
                </a:lnTo>
                <a:cubicBezTo>
                  <a:pt x="205" y="343"/>
                  <a:pt x="203" y="341"/>
                  <a:pt x="200" y="341"/>
                </a:cubicBezTo>
                <a:lnTo>
                  <a:pt x="156" y="3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1000" fill="hold" nodeType="after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1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1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61000" fill="hold" nodeType="withEffect" p14:presetBounceEnd="55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1" dur="1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2" dur="1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61000" fill="hold" nodeType="withEffect" p14:presetBounceEnd="55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5" dur="1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6" dur="1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61000" fill="hold" nodeType="withEffect" p14:presetBounceEnd="55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9" dur="1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0" dur="1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2" presetClass="entr" presetSubtype="4" accel="46100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4" dur="1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5" dur="1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accel="46100" fill="hold" grpId="0" nodeType="withEffect" p14:presetBounceEnd="5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8" dur="1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9" dur="1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accel="46100" fill="hold" grpId="0" nodeType="withEffect" p14:presetBounceEnd="5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2" dur="1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3" dur="1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accel="46100" fill="hold" grpId="0" nodeType="withEffect" p14:presetBounceEnd="52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6" dur="1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7" dur="1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31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3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31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31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7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2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6" grpId="0"/>
          <p:bldP spid="7" grpId="0"/>
          <p:bldP spid="8" grpId="0" animBg="1"/>
          <p:bldP spid="29" grpId="0" animBg="1"/>
          <p:bldP spid="30" grpId="0" animBg="1"/>
          <p:bldP spid="31" grpId="0" animBg="1"/>
          <p:bldP spid="32" grpId="0" animBg="1"/>
          <p:bldP spid="33" grpId="0" animBg="1"/>
          <p:bldP spid="34" grpId="0" animBg="1"/>
          <p:bldP spid="35" grpId="0" animBg="1"/>
          <p:bldP spid="3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1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6100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61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61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2" presetClass="entr" presetSubtype="4" accel="461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accel="4610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accel="4610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accel="4610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31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3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31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31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7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2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6" grpId="0"/>
          <p:bldP spid="7" grpId="0"/>
          <p:bldP spid="8" grpId="0" animBg="1"/>
          <p:bldP spid="29" grpId="0" animBg="1"/>
          <p:bldP spid="30" grpId="0" animBg="1"/>
          <p:bldP spid="31" grpId="0" animBg="1"/>
          <p:bldP spid="32" grpId="0" animBg="1"/>
          <p:bldP spid="33" grpId="0" animBg="1"/>
          <p:bldP spid="34" grpId="0" animBg="1"/>
          <p:bldP spid="35" grpId="0" animBg="1"/>
          <p:bldP spid="36" grpId="0" animBg="1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>
            <a:off x="1760501" y="1431232"/>
            <a:ext cx="1486292" cy="1317287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accent1"/>
          </a:solidFill>
          <a:ln w="3175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27000" dist="63500" dir="13500000">
              <a:schemeClr val="accent1">
                <a:lumMod val="50000"/>
                <a:alpha val="8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1841371" y="1502907"/>
            <a:ext cx="1324551" cy="117393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101600" dist="50800" dir="2700000" algn="tl" rotWithShape="0">
              <a:schemeClr val="accent1">
                <a:lumMod val="50000"/>
                <a:alpha val="64000"/>
              </a:schemeClr>
            </a:outerShdw>
          </a:effectLst>
          <a:scene3d>
            <a:camera prst="orthographicFront"/>
            <a:lightRig rig="threePt" dir="t"/>
          </a:scene3d>
          <a:sp3d prstMaterial="softEdge">
            <a:bevelT w="63500" h="190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3828855" y="1431232"/>
            <a:ext cx="1486292" cy="1317287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accent2"/>
          </a:solidFill>
          <a:ln w="3175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27000" dist="63500" dir="13500000">
              <a:schemeClr val="accent2">
                <a:lumMod val="50000"/>
                <a:alpha val="8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Freeform 5"/>
          <p:cNvSpPr/>
          <p:nvPr/>
        </p:nvSpPr>
        <p:spPr bwMode="auto">
          <a:xfrm>
            <a:off x="3909725" y="1502907"/>
            <a:ext cx="1324551" cy="117393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101600" dist="50800" dir="2700000" algn="tl" rotWithShape="0">
              <a:schemeClr val="accent2">
                <a:lumMod val="50000"/>
                <a:alpha val="64000"/>
              </a:schemeClr>
            </a:outerShdw>
          </a:effectLst>
          <a:scene3d>
            <a:camera prst="orthographicFront"/>
            <a:lightRig rig="threePt" dir="t"/>
          </a:scene3d>
          <a:sp3d prstMaterial="softEdge">
            <a:bevelT w="63500" h="190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8" name="Freeform 5"/>
          <p:cNvSpPr/>
          <p:nvPr/>
        </p:nvSpPr>
        <p:spPr bwMode="auto">
          <a:xfrm>
            <a:off x="5897209" y="1431232"/>
            <a:ext cx="1486292" cy="1317287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accent3"/>
          </a:solidFill>
          <a:ln w="3175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27000" dist="63500" dir="13500000">
              <a:schemeClr val="accent3">
                <a:lumMod val="50000"/>
                <a:alpha val="8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9" name="Freeform 5"/>
          <p:cNvSpPr/>
          <p:nvPr/>
        </p:nvSpPr>
        <p:spPr bwMode="auto">
          <a:xfrm>
            <a:off x="5978078" y="1502907"/>
            <a:ext cx="1324551" cy="117393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101600" dist="50800" dir="2700000" algn="tl" rotWithShape="0">
              <a:schemeClr val="accent3">
                <a:lumMod val="50000"/>
                <a:alpha val="64000"/>
              </a:schemeClr>
            </a:outerShdw>
          </a:effectLst>
          <a:scene3d>
            <a:camera prst="orthographicFront"/>
            <a:lightRig rig="threePt" dir="t"/>
          </a:scene3d>
          <a:sp3d prstMaterial="softEdge">
            <a:bevelT w="63500" h="190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102575" y="2110922"/>
            <a:ext cx="85792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¥13456</a:t>
            </a:r>
            <a:endParaRPr kumimoji="0" lang="zh-CN" altLang="en-US" sz="1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39283" y="2110922"/>
            <a:ext cx="85792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¥13456</a:t>
            </a:r>
            <a:endParaRPr kumimoji="0" lang="zh-CN" altLang="en-US" sz="1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170929" y="2110922"/>
            <a:ext cx="85792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¥13456</a:t>
            </a:r>
            <a:endParaRPr kumimoji="0" lang="zh-CN" altLang="en-US" sz="1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6524878" y="1736422"/>
            <a:ext cx="230951" cy="229729"/>
            <a:chOff x="3856417" y="4248125"/>
            <a:chExt cx="409860" cy="407692"/>
          </a:xfrm>
          <a:solidFill>
            <a:schemeClr val="accent3"/>
          </a:solidFill>
        </p:grpSpPr>
        <p:sp>
          <p:nvSpPr>
            <p:cNvPr id="14" name="Freeform 187"/>
            <p:cNvSpPr/>
            <p:nvPr/>
          </p:nvSpPr>
          <p:spPr bwMode="auto">
            <a:xfrm>
              <a:off x="3969183" y="4489921"/>
              <a:ext cx="279745" cy="165896"/>
            </a:xfrm>
            <a:custGeom>
              <a:avLst/>
              <a:gdLst>
                <a:gd name="T0" fmla="*/ 76 w 109"/>
                <a:gd name="T1" fmla="*/ 0 h 65"/>
                <a:gd name="T2" fmla="*/ 54 w 109"/>
                <a:gd name="T3" fmla="*/ 0 h 65"/>
                <a:gd name="T4" fmla="*/ 69 w 109"/>
                <a:gd name="T5" fmla="*/ 17 h 65"/>
                <a:gd name="T6" fmla="*/ 76 w 109"/>
                <a:gd name="T7" fmla="*/ 17 h 65"/>
                <a:gd name="T8" fmla="*/ 91 w 109"/>
                <a:gd name="T9" fmla="*/ 32 h 65"/>
                <a:gd name="T10" fmla="*/ 76 w 109"/>
                <a:gd name="T11" fmla="*/ 48 h 65"/>
                <a:gd name="T12" fmla="*/ 32 w 109"/>
                <a:gd name="T13" fmla="*/ 48 h 65"/>
                <a:gd name="T14" fmla="*/ 17 w 109"/>
                <a:gd name="T15" fmla="*/ 32 h 65"/>
                <a:gd name="T16" fmla="*/ 20 w 109"/>
                <a:gd name="T17" fmla="*/ 24 h 65"/>
                <a:gd name="T18" fmla="*/ 1 w 109"/>
                <a:gd name="T19" fmla="*/ 24 h 65"/>
                <a:gd name="T20" fmla="*/ 0 w 109"/>
                <a:gd name="T21" fmla="*/ 32 h 65"/>
                <a:gd name="T22" fmla="*/ 32 w 109"/>
                <a:gd name="T23" fmla="*/ 65 h 65"/>
                <a:gd name="T24" fmla="*/ 76 w 109"/>
                <a:gd name="T25" fmla="*/ 65 h 65"/>
                <a:gd name="T26" fmla="*/ 109 w 109"/>
                <a:gd name="T27" fmla="*/ 32 h 65"/>
                <a:gd name="T28" fmla="*/ 76 w 109"/>
                <a:gd name="T2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65">
                  <a:moveTo>
                    <a:pt x="76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61" y="4"/>
                    <a:pt x="66" y="10"/>
                    <a:pt x="69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85" y="17"/>
                    <a:pt x="91" y="24"/>
                    <a:pt x="91" y="32"/>
                  </a:cubicBezTo>
                  <a:cubicBezTo>
                    <a:pt x="91" y="41"/>
                    <a:pt x="85" y="48"/>
                    <a:pt x="76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24" y="48"/>
                    <a:pt x="17" y="41"/>
                    <a:pt x="17" y="32"/>
                  </a:cubicBezTo>
                  <a:cubicBezTo>
                    <a:pt x="17" y="29"/>
                    <a:pt x="18" y="26"/>
                    <a:pt x="20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7"/>
                    <a:pt x="0" y="30"/>
                    <a:pt x="0" y="32"/>
                  </a:cubicBezTo>
                  <a:cubicBezTo>
                    <a:pt x="0" y="50"/>
                    <a:pt x="14" y="65"/>
                    <a:pt x="32" y="65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94" y="65"/>
                    <a:pt x="109" y="50"/>
                    <a:pt x="109" y="32"/>
                  </a:cubicBezTo>
                  <a:cubicBezTo>
                    <a:pt x="109" y="15"/>
                    <a:pt x="94" y="0"/>
                    <a:pt x="7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" name="Freeform 188"/>
            <p:cNvSpPr/>
            <p:nvPr/>
          </p:nvSpPr>
          <p:spPr bwMode="auto">
            <a:xfrm>
              <a:off x="3856417" y="4489921"/>
              <a:ext cx="279745" cy="165896"/>
            </a:xfrm>
            <a:custGeom>
              <a:avLst/>
              <a:gdLst>
                <a:gd name="T0" fmla="*/ 41 w 109"/>
                <a:gd name="T1" fmla="*/ 48 h 65"/>
                <a:gd name="T2" fmla="*/ 33 w 109"/>
                <a:gd name="T3" fmla="*/ 48 h 65"/>
                <a:gd name="T4" fmla="*/ 18 w 109"/>
                <a:gd name="T5" fmla="*/ 32 h 65"/>
                <a:gd name="T6" fmla="*/ 33 w 109"/>
                <a:gd name="T7" fmla="*/ 17 h 65"/>
                <a:gd name="T8" fmla="*/ 37 w 109"/>
                <a:gd name="T9" fmla="*/ 17 h 65"/>
                <a:gd name="T10" fmla="*/ 77 w 109"/>
                <a:gd name="T11" fmla="*/ 17 h 65"/>
                <a:gd name="T12" fmla="*/ 92 w 109"/>
                <a:gd name="T13" fmla="*/ 32 h 65"/>
                <a:gd name="T14" fmla="*/ 92 w 109"/>
                <a:gd name="T15" fmla="*/ 35 h 65"/>
                <a:gd name="T16" fmla="*/ 89 w 109"/>
                <a:gd name="T17" fmla="*/ 42 h 65"/>
                <a:gd name="T18" fmla="*/ 108 w 109"/>
                <a:gd name="T19" fmla="*/ 42 h 65"/>
                <a:gd name="T20" fmla="*/ 109 w 109"/>
                <a:gd name="T21" fmla="*/ 35 h 65"/>
                <a:gd name="T22" fmla="*/ 109 w 109"/>
                <a:gd name="T23" fmla="*/ 35 h 65"/>
                <a:gd name="T24" fmla="*/ 109 w 109"/>
                <a:gd name="T25" fmla="*/ 32 h 65"/>
                <a:gd name="T26" fmla="*/ 77 w 109"/>
                <a:gd name="T27" fmla="*/ 0 h 65"/>
                <a:gd name="T28" fmla="*/ 37 w 109"/>
                <a:gd name="T29" fmla="*/ 0 h 65"/>
                <a:gd name="T30" fmla="*/ 33 w 109"/>
                <a:gd name="T31" fmla="*/ 0 h 65"/>
                <a:gd name="T32" fmla="*/ 0 w 109"/>
                <a:gd name="T33" fmla="*/ 32 h 65"/>
                <a:gd name="T34" fmla="*/ 33 w 109"/>
                <a:gd name="T35" fmla="*/ 65 h 65"/>
                <a:gd name="T36" fmla="*/ 56 w 109"/>
                <a:gd name="T37" fmla="*/ 65 h 65"/>
                <a:gd name="T38" fmla="*/ 41 w 109"/>
                <a:gd name="T39" fmla="*/ 4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9" h="65">
                  <a:moveTo>
                    <a:pt x="41" y="48"/>
                  </a:moveTo>
                  <a:cubicBezTo>
                    <a:pt x="33" y="48"/>
                    <a:pt x="33" y="48"/>
                    <a:pt x="33" y="48"/>
                  </a:cubicBezTo>
                  <a:cubicBezTo>
                    <a:pt x="24" y="48"/>
                    <a:pt x="18" y="41"/>
                    <a:pt x="18" y="32"/>
                  </a:cubicBezTo>
                  <a:cubicBezTo>
                    <a:pt x="18" y="24"/>
                    <a:pt x="24" y="17"/>
                    <a:pt x="33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85" y="17"/>
                    <a:pt x="92" y="24"/>
                    <a:pt x="92" y="32"/>
                  </a:cubicBezTo>
                  <a:cubicBezTo>
                    <a:pt x="92" y="33"/>
                    <a:pt x="92" y="34"/>
                    <a:pt x="92" y="35"/>
                  </a:cubicBezTo>
                  <a:cubicBezTo>
                    <a:pt x="91" y="38"/>
                    <a:pt x="90" y="40"/>
                    <a:pt x="89" y="42"/>
                  </a:cubicBezTo>
                  <a:cubicBezTo>
                    <a:pt x="108" y="42"/>
                    <a:pt x="108" y="42"/>
                    <a:pt x="108" y="42"/>
                  </a:cubicBezTo>
                  <a:cubicBezTo>
                    <a:pt x="108" y="40"/>
                    <a:pt x="109" y="38"/>
                    <a:pt x="109" y="35"/>
                  </a:cubicBezTo>
                  <a:cubicBezTo>
                    <a:pt x="109" y="35"/>
                    <a:pt x="109" y="35"/>
                    <a:pt x="109" y="35"/>
                  </a:cubicBezTo>
                  <a:cubicBezTo>
                    <a:pt x="109" y="34"/>
                    <a:pt x="109" y="33"/>
                    <a:pt x="109" y="32"/>
                  </a:cubicBezTo>
                  <a:cubicBezTo>
                    <a:pt x="109" y="15"/>
                    <a:pt x="95" y="0"/>
                    <a:pt x="7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5"/>
                    <a:pt x="0" y="32"/>
                  </a:cubicBezTo>
                  <a:cubicBezTo>
                    <a:pt x="0" y="50"/>
                    <a:pt x="15" y="65"/>
                    <a:pt x="33" y="65"/>
                  </a:cubicBezTo>
                  <a:cubicBezTo>
                    <a:pt x="56" y="65"/>
                    <a:pt x="56" y="65"/>
                    <a:pt x="56" y="65"/>
                  </a:cubicBezTo>
                  <a:cubicBezTo>
                    <a:pt x="50" y="61"/>
                    <a:pt x="44" y="55"/>
                    <a:pt x="41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" name="Freeform 189"/>
            <p:cNvSpPr>
              <a:spLocks noEditPoints="1"/>
            </p:cNvSpPr>
            <p:nvPr/>
          </p:nvSpPr>
          <p:spPr bwMode="auto">
            <a:xfrm>
              <a:off x="3950749" y="4248125"/>
              <a:ext cx="202761" cy="204930"/>
            </a:xfrm>
            <a:custGeom>
              <a:avLst/>
              <a:gdLst>
                <a:gd name="T0" fmla="*/ 40 w 79"/>
                <a:gd name="T1" fmla="*/ 0 h 80"/>
                <a:gd name="T2" fmla="*/ 0 w 79"/>
                <a:gd name="T3" fmla="*/ 40 h 80"/>
                <a:gd name="T4" fmla="*/ 40 w 79"/>
                <a:gd name="T5" fmla="*/ 80 h 80"/>
                <a:gd name="T6" fmla="*/ 79 w 79"/>
                <a:gd name="T7" fmla="*/ 40 h 80"/>
                <a:gd name="T8" fmla="*/ 40 w 79"/>
                <a:gd name="T9" fmla="*/ 0 h 80"/>
                <a:gd name="T10" fmla="*/ 63 w 79"/>
                <a:gd name="T11" fmla="*/ 46 h 80"/>
                <a:gd name="T12" fmla="*/ 46 w 79"/>
                <a:gd name="T13" fmla="*/ 46 h 80"/>
                <a:gd name="T14" fmla="*/ 46 w 79"/>
                <a:gd name="T15" fmla="*/ 63 h 80"/>
                <a:gd name="T16" fmla="*/ 33 w 79"/>
                <a:gd name="T17" fmla="*/ 63 h 80"/>
                <a:gd name="T18" fmla="*/ 33 w 79"/>
                <a:gd name="T19" fmla="*/ 46 h 80"/>
                <a:gd name="T20" fmla="*/ 17 w 79"/>
                <a:gd name="T21" fmla="*/ 46 h 80"/>
                <a:gd name="T22" fmla="*/ 17 w 79"/>
                <a:gd name="T23" fmla="*/ 34 h 80"/>
                <a:gd name="T24" fmla="*/ 33 w 79"/>
                <a:gd name="T25" fmla="*/ 34 h 80"/>
                <a:gd name="T26" fmla="*/ 33 w 79"/>
                <a:gd name="T27" fmla="*/ 17 h 80"/>
                <a:gd name="T28" fmla="*/ 46 w 79"/>
                <a:gd name="T29" fmla="*/ 17 h 80"/>
                <a:gd name="T30" fmla="*/ 46 w 79"/>
                <a:gd name="T31" fmla="*/ 34 h 80"/>
                <a:gd name="T32" fmla="*/ 63 w 79"/>
                <a:gd name="T33" fmla="*/ 34 h 80"/>
                <a:gd name="T34" fmla="*/ 63 w 79"/>
                <a:gd name="T35" fmla="*/ 4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9" h="80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80"/>
                    <a:pt x="40" y="80"/>
                  </a:cubicBezTo>
                  <a:cubicBezTo>
                    <a:pt x="62" y="80"/>
                    <a:pt x="79" y="62"/>
                    <a:pt x="79" y="40"/>
                  </a:cubicBezTo>
                  <a:cubicBezTo>
                    <a:pt x="79" y="18"/>
                    <a:pt x="62" y="0"/>
                    <a:pt x="40" y="0"/>
                  </a:cubicBezTo>
                  <a:close/>
                  <a:moveTo>
                    <a:pt x="63" y="46"/>
                  </a:moveTo>
                  <a:cubicBezTo>
                    <a:pt x="46" y="46"/>
                    <a:pt x="46" y="46"/>
                    <a:pt x="46" y="46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63" y="34"/>
                    <a:pt x="63" y="34"/>
                    <a:pt x="63" y="34"/>
                  </a:cubicBezTo>
                  <a:lnTo>
                    <a:pt x="63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" name="Rectangle 190"/>
            <p:cNvSpPr>
              <a:spLocks noChangeArrowheads="1"/>
            </p:cNvSpPr>
            <p:nvPr/>
          </p:nvSpPr>
          <p:spPr bwMode="auto">
            <a:xfrm>
              <a:off x="4200135" y="4356553"/>
              <a:ext cx="30360" cy="1019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" name="Rectangle 191"/>
            <p:cNvSpPr>
              <a:spLocks noChangeArrowheads="1"/>
            </p:cNvSpPr>
            <p:nvPr/>
          </p:nvSpPr>
          <p:spPr bwMode="auto">
            <a:xfrm>
              <a:off x="4164354" y="4392335"/>
              <a:ext cx="101923" cy="303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" name="Rectangle 192"/>
            <p:cNvSpPr>
              <a:spLocks noChangeArrowheads="1"/>
            </p:cNvSpPr>
            <p:nvPr/>
          </p:nvSpPr>
          <p:spPr bwMode="auto">
            <a:xfrm>
              <a:off x="3879187" y="4386913"/>
              <a:ext cx="18433" cy="6180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0" name="Rectangle 193"/>
            <p:cNvSpPr>
              <a:spLocks noChangeArrowheads="1"/>
            </p:cNvSpPr>
            <p:nvPr/>
          </p:nvSpPr>
          <p:spPr bwMode="auto">
            <a:xfrm>
              <a:off x="3858586" y="4407515"/>
              <a:ext cx="61805" cy="173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366317" y="1694569"/>
            <a:ext cx="273108" cy="313433"/>
            <a:chOff x="2733098" y="4187405"/>
            <a:chExt cx="484675" cy="556238"/>
          </a:xfrm>
          <a:solidFill>
            <a:schemeClr val="accent1"/>
          </a:solidFill>
        </p:grpSpPr>
        <p:sp>
          <p:nvSpPr>
            <p:cNvPr id="22" name="Oval 302"/>
            <p:cNvSpPr>
              <a:spLocks noChangeArrowheads="1"/>
            </p:cNvSpPr>
            <p:nvPr/>
          </p:nvSpPr>
          <p:spPr bwMode="auto">
            <a:xfrm>
              <a:off x="2849117" y="4187405"/>
              <a:ext cx="84574" cy="10734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Freeform 303"/>
            <p:cNvSpPr>
              <a:spLocks noEditPoints="1"/>
            </p:cNvSpPr>
            <p:nvPr/>
          </p:nvSpPr>
          <p:spPr bwMode="auto">
            <a:xfrm>
              <a:off x="2733098" y="4304508"/>
              <a:ext cx="310105" cy="439135"/>
            </a:xfrm>
            <a:custGeom>
              <a:avLst/>
              <a:gdLst>
                <a:gd name="T0" fmla="*/ 121 w 121"/>
                <a:gd name="T1" fmla="*/ 26 h 171"/>
                <a:gd name="T2" fmla="*/ 120 w 121"/>
                <a:gd name="T3" fmla="*/ 26 h 171"/>
                <a:gd name="T4" fmla="*/ 114 w 121"/>
                <a:gd name="T5" fmla="*/ 21 h 171"/>
                <a:gd name="T6" fmla="*/ 90 w 121"/>
                <a:gd name="T7" fmla="*/ 3 h 171"/>
                <a:gd name="T8" fmla="*/ 84 w 121"/>
                <a:gd name="T9" fmla="*/ 1 h 171"/>
                <a:gd name="T10" fmla="*/ 76 w 121"/>
                <a:gd name="T11" fmla="*/ 1 h 171"/>
                <a:gd name="T12" fmla="*/ 74 w 121"/>
                <a:gd name="T13" fmla="*/ 11 h 171"/>
                <a:gd name="T14" fmla="*/ 67 w 121"/>
                <a:gd name="T15" fmla="*/ 42 h 171"/>
                <a:gd name="T16" fmla="*/ 67 w 121"/>
                <a:gd name="T17" fmla="*/ 7 h 171"/>
                <a:gd name="T18" fmla="*/ 58 w 121"/>
                <a:gd name="T19" fmla="*/ 0 h 171"/>
                <a:gd name="T20" fmla="*/ 58 w 121"/>
                <a:gd name="T21" fmla="*/ 9 h 171"/>
                <a:gd name="T22" fmla="*/ 45 w 121"/>
                <a:gd name="T23" fmla="*/ 18 h 171"/>
                <a:gd name="T24" fmla="*/ 40 w 121"/>
                <a:gd name="T25" fmla="*/ 7 h 171"/>
                <a:gd name="T26" fmla="*/ 47 w 121"/>
                <a:gd name="T27" fmla="*/ 0 h 171"/>
                <a:gd name="T28" fmla="*/ 38 w 121"/>
                <a:gd name="T29" fmla="*/ 1 h 171"/>
                <a:gd name="T30" fmla="*/ 3 w 121"/>
                <a:gd name="T31" fmla="*/ 35 h 171"/>
                <a:gd name="T32" fmla="*/ 3 w 121"/>
                <a:gd name="T33" fmla="*/ 36 h 171"/>
                <a:gd name="T34" fmla="*/ 1 w 121"/>
                <a:gd name="T35" fmla="*/ 48 h 171"/>
                <a:gd name="T36" fmla="*/ 2 w 121"/>
                <a:gd name="T37" fmla="*/ 48 h 171"/>
                <a:gd name="T38" fmla="*/ 2 w 121"/>
                <a:gd name="T39" fmla="*/ 50 h 171"/>
                <a:gd name="T40" fmla="*/ 6 w 121"/>
                <a:gd name="T41" fmla="*/ 57 h 171"/>
                <a:gd name="T42" fmla="*/ 20 w 121"/>
                <a:gd name="T43" fmla="*/ 85 h 171"/>
                <a:gd name="T44" fmla="*/ 33 w 121"/>
                <a:gd name="T45" fmla="*/ 90 h 171"/>
                <a:gd name="T46" fmla="*/ 35 w 121"/>
                <a:gd name="T47" fmla="*/ 90 h 171"/>
                <a:gd name="T48" fmla="*/ 60 w 121"/>
                <a:gd name="T49" fmla="*/ 171 h 171"/>
                <a:gd name="T50" fmla="*/ 56 w 121"/>
                <a:gd name="T51" fmla="*/ 110 h 171"/>
                <a:gd name="T52" fmla="*/ 89 w 121"/>
                <a:gd name="T53" fmla="*/ 33 h 171"/>
                <a:gd name="T54" fmla="*/ 93 w 121"/>
                <a:gd name="T55" fmla="*/ 31 h 171"/>
                <a:gd name="T56" fmla="*/ 75 w 121"/>
                <a:gd name="T57" fmla="*/ 45 h 171"/>
                <a:gd name="T58" fmla="*/ 89 w 121"/>
                <a:gd name="T59" fmla="*/ 33 h 171"/>
                <a:gd name="T60" fmla="*/ 30 w 121"/>
                <a:gd name="T61" fmla="*/ 55 h 171"/>
                <a:gd name="T62" fmla="*/ 24 w 121"/>
                <a:gd name="T63" fmla="*/ 44 h 171"/>
                <a:gd name="T64" fmla="*/ 33 w 121"/>
                <a:gd name="T65" fmla="*/ 6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1" h="171">
                  <a:moveTo>
                    <a:pt x="120" y="42"/>
                  </a:moveTo>
                  <a:cubicBezTo>
                    <a:pt x="120" y="35"/>
                    <a:pt x="121" y="24"/>
                    <a:pt x="121" y="26"/>
                  </a:cubicBezTo>
                  <a:cubicBezTo>
                    <a:pt x="121" y="26"/>
                    <a:pt x="121" y="26"/>
                    <a:pt x="121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88" y="2"/>
                    <a:pt x="86" y="1"/>
                    <a:pt x="84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1" y="1"/>
                    <a:pt x="78" y="1"/>
                    <a:pt x="76" y="0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5" y="1"/>
                    <a:pt x="42" y="1"/>
                    <a:pt x="39" y="1"/>
                  </a:cubicBezTo>
                  <a:cubicBezTo>
                    <a:pt x="39" y="1"/>
                    <a:pt x="39" y="1"/>
                    <a:pt x="38" y="1"/>
                  </a:cubicBezTo>
                  <a:cubicBezTo>
                    <a:pt x="36" y="2"/>
                    <a:pt x="33" y="3"/>
                    <a:pt x="31" y="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0" y="60"/>
                    <a:pt x="2" y="42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24" y="82"/>
                    <a:pt x="29" y="80"/>
                    <a:pt x="33" y="78"/>
                  </a:cubicBezTo>
                  <a:cubicBezTo>
                    <a:pt x="33" y="82"/>
                    <a:pt x="33" y="86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3" y="90"/>
                    <a:pt x="34" y="90"/>
                    <a:pt x="35" y="90"/>
                  </a:cubicBezTo>
                  <a:cubicBezTo>
                    <a:pt x="37" y="171"/>
                    <a:pt x="37" y="171"/>
                    <a:pt x="37" y="171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1" y="161"/>
                    <a:pt x="61" y="148"/>
                    <a:pt x="61" y="134"/>
                  </a:cubicBezTo>
                  <a:cubicBezTo>
                    <a:pt x="58" y="127"/>
                    <a:pt x="56" y="118"/>
                    <a:pt x="56" y="110"/>
                  </a:cubicBezTo>
                  <a:cubicBezTo>
                    <a:pt x="56" y="74"/>
                    <a:pt x="84" y="44"/>
                    <a:pt x="120" y="42"/>
                  </a:cubicBezTo>
                  <a:close/>
                  <a:moveTo>
                    <a:pt x="89" y="33"/>
                  </a:moveTo>
                  <a:cubicBezTo>
                    <a:pt x="89" y="31"/>
                    <a:pt x="89" y="29"/>
                    <a:pt x="89" y="27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6" y="33"/>
                    <a:pt x="96" y="33"/>
                    <a:pt x="96" y="33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4" y="42"/>
                    <a:pt x="74" y="42"/>
                    <a:pt x="74" y="42"/>
                  </a:cubicBezTo>
                  <a:lnTo>
                    <a:pt x="89" y="33"/>
                  </a:lnTo>
                  <a:close/>
                  <a:moveTo>
                    <a:pt x="33" y="60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41"/>
                    <a:pt x="33" y="50"/>
                    <a:pt x="33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Freeform 304"/>
            <p:cNvSpPr/>
            <p:nvPr/>
          </p:nvSpPr>
          <p:spPr bwMode="auto">
            <a:xfrm>
              <a:off x="2897909" y="4668827"/>
              <a:ext cx="60720" cy="74816"/>
            </a:xfrm>
            <a:custGeom>
              <a:avLst/>
              <a:gdLst>
                <a:gd name="T0" fmla="*/ 0 w 24"/>
                <a:gd name="T1" fmla="*/ 0 h 29"/>
                <a:gd name="T2" fmla="*/ 1 w 24"/>
                <a:gd name="T3" fmla="*/ 29 h 29"/>
                <a:gd name="T4" fmla="*/ 24 w 24"/>
                <a:gd name="T5" fmla="*/ 29 h 29"/>
                <a:gd name="T6" fmla="*/ 24 w 24"/>
                <a:gd name="T7" fmla="*/ 26 h 29"/>
                <a:gd name="T8" fmla="*/ 0 w 2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9">
                  <a:moveTo>
                    <a:pt x="0" y="0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8"/>
                    <a:pt x="24" y="27"/>
                    <a:pt x="24" y="26"/>
                  </a:cubicBezTo>
                  <a:cubicBezTo>
                    <a:pt x="14" y="19"/>
                    <a:pt x="6" y="1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5" name="Freeform 305"/>
            <p:cNvSpPr/>
            <p:nvPr/>
          </p:nvSpPr>
          <p:spPr bwMode="auto">
            <a:xfrm>
              <a:off x="3035614" y="4422694"/>
              <a:ext cx="54214" cy="41203"/>
            </a:xfrm>
            <a:custGeom>
              <a:avLst/>
              <a:gdLst>
                <a:gd name="T0" fmla="*/ 43 w 50"/>
                <a:gd name="T1" fmla="*/ 0 h 38"/>
                <a:gd name="T2" fmla="*/ 36 w 50"/>
                <a:gd name="T3" fmla="*/ 0 h 38"/>
                <a:gd name="T4" fmla="*/ 14 w 50"/>
                <a:gd name="T5" fmla="*/ 0 h 38"/>
                <a:gd name="T6" fmla="*/ 7 w 50"/>
                <a:gd name="T7" fmla="*/ 0 h 38"/>
                <a:gd name="T8" fmla="*/ 0 w 50"/>
                <a:gd name="T9" fmla="*/ 38 h 38"/>
                <a:gd name="T10" fmla="*/ 14 w 50"/>
                <a:gd name="T11" fmla="*/ 38 h 38"/>
                <a:gd name="T12" fmla="*/ 36 w 50"/>
                <a:gd name="T13" fmla="*/ 38 h 38"/>
                <a:gd name="T14" fmla="*/ 50 w 50"/>
                <a:gd name="T15" fmla="*/ 38 h 38"/>
                <a:gd name="T16" fmla="*/ 43 w 50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38">
                  <a:moveTo>
                    <a:pt x="43" y="0"/>
                  </a:moveTo>
                  <a:lnTo>
                    <a:pt x="36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38"/>
                  </a:lnTo>
                  <a:lnTo>
                    <a:pt x="14" y="38"/>
                  </a:lnTo>
                  <a:lnTo>
                    <a:pt x="36" y="38"/>
                  </a:lnTo>
                  <a:lnTo>
                    <a:pt x="50" y="38"/>
                  </a:lnTo>
                  <a:lnTo>
                    <a:pt x="4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6" name="Freeform 306"/>
            <p:cNvSpPr/>
            <p:nvPr/>
          </p:nvSpPr>
          <p:spPr bwMode="auto">
            <a:xfrm>
              <a:off x="2964051" y="4430285"/>
              <a:ext cx="61805" cy="59636"/>
            </a:xfrm>
            <a:custGeom>
              <a:avLst/>
              <a:gdLst>
                <a:gd name="T0" fmla="*/ 33 w 57"/>
                <a:gd name="T1" fmla="*/ 0 h 55"/>
                <a:gd name="T2" fmla="*/ 26 w 57"/>
                <a:gd name="T3" fmla="*/ 5 h 55"/>
                <a:gd name="T4" fmla="*/ 7 w 57"/>
                <a:gd name="T5" fmla="*/ 14 h 55"/>
                <a:gd name="T6" fmla="*/ 0 w 57"/>
                <a:gd name="T7" fmla="*/ 19 h 55"/>
                <a:gd name="T8" fmla="*/ 14 w 57"/>
                <a:gd name="T9" fmla="*/ 55 h 55"/>
                <a:gd name="T10" fmla="*/ 28 w 57"/>
                <a:gd name="T11" fmla="*/ 47 h 55"/>
                <a:gd name="T12" fmla="*/ 45 w 57"/>
                <a:gd name="T13" fmla="*/ 38 h 55"/>
                <a:gd name="T14" fmla="*/ 57 w 57"/>
                <a:gd name="T15" fmla="*/ 31 h 55"/>
                <a:gd name="T16" fmla="*/ 33 w 57"/>
                <a:gd name="T1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5">
                  <a:moveTo>
                    <a:pt x="33" y="0"/>
                  </a:moveTo>
                  <a:lnTo>
                    <a:pt x="26" y="5"/>
                  </a:lnTo>
                  <a:lnTo>
                    <a:pt x="7" y="14"/>
                  </a:lnTo>
                  <a:lnTo>
                    <a:pt x="0" y="19"/>
                  </a:lnTo>
                  <a:lnTo>
                    <a:pt x="14" y="55"/>
                  </a:lnTo>
                  <a:lnTo>
                    <a:pt x="28" y="47"/>
                  </a:lnTo>
                  <a:lnTo>
                    <a:pt x="45" y="38"/>
                  </a:lnTo>
                  <a:lnTo>
                    <a:pt x="57" y="31"/>
                  </a:lnTo>
                  <a:lnTo>
                    <a:pt x="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" name="Freeform 307"/>
            <p:cNvSpPr/>
            <p:nvPr/>
          </p:nvSpPr>
          <p:spPr bwMode="auto">
            <a:xfrm>
              <a:off x="2909837" y="4479077"/>
              <a:ext cx="61805" cy="61805"/>
            </a:xfrm>
            <a:custGeom>
              <a:avLst/>
              <a:gdLst>
                <a:gd name="T0" fmla="*/ 19 w 57"/>
                <a:gd name="T1" fmla="*/ 0 h 57"/>
                <a:gd name="T2" fmla="*/ 15 w 57"/>
                <a:gd name="T3" fmla="*/ 7 h 57"/>
                <a:gd name="T4" fmla="*/ 5 w 57"/>
                <a:gd name="T5" fmla="*/ 26 h 57"/>
                <a:gd name="T6" fmla="*/ 0 w 57"/>
                <a:gd name="T7" fmla="*/ 33 h 57"/>
                <a:gd name="T8" fmla="*/ 31 w 57"/>
                <a:gd name="T9" fmla="*/ 57 h 57"/>
                <a:gd name="T10" fmla="*/ 38 w 57"/>
                <a:gd name="T11" fmla="*/ 45 h 57"/>
                <a:gd name="T12" fmla="*/ 50 w 57"/>
                <a:gd name="T13" fmla="*/ 26 h 57"/>
                <a:gd name="T14" fmla="*/ 57 w 57"/>
                <a:gd name="T15" fmla="*/ 14 h 57"/>
                <a:gd name="T16" fmla="*/ 19 w 57"/>
                <a:gd name="T1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19" y="0"/>
                  </a:moveTo>
                  <a:lnTo>
                    <a:pt x="15" y="7"/>
                  </a:lnTo>
                  <a:lnTo>
                    <a:pt x="5" y="26"/>
                  </a:lnTo>
                  <a:lnTo>
                    <a:pt x="0" y="33"/>
                  </a:lnTo>
                  <a:lnTo>
                    <a:pt x="31" y="57"/>
                  </a:lnTo>
                  <a:lnTo>
                    <a:pt x="38" y="45"/>
                  </a:lnTo>
                  <a:lnTo>
                    <a:pt x="50" y="26"/>
                  </a:lnTo>
                  <a:lnTo>
                    <a:pt x="57" y="14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Freeform 308"/>
            <p:cNvSpPr/>
            <p:nvPr/>
          </p:nvSpPr>
          <p:spPr bwMode="auto">
            <a:xfrm>
              <a:off x="2897909" y="4550640"/>
              <a:ext cx="40119" cy="52046"/>
            </a:xfrm>
            <a:custGeom>
              <a:avLst/>
              <a:gdLst>
                <a:gd name="T0" fmla="*/ 0 w 37"/>
                <a:gd name="T1" fmla="*/ 5 h 48"/>
                <a:gd name="T2" fmla="*/ 0 w 37"/>
                <a:gd name="T3" fmla="*/ 14 h 48"/>
                <a:gd name="T4" fmla="*/ 0 w 37"/>
                <a:gd name="T5" fmla="*/ 33 h 48"/>
                <a:gd name="T6" fmla="*/ 0 w 37"/>
                <a:gd name="T7" fmla="*/ 43 h 48"/>
                <a:gd name="T8" fmla="*/ 37 w 37"/>
                <a:gd name="T9" fmla="*/ 48 h 48"/>
                <a:gd name="T10" fmla="*/ 37 w 37"/>
                <a:gd name="T11" fmla="*/ 33 h 48"/>
                <a:gd name="T12" fmla="*/ 37 w 37"/>
                <a:gd name="T13" fmla="*/ 14 h 48"/>
                <a:gd name="T14" fmla="*/ 37 w 37"/>
                <a:gd name="T15" fmla="*/ 0 h 48"/>
                <a:gd name="T16" fmla="*/ 0 w 37"/>
                <a:gd name="T17" fmla="*/ 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48">
                  <a:moveTo>
                    <a:pt x="0" y="5"/>
                  </a:moveTo>
                  <a:lnTo>
                    <a:pt x="0" y="14"/>
                  </a:lnTo>
                  <a:lnTo>
                    <a:pt x="0" y="33"/>
                  </a:lnTo>
                  <a:lnTo>
                    <a:pt x="0" y="43"/>
                  </a:lnTo>
                  <a:lnTo>
                    <a:pt x="37" y="48"/>
                  </a:lnTo>
                  <a:lnTo>
                    <a:pt x="37" y="33"/>
                  </a:lnTo>
                  <a:lnTo>
                    <a:pt x="37" y="14"/>
                  </a:lnTo>
                  <a:lnTo>
                    <a:pt x="37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9" name="Freeform 309"/>
            <p:cNvSpPr/>
            <p:nvPr/>
          </p:nvSpPr>
          <p:spPr bwMode="auto">
            <a:xfrm>
              <a:off x="2905500" y="4612444"/>
              <a:ext cx="58551" cy="61805"/>
            </a:xfrm>
            <a:custGeom>
              <a:avLst/>
              <a:gdLst>
                <a:gd name="T0" fmla="*/ 0 w 54"/>
                <a:gd name="T1" fmla="*/ 26 h 57"/>
                <a:gd name="T2" fmla="*/ 4 w 54"/>
                <a:gd name="T3" fmla="*/ 33 h 57"/>
                <a:gd name="T4" fmla="*/ 14 w 54"/>
                <a:gd name="T5" fmla="*/ 50 h 57"/>
                <a:gd name="T6" fmla="*/ 19 w 54"/>
                <a:gd name="T7" fmla="*/ 57 h 57"/>
                <a:gd name="T8" fmla="*/ 54 w 54"/>
                <a:gd name="T9" fmla="*/ 43 h 57"/>
                <a:gd name="T10" fmla="*/ 47 w 54"/>
                <a:gd name="T11" fmla="*/ 31 h 57"/>
                <a:gd name="T12" fmla="*/ 37 w 54"/>
                <a:gd name="T13" fmla="*/ 14 h 57"/>
                <a:gd name="T14" fmla="*/ 30 w 54"/>
                <a:gd name="T15" fmla="*/ 0 h 57"/>
                <a:gd name="T16" fmla="*/ 0 w 54"/>
                <a:gd name="T17" fmla="*/ 2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57">
                  <a:moveTo>
                    <a:pt x="0" y="26"/>
                  </a:moveTo>
                  <a:lnTo>
                    <a:pt x="4" y="33"/>
                  </a:lnTo>
                  <a:lnTo>
                    <a:pt x="14" y="50"/>
                  </a:lnTo>
                  <a:lnTo>
                    <a:pt x="19" y="57"/>
                  </a:lnTo>
                  <a:lnTo>
                    <a:pt x="54" y="43"/>
                  </a:lnTo>
                  <a:lnTo>
                    <a:pt x="47" y="31"/>
                  </a:lnTo>
                  <a:lnTo>
                    <a:pt x="37" y="14"/>
                  </a:lnTo>
                  <a:lnTo>
                    <a:pt x="30" y="0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0" name="Freeform 310"/>
            <p:cNvSpPr/>
            <p:nvPr/>
          </p:nvSpPr>
          <p:spPr bwMode="auto">
            <a:xfrm>
              <a:off x="2954292" y="4668827"/>
              <a:ext cx="60720" cy="58551"/>
            </a:xfrm>
            <a:custGeom>
              <a:avLst/>
              <a:gdLst>
                <a:gd name="T0" fmla="*/ 0 w 56"/>
                <a:gd name="T1" fmla="*/ 35 h 54"/>
                <a:gd name="T2" fmla="*/ 7 w 56"/>
                <a:gd name="T3" fmla="*/ 40 h 54"/>
                <a:gd name="T4" fmla="*/ 26 w 56"/>
                <a:gd name="T5" fmla="*/ 50 h 54"/>
                <a:gd name="T6" fmla="*/ 30 w 56"/>
                <a:gd name="T7" fmla="*/ 54 h 54"/>
                <a:gd name="T8" fmla="*/ 56 w 56"/>
                <a:gd name="T9" fmla="*/ 24 h 54"/>
                <a:gd name="T10" fmla="*/ 45 w 56"/>
                <a:gd name="T11" fmla="*/ 17 h 54"/>
                <a:gd name="T12" fmla="*/ 26 w 56"/>
                <a:gd name="T13" fmla="*/ 7 h 54"/>
                <a:gd name="T14" fmla="*/ 14 w 56"/>
                <a:gd name="T15" fmla="*/ 0 h 54"/>
                <a:gd name="T16" fmla="*/ 0 w 56"/>
                <a:gd name="T17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4">
                  <a:moveTo>
                    <a:pt x="0" y="35"/>
                  </a:moveTo>
                  <a:lnTo>
                    <a:pt x="7" y="40"/>
                  </a:lnTo>
                  <a:lnTo>
                    <a:pt x="26" y="50"/>
                  </a:lnTo>
                  <a:lnTo>
                    <a:pt x="30" y="54"/>
                  </a:lnTo>
                  <a:lnTo>
                    <a:pt x="56" y="24"/>
                  </a:lnTo>
                  <a:lnTo>
                    <a:pt x="45" y="17"/>
                  </a:lnTo>
                  <a:lnTo>
                    <a:pt x="26" y="7"/>
                  </a:lnTo>
                  <a:lnTo>
                    <a:pt x="14" y="0"/>
                  </a:lnTo>
                  <a:lnTo>
                    <a:pt x="0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1" name="Freeform 311"/>
            <p:cNvSpPr/>
            <p:nvPr/>
          </p:nvSpPr>
          <p:spPr bwMode="auto">
            <a:xfrm>
              <a:off x="3022602" y="4699187"/>
              <a:ext cx="54214" cy="44456"/>
            </a:xfrm>
            <a:custGeom>
              <a:avLst/>
              <a:gdLst>
                <a:gd name="T0" fmla="*/ 8 w 50"/>
                <a:gd name="T1" fmla="*/ 41 h 41"/>
                <a:gd name="T2" fmla="*/ 15 w 50"/>
                <a:gd name="T3" fmla="*/ 41 h 41"/>
                <a:gd name="T4" fmla="*/ 36 w 50"/>
                <a:gd name="T5" fmla="*/ 41 h 41"/>
                <a:gd name="T6" fmla="*/ 43 w 50"/>
                <a:gd name="T7" fmla="*/ 41 h 41"/>
                <a:gd name="T8" fmla="*/ 50 w 50"/>
                <a:gd name="T9" fmla="*/ 0 h 41"/>
                <a:gd name="T10" fmla="*/ 36 w 50"/>
                <a:gd name="T11" fmla="*/ 0 h 41"/>
                <a:gd name="T12" fmla="*/ 15 w 50"/>
                <a:gd name="T13" fmla="*/ 0 h 41"/>
                <a:gd name="T14" fmla="*/ 0 w 50"/>
                <a:gd name="T15" fmla="*/ 0 h 41"/>
                <a:gd name="T16" fmla="*/ 8 w 50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41">
                  <a:moveTo>
                    <a:pt x="8" y="41"/>
                  </a:moveTo>
                  <a:lnTo>
                    <a:pt x="15" y="41"/>
                  </a:lnTo>
                  <a:lnTo>
                    <a:pt x="36" y="41"/>
                  </a:lnTo>
                  <a:lnTo>
                    <a:pt x="43" y="41"/>
                  </a:lnTo>
                  <a:lnTo>
                    <a:pt x="50" y="0"/>
                  </a:lnTo>
                  <a:lnTo>
                    <a:pt x="36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8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2" name="Freeform 312"/>
            <p:cNvSpPr/>
            <p:nvPr/>
          </p:nvSpPr>
          <p:spPr bwMode="auto">
            <a:xfrm>
              <a:off x="3087659" y="4674248"/>
              <a:ext cx="60720" cy="58551"/>
            </a:xfrm>
            <a:custGeom>
              <a:avLst/>
              <a:gdLst>
                <a:gd name="T0" fmla="*/ 26 w 56"/>
                <a:gd name="T1" fmla="*/ 54 h 54"/>
                <a:gd name="T2" fmla="*/ 30 w 56"/>
                <a:gd name="T3" fmla="*/ 52 h 54"/>
                <a:gd name="T4" fmla="*/ 49 w 56"/>
                <a:gd name="T5" fmla="*/ 40 h 54"/>
                <a:gd name="T6" fmla="*/ 56 w 56"/>
                <a:gd name="T7" fmla="*/ 38 h 54"/>
                <a:gd name="T8" fmla="*/ 42 w 56"/>
                <a:gd name="T9" fmla="*/ 0 h 54"/>
                <a:gd name="T10" fmla="*/ 30 w 56"/>
                <a:gd name="T11" fmla="*/ 7 h 54"/>
                <a:gd name="T12" fmla="*/ 11 w 56"/>
                <a:gd name="T13" fmla="*/ 19 h 54"/>
                <a:gd name="T14" fmla="*/ 0 w 56"/>
                <a:gd name="T15" fmla="*/ 26 h 54"/>
                <a:gd name="T16" fmla="*/ 26 w 56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4">
                  <a:moveTo>
                    <a:pt x="26" y="54"/>
                  </a:moveTo>
                  <a:lnTo>
                    <a:pt x="30" y="52"/>
                  </a:lnTo>
                  <a:lnTo>
                    <a:pt x="49" y="40"/>
                  </a:lnTo>
                  <a:lnTo>
                    <a:pt x="56" y="38"/>
                  </a:lnTo>
                  <a:lnTo>
                    <a:pt x="42" y="0"/>
                  </a:lnTo>
                  <a:lnTo>
                    <a:pt x="30" y="7"/>
                  </a:lnTo>
                  <a:lnTo>
                    <a:pt x="11" y="19"/>
                  </a:lnTo>
                  <a:lnTo>
                    <a:pt x="0" y="26"/>
                  </a:lnTo>
                  <a:lnTo>
                    <a:pt x="26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3" name="Freeform 313"/>
            <p:cNvSpPr/>
            <p:nvPr/>
          </p:nvSpPr>
          <p:spPr bwMode="auto">
            <a:xfrm>
              <a:off x="3144042" y="4625456"/>
              <a:ext cx="58551" cy="58551"/>
            </a:xfrm>
            <a:custGeom>
              <a:avLst/>
              <a:gdLst>
                <a:gd name="T0" fmla="*/ 35 w 54"/>
                <a:gd name="T1" fmla="*/ 54 h 54"/>
                <a:gd name="T2" fmla="*/ 40 w 54"/>
                <a:gd name="T3" fmla="*/ 47 h 54"/>
                <a:gd name="T4" fmla="*/ 49 w 54"/>
                <a:gd name="T5" fmla="*/ 31 h 54"/>
                <a:gd name="T6" fmla="*/ 54 w 54"/>
                <a:gd name="T7" fmla="*/ 23 h 54"/>
                <a:gd name="T8" fmla="*/ 23 w 54"/>
                <a:gd name="T9" fmla="*/ 0 h 54"/>
                <a:gd name="T10" fmla="*/ 16 w 54"/>
                <a:gd name="T11" fmla="*/ 12 h 54"/>
                <a:gd name="T12" fmla="*/ 7 w 54"/>
                <a:gd name="T13" fmla="*/ 28 h 54"/>
                <a:gd name="T14" fmla="*/ 0 w 54"/>
                <a:gd name="T15" fmla="*/ 40 h 54"/>
                <a:gd name="T16" fmla="*/ 35 w 54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54">
                  <a:moveTo>
                    <a:pt x="35" y="54"/>
                  </a:moveTo>
                  <a:lnTo>
                    <a:pt x="40" y="47"/>
                  </a:lnTo>
                  <a:lnTo>
                    <a:pt x="49" y="31"/>
                  </a:lnTo>
                  <a:lnTo>
                    <a:pt x="54" y="23"/>
                  </a:lnTo>
                  <a:lnTo>
                    <a:pt x="23" y="0"/>
                  </a:lnTo>
                  <a:lnTo>
                    <a:pt x="16" y="12"/>
                  </a:lnTo>
                  <a:lnTo>
                    <a:pt x="7" y="28"/>
                  </a:lnTo>
                  <a:lnTo>
                    <a:pt x="0" y="40"/>
                  </a:lnTo>
                  <a:lnTo>
                    <a:pt x="35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4" name="Freeform 314"/>
            <p:cNvSpPr/>
            <p:nvPr/>
          </p:nvSpPr>
          <p:spPr bwMode="auto">
            <a:xfrm>
              <a:off x="3174402" y="4563651"/>
              <a:ext cx="43371" cy="50962"/>
            </a:xfrm>
            <a:custGeom>
              <a:avLst/>
              <a:gdLst>
                <a:gd name="T0" fmla="*/ 40 w 40"/>
                <a:gd name="T1" fmla="*/ 43 h 47"/>
                <a:gd name="T2" fmla="*/ 40 w 40"/>
                <a:gd name="T3" fmla="*/ 33 h 47"/>
                <a:gd name="T4" fmla="*/ 40 w 40"/>
                <a:gd name="T5" fmla="*/ 14 h 47"/>
                <a:gd name="T6" fmla="*/ 40 w 40"/>
                <a:gd name="T7" fmla="*/ 5 h 47"/>
                <a:gd name="T8" fmla="*/ 0 w 40"/>
                <a:gd name="T9" fmla="*/ 0 h 47"/>
                <a:gd name="T10" fmla="*/ 0 w 40"/>
                <a:gd name="T11" fmla="*/ 14 h 47"/>
                <a:gd name="T12" fmla="*/ 0 w 40"/>
                <a:gd name="T13" fmla="*/ 33 h 47"/>
                <a:gd name="T14" fmla="*/ 0 w 40"/>
                <a:gd name="T15" fmla="*/ 47 h 47"/>
                <a:gd name="T16" fmla="*/ 40 w 40"/>
                <a:gd name="T17" fmla="*/ 4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7">
                  <a:moveTo>
                    <a:pt x="40" y="43"/>
                  </a:moveTo>
                  <a:lnTo>
                    <a:pt x="40" y="33"/>
                  </a:lnTo>
                  <a:lnTo>
                    <a:pt x="40" y="14"/>
                  </a:lnTo>
                  <a:lnTo>
                    <a:pt x="40" y="5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33"/>
                  </a:lnTo>
                  <a:lnTo>
                    <a:pt x="0" y="47"/>
                  </a:lnTo>
                  <a:lnTo>
                    <a:pt x="4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5" name="Freeform 315"/>
            <p:cNvSpPr/>
            <p:nvPr/>
          </p:nvSpPr>
          <p:spPr bwMode="auto">
            <a:xfrm>
              <a:off x="3148379" y="4492088"/>
              <a:ext cx="59636" cy="58551"/>
            </a:xfrm>
            <a:custGeom>
              <a:avLst/>
              <a:gdLst>
                <a:gd name="T0" fmla="*/ 55 w 55"/>
                <a:gd name="T1" fmla="*/ 31 h 54"/>
                <a:gd name="T2" fmla="*/ 52 w 55"/>
                <a:gd name="T3" fmla="*/ 24 h 54"/>
                <a:gd name="T4" fmla="*/ 40 w 55"/>
                <a:gd name="T5" fmla="*/ 7 h 54"/>
                <a:gd name="T6" fmla="*/ 38 w 55"/>
                <a:gd name="T7" fmla="*/ 0 h 54"/>
                <a:gd name="T8" fmla="*/ 0 w 55"/>
                <a:gd name="T9" fmla="*/ 14 h 54"/>
                <a:gd name="T10" fmla="*/ 7 w 55"/>
                <a:gd name="T11" fmla="*/ 26 h 54"/>
                <a:gd name="T12" fmla="*/ 17 w 55"/>
                <a:gd name="T13" fmla="*/ 42 h 54"/>
                <a:gd name="T14" fmla="*/ 24 w 55"/>
                <a:gd name="T15" fmla="*/ 54 h 54"/>
                <a:gd name="T16" fmla="*/ 55 w 55"/>
                <a:gd name="T1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54">
                  <a:moveTo>
                    <a:pt x="55" y="31"/>
                  </a:moveTo>
                  <a:lnTo>
                    <a:pt x="52" y="24"/>
                  </a:lnTo>
                  <a:lnTo>
                    <a:pt x="40" y="7"/>
                  </a:lnTo>
                  <a:lnTo>
                    <a:pt x="38" y="0"/>
                  </a:lnTo>
                  <a:lnTo>
                    <a:pt x="0" y="14"/>
                  </a:lnTo>
                  <a:lnTo>
                    <a:pt x="7" y="26"/>
                  </a:lnTo>
                  <a:lnTo>
                    <a:pt x="17" y="42"/>
                  </a:lnTo>
                  <a:lnTo>
                    <a:pt x="24" y="54"/>
                  </a:lnTo>
                  <a:lnTo>
                    <a:pt x="55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6" name="Freeform 316"/>
            <p:cNvSpPr/>
            <p:nvPr/>
          </p:nvSpPr>
          <p:spPr bwMode="auto">
            <a:xfrm>
              <a:off x="3097418" y="4437874"/>
              <a:ext cx="61805" cy="59636"/>
            </a:xfrm>
            <a:custGeom>
              <a:avLst/>
              <a:gdLst>
                <a:gd name="T0" fmla="*/ 57 w 57"/>
                <a:gd name="T1" fmla="*/ 17 h 55"/>
                <a:gd name="T2" fmla="*/ 50 w 57"/>
                <a:gd name="T3" fmla="*/ 14 h 55"/>
                <a:gd name="T4" fmla="*/ 33 w 57"/>
                <a:gd name="T5" fmla="*/ 3 h 55"/>
                <a:gd name="T6" fmla="*/ 26 w 57"/>
                <a:gd name="T7" fmla="*/ 0 h 55"/>
                <a:gd name="T8" fmla="*/ 0 w 57"/>
                <a:gd name="T9" fmla="*/ 31 h 55"/>
                <a:gd name="T10" fmla="*/ 14 w 57"/>
                <a:gd name="T11" fmla="*/ 38 h 55"/>
                <a:gd name="T12" fmla="*/ 31 w 57"/>
                <a:gd name="T13" fmla="*/ 48 h 55"/>
                <a:gd name="T14" fmla="*/ 43 w 57"/>
                <a:gd name="T15" fmla="*/ 55 h 55"/>
                <a:gd name="T16" fmla="*/ 57 w 57"/>
                <a:gd name="T17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5">
                  <a:moveTo>
                    <a:pt x="57" y="17"/>
                  </a:moveTo>
                  <a:lnTo>
                    <a:pt x="50" y="14"/>
                  </a:lnTo>
                  <a:lnTo>
                    <a:pt x="33" y="3"/>
                  </a:lnTo>
                  <a:lnTo>
                    <a:pt x="26" y="0"/>
                  </a:lnTo>
                  <a:lnTo>
                    <a:pt x="0" y="31"/>
                  </a:lnTo>
                  <a:lnTo>
                    <a:pt x="14" y="38"/>
                  </a:lnTo>
                  <a:lnTo>
                    <a:pt x="31" y="48"/>
                  </a:lnTo>
                  <a:lnTo>
                    <a:pt x="43" y="55"/>
                  </a:lnTo>
                  <a:lnTo>
                    <a:pt x="57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7" name="Freeform 317"/>
            <p:cNvSpPr>
              <a:spLocks noEditPoints="1"/>
            </p:cNvSpPr>
            <p:nvPr/>
          </p:nvSpPr>
          <p:spPr bwMode="auto">
            <a:xfrm>
              <a:off x="2926101" y="4448717"/>
              <a:ext cx="263481" cy="266734"/>
            </a:xfrm>
            <a:custGeom>
              <a:avLst/>
              <a:gdLst>
                <a:gd name="T0" fmla="*/ 51 w 103"/>
                <a:gd name="T1" fmla="*/ 104 h 104"/>
                <a:gd name="T2" fmla="*/ 0 w 103"/>
                <a:gd name="T3" fmla="*/ 52 h 104"/>
                <a:gd name="T4" fmla="*/ 51 w 103"/>
                <a:gd name="T5" fmla="*/ 0 h 104"/>
                <a:gd name="T6" fmla="*/ 103 w 103"/>
                <a:gd name="T7" fmla="*/ 52 h 104"/>
                <a:gd name="T8" fmla="*/ 51 w 103"/>
                <a:gd name="T9" fmla="*/ 104 h 104"/>
                <a:gd name="T10" fmla="*/ 51 w 103"/>
                <a:gd name="T11" fmla="*/ 16 h 104"/>
                <a:gd name="T12" fmla="*/ 15 w 103"/>
                <a:gd name="T13" fmla="*/ 52 h 104"/>
                <a:gd name="T14" fmla="*/ 51 w 103"/>
                <a:gd name="T15" fmla="*/ 89 h 104"/>
                <a:gd name="T16" fmla="*/ 87 w 103"/>
                <a:gd name="T17" fmla="*/ 52 h 104"/>
                <a:gd name="T18" fmla="*/ 51 w 103"/>
                <a:gd name="T19" fmla="*/ 1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" h="104">
                  <a:moveTo>
                    <a:pt x="51" y="104"/>
                  </a:moveTo>
                  <a:cubicBezTo>
                    <a:pt x="23" y="104"/>
                    <a:pt x="0" y="81"/>
                    <a:pt x="0" y="52"/>
                  </a:cubicBezTo>
                  <a:cubicBezTo>
                    <a:pt x="0" y="24"/>
                    <a:pt x="23" y="0"/>
                    <a:pt x="51" y="0"/>
                  </a:cubicBezTo>
                  <a:cubicBezTo>
                    <a:pt x="80" y="0"/>
                    <a:pt x="103" y="24"/>
                    <a:pt x="103" y="52"/>
                  </a:cubicBezTo>
                  <a:cubicBezTo>
                    <a:pt x="103" y="81"/>
                    <a:pt x="80" y="104"/>
                    <a:pt x="51" y="104"/>
                  </a:cubicBezTo>
                  <a:close/>
                  <a:moveTo>
                    <a:pt x="51" y="16"/>
                  </a:moveTo>
                  <a:cubicBezTo>
                    <a:pt x="31" y="16"/>
                    <a:pt x="15" y="32"/>
                    <a:pt x="15" y="52"/>
                  </a:cubicBezTo>
                  <a:cubicBezTo>
                    <a:pt x="15" y="73"/>
                    <a:pt x="31" y="89"/>
                    <a:pt x="51" y="89"/>
                  </a:cubicBezTo>
                  <a:cubicBezTo>
                    <a:pt x="71" y="89"/>
                    <a:pt x="87" y="73"/>
                    <a:pt x="87" y="52"/>
                  </a:cubicBezTo>
                  <a:cubicBezTo>
                    <a:pt x="87" y="32"/>
                    <a:pt x="71" y="16"/>
                    <a:pt x="5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8" name="Oval 318"/>
            <p:cNvSpPr>
              <a:spLocks noChangeArrowheads="1"/>
            </p:cNvSpPr>
            <p:nvPr/>
          </p:nvSpPr>
          <p:spPr bwMode="auto">
            <a:xfrm>
              <a:off x="2999832" y="4525702"/>
              <a:ext cx="112766" cy="1127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428868" y="1741616"/>
            <a:ext cx="321986" cy="219341"/>
            <a:chOff x="4895160" y="4287159"/>
            <a:chExt cx="571418" cy="389258"/>
          </a:xfrm>
          <a:solidFill>
            <a:schemeClr val="accent2"/>
          </a:solidFill>
        </p:grpSpPr>
        <p:sp>
          <p:nvSpPr>
            <p:cNvPr id="40" name="Freeform 327"/>
            <p:cNvSpPr>
              <a:spLocks noEditPoints="1"/>
            </p:cNvSpPr>
            <p:nvPr/>
          </p:nvSpPr>
          <p:spPr bwMode="auto">
            <a:xfrm>
              <a:off x="4895160" y="4287159"/>
              <a:ext cx="438051" cy="389258"/>
            </a:xfrm>
            <a:custGeom>
              <a:avLst/>
              <a:gdLst>
                <a:gd name="T0" fmla="*/ 166 w 171"/>
                <a:gd name="T1" fmla="*/ 0 h 152"/>
                <a:gd name="T2" fmla="*/ 5 w 171"/>
                <a:gd name="T3" fmla="*/ 0 h 152"/>
                <a:gd name="T4" fmla="*/ 0 w 171"/>
                <a:gd name="T5" fmla="*/ 5 h 152"/>
                <a:gd name="T6" fmla="*/ 0 w 171"/>
                <a:gd name="T7" fmla="*/ 146 h 152"/>
                <a:gd name="T8" fmla="*/ 5 w 171"/>
                <a:gd name="T9" fmla="*/ 152 h 152"/>
                <a:gd name="T10" fmla="*/ 166 w 171"/>
                <a:gd name="T11" fmla="*/ 152 h 152"/>
                <a:gd name="T12" fmla="*/ 171 w 171"/>
                <a:gd name="T13" fmla="*/ 146 h 152"/>
                <a:gd name="T14" fmla="*/ 171 w 171"/>
                <a:gd name="T15" fmla="*/ 5 h 152"/>
                <a:gd name="T16" fmla="*/ 166 w 171"/>
                <a:gd name="T17" fmla="*/ 0 h 152"/>
                <a:gd name="T18" fmla="*/ 132 w 171"/>
                <a:gd name="T19" fmla="*/ 12 h 152"/>
                <a:gd name="T20" fmla="*/ 139 w 171"/>
                <a:gd name="T21" fmla="*/ 19 h 152"/>
                <a:gd name="T22" fmla="*/ 132 w 171"/>
                <a:gd name="T23" fmla="*/ 26 h 152"/>
                <a:gd name="T24" fmla="*/ 124 w 171"/>
                <a:gd name="T25" fmla="*/ 19 h 152"/>
                <a:gd name="T26" fmla="*/ 132 w 171"/>
                <a:gd name="T27" fmla="*/ 12 h 152"/>
                <a:gd name="T28" fmla="*/ 110 w 171"/>
                <a:gd name="T29" fmla="*/ 12 h 152"/>
                <a:gd name="T30" fmla="*/ 118 w 171"/>
                <a:gd name="T31" fmla="*/ 19 h 152"/>
                <a:gd name="T32" fmla="*/ 110 w 171"/>
                <a:gd name="T33" fmla="*/ 26 h 152"/>
                <a:gd name="T34" fmla="*/ 103 w 171"/>
                <a:gd name="T35" fmla="*/ 19 h 152"/>
                <a:gd name="T36" fmla="*/ 110 w 171"/>
                <a:gd name="T37" fmla="*/ 12 h 152"/>
                <a:gd name="T38" fmla="*/ 160 w 171"/>
                <a:gd name="T39" fmla="*/ 141 h 152"/>
                <a:gd name="T40" fmla="*/ 11 w 171"/>
                <a:gd name="T41" fmla="*/ 141 h 152"/>
                <a:gd name="T42" fmla="*/ 11 w 171"/>
                <a:gd name="T43" fmla="*/ 38 h 152"/>
                <a:gd name="T44" fmla="*/ 160 w 171"/>
                <a:gd name="T45" fmla="*/ 38 h 152"/>
                <a:gd name="T46" fmla="*/ 160 w 171"/>
                <a:gd name="T47" fmla="*/ 141 h 152"/>
                <a:gd name="T48" fmla="*/ 153 w 171"/>
                <a:gd name="T49" fmla="*/ 26 h 152"/>
                <a:gd name="T50" fmla="*/ 146 w 171"/>
                <a:gd name="T51" fmla="*/ 19 h 152"/>
                <a:gd name="T52" fmla="*/ 153 w 171"/>
                <a:gd name="T53" fmla="*/ 12 h 152"/>
                <a:gd name="T54" fmla="*/ 160 w 171"/>
                <a:gd name="T55" fmla="*/ 19 h 152"/>
                <a:gd name="T56" fmla="*/ 153 w 171"/>
                <a:gd name="T57" fmla="*/ 2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1" h="152">
                  <a:moveTo>
                    <a:pt x="166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9"/>
                    <a:pt x="2" y="152"/>
                    <a:pt x="5" y="152"/>
                  </a:cubicBezTo>
                  <a:cubicBezTo>
                    <a:pt x="166" y="152"/>
                    <a:pt x="166" y="152"/>
                    <a:pt x="166" y="152"/>
                  </a:cubicBezTo>
                  <a:cubicBezTo>
                    <a:pt x="169" y="152"/>
                    <a:pt x="171" y="149"/>
                    <a:pt x="171" y="146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71" y="2"/>
                    <a:pt x="169" y="0"/>
                    <a:pt x="166" y="0"/>
                  </a:cubicBezTo>
                  <a:close/>
                  <a:moveTo>
                    <a:pt x="132" y="12"/>
                  </a:moveTo>
                  <a:cubicBezTo>
                    <a:pt x="136" y="12"/>
                    <a:pt x="139" y="15"/>
                    <a:pt x="139" y="19"/>
                  </a:cubicBezTo>
                  <a:cubicBezTo>
                    <a:pt x="139" y="23"/>
                    <a:pt x="136" y="26"/>
                    <a:pt x="132" y="26"/>
                  </a:cubicBezTo>
                  <a:cubicBezTo>
                    <a:pt x="128" y="26"/>
                    <a:pt x="124" y="23"/>
                    <a:pt x="124" y="19"/>
                  </a:cubicBezTo>
                  <a:cubicBezTo>
                    <a:pt x="124" y="15"/>
                    <a:pt x="128" y="12"/>
                    <a:pt x="132" y="12"/>
                  </a:cubicBezTo>
                  <a:close/>
                  <a:moveTo>
                    <a:pt x="110" y="12"/>
                  </a:moveTo>
                  <a:cubicBezTo>
                    <a:pt x="114" y="12"/>
                    <a:pt x="118" y="15"/>
                    <a:pt x="118" y="19"/>
                  </a:cubicBezTo>
                  <a:cubicBezTo>
                    <a:pt x="118" y="23"/>
                    <a:pt x="114" y="26"/>
                    <a:pt x="110" y="26"/>
                  </a:cubicBezTo>
                  <a:cubicBezTo>
                    <a:pt x="106" y="26"/>
                    <a:pt x="103" y="23"/>
                    <a:pt x="103" y="19"/>
                  </a:cubicBezTo>
                  <a:cubicBezTo>
                    <a:pt x="103" y="15"/>
                    <a:pt x="106" y="12"/>
                    <a:pt x="110" y="12"/>
                  </a:cubicBezTo>
                  <a:close/>
                  <a:moveTo>
                    <a:pt x="160" y="141"/>
                  </a:moveTo>
                  <a:cubicBezTo>
                    <a:pt x="11" y="141"/>
                    <a:pt x="11" y="141"/>
                    <a:pt x="11" y="141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60" y="38"/>
                    <a:pt x="160" y="38"/>
                    <a:pt x="160" y="38"/>
                  </a:cubicBezTo>
                  <a:lnTo>
                    <a:pt x="160" y="141"/>
                  </a:lnTo>
                  <a:close/>
                  <a:moveTo>
                    <a:pt x="153" y="26"/>
                  </a:moveTo>
                  <a:cubicBezTo>
                    <a:pt x="149" y="26"/>
                    <a:pt x="146" y="23"/>
                    <a:pt x="146" y="19"/>
                  </a:cubicBezTo>
                  <a:cubicBezTo>
                    <a:pt x="146" y="15"/>
                    <a:pt x="149" y="12"/>
                    <a:pt x="153" y="12"/>
                  </a:cubicBezTo>
                  <a:cubicBezTo>
                    <a:pt x="157" y="12"/>
                    <a:pt x="160" y="15"/>
                    <a:pt x="160" y="19"/>
                  </a:cubicBezTo>
                  <a:cubicBezTo>
                    <a:pt x="160" y="23"/>
                    <a:pt x="157" y="26"/>
                    <a:pt x="15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1" name="Rectangle 328"/>
            <p:cNvSpPr>
              <a:spLocks noChangeArrowheads="1"/>
            </p:cNvSpPr>
            <p:nvPr/>
          </p:nvSpPr>
          <p:spPr bwMode="auto">
            <a:xfrm>
              <a:off x="4953712" y="4417273"/>
              <a:ext cx="315527" cy="5963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2" name="Rectangle 329"/>
            <p:cNvSpPr>
              <a:spLocks noChangeArrowheads="1"/>
            </p:cNvSpPr>
            <p:nvPr/>
          </p:nvSpPr>
          <p:spPr bwMode="auto">
            <a:xfrm>
              <a:off x="4953712" y="4501847"/>
              <a:ext cx="99754" cy="10517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3" name="Rectangle 330"/>
            <p:cNvSpPr>
              <a:spLocks noChangeArrowheads="1"/>
            </p:cNvSpPr>
            <p:nvPr/>
          </p:nvSpPr>
          <p:spPr bwMode="auto">
            <a:xfrm>
              <a:off x="5071899" y="4505100"/>
              <a:ext cx="107344" cy="130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4" name="Rectangle 331"/>
            <p:cNvSpPr>
              <a:spLocks noChangeArrowheads="1"/>
            </p:cNvSpPr>
            <p:nvPr/>
          </p:nvSpPr>
          <p:spPr bwMode="auto">
            <a:xfrm>
              <a:off x="5071899" y="4548471"/>
              <a:ext cx="107344" cy="130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5" name="Rectangle 332"/>
            <p:cNvSpPr>
              <a:spLocks noChangeArrowheads="1"/>
            </p:cNvSpPr>
            <p:nvPr/>
          </p:nvSpPr>
          <p:spPr bwMode="auto">
            <a:xfrm>
              <a:off x="5071899" y="4589674"/>
              <a:ext cx="107344" cy="15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" name="Freeform 333"/>
            <p:cNvSpPr/>
            <p:nvPr/>
          </p:nvSpPr>
          <p:spPr bwMode="auto">
            <a:xfrm>
              <a:off x="5225867" y="4569073"/>
              <a:ext cx="40119" cy="41203"/>
            </a:xfrm>
            <a:custGeom>
              <a:avLst/>
              <a:gdLst>
                <a:gd name="T0" fmla="*/ 11 w 37"/>
                <a:gd name="T1" fmla="*/ 0 h 38"/>
                <a:gd name="T2" fmla="*/ 11 w 37"/>
                <a:gd name="T3" fmla="*/ 2 h 38"/>
                <a:gd name="T4" fmla="*/ 0 w 37"/>
                <a:gd name="T5" fmla="*/ 38 h 38"/>
                <a:gd name="T6" fmla="*/ 35 w 37"/>
                <a:gd name="T7" fmla="*/ 26 h 38"/>
                <a:gd name="T8" fmla="*/ 37 w 37"/>
                <a:gd name="T9" fmla="*/ 26 h 38"/>
                <a:gd name="T10" fmla="*/ 11 w 37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">
                  <a:moveTo>
                    <a:pt x="11" y="0"/>
                  </a:moveTo>
                  <a:lnTo>
                    <a:pt x="11" y="2"/>
                  </a:lnTo>
                  <a:lnTo>
                    <a:pt x="0" y="38"/>
                  </a:lnTo>
                  <a:lnTo>
                    <a:pt x="35" y="26"/>
                  </a:lnTo>
                  <a:lnTo>
                    <a:pt x="37" y="26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7" name="Freeform 334"/>
            <p:cNvSpPr/>
            <p:nvPr/>
          </p:nvSpPr>
          <p:spPr bwMode="auto">
            <a:xfrm>
              <a:off x="5389594" y="4366311"/>
              <a:ext cx="76984" cy="79153"/>
            </a:xfrm>
            <a:custGeom>
              <a:avLst/>
              <a:gdLst>
                <a:gd name="T0" fmla="*/ 23 w 30"/>
                <a:gd name="T1" fmla="*/ 31 h 31"/>
                <a:gd name="T2" fmla="*/ 28 w 30"/>
                <a:gd name="T3" fmla="*/ 25 h 31"/>
                <a:gd name="T4" fmla="*/ 28 w 30"/>
                <a:gd name="T5" fmla="*/ 18 h 31"/>
                <a:gd name="T6" fmla="*/ 13 w 30"/>
                <a:gd name="T7" fmla="*/ 2 h 31"/>
                <a:gd name="T8" fmla="*/ 6 w 30"/>
                <a:gd name="T9" fmla="*/ 2 h 31"/>
                <a:gd name="T10" fmla="*/ 0 w 30"/>
                <a:gd name="T11" fmla="*/ 8 h 31"/>
                <a:gd name="T12" fmla="*/ 23 w 30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1">
                  <a:moveTo>
                    <a:pt x="23" y="31"/>
                  </a:moveTo>
                  <a:cubicBezTo>
                    <a:pt x="28" y="25"/>
                    <a:pt x="28" y="25"/>
                    <a:pt x="28" y="25"/>
                  </a:cubicBezTo>
                  <a:cubicBezTo>
                    <a:pt x="30" y="23"/>
                    <a:pt x="30" y="20"/>
                    <a:pt x="28" y="18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1" y="0"/>
                    <a:pt x="8" y="0"/>
                    <a:pt x="6" y="2"/>
                  </a:cubicBezTo>
                  <a:cubicBezTo>
                    <a:pt x="0" y="8"/>
                    <a:pt x="0" y="8"/>
                    <a:pt x="0" y="8"/>
                  </a:cubicBezTo>
                  <a:lnTo>
                    <a:pt x="23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8" name="Freeform 335"/>
            <p:cNvSpPr/>
            <p:nvPr/>
          </p:nvSpPr>
          <p:spPr bwMode="auto">
            <a:xfrm>
              <a:off x="5258396" y="4394503"/>
              <a:ext cx="182160" cy="182160"/>
            </a:xfrm>
            <a:custGeom>
              <a:avLst/>
              <a:gdLst>
                <a:gd name="T0" fmla="*/ 49 w 71"/>
                <a:gd name="T1" fmla="*/ 0 h 71"/>
                <a:gd name="T2" fmla="*/ 48 w 71"/>
                <a:gd name="T3" fmla="*/ 0 h 71"/>
                <a:gd name="T4" fmla="*/ 2 w 71"/>
                <a:gd name="T5" fmla="*/ 47 h 71"/>
                <a:gd name="T6" fmla="*/ 2 w 71"/>
                <a:gd name="T7" fmla="*/ 54 h 71"/>
                <a:gd name="T8" fmla="*/ 2 w 71"/>
                <a:gd name="T9" fmla="*/ 55 h 71"/>
                <a:gd name="T10" fmla="*/ 8 w 71"/>
                <a:gd name="T11" fmla="*/ 56 h 71"/>
                <a:gd name="T12" fmla="*/ 9 w 71"/>
                <a:gd name="T13" fmla="*/ 62 h 71"/>
                <a:gd name="T14" fmla="*/ 9 w 71"/>
                <a:gd name="T15" fmla="*/ 62 h 71"/>
                <a:gd name="T16" fmla="*/ 15 w 71"/>
                <a:gd name="T17" fmla="*/ 63 h 71"/>
                <a:gd name="T18" fmla="*/ 16 w 71"/>
                <a:gd name="T19" fmla="*/ 69 h 71"/>
                <a:gd name="T20" fmla="*/ 17 w 71"/>
                <a:gd name="T21" fmla="*/ 69 h 71"/>
                <a:gd name="T22" fmla="*/ 24 w 71"/>
                <a:gd name="T23" fmla="*/ 69 h 71"/>
                <a:gd name="T24" fmla="*/ 71 w 71"/>
                <a:gd name="T25" fmla="*/ 23 h 71"/>
                <a:gd name="T26" fmla="*/ 71 w 71"/>
                <a:gd name="T27" fmla="*/ 22 h 71"/>
                <a:gd name="T28" fmla="*/ 49 w 71"/>
                <a:gd name="T2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71">
                  <a:moveTo>
                    <a:pt x="49" y="0"/>
                  </a:moveTo>
                  <a:cubicBezTo>
                    <a:pt x="49" y="0"/>
                    <a:pt x="48" y="0"/>
                    <a:pt x="48" y="0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0" y="49"/>
                    <a:pt x="0" y="52"/>
                    <a:pt x="2" y="54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4" y="56"/>
                    <a:pt x="6" y="57"/>
                    <a:pt x="8" y="56"/>
                  </a:cubicBezTo>
                  <a:cubicBezTo>
                    <a:pt x="7" y="58"/>
                    <a:pt x="7" y="60"/>
                    <a:pt x="9" y="62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1" y="64"/>
                    <a:pt x="13" y="64"/>
                    <a:pt x="15" y="63"/>
                  </a:cubicBezTo>
                  <a:cubicBezTo>
                    <a:pt x="14" y="65"/>
                    <a:pt x="15" y="67"/>
                    <a:pt x="16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9" y="71"/>
                    <a:pt x="22" y="71"/>
                    <a:pt x="24" y="69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3"/>
                    <a:pt x="71" y="22"/>
                    <a:pt x="71" y="22"/>
                  </a:cubicBezTo>
                  <a:lnTo>
                    <a:pt x="4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593902" y="3025138"/>
            <a:ext cx="1762338" cy="614792"/>
            <a:chOff x="2061936" y="5263650"/>
            <a:chExt cx="2349784" cy="819723"/>
          </a:xfrm>
        </p:grpSpPr>
        <p:sp>
          <p:nvSpPr>
            <p:cNvPr id="50" name="文本框 49"/>
            <p:cNvSpPr txBox="1"/>
            <p:nvPr/>
          </p:nvSpPr>
          <p:spPr bwMode="auto">
            <a:xfrm>
              <a:off x="2217364" y="5498597"/>
              <a:ext cx="2038928" cy="584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</a:t>
              </a:r>
              <a:endPara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51" name="文本框 50"/>
            <p:cNvSpPr txBox="1"/>
            <p:nvPr/>
          </p:nvSpPr>
          <p:spPr bwMode="auto">
            <a:xfrm>
              <a:off x="2061936" y="5263650"/>
              <a:ext cx="234978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75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在此添加标题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3688463" y="3025139"/>
            <a:ext cx="1762338" cy="614790"/>
            <a:chOff x="2061936" y="5263650"/>
            <a:chExt cx="2349784" cy="819720"/>
          </a:xfrm>
        </p:grpSpPr>
        <p:sp>
          <p:nvSpPr>
            <p:cNvPr id="53" name="文本框 52"/>
            <p:cNvSpPr txBox="1"/>
            <p:nvPr/>
          </p:nvSpPr>
          <p:spPr bwMode="auto">
            <a:xfrm>
              <a:off x="2217364" y="5498594"/>
              <a:ext cx="2038928" cy="584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</a:t>
              </a:r>
              <a:r>
                <a:rPr kumimoji="0" lang="zh-CN" altLang="en-US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符合</a:t>
              </a:r>
              <a:endPara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54" name="文本框 53"/>
            <p:cNvSpPr txBox="1"/>
            <p:nvPr/>
          </p:nvSpPr>
          <p:spPr bwMode="auto">
            <a:xfrm>
              <a:off x="2061936" y="5263650"/>
              <a:ext cx="234978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75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在此添加标题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5753990" y="3025139"/>
            <a:ext cx="1762338" cy="614790"/>
            <a:chOff x="2061936" y="5263650"/>
            <a:chExt cx="2349784" cy="819720"/>
          </a:xfrm>
        </p:grpSpPr>
        <p:sp>
          <p:nvSpPr>
            <p:cNvPr id="56" name="文本框 55"/>
            <p:cNvSpPr txBox="1"/>
            <p:nvPr/>
          </p:nvSpPr>
          <p:spPr bwMode="auto">
            <a:xfrm>
              <a:off x="2217364" y="5498594"/>
              <a:ext cx="2038928" cy="584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</a:t>
              </a:r>
              <a:r>
                <a:rPr kumimoji="0" lang="zh-CN" altLang="en-US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符合</a:t>
              </a:r>
              <a:endPara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57" name="文本框 56"/>
            <p:cNvSpPr txBox="1"/>
            <p:nvPr/>
          </p:nvSpPr>
          <p:spPr bwMode="auto">
            <a:xfrm>
              <a:off x="2061936" y="5263650"/>
              <a:ext cx="234978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75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在此添加标题</a:t>
              </a:r>
            </a:p>
          </p:txBody>
        </p:sp>
      </p:grpSp>
      <p:cxnSp>
        <p:nvCxnSpPr>
          <p:cNvPr id="58" name="直接连接符 57"/>
          <p:cNvCxnSpPr/>
          <p:nvPr/>
        </p:nvCxnSpPr>
        <p:spPr>
          <a:xfrm>
            <a:off x="1059503" y="3962841"/>
            <a:ext cx="702499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49"/>
                            </p:stCondLst>
                            <p:childTnLst>
                              <p:par>
                                <p:cTn id="4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49"/>
                            </p:stCondLst>
                            <p:childTnLst>
                              <p:par>
                                <p:cTn id="4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800"/>
                            </p:stCondLst>
                            <p:childTnLst>
                              <p:par>
                                <p:cTn id="5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300"/>
                            </p:stCondLst>
                            <p:childTnLst>
                              <p:par>
                                <p:cTn id="6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50"/>
                            </p:stCondLst>
                            <p:childTnLst>
                              <p:par>
                                <p:cTn id="7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50"/>
                            </p:stCondLst>
                            <p:childTnLst>
                              <p:par>
                                <p:cTn id="7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9"/>
          <p:cNvSpPr txBox="1"/>
          <p:nvPr/>
        </p:nvSpPr>
        <p:spPr>
          <a:xfrm>
            <a:off x="870018" y="2007682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添加文字标题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TextBox 50"/>
          <p:cNvSpPr txBox="1"/>
          <p:nvPr/>
        </p:nvSpPr>
        <p:spPr>
          <a:xfrm>
            <a:off x="1211542" y="2677964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添加文字标题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TextBox 51"/>
          <p:cNvSpPr txBox="1"/>
          <p:nvPr/>
        </p:nvSpPr>
        <p:spPr>
          <a:xfrm>
            <a:off x="1776731" y="3059321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添加文字标题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TextBox 52"/>
          <p:cNvSpPr txBox="1"/>
          <p:nvPr/>
        </p:nvSpPr>
        <p:spPr>
          <a:xfrm>
            <a:off x="3016303" y="3334604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添加文字标题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TextBox 53"/>
          <p:cNvSpPr txBox="1"/>
          <p:nvPr/>
        </p:nvSpPr>
        <p:spPr>
          <a:xfrm>
            <a:off x="7290847" y="2735818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添加文字标题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TextBox 54"/>
          <p:cNvSpPr txBox="1"/>
          <p:nvPr/>
        </p:nvSpPr>
        <p:spPr>
          <a:xfrm>
            <a:off x="6973636" y="2127165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添加文字标题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TextBox 55"/>
          <p:cNvSpPr txBox="1"/>
          <p:nvPr/>
        </p:nvSpPr>
        <p:spPr>
          <a:xfrm>
            <a:off x="6449782" y="1719776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添加文字标题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TextBox 56"/>
          <p:cNvSpPr txBox="1"/>
          <p:nvPr/>
        </p:nvSpPr>
        <p:spPr>
          <a:xfrm>
            <a:off x="5209570" y="1429287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添加文字标题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TextBox 57"/>
          <p:cNvSpPr txBox="1"/>
          <p:nvPr/>
        </p:nvSpPr>
        <p:spPr>
          <a:xfrm>
            <a:off x="4107247" y="1797468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添加文字标题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TextBox 58"/>
          <p:cNvSpPr txBox="1"/>
          <p:nvPr/>
        </p:nvSpPr>
        <p:spPr>
          <a:xfrm>
            <a:off x="3808285" y="2051887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添加文字标题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TextBox 59"/>
          <p:cNvSpPr txBox="1"/>
          <p:nvPr/>
        </p:nvSpPr>
        <p:spPr>
          <a:xfrm>
            <a:off x="3624408" y="2283869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添加文字标题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TextBox 60"/>
          <p:cNvSpPr txBox="1"/>
          <p:nvPr/>
        </p:nvSpPr>
        <p:spPr>
          <a:xfrm>
            <a:off x="4555887" y="2533094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添加文字标题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TextBox 61"/>
          <p:cNvSpPr txBox="1"/>
          <p:nvPr/>
        </p:nvSpPr>
        <p:spPr>
          <a:xfrm>
            <a:off x="4378112" y="2787513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添加文字标题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TextBox 62"/>
          <p:cNvSpPr txBox="1"/>
          <p:nvPr/>
        </p:nvSpPr>
        <p:spPr>
          <a:xfrm>
            <a:off x="4073048" y="3019495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添加文字标题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1900238" y="1837587"/>
            <a:ext cx="584200" cy="5842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90500" dir="8100000" algn="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6470093" y="2011678"/>
            <a:ext cx="525577" cy="52557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254000" dist="190500" dir="8100000" algn="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2189163" y="2476496"/>
            <a:ext cx="518643" cy="5186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1" name="同心圆 2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3" name="椭圆 22"/>
          <p:cNvSpPr>
            <a:spLocks noChangeAspect="1"/>
          </p:cNvSpPr>
          <p:nvPr/>
        </p:nvSpPr>
        <p:spPr>
          <a:xfrm>
            <a:off x="2721515" y="2834126"/>
            <a:ext cx="468000" cy="468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90500" dir="8100000" algn="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" name="椭圆 23"/>
          <p:cNvSpPr>
            <a:spLocks noChangeAspect="1"/>
          </p:cNvSpPr>
          <p:nvPr/>
        </p:nvSpPr>
        <p:spPr>
          <a:xfrm>
            <a:off x="5499438" y="1687097"/>
            <a:ext cx="396000" cy="396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90500" dir="8100000" algn="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椭圆 24"/>
          <p:cNvSpPr>
            <a:spLocks noChangeAspect="1"/>
          </p:cNvSpPr>
          <p:nvPr/>
        </p:nvSpPr>
        <p:spPr>
          <a:xfrm>
            <a:off x="3772243" y="2866287"/>
            <a:ext cx="342000" cy="342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254000" dist="190500" dir="8100000" algn="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椭圆 25"/>
          <p:cNvSpPr>
            <a:spLocks noChangeAspect="1"/>
          </p:cNvSpPr>
          <p:nvPr/>
        </p:nvSpPr>
        <p:spPr>
          <a:xfrm>
            <a:off x="4781938" y="2035317"/>
            <a:ext cx="277200" cy="2772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90500" dist="127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" name="椭圆 26"/>
          <p:cNvSpPr>
            <a:spLocks noChangeAspect="1"/>
          </p:cNvSpPr>
          <p:nvPr/>
        </p:nvSpPr>
        <p:spPr>
          <a:xfrm>
            <a:off x="4389543" y="2500234"/>
            <a:ext cx="216000" cy="216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190500" dist="127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6742189" y="2554436"/>
            <a:ext cx="583583" cy="58358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9" name="同心圆 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987876" y="1688018"/>
            <a:ext cx="484598" cy="48459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2" name="同心圆 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281017" y="2924185"/>
            <a:ext cx="399491" cy="399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5" name="同心圆 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084782" y="1834061"/>
            <a:ext cx="339856" cy="33985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8" name="同心圆 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115409" y="2680345"/>
            <a:ext cx="274133" cy="274133"/>
            <a:chOff x="304800" y="673100"/>
            <a:chExt cx="4000500" cy="4000500"/>
          </a:xfrm>
          <a:effectLst>
            <a:outerShdw blurRad="127000" dist="127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1" name="同心圆 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577361" y="2286548"/>
            <a:ext cx="226575" cy="226575"/>
            <a:chOff x="304800" y="673100"/>
            <a:chExt cx="4000500" cy="4000500"/>
          </a:xfrm>
          <a:effectLst>
            <a:outerShdw blurRad="127000" dist="127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4" name="同心圆 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97531E-6 L 0.55781 1.97531E-6 " pathEditMode="relative" rAng="0" ptsTypes="AA">
                                      <p:cBhvr>
                                        <p:cTn id="13" dur="10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82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23457E-6 L -0.56719 0.00278 " pathEditMode="relative" rAng="0" ptsTypes="AA">
                                      <p:cBhvr>
                                        <p:cTn id="17" dur="1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68" y="12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8.33333E-7 -8.64198E-7 L 0.225 0.76111 " pathEditMode="relative" rAng="0" ptsTypes="AA">
                                      <p:cBhvr>
                                        <p:cTn id="26" dur="10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3805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5.55556E-7 -8.64198E-7 L -0.25 -0.67778 " pathEditMode="relative" rAng="0" ptsTypes="AA">
                                      <p:cBhvr>
                                        <p:cTn id="35" dur="10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3388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 -2.09877E-6 L -0.00937 0.58056 " pathEditMode="relative" rAng="0" ptsTypes="AA">
                                      <p:cBhvr>
                                        <p:cTn id="44" dur="10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" y="29012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2.77778E-6 3.82716E-6 L 0.00157 -0.53056 " pathEditMode="relative" rAng="0" ptsTypes="AA">
                                      <p:cBhvr>
                                        <p:cTn id="58" dur="1000" spd="-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2654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4.44444E-6 2.59259E-6 L -0.29844 0.54166 " pathEditMode="relative" rAng="0" ptsTypes="AA">
                                      <p:cBhvr>
                                        <p:cTn id="62" dur="1000" spd="-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31" y="27068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2.77778E-7 1.97531E-6 L 0.32656 -0.51111 " pathEditMode="relative" rAng="0" ptsTypes="AA">
                                      <p:cBhvr>
                                        <p:cTn id="71" dur="10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19" y="-25556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1.11022E-16 1.35802E-6 L 0.1125 0.80278 " pathEditMode="relative" rAng="0" ptsTypes="AA">
                                      <p:cBhvr>
                                        <p:cTn id="80" dur="10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25" y="40123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grpId="2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-2.77778E-7 3.7037E-6 L -0.125 -0.68889 " pathEditMode="relative" rAng="0" ptsTypes="AA">
                                      <p:cBhvr>
                                        <p:cTn id="94" dur="10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34444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66667E-6 -1.23457E-7 L 0.4875 0.71111 " pathEditMode="relative" rAng="0" ptsTypes="AA">
                                      <p:cBhvr>
                                        <p:cTn id="98" dur="1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75" y="35556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2" presetClass="path" presetSubtype="0" accel="50000" decel="5000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4.72222E-6 4.69136E-6 L -0.51406 -0.62778 " pathEditMode="relative" rAng="0" ptsTypes="AA">
                                      <p:cBhvr>
                                        <p:cTn id="107" dur="1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12" y="-31389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2" presetClass="path" presetSubtype="0" accel="50000" decel="50000" fill="hold" grpId="2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3.05556E-6 2.46914E-6 L 0.59531 -0.52222 " pathEditMode="relative" rAng="0" ptsTypes="AA">
                                      <p:cBhvr>
                                        <p:cTn id="121" dur="1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57" y="-26111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42" presetClass="path" presetSubtype="0" accel="50000" decel="5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8.33333E-7 4.93827E-6 L -0.69375 0.72777 " pathEditMode="relative" rAng="0" ptsTypes="AA">
                                      <p:cBhvr>
                                        <p:cTn id="130" dur="1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88" y="3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55924" y="1347614"/>
            <a:ext cx="2501127" cy="1132494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" name="圆角矩形 4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106991" y="1566566"/>
            <a:ext cx="621046" cy="62104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" name="同心圆 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0" name="Group 41"/>
          <p:cNvGrpSpPr/>
          <p:nvPr/>
        </p:nvGrpSpPr>
        <p:grpSpPr bwMode="auto">
          <a:xfrm>
            <a:off x="2820179" y="1566565"/>
            <a:ext cx="1458171" cy="799752"/>
            <a:chOff x="0" y="0"/>
            <a:chExt cx="2419" cy="1343"/>
          </a:xfrm>
        </p:grpSpPr>
        <p:sp>
          <p:nvSpPr>
            <p:cNvPr id="11" name="Rectangle 42"/>
            <p:cNvSpPr/>
            <p:nvPr/>
          </p:nvSpPr>
          <p:spPr bwMode="auto">
            <a:xfrm>
              <a:off x="0" y="0"/>
              <a:ext cx="2419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marL="0" marR="0" lvl="0" indent="0" algn="l" defTabSz="914400" rtl="0" eaLnBrk="1" fontAlgn="base" latinLnBrk="0" hangingPunct="1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单击此处添加标题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  <p:sp>
          <p:nvSpPr>
            <p:cNvPr id="12" name="Rectangle 43"/>
            <p:cNvSpPr/>
            <p:nvPr/>
          </p:nvSpPr>
          <p:spPr bwMode="auto">
            <a:xfrm>
              <a:off x="0" y="304"/>
              <a:ext cx="2419" cy="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marL="0" marR="0" lvl="0" indent="0" algn="l" defTabSz="914400" rtl="0" eaLnBrk="1" fontAlgn="base" latinLnBrk="0" hangingPunct="1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此处添加详细文本描述，建议与标题相关并符合整体语言风格，语言描述尽量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sp>
        <p:nvSpPr>
          <p:cNvPr id="13" name="Freeform 9"/>
          <p:cNvSpPr>
            <a:spLocks noEditPoints="1"/>
          </p:cNvSpPr>
          <p:nvPr/>
        </p:nvSpPr>
        <p:spPr bwMode="auto">
          <a:xfrm>
            <a:off x="2250486" y="1757309"/>
            <a:ext cx="281960" cy="224466"/>
          </a:xfrm>
          <a:custGeom>
            <a:avLst/>
            <a:gdLst>
              <a:gd name="T0" fmla="*/ 54 w 159"/>
              <a:gd name="T1" fmla="*/ 126 h 128"/>
              <a:gd name="T2" fmla="*/ 57 w 159"/>
              <a:gd name="T3" fmla="*/ 127 h 128"/>
              <a:gd name="T4" fmla="*/ 81 w 159"/>
              <a:gd name="T5" fmla="*/ 105 h 128"/>
              <a:gd name="T6" fmla="*/ 54 w 159"/>
              <a:gd name="T7" fmla="*/ 91 h 128"/>
              <a:gd name="T8" fmla="*/ 54 w 159"/>
              <a:gd name="T9" fmla="*/ 126 h 128"/>
              <a:gd name="T10" fmla="*/ 154 w 159"/>
              <a:gd name="T11" fmla="*/ 1 h 128"/>
              <a:gd name="T12" fmla="*/ 3 w 159"/>
              <a:gd name="T13" fmla="*/ 54 h 128"/>
              <a:gd name="T14" fmla="*/ 2 w 159"/>
              <a:gd name="T15" fmla="*/ 58 h 128"/>
              <a:gd name="T16" fmla="*/ 35 w 159"/>
              <a:gd name="T17" fmla="*/ 71 h 128"/>
              <a:gd name="T18" fmla="*/ 35 w 159"/>
              <a:gd name="T19" fmla="*/ 71 h 128"/>
              <a:gd name="T20" fmla="*/ 54 w 159"/>
              <a:gd name="T21" fmla="*/ 79 h 128"/>
              <a:gd name="T22" fmla="*/ 148 w 159"/>
              <a:gd name="T23" fmla="*/ 10 h 128"/>
              <a:gd name="T24" fmla="*/ 150 w 159"/>
              <a:gd name="T25" fmla="*/ 12 h 128"/>
              <a:gd name="T26" fmla="*/ 83 w 159"/>
              <a:gd name="T27" fmla="*/ 85 h 128"/>
              <a:gd name="T28" fmla="*/ 83 w 159"/>
              <a:gd name="T29" fmla="*/ 85 h 128"/>
              <a:gd name="T30" fmla="*/ 79 w 159"/>
              <a:gd name="T31" fmla="*/ 89 h 128"/>
              <a:gd name="T32" fmla="*/ 84 w 159"/>
              <a:gd name="T33" fmla="*/ 92 h 128"/>
              <a:gd name="T34" fmla="*/ 84 w 159"/>
              <a:gd name="T35" fmla="*/ 92 h 128"/>
              <a:gd name="T36" fmla="*/ 127 w 159"/>
              <a:gd name="T37" fmla="*/ 115 h 128"/>
              <a:gd name="T38" fmla="*/ 133 w 159"/>
              <a:gd name="T39" fmla="*/ 112 h 128"/>
              <a:gd name="T40" fmla="*/ 158 w 159"/>
              <a:gd name="T41" fmla="*/ 5 h 128"/>
              <a:gd name="T42" fmla="*/ 154 w 159"/>
              <a:gd name="T43" fmla="*/ 1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59" h="128">
                <a:moveTo>
                  <a:pt x="54" y="126"/>
                </a:moveTo>
                <a:cubicBezTo>
                  <a:pt x="54" y="128"/>
                  <a:pt x="55" y="128"/>
                  <a:pt x="57" y="127"/>
                </a:cubicBezTo>
                <a:cubicBezTo>
                  <a:pt x="59" y="125"/>
                  <a:pt x="81" y="105"/>
                  <a:pt x="81" y="105"/>
                </a:cubicBezTo>
                <a:cubicBezTo>
                  <a:pt x="54" y="91"/>
                  <a:pt x="54" y="91"/>
                  <a:pt x="54" y="91"/>
                </a:cubicBezTo>
                <a:cubicBezTo>
                  <a:pt x="54" y="126"/>
                  <a:pt x="54" y="126"/>
                  <a:pt x="54" y="126"/>
                </a:cubicBezTo>
                <a:close/>
                <a:moveTo>
                  <a:pt x="154" y="1"/>
                </a:moveTo>
                <a:cubicBezTo>
                  <a:pt x="151" y="2"/>
                  <a:pt x="5" y="53"/>
                  <a:pt x="3" y="54"/>
                </a:cubicBezTo>
                <a:cubicBezTo>
                  <a:pt x="0" y="55"/>
                  <a:pt x="0" y="57"/>
                  <a:pt x="2" y="58"/>
                </a:cubicBezTo>
                <a:cubicBezTo>
                  <a:pt x="6" y="60"/>
                  <a:pt x="35" y="71"/>
                  <a:pt x="35" y="71"/>
                </a:cubicBezTo>
                <a:cubicBezTo>
                  <a:pt x="35" y="71"/>
                  <a:pt x="35" y="71"/>
                  <a:pt x="35" y="71"/>
                </a:cubicBezTo>
                <a:cubicBezTo>
                  <a:pt x="54" y="79"/>
                  <a:pt x="54" y="79"/>
                  <a:pt x="54" y="79"/>
                </a:cubicBezTo>
                <a:cubicBezTo>
                  <a:pt x="54" y="79"/>
                  <a:pt x="147" y="11"/>
                  <a:pt x="148" y="10"/>
                </a:cubicBezTo>
                <a:cubicBezTo>
                  <a:pt x="150" y="9"/>
                  <a:pt x="151" y="11"/>
                  <a:pt x="150" y="12"/>
                </a:cubicBezTo>
                <a:cubicBezTo>
                  <a:pt x="149" y="13"/>
                  <a:pt x="83" y="85"/>
                  <a:pt x="83" y="85"/>
                </a:cubicBezTo>
                <a:cubicBezTo>
                  <a:pt x="83" y="85"/>
                  <a:pt x="83" y="85"/>
                  <a:pt x="83" y="85"/>
                </a:cubicBezTo>
                <a:cubicBezTo>
                  <a:pt x="79" y="89"/>
                  <a:pt x="79" y="89"/>
                  <a:pt x="79" y="89"/>
                </a:cubicBezTo>
                <a:cubicBezTo>
                  <a:pt x="84" y="92"/>
                  <a:pt x="84" y="92"/>
                  <a:pt x="84" y="92"/>
                </a:cubicBezTo>
                <a:cubicBezTo>
                  <a:pt x="84" y="92"/>
                  <a:pt x="84" y="92"/>
                  <a:pt x="84" y="92"/>
                </a:cubicBezTo>
                <a:cubicBezTo>
                  <a:pt x="84" y="92"/>
                  <a:pt x="124" y="113"/>
                  <a:pt x="127" y="115"/>
                </a:cubicBezTo>
                <a:cubicBezTo>
                  <a:pt x="129" y="116"/>
                  <a:pt x="132" y="115"/>
                  <a:pt x="133" y="112"/>
                </a:cubicBezTo>
                <a:cubicBezTo>
                  <a:pt x="134" y="108"/>
                  <a:pt x="158" y="7"/>
                  <a:pt x="158" y="5"/>
                </a:cubicBezTo>
                <a:cubicBezTo>
                  <a:pt x="159" y="2"/>
                  <a:pt x="157" y="0"/>
                  <a:pt x="15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Gill Sans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788024" y="1347614"/>
            <a:ext cx="2501127" cy="1132494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5" name="圆角矩形 14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939091" y="1566566"/>
            <a:ext cx="621046" cy="62104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" name="同心圆 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0" name="Group 41"/>
          <p:cNvGrpSpPr/>
          <p:nvPr/>
        </p:nvGrpSpPr>
        <p:grpSpPr bwMode="auto">
          <a:xfrm>
            <a:off x="5652279" y="1566565"/>
            <a:ext cx="1458171" cy="799752"/>
            <a:chOff x="0" y="0"/>
            <a:chExt cx="2419" cy="1343"/>
          </a:xfrm>
        </p:grpSpPr>
        <p:sp>
          <p:nvSpPr>
            <p:cNvPr id="21" name="Rectangle 42"/>
            <p:cNvSpPr/>
            <p:nvPr/>
          </p:nvSpPr>
          <p:spPr bwMode="auto">
            <a:xfrm>
              <a:off x="0" y="0"/>
              <a:ext cx="2419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marL="0" marR="0" lvl="0" indent="0" algn="l" defTabSz="914400" rtl="0" eaLnBrk="1" fontAlgn="base" latinLnBrk="0" hangingPunct="1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单击此处添加标题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  <p:sp>
          <p:nvSpPr>
            <p:cNvPr id="22" name="Rectangle 43"/>
            <p:cNvSpPr/>
            <p:nvPr/>
          </p:nvSpPr>
          <p:spPr bwMode="auto">
            <a:xfrm>
              <a:off x="0" y="304"/>
              <a:ext cx="2419" cy="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marL="0" marR="0" lvl="0" indent="0" algn="l" defTabSz="914400" rtl="0" eaLnBrk="1" fontAlgn="base" latinLnBrk="0" hangingPunct="1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此处添加详细文本描述，建议与标题相关并符合整体语言风格，语言描述尽量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sp>
        <p:nvSpPr>
          <p:cNvPr id="23" name="Freeform 8"/>
          <p:cNvSpPr>
            <a:spLocks noEditPoints="1"/>
          </p:cNvSpPr>
          <p:nvPr/>
        </p:nvSpPr>
        <p:spPr bwMode="auto">
          <a:xfrm>
            <a:off x="5127381" y="1797571"/>
            <a:ext cx="244466" cy="242244"/>
          </a:xfrm>
          <a:custGeom>
            <a:avLst/>
            <a:gdLst>
              <a:gd name="T0" fmla="*/ 18 w 138"/>
              <a:gd name="T1" fmla="*/ 69 h 138"/>
              <a:gd name="T2" fmla="*/ 0 w 138"/>
              <a:gd name="T3" fmla="*/ 69 h 138"/>
              <a:gd name="T4" fmla="*/ 0 w 138"/>
              <a:gd name="T5" fmla="*/ 121 h 138"/>
              <a:gd name="T6" fmla="*/ 18 w 138"/>
              <a:gd name="T7" fmla="*/ 138 h 138"/>
              <a:gd name="T8" fmla="*/ 69 w 138"/>
              <a:gd name="T9" fmla="*/ 138 h 138"/>
              <a:gd name="T10" fmla="*/ 69 w 138"/>
              <a:gd name="T11" fmla="*/ 121 h 138"/>
              <a:gd name="T12" fmla="*/ 18 w 138"/>
              <a:gd name="T13" fmla="*/ 121 h 138"/>
              <a:gd name="T14" fmla="*/ 18 w 138"/>
              <a:gd name="T15" fmla="*/ 69 h 138"/>
              <a:gd name="T16" fmla="*/ 121 w 138"/>
              <a:gd name="T17" fmla="*/ 86 h 138"/>
              <a:gd name="T18" fmla="*/ 52 w 138"/>
              <a:gd name="T19" fmla="*/ 86 h 138"/>
              <a:gd name="T20" fmla="*/ 52 w 138"/>
              <a:gd name="T21" fmla="*/ 18 h 138"/>
              <a:gd name="T22" fmla="*/ 121 w 138"/>
              <a:gd name="T23" fmla="*/ 18 h 138"/>
              <a:gd name="T24" fmla="*/ 121 w 138"/>
              <a:gd name="T25" fmla="*/ 86 h 138"/>
              <a:gd name="T26" fmla="*/ 121 w 138"/>
              <a:gd name="T27" fmla="*/ 0 h 138"/>
              <a:gd name="T28" fmla="*/ 52 w 138"/>
              <a:gd name="T29" fmla="*/ 0 h 138"/>
              <a:gd name="T30" fmla="*/ 35 w 138"/>
              <a:gd name="T31" fmla="*/ 17 h 138"/>
              <a:gd name="T32" fmla="*/ 35 w 138"/>
              <a:gd name="T33" fmla="*/ 86 h 138"/>
              <a:gd name="T34" fmla="*/ 52 w 138"/>
              <a:gd name="T35" fmla="*/ 103 h 138"/>
              <a:gd name="T36" fmla="*/ 121 w 138"/>
              <a:gd name="T37" fmla="*/ 103 h 138"/>
              <a:gd name="T38" fmla="*/ 138 w 138"/>
              <a:gd name="T39" fmla="*/ 86 h 138"/>
              <a:gd name="T40" fmla="*/ 138 w 138"/>
              <a:gd name="T41" fmla="*/ 18 h 138"/>
              <a:gd name="T42" fmla="*/ 121 w 138"/>
              <a:gd name="T43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8" h="138">
                <a:moveTo>
                  <a:pt x="18" y="69"/>
                </a:moveTo>
                <a:cubicBezTo>
                  <a:pt x="0" y="69"/>
                  <a:pt x="0" y="69"/>
                  <a:pt x="0" y="69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30"/>
                  <a:pt x="8" y="138"/>
                  <a:pt x="18" y="138"/>
                </a:cubicBezTo>
                <a:cubicBezTo>
                  <a:pt x="69" y="138"/>
                  <a:pt x="69" y="138"/>
                  <a:pt x="69" y="138"/>
                </a:cubicBezTo>
                <a:cubicBezTo>
                  <a:pt x="69" y="121"/>
                  <a:pt x="69" y="121"/>
                  <a:pt x="69" y="121"/>
                </a:cubicBezTo>
                <a:cubicBezTo>
                  <a:pt x="18" y="121"/>
                  <a:pt x="18" y="121"/>
                  <a:pt x="18" y="121"/>
                </a:cubicBezTo>
                <a:cubicBezTo>
                  <a:pt x="18" y="69"/>
                  <a:pt x="18" y="69"/>
                  <a:pt x="18" y="69"/>
                </a:cubicBezTo>
                <a:close/>
                <a:moveTo>
                  <a:pt x="121" y="86"/>
                </a:moveTo>
                <a:cubicBezTo>
                  <a:pt x="52" y="86"/>
                  <a:pt x="52" y="86"/>
                  <a:pt x="52" y="86"/>
                </a:cubicBezTo>
                <a:cubicBezTo>
                  <a:pt x="52" y="18"/>
                  <a:pt x="52" y="18"/>
                  <a:pt x="52" y="18"/>
                </a:cubicBezTo>
                <a:cubicBezTo>
                  <a:pt x="121" y="18"/>
                  <a:pt x="121" y="18"/>
                  <a:pt x="121" y="18"/>
                </a:cubicBezTo>
                <a:cubicBezTo>
                  <a:pt x="121" y="86"/>
                  <a:pt x="121" y="86"/>
                  <a:pt x="121" y="86"/>
                </a:cubicBezTo>
                <a:close/>
                <a:moveTo>
                  <a:pt x="121" y="0"/>
                </a:moveTo>
                <a:cubicBezTo>
                  <a:pt x="52" y="0"/>
                  <a:pt x="52" y="0"/>
                  <a:pt x="52" y="0"/>
                </a:cubicBezTo>
                <a:cubicBezTo>
                  <a:pt x="42" y="0"/>
                  <a:pt x="35" y="8"/>
                  <a:pt x="35" y="17"/>
                </a:cubicBezTo>
                <a:cubicBezTo>
                  <a:pt x="35" y="86"/>
                  <a:pt x="35" y="86"/>
                  <a:pt x="35" y="86"/>
                </a:cubicBezTo>
                <a:cubicBezTo>
                  <a:pt x="35" y="96"/>
                  <a:pt x="42" y="103"/>
                  <a:pt x="52" y="103"/>
                </a:cubicBezTo>
                <a:cubicBezTo>
                  <a:pt x="121" y="103"/>
                  <a:pt x="121" y="103"/>
                  <a:pt x="121" y="103"/>
                </a:cubicBezTo>
                <a:cubicBezTo>
                  <a:pt x="130" y="103"/>
                  <a:pt x="138" y="96"/>
                  <a:pt x="138" y="86"/>
                </a:cubicBezTo>
                <a:cubicBezTo>
                  <a:pt x="138" y="18"/>
                  <a:pt x="138" y="18"/>
                  <a:pt x="138" y="18"/>
                </a:cubicBezTo>
                <a:cubicBezTo>
                  <a:pt x="138" y="8"/>
                  <a:pt x="130" y="0"/>
                  <a:pt x="1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Gill Sans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955924" y="2808114"/>
            <a:ext cx="2501127" cy="1132494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5" name="圆角矩形 24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106991" y="3027066"/>
            <a:ext cx="621046" cy="62104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8" name="同心圆 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0" name="Group 41"/>
          <p:cNvGrpSpPr/>
          <p:nvPr/>
        </p:nvGrpSpPr>
        <p:grpSpPr bwMode="auto">
          <a:xfrm>
            <a:off x="2820179" y="3027065"/>
            <a:ext cx="1458171" cy="799752"/>
            <a:chOff x="0" y="0"/>
            <a:chExt cx="2419" cy="1343"/>
          </a:xfrm>
        </p:grpSpPr>
        <p:sp>
          <p:nvSpPr>
            <p:cNvPr id="31" name="Rectangle 42"/>
            <p:cNvSpPr/>
            <p:nvPr/>
          </p:nvSpPr>
          <p:spPr bwMode="auto">
            <a:xfrm>
              <a:off x="0" y="0"/>
              <a:ext cx="2419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marL="0" marR="0" lvl="0" indent="0" algn="l" defTabSz="914400" rtl="0" eaLnBrk="1" fontAlgn="base" latinLnBrk="0" hangingPunct="1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单击此处添加标题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  <p:sp>
          <p:nvSpPr>
            <p:cNvPr id="32" name="Rectangle 43"/>
            <p:cNvSpPr/>
            <p:nvPr/>
          </p:nvSpPr>
          <p:spPr bwMode="auto">
            <a:xfrm>
              <a:off x="0" y="304"/>
              <a:ext cx="2419" cy="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marL="0" marR="0" lvl="0" indent="0" algn="l" defTabSz="914400" rtl="0" eaLnBrk="1" fontAlgn="base" latinLnBrk="0" hangingPunct="1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此处添加详细文本描述，建议与标题相关并符合整体语言风格，语言描述尽量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sp>
        <p:nvSpPr>
          <p:cNvPr id="33" name="Freeform 7"/>
          <p:cNvSpPr/>
          <p:nvPr/>
        </p:nvSpPr>
        <p:spPr bwMode="auto">
          <a:xfrm>
            <a:off x="2242485" y="3188685"/>
            <a:ext cx="296209" cy="297806"/>
          </a:xfrm>
          <a:custGeom>
            <a:avLst/>
            <a:gdLst>
              <a:gd name="T0" fmla="*/ 48 w 167"/>
              <a:gd name="T1" fmla="*/ 170 h 170"/>
              <a:gd name="T2" fmla="*/ 18 w 167"/>
              <a:gd name="T3" fmla="*/ 158 h 170"/>
              <a:gd name="T4" fmla="*/ 20 w 167"/>
              <a:gd name="T5" fmla="*/ 97 h 170"/>
              <a:gd name="T6" fmla="*/ 105 w 167"/>
              <a:gd name="T7" fmla="*/ 12 h 170"/>
              <a:gd name="T8" fmla="*/ 135 w 167"/>
              <a:gd name="T9" fmla="*/ 3 h 170"/>
              <a:gd name="T10" fmla="*/ 157 w 167"/>
              <a:gd name="T11" fmla="*/ 24 h 170"/>
              <a:gd name="T12" fmla="*/ 148 w 167"/>
              <a:gd name="T13" fmla="*/ 54 h 170"/>
              <a:gd name="T14" fmla="*/ 66 w 167"/>
              <a:gd name="T15" fmla="*/ 136 h 170"/>
              <a:gd name="T16" fmla="*/ 51 w 167"/>
              <a:gd name="T17" fmla="*/ 143 h 170"/>
              <a:gd name="T18" fmla="*/ 38 w 167"/>
              <a:gd name="T19" fmla="*/ 139 h 170"/>
              <a:gd name="T20" fmla="*/ 41 w 167"/>
              <a:gd name="T21" fmla="*/ 110 h 170"/>
              <a:gd name="T22" fmla="*/ 98 w 167"/>
              <a:gd name="T23" fmla="*/ 53 h 170"/>
              <a:gd name="T24" fmla="*/ 106 w 167"/>
              <a:gd name="T25" fmla="*/ 53 h 170"/>
              <a:gd name="T26" fmla="*/ 106 w 167"/>
              <a:gd name="T27" fmla="*/ 62 h 170"/>
              <a:gd name="T28" fmla="*/ 49 w 167"/>
              <a:gd name="T29" fmla="*/ 119 h 170"/>
              <a:gd name="T30" fmla="*/ 46 w 167"/>
              <a:gd name="T31" fmla="*/ 130 h 170"/>
              <a:gd name="T32" fmla="*/ 50 w 167"/>
              <a:gd name="T33" fmla="*/ 132 h 170"/>
              <a:gd name="T34" fmla="*/ 58 w 167"/>
              <a:gd name="T35" fmla="*/ 127 h 170"/>
              <a:gd name="T36" fmla="*/ 139 w 167"/>
              <a:gd name="T37" fmla="*/ 46 h 170"/>
              <a:gd name="T38" fmla="*/ 145 w 167"/>
              <a:gd name="T39" fmla="*/ 27 h 170"/>
              <a:gd name="T40" fmla="*/ 132 w 167"/>
              <a:gd name="T41" fmla="*/ 14 h 170"/>
              <a:gd name="T42" fmla="*/ 114 w 167"/>
              <a:gd name="T43" fmla="*/ 20 h 170"/>
              <a:gd name="T44" fmla="*/ 29 w 167"/>
              <a:gd name="T45" fmla="*/ 105 h 170"/>
              <a:gd name="T46" fmla="*/ 27 w 167"/>
              <a:gd name="T47" fmla="*/ 150 h 170"/>
              <a:gd name="T48" fmla="*/ 71 w 167"/>
              <a:gd name="T49" fmla="*/ 148 h 170"/>
              <a:gd name="T50" fmla="*/ 156 w 167"/>
              <a:gd name="T51" fmla="*/ 63 h 170"/>
              <a:gd name="T52" fmla="*/ 165 w 167"/>
              <a:gd name="T53" fmla="*/ 63 h 170"/>
              <a:gd name="T54" fmla="*/ 165 w 167"/>
              <a:gd name="T55" fmla="*/ 71 h 170"/>
              <a:gd name="T56" fmla="*/ 80 w 167"/>
              <a:gd name="T57" fmla="*/ 156 h 170"/>
              <a:gd name="T58" fmla="*/ 48 w 167"/>
              <a:gd name="T59" fmla="*/ 17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67" h="170">
                <a:moveTo>
                  <a:pt x="48" y="170"/>
                </a:moveTo>
                <a:cubicBezTo>
                  <a:pt x="37" y="170"/>
                  <a:pt x="26" y="166"/>
                  <a:pt x="18" y="158"/>
                </a:cubicBezTo>
                <a:cubicBezTo>
                  <a:pt x="4" y="143"/>
                  <a:pt x="0" y="117"/>
                  <a:pt x="20" y="97"/>
                </a:cubicBezTo>
                <a:cubicBezTo>
                  <a:pt x="32" y="85"/>
                  <a:pt x="81" y="36"/>
                  <a:pt x="105" y="12"/>
                </a:cubicBezTo>
                <a:cubicBezTo>
                  <a:pt x="114" y="3"/>
                  <a:pt x="125" y="0"/>
                  <a:pt x="135" y="3"/>
                </a:cubicBezTo>
                <a:cubicBezTo>
                  <a:pt x="146" y="5"/>
                  <a:pt x="154" y="14"/>
                  <a:pt x="157" y="24"/>
                </a:cubicBezTo>
                <a:cubicBezTo>
                  <a:pt x="160" y="35"/>
                  <a:pt x="156" y="46"/>
                  <a:pt x="148" y="54"/>
                </a:cubicBezTo>
                <a:cubicBezTo>
                  <a:pt x="66" y="136"/>
                  <a:pt x="66" y="136"/>
                  <a:pt x="66" y="136"/>
                </a:cubicBezTo>
                <a:cubicBezTo>
                  <a:pt x="62" y="140"/>
                  <a:pt x="57" y="143"/>
                  <a:pt x="51" y="143"/>
                </a:cubicBezTo>
                <a:cubicBezTo>
                  <a:pt x="46" y="144"/>
                  <a:pt x="41" y="142"/>
                  <a:pt x="38" y="139"/>
                </a:cubicBezTo>
                <a:cubicBezTo>
                  <a:pt x="31" y="133"/>
                  <a:pt x="30" y="121"/>
                  <a:pt x="41" y="110"/>
                </a:cubicBezTo>
                <a:cubicBezTo>
                  <a:pt x="98" y="53"/>
                  <a:pt x="98" y="53"/>
                  <a:pt x="98" y="53"/>
                </a:cubicBezTo>
                <a:cubicBezTo>
                  <a:pt x="100" y="51"/>
                  <a:pt x="104" y="51"/>
                  <a:pt x="106" y="53"/>
                </a:cubicBezTo>
                <a:cubicBezTo>
                  <a:pt x="109" y="55"/>
                  <a:pt x="109" y="59"/>
                  <a:pt x="106" y="62"/>
                </a:cubicBezTo>
                <a:cubicBezTo>
                  <a:pt x="49" y="119"/>
                  <a:pt x="49" y="119"/>
                  <a:pt x="49" y="119"/>
                </a:cubicBezTo>
                <a:cubicBezTo>
                  <a:pt x="44" y="124"/>
                  <a:pt x="44" y="128"/>
                  <a:pt x="46" y="130"/>
                </a:cubicBezTo>
                <a:cubicBezTo>
                  <a:pt x="47" y="131"/>
                  <a:pt x="48" y="132"/>
                  <a:pt x="50" y="132"/>
                </a:cubicBezTo>
                <a:cubicBezTo>
                  <a:pt x="52" y="131"/>
                  <a:pt x="55" y="130"/>
                  <a:pt x="58" y="127"/>
                </a:cubicBezTo>
                <a:cubicBezTo>
                  <a:pt x="139" y="46"/>
                  <a:pt x="139" y="46"/>
                  <a:pt x="139" y="46"/>
                </a:cubicBezTo>
                <a:cubicBezTo>
                  <a:pt x="145" y="40"/>
                  <a:pt x="147" y="34"/>
                  <a:pt x="145" y="27"/>
                </a:cubicBezTo>
                <a:cubicBezTo>
                  <a:pt x="144" y="21"/>
                  <a:pt x="138" y="16"/>
                  <a:pt x="132" y="14"/>
                </a:cubicBezTo>
                <a:cubicBezTo>
                  <a:pt x="126" y="13"/>
                  <a:pt x="119" y="15"/>
                  <a:pt x="114" y="20"/>
                </a:cubicBezTo>
                <a:cubicBezTo>
                  <a:pt x="89" y="45"/>
                  <a:pt x="41" y="93"/>
                  <a:pt x="29" y="105"/>
                </a:cubicBezTo>
                <a:cubicBezTo>
                  <a:pt x="13" y="121"/>
                  <a:pt x="17" y="139"/>
                  <a:pt x="27" y="150"/>
                </a:cubicBezTo>
                <a:cubicBezTo>
                  <a:pt x="37" y="160"/>
                  <a:pt x="55" y="164"/>
                  <a:pt x="71" y="148"/>
                </a:cubicBezTo>
                <a:cubicBezTo>
                  <a:pt x="156" y="63"/>
                  <a:pt x="156" y="63"/>
                  <a:pt x="156" y="63"/>
                </a:cubicBezTo>
                <a:cubicBezTo>
                  <a:pt x="159" y="60"/>
                  <a:pt x="162" y="60"/>
                  <a:pt x="165" y="63"/>
                </a:cubicBezTo>
                <a:cubicBezTo>
                  <a:pt x="167" y="65"/>
                  <a:pt x="167" y="69"/>
                  <a:pt x="165" y="71"/>
                </a:cubicBezTo>
                <a:cubicBezTo>
                  <a:pt x="80" y="156"/>
                  <a:pt x="80" y="156"/>
                  <a:pt x="80" y="156"/>
                </a:cubicBezTo>
                <a:cubicBezTo>
                  <a:pt x="70" y="166"/>
                  <a:pt x="58" y="170"/>
                  <a:pt x="48" y="17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Gill Sans" charset="0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4789276" y="2808114"/>
            <a:ext cx="2501127" cy="1132494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5" name="圆角矩形 34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6" name="圆角矩形 35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940343" y="3027066"/>
            <a:ext cx="621046" cy="62104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8" name="同心圆 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0" name="Group 41"/>
          <p:cNvGrpSpPr/>
          <p:nvPr/>
        </p:nvGrpSpPr>
        <p:grpSpPr bwMode="auto">
          <a:xfrm>
            <a:off x="5653531" y="3027065"/>
            <a:ext cx="1458171" cy="799752"/>
            <a:chOff x="0" y="0"/>
            <a:chExt cx="2419" cy="1343"/>
          </a:xfrm>
        </p:grpSpPr>
        <p:sp>
          <p:nvSpPr>
            <p:cNvPr id="41" name="Rectangle 42"/>
            <p:cNvSpPr/>
            <p:nvPr/>
          </p:nvSpPr>
          <p:spPr bwMode="auto">
            <a:xfrm>
              <a:off x="0" y="0"/>
              <a:ext cx="2419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marL="0" marR="0" lvl="0" indent="0" algn="l" defTabSz="914400" rtl="0" eaLnBrk="1" fontAlgn="base" latinLnBrk="0" hangingPunct="1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单击此处添加标题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  <p:sp>
          <p:nvSpPr>
            <p:cNvPr id="42" name="Rectangle 43"/>
            <p:cNvSpPr/>
            <p:nvPr/>
          </p:nvSpPr>
          <p:spPr bwMode="auto">
            <a:xfrm>
              <a:off x="0" y="304"/>
              <a:ext cx="2419" cy="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marL="0" marR="0" lvl="0" indent="0" algn="l" defTabSz="914400" rtl="0" eaLnBrk="1" fontAlgn="base" latinLnBrk="0" hangingPunct="1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此处添加详细文本描述，建议与标题相关并符合整体语言风格，语言描述尽量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sp>
        <p:nvSpPr>
          <p:cNvPr id="43" name="Freeform 6"/>
          <p:cNvSpPr>
            <a:spLocks noEditPoints="1"/>
          </p:cNvSpPr>
          <p:nvPr/>
        </p:nvSpPr>
        <p:spPr bwMode="auto">
          <a:xfrm>
            <a:off x="5130695" y="3210169"/>
            <a:ext cx="272212" cy="276322"/>
          </a:xfrm>
          <a:custGeom>
            <a:avLst/>
            <a:gdLst>
              <a:gd name="T0" fmla="*/ 13 w 154"/>
              <a:gd name="T1" fmla="*/ 28 h 158"/>
              <a:gd name="T2" fmla="*/ 34 w 154"/>
              <a:gd name="T3" fmla="*/ 28 h 158"/>
              <a:gd name="T4" fmla="*/ 43 w 154"/>
              <a:gd name="T5" fmla="*/ 73 h 158"/>
              <a:gd name="T6" fmla="*/ 13 w 154"/>
              <a:gd name="T7" fmla="*/ 28 h 158"/>
              <a:gd name="T8" fmla="*/ 77 w 154"/>
              <a:gd name="T9" fmla="*/ 11 h 158"/>
              <a:gd name="T10" fmla="*/ 110 w 154"/>
              <a:gd name="T11" fmla="*/ 24 h 158"/>
              <a:gd name="T12" fmla="*/ 77 w 154"/>
              <a:gd name="T13" fmla="*/ 37 h 158"/>
              <a:gd name="T14" fmla="*/ 45 w 154"/>
              <a:gd name="T15" fmla="*/ 24 h 158"/>
              <a:gd name="T16" fmla="*/ 77 w 154"/>
              <a:gd name="T17" fmla="*/ 11 h 158"/>
              <a:gd name="T18" fmla="*/ 111 w 154"/>
              <a:gd name="T19" fmla="*/ 73 h 158"/>
              <a:gd name="T20" fmla="*/ 121 w 154"/>
              <a:gd name="T21" fmla="*/ 28 h 158"/>
              <a:gd name="T22" fmla="*/ 142 w 154"/>
              <a:gd name="T23" fmla="*/ 28 h 158"/>
              <a:gd name="T24" fmla="*/ 111 w 154"/>
              <a:gd name="T25" fmla="*/ 73 h 158"/>
              <a:gd name="T26" fmla="*/ 87 w 154"/>
              <a:gd name="T27" fmla="*/ 116 h 158"/>
              <a:gd name="T28" fmla="*/ 112 w 154"/>
              <a:gd name="T29" fmla="*/ 87 h 158"/>
              <a:gd name="T30" fmla="*/ 154 w 154"/>
              <a:gd name="T31" fmla="*/ 22 h 158"/>
              <a:gd name="T32" fmla="*/ 148 w 154"/>
              <a:gd name="T33" fmla="*/ 16 h 158"/>
              <a:gd name="T34" fmla="*/ 119 w 154"/>
              <a:gd name="T35" fmla="*/ 16 h 158"/>
              <a:gd name="T36" fmla="*/ 77 w 154"/>
              <a:gd name="T37" fmla="*/ 0 h 158"/>
              <a:gd name="T38" fmla="*/ 36 w 154"/>
              <a:gd name="T39" fmla="*/ 16 h 158"/>
              <a:gd name="T40" fmla="*/ 6 w 154"/>
              <a:gd name="T41" fmla="*/ 16 h 158"/>
              <a:gd name="T42" fmla="*/ 0 w 154"/>
              <a:gd name="T43" fmla="*/ 22 h 158"/>
              <a:gd name="T44" fmla="*/ 42 w 154"/>
              <a:gd name="T45" fmla="*/ 87 h 158"/>
              <a:gd name="T46" fmla="*/ 67 w 154"/>
              <a:gd name="T47" fmla="*/ 116 h 158"/>
              <a:gd name="T48" fmla="*/ 67 w 154"/>
              <a:gd name="T49" fmla="*/ 128 h 158"/>
              <a:gd name="T50" fmla="*/ 39 w 154"/>
              <a:gd name="T51" fmla="*/ 143 h 158"/>
              <a:gd name="T52" fmla="*/ 77 w 154"/>
              <a:gd name="T53" fmla="*/ 158 h 158"/>
              <a:gd name="T54" fmla="*/ 115 w 154"/>
              <a:gd name="T55" fmla="*/ 143 h 158"/>
              <a:gd name="T56" fmla="*/ 87 w 154"/>
              <a:gd name="T57" fmla="*/ 128 h 158"/>
              <a:gd name="T58" fmla="*/ 87 w 154"/>
              <a:gd name="T59" fmla="*/ 116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54" h="158">
                <a:moveTo>
                  <a:pt x="13" y="28"/>
                </a:moveTo>
                <a:cubicBezTo>
                  <a:pt x="34" y="28"/>
                  <a:pt x="34" y="28"/>
                  <a:pt x="34" y="28"/>
                </a:cubicBezTo>
                <a:cubicBezTo>
                  <a:pt x="35" y="49"/>
                  <a:pt x="39" y="63"/>
                  <a:pt x="43" y="73"/>
                </a:cubicBezTo>
                <a:cubicBezTo>
                  <a:pt x="28" y="63"/>
                  <a:pt x="15" y="51"/>
                  <a:pt x="13" y="28"/>
                </a:cubicBezTo>
                <a:close/>
                <a:moveTo>
                  <a:pt x="77" y="11"/>
                </a:moveTo>
                <a:cubicBezTo>
                  <a:pt x="101" y="11"/>
                  <a:pt x="110" y="20"/>
                  <a:pt x="110" y="24"/>
                </a:cubicBezTo>
                <a:cubicBezTo>
                  <a:pt x="110" y="27"/>
                  <a:pt x="101" y="37"/>
                  <a:pt x="77" y="37"/>
                </a:cubicBezTo>
                <a:cubicBezTo>
                  <a:pt x="54" y="37"/>
                  <a:pt x="45" y="27"/>
                  <a:pt x="45" y="24"/>
                </a:cubicBezTo>
                <a:cubicBezTo>
                  <a:pt x="45" y="20"/>
                  <a:pt x="54" y="11"/>
                  <a:pt x="77" y="11"/>
                </a:cubicBezTo>
                <a:close/>
                <a:moveTo>
                  <a:pt x="111" y="73"/>
                </a:moveTo>
                <a:cubicBezTo>
                  <a:pt x="116" y="63"/>
                  <a:pt x="120" y="49"/>
                  <a:pt x="121" y="28"/>
                </a:cubicBezTo>
                <a:cubicBezTo>
                  <a:pt x="142" y="28"/>
                  <a:pt x="142" y="28"/>
                  <a:pt x="142" y="28"/>
                </a:cubicBezTo>
                <a:cubicBezTo>
                  <a:pt x="140" y="51"/>
                  <a:pt x="126" y="63"/>
                  <a:pt x="111" y="73"/>
                </a:cubicBezTo>
                <a:close/>
                <a:moveTo>
                  <a:pt x="87" y="116"/>
                </a:moveTo>
                <a:cubicBezTo>
                  <a:pt x="87" y="104"/>
                  <a:pt x="97" y="97"/>
                  <a:pt x="112" y="87"/>
                </a:cubicBezTo>
                <a:cubicBezTo>
                  <a:pt x="131" y="74"/>
                  <a:pt x="154" y="59"/>
                  <a:pt x="154" y="22"/>
                </a:cubicBezTo>
                <a:cubicBezTo>
                  <a:pt x="154" y="19"/>
                  <a:pt x="152" y="16"/>
                  <a:pt x="148" y="16"/>
                </a:cubicBezTo>
                <a:cubicBezTo>
                  <a:pt x="119" y="16"/>
                  <a:pt x="119" y="16"/>
                  <a:pt x="119" y="16"/>
                </a:cubicBezTo>
                <a:cubicBezTo>
                  <a:pt x="115" y="8"/>
                  <a:pt x="102" y="0"/>
                  <a:pt x="77" y="0"/>
                </a:cubicBezTo>
                <a:cubicBezTo>
                  <a:pt x="52" y="0"/>
                  <a:pt x="40" y="8"/>
                  <a:pt x="3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3" y="16"/>
                  <a:pt x="0" y="19"/>
                  <a:pt x="0" y="22"/>
                </a:cubicBezTo>
                <a:cubicBezTo>
                  <a:pt x="0" y="59"/>
                  <a:pt x="24" y="74"/>
                  <a:pt x="42" y="87"/>
                </a:cubicBezTo>
                <a:cubicBezTo>
                  <a:pt x="58" y="97"/>
                  <a:pt x="67" y="104"/>
                  <a:pt x="67" y="116"/>
                </a:cubicBezTo>
                <a:cubicBezTo>
                  <a:pt x="67" y="128"/>
                  <a:pt x="67" y="128"/>
                  <a:pt x="67" y="128"/>
                </a:cubicBezTo>
                <a:cubicBezTo>
                  <a:pt x="51" y="129"/>
                  <a:pt x="39" y="135"/>
                  <a:pt x="39" y="143"/>
                </a:cubicBezTo>
                <a:cubicBezTo>
                  <a:pt x="39" y="151"/>
                  <a:pt x="56" y="158"/>
                  <a:pt x="77" y="158"/>
                </a:cubicBezTo>
                <a:cubicBezTo>
                  <a:pt x="98" y="158"/>
                  <a:pt x="115" y="151"/>
                  <a:pt x="115" y="143"/>
                </a:cubicBezTo>
                <a:cubicBezTo>
                  <a:pt x="115" y="135"/>
                  <a:pt x="104" y="129"/>
                  <a:pt x="87" y="128"/>
                </a:cubicBezTo>
                <a:cubicBezTo>
                  <a:pt x="87" y="116"/>
                  <a:pt x="87" y="116"/>
                  <a:pt x="87" y="11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Gill Sans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33" grpId="0" animBg="1"/>
      <p:bldP spid="4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1"/>
            <a:ext cx="8521700" cy="34639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007817" y="1"/>
            <a:ext cx="2136183" cy="514350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2381159" y="1013889"/>
            <a:ext cx="4334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  <a:latin typeface="+mj-ea"/>
                <a:ea typeface="+mj-ea"/>
              </a:rPr>
              <a:t>感谢观看 </a:t>
            </a:r>
            <a:r>
              <a:rPr lang="en-US" altLang="zh-CN" sz="3600" b="1" dirty="0" smtClean="0">
                <a:solidFill>
                  <a:schemeClr val="bg1"/>
                </a:solidFill>
                <a:latin typeface="+mj-ea"/>
                <a:ea typeface="+mj-ea"/>
              </a:rPr>
              <a:t>THANKS!</a:t>
            </a:r>
            <a:endParaRPr lang="zh-CN" altLang="en-US" sz="36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381159" y="709791"/>
            <a:ext cx="2310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 smtClean="0">
                <a:solidFill>
                  <a:schemeClr val="bg1"/>
                </a:solidFill>
                <a:latin typeface="+mj-ea"/>
                <a:ea typeface="+mj-ea"/>
              </a:rPr>
              <a:t>20XXPOWERPOINT</a:t>
            </a:r>
            <a:endParaRPr lang="zh-CN" altLang="en-US" sz="18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381159" y="1594985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+mj-ea"/>
                <a:ea typeface="+mj-ea"/>
              </a:rPr>
              <a:t>单击此处添加副标题</a:t>
            </a:r>
            <a:endParaRPr lang="zh-CN" altLang="en-US" sz="2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96874"/>
            <a:ext cx="9143244" cy="1861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769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5"/>
          <p:cNvSpPr/>
          <p:nvPr/>
        </p:nvSpPr>
        <p:spPr bwMode="auto">
          <a:xfrm>
            <a:off x="3783115" y="608412"/>
            <a:ext cx="1679368" cy="1514136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C00000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TextBox 21"/>
          <p:cNvSpPr txBox="1"/>
          <p:nvPr/>
        </p:nvSpPr>
        <p:spPr>
          <a:xfrm>
            <a:off x="4085879" y="910288"/>
            <a:ext cx="1073839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01</a:t>
            </a:r>
            <a:endParaRPr kumimoji="0" lang="zh-CN" altLang="en-US" sz="4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TextBox 27"/>
          <p:cNvSpPr txBox="1"/>
          <p:nvPr/>
        </p:nvSpPr>
        <p:spPr>
          <a:xfrm>
            <a:off x="1981200" y="2697943"/>
            <a:ext cx="5588000" cy="234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just" defTabSz="3429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单击此处添加第一部分文字</a:t>
            </a:r>
            <a:endParaRPr kumimoji="0" lang="en-US" altLang="zh-CN" sz="3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429435" y="2929695"/>
            <a:ext cx="2031325" cy="46166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单击添加内容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648200" y="2929695"/>
            <a:ext cx="2031325" cy="46166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单击添加内容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64568"/>
            <a:ext cx="9143244" cy="19937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940025" y="1717265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" name="同心圆 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7" name="TextBox 11"/>
          <p:cNvSpPr txBox="1"/>
          <p:nvPr/>
        </p:nvSpPr>
        <p:spPr>
          <a:xfrm>
            <a:off x="4644843" y="1421577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just" defTabSz="914400" rtl="0" eaLnBrk="1" fontAlgn="base" latinLnBrk="0" hangingPunct="1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点击输入简要文字内容，文字内容需概括精炼，不用多余的文字修饰，言简意赅的说明分项内容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……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3638595" y="1588290"/>
            <a:ext cx="792088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4"/>
          <p:cNvSpPr txBox="1"/>
          <p:nvPr/>
        </p:nvSpPr>
        <p:spPr>
          <a:xfrm>
            <a:off x="4644843" y="1927596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just" defTabSz="914400" rtl="0" eaLnBrk="1" fontAlgn="base" latinLnBrk="0" hangingPunct="1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点击输入简要文字内容，文字内容需概括精炼，不用多余的文字修饰，言简意赅的说明分项内容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……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3638595" y="2094309"/>
            <a:ext cx="792088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7"/>
          <p:cNvSpPr txBox="1"/>
          <p:nvPr/>
        </p:nvSpPr>
        <p:spPr>
          <a:xfrm>
            <a:off x="4644843" y="2431652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just" defTabSz="914400" rtl="0" eaLnBrk="1" fontAlgn="base" latinLnBrk="0" hangingPunct="1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点击输入简要文字内容，文字内容需概括精炼，不用多余的文字修饰，言简意赅的说明分项内容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……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3638595" y="2598365"/>
            <a:ext cx="792088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20"/>
          <p:cNvSpPr txBox="1"/>
          <p:nvPr/>
        </p:nvSpPr>
        <p:spPr>
          <a:xfrm>
            <a:off x="4644843" y="2935708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just" defTabSz="914400" rtl="0" eaLnBrk="1" fontAlgn="base" latinLnBrk="0" hangingPunct="1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点击输入简要文字内容，文字内容需概括精炼，不用多余的文字修饰，言简意赅的说明分项内容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……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3638595" y="3102421"/>
            <a:ext cx="792088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23"/>
          <p:cNvSpPr txBox="1"/>
          <p:nvPr/>
        </p:nvSpPr>
        <p:spPr>
          <a:xfrm>
            <a:off x="4644843" y="3439764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just" defTabSz="914400" rtl="0" eaLnBrk="1" fontAlgn="base" latinLnBrk="0" hangingPunct="1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点击输入简要文字内容，文字内容需概括精炼，不用多余的文字修饰，言简意赅的说明分项内容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……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3638595" y="3606477"/>
            <a:ext cx="792088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26"/>
          <p:cNvSpPr txBox="1"/>
          <p:nvPr/>
        </p:nvSpPr>
        <p:spPr>
          <a:xfrm>
            <a:off x="4644843" y="3943820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just" defTabSz="914400" rtl="0" eaLnBrk="1" fontAlgn="base" latinLnBrk="0" hangingPunct="1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点击输入简要文字内容，文字内容需概括精炼，不用多余的文字修饰，言简意赅的说明分项内容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……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3638595" y="4110533"/>
            <a:ext cx="792088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/>
          <p:cNvSpPr/>
          <p:nvPr/>
        </p:nvSpPr>
        <p:spPr>
          <a:xfrm>
            <a:off x="3427015" y="1450900"/>
            <a:ext cx="274777" cy="27477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3425919" y="1952988"/>
            <a:ext cx="274777" cy="27477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3425730" y="2462943"/>
            <a:ext cx="274777" cy="27477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3424634" y="2965031"/>
            <a:ext cx="274777" cy="274777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3427060" y="3467289"/>
            <a:ext cx="274777" cy="27477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3425964" y="3969377"/>
            <a:ext cx="274777" cy="27477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6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TextBox 41"/>
          <p:cNvSpPr txBox="1"/>
          <p:nvPr/>
        </p:nvSpPr>
        <p:spPr>
          <a:xfrm>
            <a:off x="1277519" y="2569322"/>
            <a:ext cx="140080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标题内容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5" grpId="0"/>
      <p:bldP spid="17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8"/>
          <p:cNvSpPr txBox="1"/>
          <p:nvPr/>
        </p:nvSpPr>
        <p:spPr>
          <a:xfrm>
            <a:off x="6894120" y="1386819"/>
            <a:ext cx="1368152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01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、点击输入简要文字内容，</a:t>
            </a:r>
            <a:r>
              <a:rPr kumimoji="0" lang="zh-CN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文字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TextBox 19"/>
          <p:cNvSpPr txBox="1"/>
          <p:nvPr/>
        </p:nvSpPr>
        <p:spPr>
          <a:xfrm>
            <a:off x="6894120" y="2519445"/>
            <a:ext cx="1368152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02</a:t>
            </a:r>
            <a:r>
              <a:rPr kumimoji="0" lang="zh-CN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点击输入简要文字内容，文字</a:t>
            </a:r>
          </a:p>
        </p:txBody>
      </p:sp>
      <p:sp>
        <p:nvSpPr>
          <p:cNvPr id="6" name="TextBox 20"/>
          <p:cNvSpPr txBox="1"/>
          <p:nvPr/>
        </p:nvSpPr>
        <p:spPr>
          <a:xfrm>
            <a:off x="6894120" y="3731829"/>
            <a:ext cx="1368152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03</a:t>
            </a:r>
            <a:r>
              <a:rPr kumimoji="0" lang="zh-CN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点击输入简要文字内容，文字</a:t>
            </a:r>
          </a:p>
        </p:txBody>
      </p:sp>
      <p:sp>
        <p:nvSpPr>
          <p:cNvPr id="7" name="TextBox 22"/>
          <p:cNvSpPr txBox="1"/>
          <p:nvPr/>
        </p:nvSpPr>
        <p:spPr>
          <a:xfrm>
            <a:off x="491146" y="1618550"/>
            <a:ext cx="2952328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输入简要文字内容，文字内容需概括精炼，不用多余的文字修饰，言简意赅的</a:t>
            </a:r>
            <a:r>
              <a:rPr kumimoji="0" lang="zh-CN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说明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4895760" y="1629870"/>
            <a:ext cx="1389448" cy="85809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4949904" y="2945173"/>
            <a:ext cx="1356366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4895760" y="3254929"/>
            <a:ext cx="1350288" cy="88126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5728649" y="1114494"/>
            <a:ext cx="1090590" cy="1068059"/>
            <a:chOff x="2470425" y="1106543"/>
            <a:chExt cx="1090590" cy="1068059"/>
          </a:xfrm>
        </p:grpSpPr>
        <p:grpSp>
          <p:nvGrpSpPr>
            <p:cNvPr id="12" name="组合 11"/>
            <p:cNvGrpSpPr/>
            <p:nvPr/>
          </p:nvGrpSpPr>
          <p:grpSpPr>
            <a:xfrm>
              <a:off x="2492956" y="1106543"/>
              <a:ext cx="1068059" cy="106805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4" name="同心圆 1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392111" y="760414"/>
                <a:ext cx="3825875" cy="382587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3" name="TextBox 43"/>
            <p:cNvSpPr txBox="1"/>
            <p:nvPr/>
          </p:nvSpPr>
          <p:spPr>
            <a:xfrm>
              <a:off x="2470425" y="1396843"/>
              <a:ext cx="1053935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标题</a:t>
              </a:r>
              <a:endParaRPr kumimoji="0" lang="en-US" altLang="zh-CN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内容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767709" y="2345610"/>
            <a:ext cx="1068059" cy="1068059"/>
            <a:chOff x="2509485" y="2337659"/>
            <a:chExt cx="1068059" cy="1068059"/>
          </a:xfrm>
        </p:grpSpPr>
        <p:grpSp>
          <p:nvGrpSpPr>
            <p:cNvPr id="17" name="组合 16"/>
            <p:cNvGrpSpPr/>
            <p:nvPr/>
          </p:nvGrpSpPr>
          <p:grpSpPr>
            <a:xfrm>
              <a:off x="2509485" y="2337659"/>
              <a:ext cx="1068059" cy="106805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9" name="同心圆 1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392111" y="760414"/>
                <a:ext cx="3825875" cy="382587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8" name="TextBox 52"/>
            <p:cNvSpPr txBox="1"/>
            <p:nvPr/>
          </p:nvSpPr>
          <p:spPr>
            <a:xfrm>
              <a:off x="2535078" y="2643055"/>
              <a:ext cx="1025937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标题</a:t>
              </a:r>
              <a:endPara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C0000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内容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741068" y="3587813"/>
            <a:ext cx="1081044" cy="1068059"/>
            <a:chOff x="2482844" y="3579862"/>
            <a:chExt cx="1081044" cy="1068059"/>
          </a:xfrm>
        </p:grpSpPr>
        <p:grpSp>
          <p:nvGrpSpPr>
            <p:cNvPr id="22" name="组合 21"/>
            <p:cNvGrpSpPr/>
            <p:nvPr/>
          </p:nvGrpSpPr>
          <p:grpSpPr>
            <a:xfrm>
              <a:off x="2495829" y="3579862"/>
              <a:ext cx="1068059" cy="106805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4" name="同心圆 2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392111" y="760414"/>
                <a:ext cx="3825875" cy="382587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3" name="TextBox 56"/>
            <p:cNvSpPr txBox="1"/>
            <p:nvPr/>
          </p:nvSpPr>
          <p:spPr>
            <a:xfrm>
              <a:off x="2482844" y="3853085"/>
              <a:ext cx="1076003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标题</a:t>
              </a:r>
              <a:endPara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C0000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内容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635896" y="2082565"/>
            <a:ext cx="1458024" cy="1458024"/>
            <a:chOff x="792868" y="618113"/>
            <a:chExt cx="1314008" cy="1314008"/>
          </a:xfrm>
        </p:grpSpPr>
        <p:grpSp>
          <p:nvGrpSpPr>
            <p:cNvPr id="27" name="组合 26"/>
            <p:cNvGrpSpPr/>
            <p:nvPr/>
          </p:nvGrpSpPr>
          <p:grpSpPr>
            <a:xfrm>
              <a:off x="792868" y="618113"/>
              <a:ext cx="1314008" cy="131400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9" name="同心圆 2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8" name="椭圆 27"/>
            <p:cNvSpPr/>
            <p:nvPr/>
          </p:nvSpPr>
          <p:spPr>
            <a:xfrm>
              <a:off x="859391" y="680166"/>
              <a:ext cx="1188000" cy="1188000"/>
            </a:xfrm>
            <a:prstGeom prst="ellipse">
              <a:avLst/>
            </a:prstGeom>
            <a:blipFill dpi="0" rotWithShape="1">
              <a:blip r:embed="rId3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355242" y="1114494"/>
            <a:ext cx="1356392" cy="432536"/>
            <a:chOff x="814328" y="3219334"/>
            <a:chExt cx="1356392" cy="432536"/>
          </a:xfrm>
        </p:grpSpPr>
        <p:grpSp>
          <p:nvGrpSpPr>
            <p:cNvPr id="32" name="组合 31"/>
            <p:cNvGrpSpPr/>
            <p:nvPr/>
          </p:nvGrpSpPr>
          <p:grpSpPr>
            <a:xfrm>
              <a:off x="814328" y="3219334"/>
              <a:ext cx="1356392" cy="432536"/>
              <a:chOff x="2173927" y="3285519"/>
              <a:chExt cx="1721136" cy="548848"/>
            </a:xfrm>
          </p:grpSpPr>
          <p:grpSp>
            <p:nvGrpSpPr>
              <p:cNvPr id="34" name="组合 33"/>
              <p:cNvGrpSpPr/>
              <p:nvPr/>
            </p:nvGrpSpPr>
            <p:grpSpPr>
              <a:xfrm>
                <a:off x="2173927" y="3285519"/>
                <a:ext cx="1721136" cy="548848"/>
                <a:chOff x="4304043" y="1286668"/>
                <a:chExt cx="3837944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6" name="圆角矩形 35"/>
                <p:cNvSpPr/>
                <p:nvPr/>
              </p:nvSpPr>
              <p:spPr>
                <a:xfrm>
                  <a:off x="4304043" y="1286668"/>
                  <a:ext cx="3837944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37" name="圆角矩形 36"/>
                <p:cNvSpPr/>
                <p:nvPr/>
              </p:nvSpPr>
              <p:spPr>
                <a:xfrm>
                  <a:off x="4351927" y="1373342"/>
                  <a:ext cx="3742173" cy="2584452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35" name="椭圆 34"/>
              <p:cNvSpPr/>
              <p:nvPr/>
            </p:nvSpPr>
            <p:spPr>
              <a:xfrm>
                <a:off x="2307128" y="3420211"/>
                <a:ext cx="279463" cy="27946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33" name="TextBox 75"/>
            <p:cNvSpPr txBox="1"/>
            <p:nvPr/>
          </p:nvSpPr>
          <p:spPr>
            <a:xfrm>
              <a:off x="1224127" y="3331792"/>
              <a:ext cx="787838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标题内容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38" name="TextBox 81"/>
          <p:cNvSpPr txBox="1"/>
          <p:nvPr/>
        </p:nvSpPr>
        <p:spPr>
          <a:xfrm>
            <a:off x="491146" y="2914694"/>
            <a:ext cx="2952328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点击输入简要文字内容，文字内容需概括精炼，不用多余的文字修饰，言简意赅的说明</a:t>
            </a:r>
          </a:p>
        </p:txBody>
      </p:sp>
      <p:sp>
        <p:nvSpPr>
          <p:cNvPr id="39" name="TextBox 82"/>
          <p:cNvSpPr txBox="1"/>
          <p:nvPr/>
        </p:nvSpPr>
        <p:spPr>
          <a:xfrm>
            <a:off x="491146" y="4138830"/>
            <a:ext cx="2952328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点击输入简要文字内容，文字内容需概括精炼，不用多余的文字修饰，言简意赅的说明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1355242" y="2347574"/>
            <a:ext cx="1356392" cy="432536"/>
            <a:chOff x="814328" y="3219334"/>
            <a:chExt cx="1356392" cy="432536"/>
          </a:xfrm>
        </p:grpSpPr>
        <p:grpSp>
          <p:nvGrpSpPr>
            <p:cNvPr id="41" name="组合 40"/>
            <p:cNvGrpSpPr/>
            <p:nvPr/>
          </p:nvGrpSpPr>
          <p:grpSpPr>
            <a:xfrm>
              <a:off x="814328" y="3219334"/>
              <a:ext cx="1356392" cy="432536"/>
              <a:chOff x="2173927" y="3285519"/>
              <a:chExt cx="1721136" cy="548848"/>
            </a:xfrm>
          </p:grpSpPr>
          <p:grpSp>
            <p:nvGrpSpPr>
              <p:cNvPr id="43" name="组合 42"/>
              <p:cNvGrpSpPr/>
              <p:nvPr/>
            </p:nvGrpSpPr>
            <p:grpSpPr>
              <a:xfrm>
                <a:off x="2173927" y="3285519"/>
                <a:ext cx="1721136" cy="548848"/>
                <a:chOff x="4304043" y="1286668"/>
                <a:chExt cx="3837944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5" name="圆角矩形 44"/>
                <p:cNvSpPr/>
                <p:nvPr/>
              </p:nvSpPr>
              <p:spPr>
                <a:xfrm>
                  <a:off x="4304043" y="1286668"/>
                  <a:ext cx="3837944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46" name="圆角矩形 45"/>
                <p:cNvSpPr/>
                <p:nvPr/>
              </p:nvSpPr>
              <p:spPr>
                <a:xfrm>
                  <a:off x="4351927" y="1373342"/>
                  <a:ext cx="3742173" cy="2584452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44" name="椭圆 43"/>
              <p:cNvSpPr/>
              <p:nvPr/>
            </p:nvSpPr>
            <p:spPr>
              <a:xfrm>
                <a:off x="2307128" y="3420211"/>
                <a:ext cx="279463" cy="27946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42" name="TextBox 86"/>
            <p:cNvSpPr txBox="1"/>
            <p:nvPr/>
          </p:nvSpPr>
          <p:spPr>
            <a:xfrm>
              <a:off x="1224127" y="3331792"/>
              <a:ext cx="787838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标题内容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355241" y="3569621"/>
            <a:ext cx="1356392" cy="432536"/>
            <a:chOff x="814328" y="3219334"/>
            <a:chExt cx="1356392" cy="432536"/>
          </a:xfrm>
        </p:grpSpPr>
        <p:grpSp>
          <p:nvGrpSpPr>
            <p:cNvPr id="48" name="组合 47"/>
            <p:cNvGrpSpPr/>
            <p:nvPr/>
          </p:nvGrpSpPr>
          <p:grpSpPr>
            <a:xfrm>
              <a:off x="814328" y="3219334"/>
              <a:ext cx="1356392" cy="432536"/>
              <a:chOff x="2173927" y="3285519"/>
              <a:chExt cx="1721136" cy="548848"/>
            </a:xfrm>
          </p:grpSpPr>
          <p:grpSp>
            <p:nvGrpSpPr>
              <p:cNvPr id="50" name="组合 49"/>
              <p:cNvGrpSpPr/>
              <p:nvPr/>
            </p:nvGrpSpPr>
            <p:grpSpPr>
              <a:xfrm>
                <a:off x="2173927" y="3285519"/>
                <a:ext cx="1721136" cy="548848"/>
                <a:chOff x="4304043" y="1286668"/>
                <a:chExt cx="3837944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2" name="圆角矩形 51"/>
                <p:cNvSpPr/>
                <p:nvPr/>
              </p:nvSpPr>
              <p:spPr>
                <a:xfrm>
                  <a:off x="4304043" y="1286668"/>
                  <a:ext cx="3837944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53" name="圆角矩形 52"/>
                <p:cNvSpPr/>
                <p:nvPr/>
              </p:nvSpPr>
              <p:spPr>
                <a:xfrm>
                  <a:off x="4351927" y="1373342"/>
                  <a:ext cx="3742173" cy="2584452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51" name="椭圆 50"/>
              <p:cNvSpPr/>
              <p:nvPr/>
            </p:nvSpPr>
            <p:spPr>
              <a:xfrm>
                <a:off x="2307128" y="3420211"/>
                <a:ext cx="279463" cy="279463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49" name="TextBox 93"/>
            <p:cNvSpPr txBox="1"/>
            <p:nvPr/>
          </p:nvSpPr>
          <p:spPr>
            <a:xfrm>
              <a:off x="1224127" y="3331792"/>
              <a:ext cx="787838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标题内容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9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93827E-6 L 0.17847 0.88797 " pathEditMode="relative" rAng="0" ptsTypes="AA">
                                      <p:cBhvr>
                                        <p:cTn id="34" dur="6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24" y="443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燕尾形 3"/>
          <p:cNvSpPr/>
          <p:nvPr/>
        </p:nvSpPr>
        <p:spPr>
          <a:xfrm>
            <a:off x="3744029" y="2276614"/>
            <a:ext cx="816998" cy="887723"/>
          </a:xfrm>
          <a:prstGeom prst="chevron">
            <a:avLst>
              <a:gd name="adj" fmla="val 54429"/>
            </a:avLst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燕尾形 4"/>
          <p:cNvSpPr/>
          <p:nvPr/>
        </p:nvSpPr>
        <p:spPr>
          <a:xfrm>
            <a:off x="4464109" y="2276614"/>
            <a:ext cx="818217" cy="887723"/>
          </a:xfrm>
          <a:prstGeom prst="chevron">
            <a:avLst>
              <a:gd name="adj" fmla="val 54429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燕尾形 5"/>
          <p:cNvSpPr/>
          <p:nvPr/>
        </p:nvSpPr>
        <p:spPr>
          <a:xfrm>
            <a:off x="5184189" y="2276614"/>
            <a:ext cx="818217" cy="887723"/>
          </a:xfrm>
          <a:prstGeom prst="chevron">
            <a:avLst>
              <a:gd name="adj" fmla="val 54429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燕尾形 6"/>
          <p:cNvSpPr/>
          <p:nvPr/>
        </p:nvSpPr>
        <p:spPr>
          <a:xfrm>
            <a:off x="5878140" y="2276614"/>
            <a:ext cx="818217" cy="887723"/>
          </a:xfrm>
          <a:prstGeom prst="chevron">
            <a:avLst>
              <a:gd name="adj" fmla="val 5442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8" name="直接连接符 7"/>
          <p:cNvCxnSpPr/>
          <p:nvPr/>
        </p:nvCxnSpPr>
        <p:spPr>
          <a:xfrm rot="5400000">
            <a:off x="553584" y="2892875"/>
            <a:ext cx="424815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5400213" y="1853843"/>
            <a:ext cx="0" cy="413246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3960053" y="1359753"/>
            <a:ext cx="0" cy="91051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 flipV="1">
            <a:off x="6120293" y="3149989"/>
            <a:ext cx="29068" cy="94606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4608125" y="3149987"/>
            <a:ext cx="0" cy="370006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五边形 12"/>
          <p:cNvSpPr/>
          <p:nvPr/>
        </p:nvSpPr>
        <p:spPr>
          <a:xfrm>
            <a:off x="2807925" y="2269198"/>
            <a:ext cx="5904655" cy="892732"/>
          </a:xfrm>
          <a:prstGeom prst="homePlate">
            <a:avLst>
              <a:gd name="adj" fmla="val 47961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1" tIns="45716" rIns="91431" bIns="45716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9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TextBox 30"/>
          <p:cNvSpPr txBox="1"/>
          <p:nvPr/>
        </p:nvSpPr>
        <p:spPr>
          <a:xfrm>
            <a:off x="445411" y="1554556"/>
            <a:ext cx="216024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      点击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输入简要文字内容，文字内容需概括精炼，不用多余的文字修饰，言简意赅的说明该项内容</a:t>
            </a:r>
            <a:r>
              <a:rPr kumimoji="0" lang="zh-C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。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点击输入简要文字内容，文字内容需概括精炼，不用多余的文字修饰，言简意赅的说明该项内容。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       点击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输入简要文字内容，文字内容需概括精炼，不用多余的文字修饰，言简意赅的说明该项内容</a:t>
            </a:r>
            <a:r>
              <a:rPr kumimoji="0" lang="zh-C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。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744029" y="915566"/>
            <a:ext cx="2327891" cy="444187"/>
            <a:chOff x="814328" y="3219334"/>
            <a:chExt cx="2266827" cy="432536"/>
          </a:xfrm>
        </p:grpSpPr>
        <p:grpSp>
          <p:nvGrpSpPr>
            <p:cNvPr id="16" name="组合 15"/>
            <p:cNvGrpSpPr/>
            <p:nvPr/>
          </p:nvGrpSpPr>
          <p:grpSpPr>
            <a:xfrm>
              <a:off x="814328" y="3219334"/>
              <a:ext cx="2266827" cy="432536"/>
              <a:chOff x="2173927" y="3285519"/>
              <a:chExt cx="2876394" cy="548848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2173927" y="3285519"/>
                <a:ext cx="2876394" cy="548848"/>
                <a:chOff x="4304043" y="1286668"/>
                <a:chExt cx="6414044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0" name="圆角矩形 19"/>
                <p:cNvSpPr/>
                <p:nvPr/>
              </p:nvSpPr>
              <p:spPr>
                <a:xfrm>
                  <a:off x="4304043" y="1286668"/>
                  <a:ext cx="6414044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21" name="圆角矩形 20"/>
                <p:cNvSpPr/>
                <p:nvPr/>
              </p:nvSpPr>
              <p:spPr>
                <a:xfrm>
                  <a:off x="4351923" y="1373339"/>
                  <a:ext cx="6323887" cy="2584450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19" name="椭圆 18"/>
              <p:cNvSpPr/>
              <p:nvPr/>
            </p:nvSpPr>
            <p:spPr>
              <a:xfrm>
                <a:off x="2270357" y="3351544"/>
                <a:ext cx="394740" cy="39474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1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7" name="TextBox 33"/>
            <p:cNvSpPr txBox="1"/>
            <p:nvPr/>
          </p:nvSpPr>
          <p:spPr>
            <a:xfrm>
              <a:off x="1139540" y="3319207"/>
              <a:ext cx="1926672" cy="1948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强大的执行力</a:t>
              </a:r>
              <a:endParaRPr kumimoji="0" lang="zh-CN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392101" y="3519993"/>
            <a:ext cx="2327891" cy="444187"/>
            <a:chOff x="814325" y="3219334"/>
            <a:chExt cx="2266826" cy="432536"/>
          </a:xfrm>
        </p:grpSpPr>
        <p:grpSp>
          <p:nvGrpSpPr>
            <p:cNvPr id="23" name="组合 22"/>
            <p:cNvGrpSpPr/>
            <p:nvPr/>
          </p:nvGrpSpPr>
          <p:grpSpPr>
            <a:xfrm>
              <a:off x="814325" y="3219334"/>
              <a:ext cx="2266826" cy="432536"/>
              <a:chOff x="2173923" y="3285519"/>
              <a:chExt cx="2876392" cy="548848"/>
            </a:xfrm>
          </p:grpSpPr>
          <p:grpSp>
            <p:nvGrpSpPr>
              <p:cNvPr id="25" name="组合 24"/>
              <p:cNvGrpSpPr/>
              <p:nvPr/>
            </p:nvGrpSpPr>
            <p:grpSpPr>
              <a:xfrm>
                <a:off x="2173923" y="3285519"/>
                <a:ext cx="2876392" cy="548848"/>
                <a:chOff x="4304035" y="1286668"/>
                <a:chExt cx="6414035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7" name="圆角矩形 26"/>
                <p:cNvSpPr/>
                <p:nvPr/>
              </p:nvSpPr>
              <p:spPr>
                <a:xfrm>
                  <a:off x="4304035" y="1286668"/>
                  <a:ext cx="6414035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28" name="圆角矩形 27"/>
                <p:cNvSpPr/>
                <p:nvPr/>
              </p:nvSpPr>
              <p:spPr>
                <a:xfrm>
                  <a:off x="4351922" y="1373339"/>
                  <a:ext cx="6323878" cy="2584450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26" name="椭圆 25"/>
              <p:cNvSpPr/>
              <p:nvPr/>
            </p:nvSpPr>
            <p:spPr>
              <a:xfrm>
                <a:off x="2288027" y="3372244"/>
                <a:ext cx="392760" cy="39276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2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4" name="TextBox 42"/>
            <p:cNvSpPr txBox="1"/>
            <p:nvPr/>
          </p:nvSpPr>
          <p:spPr>
            <a:xfrm>
              <a:off x="1249617" y="3331792"/>
              <a:ext cx="1808518" cy="1948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对该项目的深刻理解</a:t>
              </a:r>
              <a:endParaRPr kumimoji="0" lang="zh-CN" alt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139681" y="1419622"/>
            <a:ext cx="2327891" cy="444187"/>
            <a:chOff x="814328" y="3219334"/>
            <a:chExt cx="2266829" cy="432536"/>
          </a:xfrm>
        </p:grpSpPr>
        <p:grpSp>
          <p:nvGrpSpPr>
            <p:cNvPr id="30" name="组合 29"/>
            <p:cNvGrpSpPr/>
            <p:nvPr/>
          </p:nvGrpSpPr>
          <p:grpSpPr>
            <a:xfrm>
              <a:off x="814328" y="3219334"/>
              <a:ext cx="2266829" cy="432536"/>
              <a:chOff x="2173927" y="3285519"/>
              <a:chExt cx="2876396" cy="548848"/>
            </a:xfrm>
          </p:grpSpPr>
          <p:grpSp>
            <p:nvGrpSpPr>
              <p:cNvPr id="32" name="组合 31"/>
              <p:cNvGrpSpPr/>
              <p:nvPr/>
            </p:nvGrpSpPr>
            <p:grpSpPr>
              <a:xfrm>
                <a:off x="2173927" y="3285519"/>
                <a:ext cx="2876396" cy="548848"/>
                <a:chOff x="4304043" y="1286668"/>
                <a:chExt cx="6414045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4" name="圆角矩形 33"/>
                <p:cNvSpPr/>
                <p:nvPr/>
              </p:nvSpPr>
              <p:spPr>
                <a:xfrm>
                  <a:off x="4304043" y="1286668"/>
                  <a:ext cx="6414045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35" name="圆角矩形 34"/>
                <p:cNvSpPr/>
                <p:nvPr/>
              </p:nvSpPr>
              <p:spPr>
                <a:xfrm>
                  <a:off x="4351923" y="1373339"/>
                  <a:ext cx="6323888" cy="2584450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33" name="椭圆 32"/>
              <p:cNvSpPr/>
              <p:nvPr/>
            </p:nvSpPr>
            <p:spPr>
              <a:xfrm>
                <a:off x="2307129" y="3376773"/>
                <a:ext cx="392761" cy="39276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3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31" name="TextBox 49"/>
            <p:cNvSpPr txBox="1"/>
            <p:nvPr/>
          </p:nvSpPr>
          <p:spPr>
            <a:xfrm>
              <a:off x="1183671" y="3331792"/>
              <a:ext cx="1847692" cy="1948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精准的营销能力</a:t>
              </a:r>
              <a:endParaRPr kumimoji="0" lang="zh-CN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904269" y="4096057"/>
            <a:ext cx="2327891" cy="444187"/>
            <a:chOff x="814328" y="3219334"/>
            <a:chExt cx="2266828" cy="432536"/>
          </a:xfrm>
        </p:grpSpPr>
        <p:grpSp>
          <p:nvGrpSpPr>
            <p:cNvPr id="37" name="组合 36"/>
            <p:cNvGrpSpPr/>
            <p:nvPr/>
          </p:nvGrpSpPr>
          <p:grpSpPr>
            <a:xfrm>
              <a:off x="814328" y="3219334"/>
              <a:ext cx="2266828" cy="432536"/>
              <a:chOff x="2173927" y="3285519"/>
              <a:chExt cx="2876395" cy="548848"/>
            </a:xfrm>
          </p:grpSpPr>
          <p:grpSp>
            <p:nvGrpSpPr>
              <p:cNvPr id="39" name="组合 38"/>
              <p:cNvGrpSpPr/>
              <p:nvPr/>
            </p:nvGrpSpPr>
            <p:grpSpPr>
              <a:xfrm>
                <a:off x="2173927" y="3285519"/>
                <a:ext cx="2876395" cy="548848"/>
                <a:chOff x="4304043" y="1286668"/>
                <a:chExt cx="6414045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1" name="圆角矩形 40"/>
                <p:cNvSpPr/>
                <p:nvPr/>
              </p:nvSpPr>
              <p:spPr>
                <a:xfrm>
                  <a:off x="4304043" y="1286668"/>
                  <a:ext cx="6414045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42" name="圆角矩形 41"/>
                <p:cNvSpPr/>
                <p:nvPr/>
              </p:nvSpPr>
              <p:spPr>
                <a:xfrm>
                  <a:off x="4351923" y="1373339"/>
                  <a:ext cx="6323888" cy="2584450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40" name="椭圆 39"/>
              <p:cNvSpPr/>
              <p:nvPr/>
            </p:nvSpPr>
            <p:spPr>
              <a:xfrm>
                <a:off x="2280388" y="3389371"/>
                <a:ext cx="392761" cy="392761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4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38" name="TextBox 57"/>
            <p:cNvSpPr txBox="1"/>
            <p:nvPr/>
          </p:nvSpPr>
          <p:spPr>
            <a:xfrm>
              <a:off x="1085352" y="3345963"/>
              <a:ext cx="1926671" cy="1948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丰富的产品运营经验</a:t>
              </a:r>
              <a:endParaRPr kumimoji="0" lang="zh-CN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3" name="组合 42"/>
          <p:cNvGrpSpPr>
            <a:grpSpLocks noChangeAspect="1"/>
          </p:cNvGrpSpPr>
          <p:nvPr/>
        </p:nvGrpSpPr>
        <p:grpSpPr>
          <a:xfrm>
            <a:off x="6624349" y="1853843"/>
            <a:ext cx="1698901" cy="1620807"/>
            <a:chOff x="3197225" y="3458369"/>
            <a:chExt cx="533400" cy="487363"/>
          </a:xfrm>
          <a:solidFill>
            <a:schemeClr val="accent1"/>
          </a:solidFill>
        </p:grpSpPr>
        <p:sp>
          <p:nvSpPr>
            <p:cNvPr id="44" name="Oval 312"/>
            <p:cNvSpPr>
              <a:spLocks noChangeArrowheads="1"/>
            </p:cNvSpPr>
            <p:nvPr/>
          </p:nvSpPr>
          <p:spPr bwMode="auto">
            <a:xfrm>
              <a:off x="3568700" y="3458369"/>
              <a:ext cx="93663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9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5" name="Freeform 313"/>
            <p:cNvSpPr/>
            <p:nvPr/>
          </p:nvSpPr>
          <p:spPr bwMode="auto">
            <a:xfrm>
              <a:off x="3197225" y="3513932"/>
              <a:ext cx="533400" cy="431800"/>
            </a:xfrm>
            <a:custGeom>
              <a:avLst/>
              <a:gdLst>
                <a:gd name="T0" fmla="*/ 7 w 142"/>
                <a:gd name="T1" fmla="*/ 60 h 115"/>
                <a:gd name="T2" fmla="*/ 9 w 142"/>
                <a:gd name="T3" fmla="*/ 60 h 115"/>
                <a:gd name="T4" fmla="*/ 36 w 142"/>
                <a:gd name="T5" fmla="*/ 60 h 115"/>
                <a:gd name="T6" fmla="*/ 77 w 142"/>
                <a:gd name="T7" fmla="*/ 12 h 115"/>
                <a:gd name="T8" fmla="*/ 67 w 142"/>
                <a:gd name="T9" fmla="*/ 12 h 115"/>
                <a:gd name="T10" fmla="*/ 48 w 142"/>
                <a:gd name="T11" fmla="*/ 34 h 115"/>
                <a:gd name="T12" fmla="*/ 43 w 142"/>
                <a:gd name="T13" fmla="*/ 36 h 115"/>
                <a:gd name="T14" fmla="*/ 37 w 142"/>
                <a:gd name="T15" fmla="*/ 30 h 115"/>
                <a:gd name="T16" fmla="*/ 39 w 142"/>
                <a:gd name="T17" fmla="*/ 25 h 115"/>
                <a:gd name="T18" fmla="*/ 59 w 142"/>
                <a:gd name="T19" fmla="*/ 2 h 115"/>
                <a:gd name="T20" fmla="*/ 64 w 142"/>
                <a:gd name="T21" fmla="*/ 0 h 115"/>
                <a:gd name="T22" fmla="*/ 93 w 142"/>
                <a:gd name="T23" fmla="*/ 0 h 115"/>
                <a:gd name="T24" fmla="*/ 114 w 142"/>
                <a:gd name="T25" fmla="*/ 15 h 115"/>
                <a:gd name="T26" fmla="*/ 114 w 142"/>
                <a:gd name="T27" fmla="*/ 32 h 115"/>
                <a:gd name="T28" fmla="*/ 135 w 142"/>
                <a:gd name="T29" fmla="*/ 32 h 115"/>
                <a:gd name="T30" fmla="*/ 139 w 142"/>
                <a:gd name="T31" fmla="*/ 34 h 115"/>
                <a:gd name="T32" fmla="*/ 139 w 142"/>
                <a:gd name="T33" fmla="*/ 43 h 115"/>
                <a:gd name="T34" fmla="*/ 135 w 142"/>
                <a:gd name="T35" fmla="*/ 45 h 115"/>
                <a:gd name="T36" fmla="*/ 109 w 142"/>
                <a:gd name="T37" fmla="*/ 45 h 115"/>
                <a:gd name="T38" fmla="*/ 101 w 142"/>
                <a:gd name="T39" fmla="*/ 38 h 115"/>
                <a:gd name="T40" fmla="*/ 101 w 142"/>
                <a:gd name="T41" fmla="*/ 27 h 115"/>
                <a:gd name="T42" fmla="*/ 86 w 142"/>
                <a:gd name="T43" fmla="*/ 45 h 115"/>
                <a:gd name="T44" fmla="*/ 100 w 142"/>
                <a:gd name="T45" fmla="*/ 59 h 115"/>
                <a:gd name="T46" fmla="*/ 101 w 142"/>
                <a:gd name="T47" fmla="*/ 69 h 115"/>
                <a:gd name="T48" fmla="*/ 92 w 142"/>
                <a:gd name="T49" fmla="*/ 109 h 115"/>
                <a:gd name="T50" fmla="*/ 85 w 142"/>
                <a:gd name="T51" fmla="*/ 115 h 115"/>
                <a:gd name="T52" fmla="*/ 77 w 142"/>
                <a:gd name="T53" fmla="*/ 108 h 115"/>
                <a:gd name="T54" fmla="*/ 77 w 142"/>
                <a:gd name="T55" fmla="*/ 106 h 115"/>
                <a:gd name="T56" fmla="*/ 85 w 142"/>
                <a:gd name="T57" fmla="*/ 72 h 115"/>
                <a:gd name="T58" fmla="*/ 66 w 142"/>
                <a:gd name="T59" fmla="*/ 54 h 115"/>
                <a:gd name="T60" fmla="*/ 50 w 142"/>
                <a:gd name="T61" fmla="*/ 72 h 115"/>
                <a:gd name="T62" fmla="*/ 41 w 142"/>
                <a:gd name="T63" fmla="*/ 75 h 115"/>
                <a:gd name="T64" fmla="*/ 8 w 142"/>
                <a:gd name="T65" fmla="*/ 75 h 115"/>
                <a:gd name="T66" fmla="*/ 1 w 142"/>
                <a:gd name="T67" fmla="*/ 69 h 115"/>
                <a:gd name="T68" fmla="*/ 7 w 142"/>
                <a:gd name="T69" fmla="*/ 6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" h="115">
                  <a:moveTo>
                    <a:pt x="7" y="60"/>
                  </a:moveTo>
                  <a:cubicBezTo>
                    <a:pt x="7" y="60"/>
                    <a:pt x="8" y="60"/>
                    <a:pt x="9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7" y="35"/>
                    <a:pt x="45" y="36"/>
                    <a:pt x="43" y="36"/>
                  </a:cubicBezTo>
                  <a:cubicBezTo>
                    <a:pt x="40" y="36"/>
                    <a:pt x="37" y="33"/>
                    <a:pt x="37" y="30"/>
                  </a:cubicBezTo>
                  <a:cubicBezTo>
                    <a:pt x="37" y="28"/>
                    <a:pt x="38" y="26"/>
                    <a:pt x="39" y="25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61" y="1"/>
                    <a:pt x="62" y="0"/>
                    <a:pt x="6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112" y="14"/>
                    <a:pt x="114" y="15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35" y="32"/>
                    <a:pt x="135" y="32"/>
                    <a:pt x="135" y="32"/>
                  </a:cubicBezTo>
                  <a:cubicBezTo>
                    <a:pt x="137" y="32"/>
                    <a:pt x="138" y="33"/>
                    <a:pt x="139" y="34"/>
                  </a:cubicBezTo>
                  <a:cubicBezTo>
                    <a:pt x="142" y="36"/>
                    <a:pt x="142" y="40"/>
                    <a:pt x="139" y="43"/>
                  </a:cubicBezTo>
                  <a:cubicBezTo>
                    <a:pt x="138" y="44"/>
                    <a:pt x="137" y="44"/>
                    <a:pt x="135" y="45"/>
                  </a:cubicBezTo>
                  <a:cubicBezTo>
                    <a:pt x="109" y="45"/>
                    <a:pt x="109" y="45"/>
                    <a:pt x="109" y="45"/>
                  </a:cubicBezTo>
                  <a:cubicBezTo>
                    <a:pt x="101" y="44"/>
                    <a:pt x="101" y="38"/>
                    <a:pt x="101" y="3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00" y="59"/>
                    <a:pt x="103" y="62"/>
                    <a:pt x="101" y="69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92" y="113"/>
                    <a:pt x="88" y="115"/>
                    <a:pt x="85" y="115"/>
                  </a:cubicBezTo>
                  <a:cubicBezTo>
                    <a:pt x="80" y="115"/>
                    <a:pt x="77" y="112"/>
                    <a:pt x="77" y="108"/>
                  </a:cubicBezTo>
                  <a:cubicBezTo>
                    <a:pt x="77" y="107"/>
                    <a:pt x="77" y="106"/>
                    <a:pt x="77" y="106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48" y="75"/>
                    <a:pt x="41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5" y="75"/>
                    <a:pt x="2" y="73"/>
                    <a:pt x="1" y="69"/>
                  </a:cubicBezTo>
                  <a:cubicBezTo>
                    <a:pt x="0" y="65"/>
                    <a:pt x="2" y="61"/>
                    <a:pt x="7" y="6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9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4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4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4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4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4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4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6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4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1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1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87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88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9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0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3" grpId="0" animBg="1"/>
      <p:bldP spid="14" grpId="0"/>
      <p:bldP spid="1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角星 3"/>
          <p:cNvSpPr/>
          <p:nvPr/>
        </p:nvSpPr>
        <p:spPr>
          <a:xfrm>
            <a:off x="2051581" y="1738257"/>
            <a:ext cx="2165350" cy="2165350"/>
          </a:xfrm>
          <a:prstGeom prst="star5">
            <a:avLst/>
          </a:prstGeom>
          <a:noFill/>
          <a:ln w="76200"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524904" y="2354207"/>
            <a:ext cx="1218704" cy="1218704"/>
            <a:chOff x="3962648" y="2819400"/>
            <a:chExt cx="1218704" cy="1218704"/>
          </a:xfrm>
        </p:grpSpPr>
        <p:grpSp>
          <p:nvGrpSpPr>
            <p:cNvPr id="6" name="组合 5"/>
            <p:cNvGrpSpPr/>
            <p:nvPr/>
          </p:nvGrpSpPr>
          <p:grpSpPr>
            <a:xfrm>
              <a:off x="3962648" y="2819400"/>
              <a:ext cx="1218704" cy="121870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" name="同心圆 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7" name="TextBox 5"/>
            <p:cNvSpPr txBox="1"/>
            <p:nvPr/>
          </p:nvSpPr>
          <p:spPr>
            <a:xfrm>
              <a:off x="4126543" y="3108951"/>
              <a:ext cx="8771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利益</a:t>
              </a:r>
              <a:endPara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最大化</a:t>
              </a:r>
              <a:endPara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0" name="椭圆 9"/>
          <p:cNvSpPr/>
          <p:nvPr/>
        </p:nvSpPr>
        <p:spPr>
          <a:xfrm>
            <a:off x="1548834" y="2218743"/>
            <a:ext cx="710139" cy="71013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779187" y="1221793"/>
            <a:ext cx="710139" cy="71013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023786" y="2218743"/>
            <a:ext cx="710139" cy="71013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532192" y="3661811"/>
            <a:ext cx="710139" cy="71013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2038835" y="3649111"/>
            <a:ext cx="710139" cy="710139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1782167" y="1401616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标题内容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TextBox 14"/>
          <p:cNvSpPr txBox="1"/>
          <p:nvPr/>
        </p:nvSpPr>
        <p:spPr>
          <a:xfrm>
            <a:off x="4844876" y="2418122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标题内容</a:t>
            </a:r>
          </a:p>
        </p:txBody>
      </p:sp>
      <p:sp>
        <p:nvSpPr>
          <p:cNvPr id="17" name="TextBox 15"/>
          <p:cNvSpPr txBox="1"/>
          <p:nvPr/>
        </p:nvSpPr>
        <p:spPr>
          <a:xfrm>
            <a:off x="4338218" y="3920157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标题内容</a:t>
            </a:r>
          </a:p>
        </p:txBody>
      </p:sp>
      <p:sp>
        <p:nvSpPr>
          <p:cNvPr id="18" name="TextBox 16"/>
          <p:cNvSpPr txBox="1"/>
          <p:nvPr/>
        </p:nvSpPr>
        <p:spPr>
          <a:xfrm>
            <a:off x="499348" y="2451600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标题内容</a:t>
            </a:r>
          </a:p>
        </p:txBody>
      </p:sp>
      <p:sp>
        <p:nvSpPr>
          <p:cNvPr id="19" name="TextBox 17"/>
          <p:cNvSpPr txBox="1"/>
          <p:nvPr/>
        </p:nvSpPr>
        <p:spPr>
          <a:xfrm>
            <a:off x="1009878" y="3870314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标题内容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6161692" y="1275118"/>
            <a:ext cx="2077200" cy="432536"/>
            <a:chOff x="814328" y="3219334"/>
            <a:chExt cx="2077200" cy="432536"/>
          </a:xfrm>
        </p:grpSpPr>
        <p:grpSp>
          <p:nvGrpSpPr>
            <p:cNvPr id="21" name="组合 20"/>
            <p:cNvGrpSpPr/>
            <p:nvPr/>
          </p:nvGrpSpPr>
          <p:grpSpPr>
            <a:xfrm>
              <a:off x="814328" y="3219334"/>
              <a:ext cx="2077200" cy="432536"/>
              <a:chOff x="4304043" y="1286668"/>
              <a:chExt cx="5877487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3" name="圆角矩形 22"/>
              <p:cNvSpPr/>
              <p:nvPr/>
            </p:nvSpPr>
            <p:spPr>
              <a:xfrm>
                <a:off x="4304043" y="1286668"/>
                <a:ext cx="5877487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4" name="圆角矩形 23"/>
              <p:cNvSpPr/>
              <p:nvPr/>
            </p:nvSpPr>
            <p:spPr>
              <a:xfrm>
                <a:off x="4351924" y="1373342"/>
                <a:ext cx="5775624" cy="258445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2" name="TextBox 20"/>
            <p:cNvSpPr txBox="1"/>
            <p:nvPr/>
          </p:nvSpPr>
          <p:spPr>
            <a:xfrm>
              <a:off x="831250" y="3331792"/>
              <a:ext cx="1999302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点击输入标题文本</a:t>
              </a:r>
            </a:p>
          </p:txBody>
        </p:sp>
      </p:grpSp>
      <p:sp>
        <p:nvSpPr>
          <p:cNvPr id="25" name="TextBox 23"/>
          <p:cNvSpPr txBox="1"/>
          <p:nvPr/>
        </p:nvSpPr>
        <p:spPr>
          <a:xfrm>
            <a:off x="5940152" y="2004549"/>
            <a:ext cx="2520281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01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、点击输入简要文字内容，文字内容需概括精炼，不用多余的文字修饰，言简意赅的说明分项内容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……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TextBox 24"/>
          <p:cNvSpPr txBox="1"/>
          <p:nvPr/>
        </p:nvSpPr>
        <p:spPr>
          <a:xfrm>
            <a:off x="5940152" y="2827348"/>
            <a:ext cx="2520281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02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、点击输入简要文字内容，文字内容需概括精炼，不用多余的文字修饰，言简意赅的说明分项内容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……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" name="TextBox 25"/>
          <p:cNvSpPr txBox="1"/>
          <p:nvPr/>
        </p:nvSpPr>
        <p:spPr>
          <a:xfrm>
            <a:off x="5940152" y="3691444"/>
            <a:ext cx="2520281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03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、点击输入简要文字内容，文字内容需概括精炼，不用多余的文字修饰，言简意赅的说明分项内容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……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" name="TextBox 26"/>
          <p:cNvSpPr txBox="1"/>
          <p:nvPr/>
        </p:nvSpPr>
        <p:spPr>
          <a:xfrm>
            <a:off x="2799460" y="1451298"/>
            <a:ext cx="67135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20%</a:t>
            </a:r>
            <a:endParaRPr kumimoji="0" lang="zh-CN" altLang="en-US" sz="1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" name="TextBox 27"/>
          <p:cNvSpPr txBox="1"/>
          <p:nvPr/>
        </p:nvSpPr>
        <p:spPr>
          <a:xfrm>
            <a:off x="1562212" y="2453379"/>
            <a:ext cx="67135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15%</a:t>
            </a:r>
            <a:endParaRPr kumimoji="0" lang="zh-CN" altLang="en-US" sz="1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" name="TextBox 28"/>
          <p:cNvSpPr txBox="1"/>
          <p:nvPr/>
        </p:nvSpPr>
        <p:spPr>
          <a:xfrm>
            <a:off x="4043175" y="2453379"/>
            <a:ext cx="67135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0%</a:t>
            </a:r>
            <a:endParaRPr kumimoji="0" lang="zh-CN" altLang="en-US" sz="1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" name="TextBox 29"/>
          <p:cNvSpPr txBox="1"/>
          <p:nvPr/>
        </p:nvSpPr>
        <p:spPr>
          <a:xfrm>
            <a:off x="2058224" y="3893769"/>
            <a:ext cx="67135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35%</a:t>
            </a:r>
            <a:endParaRPr kumimoji="0" lang="zh-CN" altLang="en-US" sz="1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" name="TextBox 30"/>
          <p:cNvSpPr txBox="1"/>
          <p:nvPr/>
        </p:nvSpPr>
        <p:spPr>
          <a:xfrm>
            <a:off x="3545572" y="3901091"/>
            <a:ext cx="67135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20%</a:t>
            </a:r>
            <a:endParaRPr kumimoji="0" lang="zh-CN" altLang="en-US" sz="1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2000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7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8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8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2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22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/>
          <p:bldP spid="16" grpId="0"/>
          <p:bldP spid="17" grpId="0"/>
          <p:bldP spid="18" grpId="0"/>
          <p:bldP spid="19" grpId="0"/>
          <p:bldP spid="25" grpId="0"/>
          <p:bldP spid="26" grpId="0"/>
          <p:bldP spid="27" grpId="0"/>
          <p:bldP spid="28" grpId="0"/>
          <p:bldP spid="29" grpId="0"/>
          <p:bldP spid="30" grpId="0"/>
          <p:bldP spid="31" grpId="0"/>
          <p:bldP spid="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8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8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2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22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/>
          <p:bldP spid="16" grpId="0"/>
          <p:bldP spid="17" grpId="0"/>
          <p:bldP spid="18" grpId="0"/>
          <p:bldP spid="19" grpId="0"/>
          <p:bldP spid="25" grpId="0"/>
          <p:bldP spid="26" grpId="0"/>
          <p:bldP spid="27" grpId="0"/>
          <p:bldP spid="28" grpId="0"/>
          <p:bldP spid="29" grpId="0"/>
          <p:bldP spid="30" grpId="0"/>
          <p:bldP spid="31" grpId="0"/>
          <p:bldP spid="32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>
          <a:xfrm>
            <a:off x="0" y="2104333"/>
            <a:ext cx="6038850" cy="1225494"/>
          </a:xfrm>
          <a:custGeom>
            <a:avLst/>
            <a:gdLst>
              <a:gd name="connsiteX0" fmla="*/ 0 w 6781800"/>
              <a:gd name="connsiteY0" fmla="*/ 299838 h 1215160"/>
              <a:gd name="connsiteX1" fmla="*/ 2705100 w 6781800"/>
              <a:gd name="connsiteY1" fmla="*/ 52188 h 1215160"/>
              <a:gd name="connsiteX2" fmla="*/ 5619750 w 6781800"/>
              <a:gd name="connsiteY2" fmla="*/ 1195188 h 1215160"/>
              <a:gd name="connsiteX3" fmla="*/ 6781800 w 6781800"/>
              <a:gd name="connsiteY3" fmla="*/ 757038 h 1215160"/>
              <a:gd name="connsiteX0-1" fmla="*/ 0 w 6038850"/>
              <a:gd name="connsiteY0-2" fmla="*/ 299838 h 1304686"/>
              <a:gd name="connsiteX1-3" fmla="*/ 2705100 w 6038850"/>
              <a:gd name="connsiteY1-4" fmla="*/ 52188 h 1304686"/>
              <a:gd name="connsiteX2-5" fmla="*/ 5619750 w 6038850"/>
              <a:gd name="connsiteY2-6" fmla="*/ 1195188 h 1304686"/>
              <a:gd name="connsiteX3-7" fmla="*/ 6038850 w 6038850"/>
              <a:gd name="connsiteY3-8" fmla="*/ 1176138 h 1304686"/>
              <a:gd name="connsiteX0-9" fmla="*/ 0 w 6038850"/>
              <a:gd name="connsiteY0-10" fmla="*/ 287550 h 1218694"/>
              <a:gd name="connsiteX1-11" fmla="*/ 2705100 w 6038850"/>
              <a:gd name="connsiteY1-12" fmla="*/ 39900 h 1218694"/>
              <a:gd name="connsiteX2-13" fmla="*/ 4832350 w 6038850"/>
              <a:gd name="connsiteY2-14" fmla="*/ 1005100 h 1218694"/>
              <a:gd name="connsiteX3-15" fmla="*/ 6038850 w 6038850"/>
              <a:gd name="connsiteY3-16" fmla="*/ 1163850 h 1218694"/>
              <a:gd name="connsiteX0-17" fmla="*/ 0 w 6038850"/>
              <a:gd name="connsiteY0-18" fmla="*/ 287550 h 1225494"/>
              <a:gd name="connsiteX1-19" fmla="*/ 2705100 w 6038850"/>
              <a:gd name="connsiteY1-20" fmla="*/ 39900 h 1225494"/>
              <a:gd name="connsiteX2-21" fmla="*/ 4832350 w 6038850"/>
              <a:gd name="connsiteY2-22" fmla="*/ 1005100 h 1225494"/>
              <a:gd name="connsiteX3-23" fmla="*/ 6038850 w 6038850"/>
              <a:gd name="connsiteY3-24" fmla="*/ 1163850 h 12254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038850" h="1225494">
                <a:moveTo>
                  <a:pt x="0" y="287550"/>
                </a:moveTo>
                <a:cubicBezTo>
                  <a:pt x="884237" y="89112"/>
                  <a:pt x="1899708" y="-79692"/>
                  <a:pt x="2705100" y="39900"/>
                </a:cubicBezTo>
                <a:cubicBezTo>
                  <a:pt x="3510492" y="159492"/>
                  <a:pt x="4371975" y="786025"/>
                  <a:pt x="4832350" y="1005100"/>
                </a:cubicBezTo>
                <a:cubicBezTo>
                  <a:pt x="5292725" y="1224175"/>
                  <a:pt x="5829300" y="1285558"/>
                  <a:pt x="6038850" y="1163850"/>
                </a:cubicBezTo>
              </a:path>
            </a:pathLst>
          </a:custGeom>
          <a:ln w="12700" cmpd="sng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054436" y="2523719"/>
            <a:ext cx="849821" cy="635481"/>
            <a:chOff x="6054436" y="2405136"/>
            <a:chExt cx="849821" cy="63548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Freeform 133"/>
            <p:cNvSpPr/>
            <p:nvPr/>
          </p:nvSpPr>
          <p:spPr bwMode="auto">
            <a:xfrm rot="2700000" flipH="1">
              <a:off x="6116557" y="2789035"/>
              <a:ext cx="189461" cy="313703"/>
            </a:xfrm>
            <a:custGeom>
              <a:avLst/>
              <a:gdLst>
                <a:gd name="T0" fmla="*/ 7566 w 397"/>
                <a:gd name="T1" fmla="*/ 1009717 h 659"/>
                <a:gd name="T2" fmla="*/ 0 w 397"/>
                <a:gd name="T3" fmla="*/ 1009717 h 659"/>
                <a:gd name="T4" fmla="*/ 0 w 397"/>
                <a:gd name="T5" fmla="*/ 1009717 h 659"/>
                <a:gd name="T6" fmla="*/ 11348 w 397"/>
                <a:gd name="T7" fmla="*/ 1021020 h 659"/>
                <a:gd name="T8" fmla="*/ 15131 w 397"/>
                <a:gd name="T9" fmla="*/ 1062464 h 659"/>
                <a:gd name="T10" fmla="*/ 18914 w 397"/>
                <a:gd name="T11" fmla="*/ 1069999 h 659"/>
                <a:gd name="T12" fmla="*/ 181575 w 397"/>
                <a:gd name="T13" fmla="*/ 1574858 h 659"/>
                <a:gd name="T14" fmla="*/ 348019 w 397"/>
                <a:gd name="T15" fmla="*/ 1092605 h 659"/>
                <a:gd name="T16" fmla="*/ 650644 w 397"/>
                <a:gd name="T17" fmla="*/ 1661513 h 659"/>
                <a:gd name="T18" fmla="*/ 548508 w 397"/>
                <a:gd name="T19" fmla="*/ 2124928 h 659"/>
                <a:gd name="T20" fmla="*/ 760345 w 397"/>
                <a:gd name="T21" fmla="*/ 2482850 h 659"/>
                <a:gd name="T22" fmla="*/ 650644 w 397"/>
                <a:gd name="T23" fmla="*/ 2275632 h 659"/>
                <a:gd name="T24" fmla="*/ 688472 w 397"/>
                <a:gd name="T25" fmla="*/ 1989294 h 659"/>
                <a:gd name="T26" fmla="*/ 866264 w 397"/>
                <a:gd name="T27" fmla="*/ 1740632 h 659"/>
                <a:gd name="T28" fmla="*/ 1028925 w 397"/>
                <a:gd name="T29" fmla="*/ 1454295 h 659"/>
                <a:gd name="T30" fmla="*/ 1059187 w 397"/>
                <a:gd name="T31" fmla="*/ 1363872 h 659"/>
                <a:gd name="T32" fmla="*/ 1161323 w 397"/>
                <a:gd name="T33" fmla="*/ 1823520 h 659"/>
                <a:gd name="T34" fmla="*/ 1229414 w 397"/>
                <a:gd name="T35" fmla="*/ 1529647 h 659"/>
                <a:gd name="T36" fmla="*/ 1399640 w 397"/>
                <a:gd name="T37" fmla="*/ 745985 h 659"/>
                <a:gd name="T38" fmla="*/ 714951 w 397"/>
                <a:gd name="T39" fmla="*/ 0 h 659"/>
                <a:gd name="T40" fmla="*/ 11348 w 397"/>
                <a:gd name="T41" fmla="*/ 956971 h 659"/>
                <a:gd name="T42" fmla="*/ 7566 w 397"/>
                <a:gd name="T43" fmla="*/ 1009717 h 6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7" h="659">
                  <a:moveTo>
                    <a:pt x="2" y="268"/>
                  </a:moveTo>
                  <a:cubicBezTo>
                    <a:pt x="2" y="267"/>
                    <a:pt x="0" y="264"/>
                    <a:pt x="0" y="268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0" y="269"/>
                    <a:pt x="2" y="270"/>
                    <a:pt x="3" y="271"/>
                  </a:cubicBezTo>
                  <a:cubicBezTo>
                    <a:pt x="3" y="275"/>
                    <a:pt x="4" y="278"/>
                    <a:pt x="4" y="282"/>
                  </a:cubicBezTo>
                  <a:cubicBezTo>
                    <a:pt x="5" y="283"/>
                    <a:pt x="5" y="283"/>
                    <a:pt x="5" y="284"/>
                  </a:cubicBezTo>
                  <a:cubicBezTo>
                    <a:pt x="10" y="335"/>
                    <a:pt x="25" y="381"/>
                    <a:pt x="48" y="418"/>
                  </a:cubicBezTo>
                  <a:cubicBezTo>
                    <a:pt x="23" y="377"/>
                    <a:pt x="37" y="299"/>
                    <a:pt x="92" y="290"/>
                  </a:cubicBezTo>
                  <a:cubicBezTo>
                    <a:pt x="158" y="280"/>
                    <a:pt x="169" y="399"/>
                    <a:pt x="172" y="441"/>
                  </a:cubicBezTo>
                  <a:cubicBezTo>
                    <a:pt x="174" y="484"/>
                    <a:pt x="145" y="521"/>
                    <a:pt x="145" y="564"/>
                  </a:cubicBezTo>
                  <a:cubicBezTo>
                    <a:pt x="145" y="613"/>
                    <a:pt x="170" y="653"/>
                    <a:pt x="201" y="659"/>
                  </a:cubicBezTo>
                  <a:cubicBezTo>
                    <a:pt x="187" y="656"/>
                    <a:pt x="174" y="616"/>
                    <a:pt x="172" y="604"/>
                  </a:cubicBezTo>
                  <a:cubicBezTo>
                    <a:pt x="168" y="580"/>
                    <a:pt x="175" y="551"/>
                    <a:pt x="182" y="528"/>
                  </a:cubicBezTo>
                  <a:cubicBezTo>
                    <a:pt x="190" y="501"/>
                    <a:pt x="211" y="483"/>
                    <a:pt x="229" y="462"/>
                  </a:cubicBezTo>
                  <a:cubicBezTo>
                    <a:pt x="247" y="440"/>
                    <a:pt x="262" y="414"/>
                    <a:pt x="272" y="386"/>
                  </a:cubicBezTo>
                  <a:cubicBezTo>
                    <a:pt x="275" y="378"/>
                    <a:pt x="278" y="370"/>
                    <a:pt x="280" y="362"/>
                  </a:cubicBezTo>
                  <a:cubicBezTo>
                    <a:pt x="284" y="420"/>
                    <a:pt x="307" y="484"/>
                    <a:pt x="307" y="484"/>
                  </a:cubicBezTo>
                  <a:cubicBezTo>
                    <a:pt x="299" y="437"/>
                    <a:pt x="325" y="406"/>
                    <a:pt x="325" y="406"/>
                  </a:cubicBezTo>
                  <a:cubicBezTo>
                    <a:pt x="397" y="291"/>
                    <a:pt x="370" y="198"/>
                    <a:pt x="370" y="198"/>
                  </a:cubicBezTo>
                  <a:cubicBezTo>
                    <a:pt x="351" y="85"/>
                    <a:pt x="277" y="0"/>
                    <a:pt x="189" y="0"/>
                  </a:cubicBezTo>
                  <a:cubicBezTo>
                    <a:pt x="87" y="0"/>
                    <a:pt x="3" y="114"/>
                    <a:pt x="3" y="254"/>
                  </a:cubicBezTo>
                  <a:cubicBezTo>
                    <a:pt x="3" y="258"/>
                    <a:pt x="2" y="263"/>
                    <a:pt x="2" y="268"/>
                  </a:cubicBezTo>
                  <a:close/>
                </a:path>
              </a:pathLst>
            </a:custGeom>
            <a:solidFill>
              <a:srgbClr val="F15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" name="Freeform 134"/>
            <p:cNvSpPr/>
            <p:nvPr/>
          </p:nvSpPr>
          <p:spPr bwMode="auto">
            <a:xfrm rot="2700000" flipH="1">
              <a:off x="6176406" y="2803550"/>
              <a:ext cx="154413" cy="197568"/>
            </a:xfrm>
            <a:custGeom>
              <a:avLst/>
              <a:gdLst>
                <a:gd name="T0" fmla="*/ 581760 w 324"/>
                <a:gd name="T1" fmla="*/ 0 h 415"/>
                <a:gd name="T2" fmla="*/ 1148410 w 324"/>
                <a:gd name="T3" fmla="*/ 648083 h 415"/>
                <a:gd name="T4" fmla="*/ 1152187 w 324"/>
                <a:gd name="T5" fmla="*/ 655619 h 415"/>
                <a:gd name="T6" fmla="*/ 1152187 w 324"/>
                <a:gd name="T7" fmla="*/ 663154 h 415"/>
                <a:gd name="T8" fmla="*/ 1042635 w 324"/>
                <a:gd name="T9" fmla="*/ 1273558 h 415"/>
                <a:gd name="T10" fmla="*/ 963304 w 324"/>
                <a:gd name="T11" fmla="*/ 983428 h 415"/>
                <a:gd name="T12" fmla="*/ 868863 w 324"/>
                <a:gd name="T13" fmla="*/ 1137913 h 415"/>
                <a:gd name="T14" fmla="*/ 642203 w 324"/>
                <a:gd name="T15" fmla="*/ 1552384 h 415"/>
                <a:gd name="T16" fmla="*/ 630870 w 324"/>
                <a:gd name="T17" fmla="*/ 1563688 h 415"/>
                <a:gd name="T18" fmla="*/ 630870 w 324"/>
                <a:gd name="T19" fmla="*/ 1541080 h 415"/>
                <a:gd name="T20" fmla="*/ 245548 w 324"/>
                <a:gd name="T21" fmla="*/ 859086 h 415"/>
                <a:gd name="T22" fmla="*/ 196439 w 324"/>
                <a:gd name="T23" fmla="*/ 862854 h 415"/>
                <a:gd name="T24" fmla="*/ 7555 w 324"/>
                <a:gd name="T25" fmla="*/ 964588 h 415"/>
                <a:gd name="T26" fmla="*/ 3778 w 324"/>
                <a:gd name="T27" fmla="*/ 945749 h 415"/>
                <a:gd name="T28" fmla="*/ 3778 w 324"/>
                <a:gd name="T29" fmla="*/ 938213 h 415"/>
                <a:gd name="T30" fmla="*/ 0 w 324"/>
                <a:gd name="T31" fmla="*/ 900534 h 415"/>
                <a:gd name="T32" fmla="*/ 0 w 324"/>
                <a:gd name="T33" fmla="*/ 889230 h 415"/>
                <a:gd name="T34" fmla="*/ 0 w 324"/>
                <a:gd name="T35" fmla="*/ 840247 h 415"/>
                <a:gd name="T36" fmla="*/ 581760 w 324"/>
                <a:gd name="T37" fmla="*/ 0 h 4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24" h="415">
                  <a:moveTo>
                    <a:pt x="154" y="0"/>
                  </a:moveTo>
                  <a:cubicBezTo>
                    <a:pt x="225" y="0"/>
                    <a:pt x="288" y="73"/>
                    <a:pt x="304" y="172"/>
                  </a:cubicBezTo>
                  <a:cubicBezTo>
                    <a:pt x="305" y="174"/>
                    <a:pt x="305" y="174"/>
                    <a:pt x="305" y="174"/>
                  </a:cubicBezTo>
                  <a:cubicBezTo>
                    <a:pt x="305" y="176"/>
                    <a:pt x="305" y="176"/>
                    <a:pt x="305" y="176"/>
                  </a:cubicBezTo>
                  <a:cubicBezTo>
                    <a:pt x="306" y="179"/>
                    <a:pt x="324" y="248"/>
                    <a:pt x="276" y="338"/>
                  </a:cubicBezTo>
                  <a:cubicBezTo>
                    <a:pt x="276" y="335"/>
                    <a:pt x="256" y="263"/>
                    <a:pt x="255" y="261"/>
                  </a:cubicBezTo>
                  <a:cubicBezTo>
                    <a:pt x="256" y="270"/>
                    <a:pt x="235" y="292"/>
                    <a:pt x="230" y="302"/>
                  </a:cubicBezTo>
                  <a:cubicBezTo>
                    <a:pt x="209" y="338"/>
                    <a:pt x="198" y="379"/>
                    <a:pt x="170" y="412"/>
                  </a:cubicBezTo>
                  <a:cubicBezTo>
                    <a:pt x="169" y="413"/>
                    <a:pt x="168" y="414"/>
                    <a:pt x="167" y="415"/>
                  </a:cubicBezTo>
                  <a:cubicBezTo>
                    <a:pt x="167" y="413"/>
                    <a:pt x="167" y="411"/>
                    <a:pt x="167" y="409"/>
                  </a:cubicBezTo>
                  <a:cubicBezTo>
                    <a:pt x="159" y="260"/>
                    <a:pt x="107" y="228"/>
                    <a:pt x="65" y="228"/>
                  </a:cubicBezTo>
                  <a:cubicBezTo>
                    <a:pt x="61" y="228"/>
                    <a:pt x="57" y="229"/>
                    <a:pt x="52" y="229"/>
                  </a:cubicBezTo>
                  <a:cubicBezTo>
                    <a:pt x="33" y="232"/>
                    <a:pt x="15" y="242"/>
                    <a:pt x="2" y="256"/>
                  </a:cubicBezTo>
                  <a:cubicBezTo>
                    <a:pt x="2" y="254"/>
                    <a:pt x="1" y="253"/>
                    <a:pt x="1" y="251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6"/>
                    <a:pt x="1" y="242"/>
                    <a:pt x="0" y="239"/>
                  </a:cubicBezTo>
                  <a:cubicBezTo>
                    <a:pt x="0" y="239"/>
                    <a:pt x="0" y="236"/>
                    <a:pt x="0" y="236"/>
                  </a:cubicBezTo>
                  <a:cubicBezTo>
                    <a:pt x="0" y="231"/>
                    <a:pt x="0" y="227"/>
                    <a:pt x="0" y="223"/>
                  </a:cubicBezTo>
                  <a:cubicBezTo>
                    <a:pt x="0" y="100"/>
                    <a:pt x="69" y="0"/>
                    <a:pt x="154" y="0"/>
                  </a:cubicBezTo>
                  <a:close/>
                </a:path>
              </a:pathLst>
            </a:custGeom>
            <a:solidFill>
              <a:srgbClr val="F79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" name="Freeform 135"/>
            <p:cNvSpPr/>
            <p:nvPr/>
          </p:nvSpPr>
          <p:spPr bwMode="auto">
            <a:xfrm rot="2700000" flipH="1">
              <a:off x="6216128" y="2815389"/>
              <a:ext cx="101140" cy="142811"/>
            </a:xfrm>
            <a:custGeom>
              <a:avLst/>
              <a:gdLst>
                <a:gd name="T0" fmla="*/ 162607 w 212"/>
                <a:gd name="T1" fmla="*/ 535009 h 300"/>
                <a:gd name="T2" fmla="*/ 128573 w 212"/>
                <a:gd name="T3" fmla="*/ 535009 h 300"/>
                <a:gd name="T4" fmla="*/ 3782 w 212"/>
                <a:gd name="T5" fmla="*/ 599059 h 300"/>
                <a:gd name="T6" fmla="*/ 3782 w 212"/>
                <a:gd name="T7" fmla="*/ 587756 h 300"/>
                <a:gd name="T8" fmla="*/ 3782 w 212"/>
                <a:gd name="T9" fmla="*/ 583988 h 300"/>
                <a:gd name="T10" fmla="*/ 0 w 212"/>
                <a:gd name="T11" fmla="*/ 557615 h 300"/>
                <a:gd name="T12" fmla="*/ 0 w 212"/>
                <a:gd name="T13" fmla="*/ 550079 h 300"/>
                <a:gd name="T14" fmla="*/ 0 w 212"/>
                <a:gd name="T15" fmla="*/ 523706 h 300"/>
                <a:gd name="T16" fmla="*/ 381936 w 212"/>
                <a:gd name="T17" fmla="*/ 0 h 300"/>
                <a:gd name="T18" fmla="*/ 752528 w 212"/>
                <a:gd name="T19" fmla="*/ 403140 h 300"/>
                <a:gd name="T20" fmla="*/ 756309 w 212"/>
                <a:gd name="T21" fmla="*/ 406908 h 300"/>
                <a:gd name="T22" fmla="*/ 756309 w 212"/>
                <a:gd name="T23" fmla="*/ 410676 h 300"/>
                <a:gd name="T24" fmla="*/ 684460 w 212"/>
                <a:gd name="T25" fmla="*/ 791210 h 300"/>
                <a:gd name="T26" fmla="*/ 631518 w 212"/>
                <a:gd name="T27" fmla="*/ 610362 h 300"/>
                <a:gd name="T28" fmla="*/ 567232 w 212"/>
                <a:gd name="T29" fmla="*/ 704554 h 300"/>
                <a:gd name="T30" fmla="*/ 457567 w 212"/>
                <a:gd name="T31" fmla="*/ 1130300 h 300"/>
                <a:gd name="T32" fmla="*/ 162607 w 212"/>
                <a:gd name="T33" fmla="*/ 535009 h 3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2" h="300">
                  <a:moveTo>
                    <a:pt x="43" y="142"/>
                  </a:moveTo>
                  <a:cubicBezTo>
                    <a:pt x="40" y="142"/>
                    <a:pt x="37" y="142"/>
                    <a:pt x="34" y="142"/>
                  </a:cubicBezTo>
                  <a:cubicBezTo>
                    <a:pt x="21" y="144"/>
                    <a:pt x="10" y="150"/>
                    <a:pt x="1" y="159"/>
                  </a:cubicBezTo>
                  <a:cubicBezTo>
                    <a:pt x="1" y="158"/>
                    <a:pt x="1" y="157"/>
                    <a:pt x="1" y="156"/>
                  </a:cubicBezTo>
                  <a:cubicBezTo>
                    <a:pt x="1" y="155"/>
                    <a:pt x="1" y="155"/>
                    <a:pt x="1" y="155"/>
                  </a:cubicBezTo>
                  <a:cubicBezTo>
                    <a:pt x="0" y="152"/>
                    <a:pt x="0" y="150"/>
                    <a:pt x="0" y="148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3"/>
                    <a:pt x="0" y="141"/>
                    <a:pt x="0" y="139"/>
                  </a:cubicBezTo>
                  <a:cubicBezTo>
                    <a:pt x="0" y="62"/>
                    <a:pt x="45" y="0"/>
                    <a:pt x="101" y="0"/>
                  </a:cubicBezTo>
                  <a:cubicBezTo>
                    <a:pt x="147" y="0"/>
                    <a:pt x="189" y="45"/>
                    <a:pt x="199" y="107"/>
                  </a:cubicBezTo>
                  <a:cubicBezTo>
                    <a:pt x="200" y="108"/>
                    <a:pt x="200" y="108"/>
                    <a:pt x="200" y="108"/>
                  </a:cubicBezTo>
                  <a:cubicBezTo>
                    <a:pt x="200" y="109"/>
                    <a:pt x="200" y="109"/>
                    <a:pt x="200" y="109"/>
                  </a:cubicBezTo>
                  <a:cubicBezTo>
                    <a:pt x="201" y="111"/>
                    <a:pt x="212" y="154"/>
                    <a:pt x="181" y="210"/>
                  </a:cubicBezTo>
                  <a:cubicBezTo>
                    <a:pt x="181" y="208"/>
                    <a:pt x="167" y="164"/>
                    <a:pt x="167" y="162"/>
                  </a:cubicBezTo>
                  <a:cubicBezTo>
                    <a:pt x="168" y="168"/>
                    <a:pt x="154" y="181"/>
                    <a:pt x="150" y="187"/>
                  </a:cubicBezTo>
                  <a:cubicBezTo>
                    <a:pt x="137" y="210"/>
                    <a:pt x="126" y="275"/>
                    <a:pt x="121" y="300"/>
                  </a:cubicBezTo>
                  <a:cubicBezTo>
                    <a:pt x="121" y="300"/>
                    <a:pt x="94" y="134"/>
                    <a:pt x="43" y="142"/>
                  </a:cubicBez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Freeform 107"/>
            <p:cNvSpPr/>
            <p:nvPr/>
          </p:nvSpPr>
          <p:spPr bwMode="auto">
            <a:xfrm rot="2700000" flipH="1">
              <a:off x="6219230" y="2554544"/>
              <a:ext cx="183510" cy="293579"/>
            </a:xfrm>
            <a:custGeom>
              <a:avLst/>
              <a:gdLst>
                <a:gd name="T0" fmla="*/ 587375 w 312"/>
                <a:gd name="T1" fmla="*/ 0 h 495"/>
                <a:gd name="T2" fmla="*/ 1174750 w 312"/>
                <a:gd name="T3" fmla="*/ 597631 h 495"/>
                <a:gd name="T4" fmla="*/ 1174750 w 312"/>
                <a:gd name="T5" fmla="*/ 612666 h 495"/>
                <a:gd name="T6" fmla="*/ 1174750 w 312"/>
                <a:gd name="T7" fmla="*/ 612666 h 495"/>
                <a:gd name="T8" fmla="*/ 798228 w 312"/>
                <a:gd name="T9" fmla="*/ 1804170 h 495"/>
                <a:gd name="T10" fmla="*/ 779401 w 312"/>
                <a:gd name="T11" fmla="*/ 1826722 h 495"/>
                <a:gd name="T12" fmla="*/ 779401 w 312"/>
                <a:gd name="T13" fmla="*/ 1826722 h 495"/>
                <a:gd name="T14" fmla="*/ 779401 w 312"/>
                <a:gd name="T15" fmla="*/ 1826722 h 495"/>
                <a:gd name="T16" fmla="*/ 692801 w 312"/>
                <a:gd name="T17" fmla="*/ 1860550 h 495"/>
                <a:gd name="T18" fmla="*/ 579845 w 312"/>
                <a:gd name="T19" fmla="*/ 1762824 h 495"/>
                <a:gd name="T20" fmla="*/ 587375 w 312"/>
                <a:gd name="T21" fmla="*/ 1740272 h 495"/>
                <a:gd name="T22" fmla="*/ 587375 w 312"/>
                <a:gd name="T23" fmla="*/ 1740272 h 495"/>
                <a:gd name="T24" fmla="*/ 621262 w 312"/>
                <a:gd name="T25" fmla="*/ 1559855 h 495"/>
                <a:gd name="T26" fmla="*/ 459357 w 312"/>
                <a:gd name="T27" fmla="*/ 1168952 h 495"/>
                <a:gd name="T28" fmla="*/ 459357 w 312"/>
                <a:gd name="T29" fmla="*/ 1165193 h 495"/>
                <a:gd name="T30" fmla="*/ 158139 w 312"/>
                <a:gd name="T31" fmla="*/ 992293 h 495"/>
                <a:gd name="T32" fmla="*/ 0 w 312"/>
                <a:gd name="T33" fmla="*/ 590114 h 495"/>
                <a:gd name="T34" fmla="*/ 587375 w 312"/>
                <a:gd name="T35" fmla="*/ 0 h 49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000 w 10000"/>
                <a:gd name="connsiteY10" fmla="*/ 9354 h 10000"/>
                <a:gd name="connsiteX11" fmla="*/ 5288 w 10000"/>
                <a:gd name="connsiteY11" fmla="*/ 8384 h 10000"/>
                <a:gd name="connsiteX12" fmla="*/ 3910 w 10000"/>
                <a:gd name="connsiteY12" fmla="*/ 6283 h 10000"/>
                <a:gd name="connsiteX13" fmla="*/ 3910 w 10000"/>
                <a:gd name="connsiteY13" fmla="*/ 6263 h 10000"/>
                <a:gd name="connsiteX14" fmla="*/ 1346 w 10000"/>
                <a:gd name="connsiteY14" fmla="*/ 5333 h 10000"/>
                <a:gd name="connsiteX15" fmla="*/ 0 w 10000"/>
                <a:gd name="connsiteY15" fmla="*/ 3172 h 10000"/>
                <a:gd name="connsiteX16" fmla="*/ 5000 w 10000"/>
                <a:gd name="connsiteY16" fmla="*/ 0 h 10000"/>
                <a:gd name="connsiteX0-1" fmla="*/ 5000 w 10000"/>
                <a:gd name="connsiteY0-2" fmla="*/ 0 h 10000"/>
                <a:gd name="connsiteX1-3" fmla="*/ 10000 w 10000"/>
                <a:gd name="connsiteY1-4" fmla="*/ 3212 h 10000"/>
                <a:gd name="connsiteX2-5" fmla="*/ 10000 w 10000"/>
                <a:gd name="connsiteY2-6" fmla="*/ 3293 h 10000"/>
                <a:gd name="connsiteX3-7" fmla="*/ 10000 w 10000"/>
                <a:gd name="connsiteY3-8" fmla="*/ 3293 h 10000"/>
                <a:gd name="connsiteX4-9" fmla="*/ 6795 w 10000"/>
                <a:gd name="connsiteY4-10" fmla="*/ 9697 h 10000"/>
                <a:gd name="connsiteX5-11" fmla="*/ 6635 w 10000"/>
                <a:gd name="connsiteY5-12" fmla="*/ 9818 h 10000"/>
                <a:gd name="connsiteX6-13" fmla="*/ 6635 w 10000"/>
                <a:gd name="connsiteY6-14" fmla="*/ 9818 h 10000"/>
                <a:gd name="connsiteX7-15" fmla="*/ 6635 w 10000"/>
                <a:gd name="connsiteY7-16" fmla="*/ 9818 h 10000"/>
                <a:gd name="connsiteX8-17" fmla="*/ 5897 w 10000"/>
                <a:gd name="connsiteY8-18" fmla="*/ 10000 h 10000"/>
                <a:gd name="connsiteX9-19" fmla="*/ 4936 w 10000"/>
                <a:gd name="connsiteY9-20" fmla="*/ 9475 h 10000"/>
                <a:gd name="connsiteX10-21" fmla="*/ 5288 w 10000"/>
                <a:gd name="connsiteY10-22" fmla="*/ 8384 h 10000"/>
                <a:gd name="connsiteX11-23" fmla="*/ 3910 w 10000"/>
                <a:gd name="connsiteY11-24" fmla="*/ 6283 h 10000"/>
                <a:gd name="connsiteX12-25" fmla="*/ 3910 w 10000"/>
                <a:gd name="connsiteY12-26" fmla="*/ 6263 h 10000"/>
                <a:gd name="connsiteX13-27" fmla="*/ 1346 w 10000"/>
                <a:gd name="connsiteY13-28" fmla="*/ 5333 h 10000"/>
                <a:gd name="connsiteX14-29" fmla="*/ 0 w 10000"/>
                <a:gd name="connsiteY14-30" fmla="*/ 3172 h 10000"/>
                <a:gd name="connsiteX15-31" fmla="*/ 5000 w 10000"/>
                <a:gd name="connsiteY15-32" fmla="*/ 0 h 10000"/>
                <a:gd name="connsiteX0-33" fmla="*/ 5000 w 10000"/>
                <a:gd name="connsiteY0-34" fmla="*/ 0 h 10086"/>
                <a:gd name="connsiteX1-35" fmla="*/ 10000 w 10000"/>
                <a:gd name="connsiteY1-36" fmla="*/ 3212 h 10086"/>
                <a:gd name="connsiteX2-37" fmla="*/ 10000 w 10000"/>
                <a:gd name="connsiteY2-38" fmla="*/ 3293 h 10086"/>
                <a:gd name="connsiteX3-39" fmla="*/ 10000 w 10000"/>
                <a:gd name="connsiteY3-40" fmla="*/ 3293 h 10086"/>
                <a:gd name="connsiteX4-41" fmla="*/ 6795 w 10000"/>
                <a:gd name="connsiteY4-42" fmla="*/ 9697 h 10086"/>
                <a:gd name="connsiteX5-43" fmla="*/ 6635 w 10000"/>
                <a:gd name="connsiteY5-44" fmla="*/ 9818 h 10086"/>
                <a:gd name="connsiteX6-45" fmla="*/ 6635 w 10000"/>
                <a:gd name="connsiteY6-46" fmla="*/ 9818 h 10086"/>
                <a:gd name="connsiteX7-47" fmla="*/ 6635 w 10000"/>
                <a:gd name="connsiteY7-48" fmla="*/ 9818 h 10086"/>
                <a:gd name="connsiteX8-49" fmla="*/ 5897 w 10000"/>
                <a:gd name="connsiteY8-50" fmla="*/ 10000 h 10086"/>
                <a:gd name="connsiteX9-51" fmla="*/ 5288 w 10000"/>
                <a:gd name="connsiteY9-52" fmla="*/ 8384 h 10086"/>
                <a:gd name="connsiteX10-53" fmla="*/ 3910 w 10000"/>
                <a:gd name="connsiteY10-54" fmla="*/ 6283 h 10086"/>
                <a:gd name="connsiteX11-55" fmla="*/ 3910 w 10000"/>
                <a:gd name="connsiteY11-56" fmla="*/ 6263 h 10086"/>
                <a:gd name="connsiteX12-57" fmla="*/ 1346 w 10000"/>
                <a:gd name="connsiteY12-58" fmla="*/ 5333 h 10086"/>
                <a:gd name="connsiteX13-59" fmla="*/ 0 w 10000"/>
                <a:gd name="connsiteY13-60" fmla="*/ 3172 h 10086"/>
                <a:gd name="connsiteX14-61" fmla="*/ 5000 w 10000"/>
                <a:gd name="connsiteY14-62" fmla="*/ 0 h 1008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0000" h="10086">
                  <a:moveTo>
                    <a:pt x="5000" y="0"/>
                  </a:moveTo>
                  <a:cubicBezTo>
                    <a:pt x="7756" y="0"/>
                    <a:pt x="10000" y="1455"/>
                    <a:pt x="10000" y="3212"/>
                  </a:cubicBezTo>
                  <a:lnTo>
                    <a:pt x="10000" y="3293"/>
                  </a:lnTo>
                  <a:lnTo>
                    <a:pt x="10000" y="3293"/>
                  </a:lnTo>
                  <a:cubicBezTo>
                    <a:pt x="10000" y="5717"/>
                    <a:pt x="8814" y="7859"/>
                    <a:pt x="6795" y="9697"/>
                  </a:cubicBezTo>
                  <a:cubicBezTo>
                    <a:pt x="6731" y="9737"/>
                    <a:pt x="6699" y="9778"/>
                    <a:pt x="6635" y="9818"/>
                  </a:cubicBezTo>
                  <a:lnTo>
                    <a:pt x="6635" y="9818"/>
                  </a:lnTo>
                  <a:lnTo>
                    <a:pt x="6635" y="9818"/>
                  </a:lnTo>
                  <a:cubicBezTo>
                    <a:pt x="6442" y="9919"/>
                    <a:pt x="6121" y="10239"/>
                    <a:pt x="5897" y="10000"/>
                  </a:cubicBezTo>
                  <a:cubicBezTo>
                    <a:pt x="5673" y="9761"/>
                    <a:pt x="5619" y="9003"/>
                    <a:pt x="5288" y="8384"/>
                  </a:cubicBezTo>
                  <a:cubicBezTo>
                    <a:pt x="5064" y="7556"/>
                    <a:pt x="4744" y="6848"/>
                    <a:pt x="3910" y="6283"/>
                  </a:cubicBezTo>
                  <a:lnTo>
                    <a:pt x="3910" y="6263"/>
                  </a:lnTo>
                  <a:cubicBezTo>
                    <a:pt x="3237" y="5818"/>
                    <a:pt x="2340" y="5475"/>
                    <a:pt x="1346" y="5333"/>
                  </a:cubicBezTo>
                  <a:cubicBezTo>
                    <a:pt x="513" y="4768"/>
                    <a:pt x="0" y="4000"/>
                    <a:pt x="0" y="3172"/>
                  </a:cubicBezTo>
                  <a:cubicBezTo>
                    <a:pt x="0" y="1414"/>
                    <a:pt x="2244" y="0"/>
                    <a:pt x="5000" y="0"/>
                  </a:cubicBezTo>
                  <a:close/>
                </a:path>
              </a:pathLst>
            </a:custGeom>
            <a:solidFill>
              <a:schemeClr val="accent2">
                <a:alpha val="73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" name="Freeform 107"/>
            <p:cNvSpPr/>
            <p:nvPr/>
          </p:nvSpPr>
          <p:spPr bwMode="auto">
            <a:xfrm rot="2700000">
              <a:off x="6369742" y="2705056"/>
              <a:ext cx="183510" cy="293579"/>
            </a:xfrm>
            <a:custGeom>
              <a:avLst/>
              <a:gdLst>
                <a:gd name="T0" fmla="*/ 587375 w 312"/>
                <a:gd name="T1" fmla="*/ 0 h 495"/>
                <a:gd name="T2" fmla="*/ 1174750 w 312"/>
                <a:gd name="T3" fmla="*/ 597631 h 495"/>
                <a:gd name="T4" fmla="*/ 1174750 w 312"/>
                <a:gd name="T5" fmla="*/ 612666 h 495"/>
                <a:gd name="T6" fmla="*/ 1174750 w 312"/>
                <a:gd name="T7" fmla="*/ 612666 h 495"/>
                <a:gd name="T8" fmla="*/ 798228 w 312"/>
                <a:gd name="T9" fmla="*/ 1804170 h 495"/>
                <a:gd name="T10" fmla="*/ 779401 w 312"/>
                <a:gd name="T11" fmla="*/ 1826722 h 495"/>
                <a:gd name="T12" fmla="*/ 779401 w 312"/>
                <a:gd name="T13" fmla="*/ 1826722 h 495"/>
                <a:gd name="T14" fmla="*/ 779401 w 312"/>
                <a:gd name="T15" fmla="*/ 1826722 h 495"/>
                <a:gd name="T16" fmla="*/ 692801 w 312"/>
                <a:gd name="T17" fmla="*/ 1860550 h 495"/>
                <a:gd name="T18" fmla="*/ 579845 w 312"/>
                <a:gd name="T19" fmla="*/ 1762824 h 495"/>
                <a:gd name="T20" fmla="*/ 587375 w 312"/>
                <a:gd name="T21" fmla="*/ 1740272 h 495"/>
                <a:gd name="T22" fmla="*/ 587375 w 312"/>
                <a:gd name="T23" fmla="*/ 1740272 h 495"/>
                <a:gd name="T24" fmla="*/ 621262 w 312"/>
                <a:gd name="T25" fmla="*/ 1559855 h 495"/>
                <a:gd name="T26" fmla="*/ 459357 w 312"/>
                <a:gd name="T27" fmla="*/ 1168952 h 495"/>
                <a:gd name="T28" fmla="*/ 459357 w 312"/>
                <a:gd name="T29" fmla="*/ 1165193 h 495"/>
                <a:gd name="T30" fmla="*/ 158139 w 312"/>
                <a:gd name="T31" fmla="*/ 992293 h 495"/>
                <a:gd name="T32" fmla="*/ 0 w 312"/>
                <a:gd name="T33" fmla="*/ 590114 h 495"/>
                <a:gd name="T34" fmla="*/ 587375 w 312"/>
                <a:gd name="T35" fmla="*/ 0 h 49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000 w 10000"/>
                <a:gd name="connsiteY10" fmla="*/ 9354 h 10000"/>
                <a:gd name="connsiteX11" fmla="*/ 5288 w 10000"/>
                <a:gd name="connsiteY11" fmla="*/ 8384 h 10000"/>
                <a:gd name="connsiteX12" fmla="*/ 3910 w 10000"/>
                <a:gd name="connsiteY12" fmla="*/ 6283 h 10000"/>
                <a:gd name="connsiteX13" fmla="*/ 3910 w 10000"/>
                <a:gd name="connsiteY13" fmla="*/ 6263 h 10000"/>
                <a:gd name="connsiteX14" fmla="*/ 1346 w 10000"/>
                <a:gd name="connsiteY14" fmla="*/ 5333 h 10000"/>
                <a:gd name="connsiteX15" fmla="*/ 0 w 10000"/>
                <a:gd name="connsiteY15" fmla="*/ 3172 h 10000"/>
                <a:gd name="connsiteX16" fmla="*/ 5000 w 10000"/>
                <a:gd name="connsiteY16" fmla="*/ 0 h 10000"/>
                <a:gd name="connsiteX0-1" fmla="*/ 5000 w 10000"/>
                <a:gd name="connsiteY0-2" fmla="*/ 0 h 10000"/>
                <a:gd name="connsiteX1-3" fmla="*/ 10000 w 10000"/>
                <a:gd name="connsiteY1-4" fmla="*/ 3212 h 10000"/>
                <a:gd name="connsiteX2-5" fmla="*/ 10000 w 10000"/>
                <a:gd name="connsiteY2-6" fmla="*/ 3293 h 10000"/>
                <a:gd name="connsiteX3-7" fmla="*/ 10000 w 10000"/>
                <a:gd name="connsiteY3-8" fmla="*/ 3293 h 10000"/>
                <a:gd name="connsiteX4-9" fmla="*/ 6795 w 10000"/>
                <a:gd name="connsiteY4-10" fmla="*/ 9697 h 10000"/>
                <a:gd name="connsiteX5-11" fmla="*/ 6635 w 10000"/>
                <a:gd name="connsiteY5-12" fmla="*/ 9818 h 10000"/>
                <a:gd name="connsiteX6-13" fmla="*/ 6635 w 10000"/>
                <a:gd name="connsiteY6-14" fmla="*/ 9818 h 10000"/>
                <a:gd name="connsiteX7-15" fmla="*/ 6635 w 10000"/>
                <a:gd name="connsiteY7-16" fmla="*/ 9818 h 10000"/>
                <a:gd name="connsiteX8-17" fmla="*/ 5897 w 10000"/>
                <a:gd name="connsiteY8-18" fmla="*/ 10000 h 10000"/>
                <a:gd name="connsiteX9-19" fmla="*/ 4936 w 10000"/>
                <a:gd name="connsiteY9-20" fmla="*/ 9475 h 10000"/>
                <a:gd name="connsiteX10-21" fmla="*/ 5288 w 10000"/>
                <a:gd name="connsiteY10-22" fmla="*/ 8384 h 10000"/>
                <a:gd name="connsiteX11-23" fmla="*/ 3910 w 10000"/>
                <a:gd name="connsiteY11-24" fmla="*/ 6283 h 10000"/>
                <a:gd name="connsiteX12-25" fmla="*/ 3910 w 10000"/>
                <a:gd name="connsiteY12-26" fmla="*/ 6263 h 10000"/>
                <a:gd name="connsiteX13-27" fmla="*/ 1346 w 10000"/>
                <a:gd name="connsiteY13-28" fmla="*/ 5333 h 10000"/>
                <a:gd name="connsiteX14-29" fmla="*/ 0 w 10000"/>
                <a:gd name="connsiteY14-30" fmla="*/ 3172 h 10000"/>
                <a:gd name="connsiteX15-31" fmla="*/ 5000 w 10000"/>
                <a:gd name="connsiteY15-32" fmla="*/ 0 h 10000"/>
                <a:gd name="connsiteX0-33" fmla="*/ 5000 w 10000"/>
                <a:gd name="connsiteY0-34" fmla="*/ 0 h 10086"/>
                <a:gd name="connsiteX1-35" fmla="*/ 10000 w 10000"/>
                <a:gd name="connsiteY1-36" fmla="*/ 3212 h 10086"/>
                <a:gd name="connsiteX2-37" fmla="*/ 10000 w 10000"/>
                <a:gd name="connsiteY2-38" fmla="*/ 3293 h 10086"/>
                <a:gd name="connsiteX3-39" fmla="*/ 10000 w 10000"/>
                <a:gd name="connsiteY3-40" fmla="*/ 3293 h 10086"/>
                <a:gd name="connsiteX4-41" fmla="*/ 6795 w 10000"/>
                <a:gd name="connsiteY4-42" fmla="*/ 9697 h 10086"/>
                <a:gd name="connsiteX5-43" fmla="*/ 6635 w 10000"/>
                <a:gd name="connsiteY5-44" fmla="*/ 9818 h 10086"/>
                <a:gd name="connsiteX6-45" fmla="*/ 6635 w 10000"/>
                <a:gd name="connsiteY6-46" fmla="*/ 9818 h 10086"/>
                <a:gd name="connsiteX7-47" fmla="*/ 6635 w 10000"/>
                <a:gd name="connsiteY7-48" fmla="*/ 9818 h 10086"/>
                <a:gd name="connsiteX8-49" fmla="*/ 5897 w 10000"/>
                <a:gd name="connsiteY8-50" fmla="*/ 10000 h 10086"/>
                <a:gd name="connsiteX9-51" fmla="*/ 5288 w 10000"/>
                <a:gd name="connsiteY9-52" fmla="*/ 8384 h 10086"/>
                <a:gd name="connsiteX10-53" fmla="*/ 3910 w 10000"/>
                <a:gd name="connsiteY10-54" fmla="*/ 6283 h 10086"/>
                <a:gd name="connsiteX11-55" fmla="*/ 3910 w 10000"/>
                <a:gd name="connsiteY11-56" fmla="*/ 6263 h 10086"/>
                <a:gd name="connsiteX12-57" fmla="*/ 1346 w 10000"/>
                <a:gd name="connsiteY12-58" fmla="*/ 5333 h 10086"/>
                <a:gd name="connsiteX13-59" fmla="*/ 0 w 10000"/>
                <a:gd name="connsiteY13-60" fmla="*/ 3172 h 10086"/>
                <a:gd name="connsiteX14-61" fmla="*/ 5000 w 10000"/>
                <a:gd name="connsiteY14-62" fmla="*/ 0 h 1008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0000" h="10086">
                  <a:moveTo>
                    <a:pt x="5000" y="0"/>
                  </a:moveTo>
                  <a:cubicBezTo>
                    <a:pt x="7756" y="0"/>
                    <a:pt x="10000" y="1455"/>
                    <a:pt x="10000" y="3212"/>
                  </a:cubicBezTo>
                  <a:lnTo>
                    <a:pt x="10000" y="3293"/>
                  </a:lnTo>
                  <a:lnTo>
                    <a:pt x="10000" y="3293"/>
                  </a:lnTo>
                  <a:cubicBezTo>
                    <a:pt x="10000" y="5717"/>
                    <a:pt x="8814" y="7859"/>
                    <a:pt x="6795" y="9697"/>
                  </a:cubicBezTo>
                  <a:cubicBezTo>
                    <a:pt x="6731" y="9737"/>
                    <a:pt x="6699" y="9778"/>
                    <a:pt x="6635" y="9818"/>
                  </a:cubicBezTo>
                  <a:lnTo>
                    <a:pt x="6635" y="9818"/>
                  </a:lnTo>
                  <a:lnTo>
                    <a:pt x="6635" y="9818"/>
                  </a:lnTo>
                  <a:cubicBezTo>
                    <a:pt x="6442" y="9919"/>
                    <a:pt x="6121" y="10239"/>
                    <a:pt x="5897" y="10000"/>
                  </a:cubicBezTo>
                  <a:cubicBezTo>
                    <a:pt x="5673" y="9761"/>
                    <a:pt x="5619" y="9003"/>
                    <a:pt x="5288" y="8384"/>
                  </a:cubicBezTo>
                  <a:cubicBezTo>
                    <a:pt x="5064" y="7556"/>
                    <a:pt x="4744" y="6848"/>
                    <a:pt x="3910" y="6283"/>
                  </a:cubicBezTo>
                  <a:lnTo>
                    <a:pt x="3910" y="6263"/>
                  </a:lnTo>
                  <a:cubicBezTo>
                    <a:pt x="3237" y="5818"/>
                    <a:pt x="2340" y="5475"/>
                    <a:pt x="1346" y="5333"/>
                  </a:cubicBezTo>
                  <a:cubicBezTo>
                    <a:pt x="513" y="4768"/>
                    <a:pt x="0" y="4000"/>
                    <a:pt x="0" y="3172"/>
                  </a:cubicBezTo>
                  <a:cubicBezTo>
                    <a:pt x="0" y="1414"/>
                    <a:pt x="2244" y="0"/>
                    <a:pt x="5000" y="0"/>
                  </a:cubicBezTo>
                  <a:close/>
                </a:path>
              </a:pathLst>
            </a:custGeom>
            <a:solidFill>
              <a:schemeClr val="accent2">
                <a:alpha val="73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Freeform 108"/>
            <p:cNvSpPr/>
            <p:nvPr/>
          </p:nvSpPr>
          <p:spPr bwMode="auto">
            <a:xfrm rot="2700000">
              <a:off x="6407803" y="2259335"/>
              <a:ext cx="350653" cy="642255"/>
            </a:xfrm>
            <a:custGeom>
              <a:avLst/>
              <a:gdLst>
                <a:gd name="T0" fmla="*/ 1122363 w 596"/>
                <a:gd name="T1" fmla="*/ 4105275 h 1092"/>
                <a:gd name="T2" fmla="*/ 598844 w 596"/>
                <a:gd name="T3" fmla="*/ 4105275 h 1092"/>
                <a:gd name="T4" fmla="*/ 79093 w 596"/>
                <a:gd name="T5" fmla="*/ 1928577 h 1092"/>
                <a:gd name="T6" fmla="*/ 1122363 w 596"/>
                <a:gd name="T7" fmla="*/ 0 h 1092"/>
                <a:gd name="T8" fmla="*/ 1126129 w 596"/>
                <a:gd name="T9" fmla="*/ 0 h 1092"/>
                <a:gd name="T10" fmla="*/ 2165632 w 596"/>
                <a:gd name="T11" fmla="*/ 1928577 h 1092"/>
                <a:gd name="T12" fmla="*/ 1645881 w 596"/>
                <a:gd name="T13" fmla="*/ 4105275 h 1092"/>
                <a:gd name="T14" fmla="*/ 1122363 w 596"/>
                <a:gd name="T15" fmla="*/ 4105275 h 10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96" h="1092">
                  <a:moveTo>
                    <a:pt x="298" y="1092"/>
                  </a:moveTo>
                  <a:cubicBezTo>
                    <a:pt x="159" y="1092"/>
                    <a:pt x="159" y="1092"/>
                    <a:pt x="159" y="1092"/>
                  </a:cubicBezTo>
                  <a:cubicBezTo>
                    <a:pt x="31" y="824"/>
                    <a:pt x="21" y="513"/>
                    <a:pt x="21" y="513"/>
                  </a:cubicBezTo>
                  <a:cubicBezTo>
                    <a:pt x="0" y="212"/>
                    <a:pt x="298" y="0"/>
                    <a:pt x="298" y="0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299" y="0"/>
                    <a:pt x="596" y="212"/>
                    <a:pt x="575" y="513"/>
                  </a:cubicBezTo>
                  <a:cubicBezTo>
                    <a:pt x="575" y="513"/>
                    <a:pt x="566" y="824"/>
                    <a:pt x="437" y="1092"/>
                  </a:cubicBezTo>
                  <a:lnTo>
                    <a:pt x="298" y="10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Oval 113"/>
            <p:cNvSpPr>
              <a:spLocks noChangeArrowheads="1"/>
            </p:cNvSpPr>
            <p:nvPr/>
          </p:nvSpPr>
          <p:spPr bwMode="auto">
            <a:xfrm rot="2700000">
              <a:off x="6568043" y="2481147"/>
              <a:ext cx="117123" cy="114085"/>
            </a:xfrm>
            <a:prstGeom prst="ellipse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Oval 116"/>
            <p:cNvSpPr>
              <a:spLocks noChangeArrowheads="1"/>
            </p:cNvSpPr>
            <p:nvPr/>
          </p:nvSpPr>
          <p:spPr bwMode="auto">
            <a:xfrm rot="2700000">
              <a:off x="6500229" y="2593093"/>
              <a:ext cx="70303" cy="72640"/>
            </a:xfrm>
            <a:prstGeom prst="ellipse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Oval 119"/>
            <p:cNvSpPr>
              <a:spLocks noChangeArrowheads="1"/>
            </p:cNvSpPr>
            <p:nvPr/>
          </p:nvSpPr>
          <p:spPr bwMode="auto">
            <a:xfrm rot="2700000">
              <a:off x="6447912" y="2674106"/>
              <a:ext cx="43239" cy="42313"/>
            </a:xfrm>
            <a:prstGeom prst="ellipse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" name="Rectangle 27"/>
            <p:cNvSpPr/>
            <p:nvPr/>
          </p:nvSpPr>
          <p:spPr>
            <a:xfrm rot="2700000">
              <a:off x="6301683" y="2797997"/>
              <a:ext cx="71523" cy="43830"/>
            </a:xfrm>
            <a:prstGeom prst="rect">
              <a:avLst/>
            </a:prstGeom>
            <a:solidFill>
              <a:srgbClr val="EB6949">
                <a:alpha val="73000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776458" y="1732994"/>
            <a:ext cx="958136" cy="95813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7" name="同心圆 1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9" name="Group 30"/>
          <p:cNvGrpSpPr/>
          <p:nvPr/>
        </p:nvGrpSpPr>
        <p:grpSpPr>
          <a:xfrm>
            <a:off x="4801394" y="3834127"/>
            <a:ext cx="317357" cy="278329"/>
            <a:chOff x="3175" y="-1587"/>
            <a:chExt cx="490538" cy="430212"/>
          </a:xfrm>
          <a:solidFill>
            <a:schemeClr val="accent1"/>
          </a:solidFill>
        </p:grpSpPr>
        <p:sp>
          <p:nvSpPr>
            <p:cNvPr id="20" name="Freeform 175"/>
            <p:cNvSpPr>
              <a:spLocks noEditPoints="1"/>
            </p:cNvSpPr>
            <p:nvPr/>
          </p:nvSpPr>
          <p:spPr bwMode="auto">
            <a:xfrm>
              <a:off x="3175" y="-1587"/>
              <a:ext cx="490538" cy="430212"/>
            </a:xfrm>
            <a:custGeom>
              <a:avLst/>
              <a:gdLst>
                <a:gd name="T0" fmla="*/ 128 w 128"/>
                <a:gd name="T1" fmla="*/ 66 h 112"/>
                <a:gd name="T2" fmla="*/ 112 w 128"/>
                <a:gd name="T3" fmla="*/ 6 h 112"/>
                <a:gd name="T4" fmla="*/ 104 w 128"/>
                <a:gd name="T5" fmla="*/ 0 h 112"/>
                <a:gd name="T6" fmla="*/ 64 w 128"/>
                <a:gd name="T7" fmla="*/ 0 h 112"/>
                <a:gd name="T8" fmla="*/ 24 w 128"/>
                <a:gd name="T9" fmla="*/ 0 h 112"/>
                <a:gd name="T10" fmla="*/ 16 w 128"/>
                <a:gd name="T11" fmla="*/ 6 h 112"/>
                <a:gd name="T12" fmla="*/ 0 w 128"/>
                <a:gd name="T13" fmla="*/ 66 h 112"/>
                <a:gd name="T14" fmla="*/ 0 w 128"/>
                <a:gd name="T15" fmla="*/ 68 h 112"/>
                <a:gd name="T16" fmla="*/ 0 w 128"/>
                <a:gd name="T17" fmla="*/ 96 h 112"/>
                <a:gd name="T18" fmla="*/ 16 w 128"/>
                <a:gd name="T19" fmla="*/ 112 h 112"/>
                <a:gd name="T20" fmla="*/ 112 w 128"/>
                <a:gd name="T21" fmla="*/ 112 h 112"/>
                <a:gd name="T22" fmla="*/ 128 w 128"/>
                <a:gd name="T23" fmla="*/ 96 h 112"/>
                <a:gd name="T24" fmla="*/ 128 w 128"/>
                <a:gd name="T25" fmla="*/ 68 h 112"/>
                <a:gd name="T26" fmla="*/ 128 w 128"/>
                <a:gd name="T27" fmla="*/ 66 h 112"/>
                <a:gd name="T28" fmla="*/ 120 w 128"/>
                <a:gd name="T29" fmla="*/ 96 h 112"/>
                <a:gd name="T30" fmla="*/ 112 w 128"/>
                <a:gd name="T31" fmla="*/ 104 h 112"/>
                <a:gd name="T32" fmla="*/ 16 w 128"/>
                <a:gd name="T33" fmla="*/ 104 h 112"/>
                <a:gd name="T34" fmla="*/ 8 w 128"/>
                <a:gd name="T35" fmla="*/ 96 h 112"/>
                <a:gd name="T36" fmla="*/ 8 w 128"/>
                <a:gd name="T37" fmla="*/ 68 h 112"/>
                <a:gd name="T38" fmla="*/ 24 w 128"/>
                <a:gd name="T39" fmla="*/ 8 h 112"/>
                <a:gd name="T40" fmla="*/ 104 w 128"/>
                <a:gd name="T41" fmla="*/ 8 h 112"/>
                <a:gd name="T42" fmla="*/ 120 w 128"/>
                <a:gd name="T43" fmla="*/ 68 h 112"/>
                <a:gd name="T44" fmla="*/ 120 w 128"/>
                <a:gd name="T45" fmla="*/ 9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8" h="112">
                  <a:moveTo>
                    <a:pt x="128" y="66"/>
                  </a:moveTo>
                  <a:cubicBezTo>
                    <a:pt x="112" y="6"/>
                    <a:pt x="112" y="6"/>
                    <a:pt x="112" y="6"/>
                  </a:cubicBezTo>
                  <a:cubicBezTo>
                    <a:pt x="111" y="2"/>
                    <a:pt x="108" y="0"/>
                    <a:pt x="10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17" y="2"/>
                    <a:pt x="16" y="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7"/>
                    <a:pt x="0" y="67"/>
                    <a:pt x="0" y="68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5"/>
                    <a:pt x="7" y="112"/>
                    <a:pt x="16" y="112"/>
                  </a:cubicBezTo>
                  <a:cubicBezTo>
                    <a:pt x="112" y="112"/>
                    <a:pt x="112" y="112"/>
                    <a:pt x="112" y="112"/>
                  </a:cubicBezTo>
                  <a:cubicBezTo>
                    <a:pt x="121" y="112"/>
                    <a:pt x="128" y="105"/>
                    <a:pt x="128" y="96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8" y="67"/>
                    <a:pt x="128" y="67"/>
                    <a:pt x="128" y="66"/>
                  </a:cubicBezTo>
                  <a:close/>
                  <a:moveTo>
                    <a:pt x="120" y="96"/>
                  </a:moveTo>
                  <a:cubicBezTo>
                    <a:pt x="120" y="100"/>
                    <a:pt x="116" y="104"/>
                    <a:pt x="112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2" y="104"/>
                    <a:pt x="8" y="100"/>
                    <a:pt x="8" y="96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20" y="68"/>
                    <a:pt x="120" y="68"/>
                    <a:pt x="120" y="68"/>
                  </a:cubicBezTo>
                  <a:lnTo>
                    <a:pt x="12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" name="Freeform 176"/>
            <p:cNvSpPr>
              <a:spLocks noEditPoints="1"/>
            </p:cNvSpPr>
            <p:nvPr/>
          </p:nvSpPr>
          <p:spPr bwMode="auto">
            <a:xfrm>
              <a:off x="60325" y="58738"/>
              <a:ext cx="374650" cy="277812"/>
            </a:xfrm>
            <a:custGeom>
              <a:avLst/>
              <a:gdLst>
                <a:gd name="T0" fmla="*/ 80 w 98"/>
                <a:gd name="T1" fmla="*/ 0 h 72"/>
                <a:gd name="T2" fmla="*/ 18 w 98"/>
                <a:gd name="T3" fmla="*/ 0 h 72"/>
                <a:gd name="T4" fmla="*/ 14 w 98"/>
                <a:gd name="T5" fmla="*/ 3 h 72"/>
                <a:gd name="T6" fmla="*/ 0 w 98"/>
                <a:gd name="T7" fmla="*/ 51 h 72"/>
                <a:gd name="T8" fmla="*/ 1 w 98"/>
                <a:gd name="T9" fmla="*/ 54 h 72"/>
                <a:gd name="T10" fmla="*/ 4 w 98"/>
                <a:gd name="T11" fmla="*/ 56 h 72"/>
                <a:gd name="T12" fmla="*/ 16 w 98"/>
                <a:gd name="T13" fmla="*/ 56 h 72"/>
                <a:gd name="T14" fmla="*/ 20 w 98"/>
                <a:gd name="T15" fmla="*/ 56 h 72"/>
                <a:gd name="T16" fmla="*/ 23 w 98"/>
                <a:gd name="T17" fmla="*/ 56 h 72"/>
                <a:gd name="T18" fmla="*/ 28 w 98"/>
                <a:gd name="T19" fmla="*/ 68 h 72"/>
                <a:gd name="T20" fmla="*/ 35 w 98"/>
                <a:gd name="T21" fmla="*/ 72 h 72"/>
                <a:gd name="T22" fmla="*/ 63 w 98"/>
                <a:gd name="T23" fmla="*/ 72 h 72"/>
                <a:gd name="T24" fmla="*/ 70 w 98"/>
                <a:gd name="T25" fmla="*/ 68 h 72"/>
                <a:gd name="T26" fmla="*/ 75 w 98"/>
                <a:gd name="T27" fmla="*/ 56 h 72"/>
                <a:gd name="T28" fmla="*/ 78 w 98"/>
                <a:gd name="T29" fmla="*/ 56 h 72"/>
                <a:gd name="T30" fmla="*/ 82 w 98"/>
                <a:gd name="T31" fmla="*/ 56 h 72"/>
                <a:gd name="T32" fmla="*/ 94 w 98"/>
                <a:gd name="T33" fmla="*/ 56 h 72"/>
                <a:gd name="T34" fmla="*/ 97 w 98"/>
                <a:gd name="T35" fmla="*/ 54 h 72"/>
                <a:gd name="T36" fmla="*/ 98 w 98"/>
                <a:gd name="T37" fmla="*/ 51 h 72"/>
                <a:gd name="T38" fmla="*/ 84 w 98"/>
                <a:gd name="T39" fmla="*/ 3 h 72"/>
                <a:gd name="T40" fmla="*/ 80 w 98"/>
                <a:gd name="T41" fmla="*/ 0 h 72"/>
                <a:gd name="T42" fmla="*/ 82 w 98"/>
                <a:gd name="T43" fmla="*/ 48 h 72"/>
                <a:gd name="T44" fmla="*/ 75 w 98"/>
                <a:gd name="T45" fmla="*/ 48 h 72"/>
                <a:gd name="T46" fmla="*/ 68 w 98"/>
                <a:gd name="T47" fmla="*/ 52 h 72"/>
                <a:gd name="T48" fmla="*/ 63 w 98"/>
                <a:gd name="T49" fmla="*/ 64 h 72"/>
                <a:gd name="T50" fmla="*/ 35 w 98"/>
                <a:gd name="T51" fmla="*/ 64 h 72"/>
                <a:gd name="T52" fmla="*/ 30 w 98"/>
                <a:gd name="T53" fmla="*/ 52 h 72"/>
                <a:gd name="T54" fmla="*/ 23 w 98"/>
                <a:gd name="T55" fmla="*/ 48 h 72"/>
                <a:gd name="T56" fmla="*/ 16 w 98"/>
                <a:gd name="T57" fmla="*/ 48 h 72"/>
                <a:gd name="T58" fmla="*/ 6 w 98"/>
                <a:gd name="T59" fmla="*/ 48 h 72"/>
                <a:gd name="T60" fmla="*/ 18 w 98"/>
                <a:gd name="T61" fmla="*/ 4 h 72"/>
                <a:gd name="T62" fmla="*/ 80 w 98"/>
                <a:gd name="T63" fmla="*/ 4 h 72"/>
                <a:gd name="T64" fmla="*/ 92 w 98"/>
                <a:gd name="T65" fmla="*/ 48 h 72"/>
                <a:gd name="T66" fmla="*/ 82 w 98"/>
                <a:gd name="T67" fmla="*/ 4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8" h="72">
                  <a:moveTo>
                    <a:pt x="80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5" y="1"/>
                    <a:pt x="14" y="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2"/>
                    <a:pt x="0" y="53"/>
                    <a:pt x="1" y="54"/>
                  </a:cubicBezTo>
                  <a:cubicBezTo>
                    <a:pt x="2" y="55"/>
                    <a:pt x="3" y="56"/>
                    <a:pt x="4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30" y="70"/>
                    <a:pt x="32" y="72"/>
                    <a:pt x="35" y="72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6" y="72"/>
                    <a:pt x="68" y="70"/>
                    <a:pt x="70" y="68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5" y="56"/>
                    <a:pt x="96" y="55"/>
                    <a:pt x="97" y="54"/>
                  </a:cubicBezTo>
                  <a:cubicBezTo>
                    <a:pt x="98" y="53"/>
                    <a:pt x="98" y="52"/>
                    <a:pt x="98" y="51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3" y="1"/>
                    <a:pt x="82" y="0"/>
                    <a:pt x="80" y="0"/>
                  </a:cubicBezTo>
                  <a:close/>
                  <a:moveTo>
                    <a:pt x="82" y="48"/>
                  </a:moveTo>
                  <a:cubicBezTo>
                    <a:pt x="75" y="48"/>
                    <a:pt x="75" y="48"/>
                    <a:pt x="75" y="48"/>
                  </a:cubicBezTo>
                  <a:cubicBezTo>
                    <a:pt x="72" y="48"/>
                    <a:pt x="70" y="50"/>
                    <a:pt x="68" y="52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28" y="50"/>
                    <a:pt x="26" y="48"/>
                    <a:pt x="23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92" y="48"/>
                    <a:pt x="92" y="48"/>
                    <a:pt x="92" y="48"/>
                  </a:cubicBezTo>
                  <a:lnTo>
                    <a:pt x="8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2" name="Freeform 50"/>
          <p:cNvSpPr>
            <a:spLocks noEditPoints="1"/>
          </p:cNvSpPr>
          <p:nvPr/>
        </p:nvSpPr>
        <p:spPr bwMode="auto">
          <a:xfrm>
            <a:off x="1055561" y="2894752"/>
            <a:ext cx="261823" cy="329775"/>
          </a:xfrm>
          <a:custGeom>
            <a:avLst/>
            <a:gdLst/>
            <a:ahLst/>
            <a:cxnLst>
              <a:cxn ang="0">
                <a:pos x="187" y="135"/>
              </a:cxn>
              <a:cxn ang="0">
                <a:pos x="44" y="135"/>
              </a:cxn>
              <a:cxn ang="0">
                <a:pos x="44" y="156"/>
              </a:cxn>
              <a:cxn ang="0">
                <a:pos x="187" y="156"/>
              </a:cxn>
              <a:cxn ang="0">
                <a:pos x="187" y="135"/>
              </a:cxn>
              <a:cxn ang="0">
                <a:pos x="187" y="95"/>
              </a:cxn>
              <a:cxn ang="0">
                <a:pos x="44" y="95"/>
              </a:cxn>
              <a:cxn ang="0">
                <a:pos x="44" y="115"/>
              </a:cxn>
              <a:cxn ang="0">
                <a:pos x="187" y="115"/>
              </a:cxn>
              <a:cxn ang="0">
                <a:pos x="187" y="95"/>
              </a:cxn>
              <a:cxn ang="0">
                <a:pos x="187" y="54"/>
              </a:cxn>
              <a:cxn ang="0">
                <a:pos x="44" y="54"/>
              </a:cxn>
              <a:cxn ang="0">
                <a:pos x="44" y="75"/>
              </a:cxn>
              <a:cxn ang="0">
                <a:pos x="187" y="75"/>
              </a:cxn>
              <a:cxn ang="0">
                <a:pos x="187" y="54"/>
              </a:cxn>
              <a:cxn ang="0">
                <a:pos x="44" y="196"/>
              </a:cxn>
              <a:cxn ang="0">
                <a:pos x="116" y="196"/>
              </a:cxn>
              <a:cxn ang="0">
                <a:pos x="116" y="176"/>
              </a:cxn>
              <a:cxn ang="0">
                <a:pos x="44" y="176"/>
              </a:cxn>
              <a:cxn ang="0">
                <a:pos x="44" y="196"/>
              </a:cxn>
              <a:cxn ang="0">
                <a:pos x="233" y="29"/>
              </a:cxn>
              <a:cxn ang="0">
                <a:pos x="233" y="0"/>
              </a:cxn>
              <a:cxn ang="0">
                <a:pos x="0" y="0"/>
              </a:cxn>
              <a:cxn ang="0">
                <a:pos x="0" y="301"/>
              </a:cxn>
              <a:cxn ang="0">
                <a:pos x="29" y="301"/>
              </a:cxn>
              <a:cxn ang="0">
                <a:pos x="29" y="330"/>
              </a:cxn>
              <a:cxn ang="0">
                <a:pos x="262" y="330"/>
              </a:cxn>
              <a:cxn ang="0">
                <a:pos x="262" y="29"/>
              </a:cxn>
              <a:cxn ang="0">
                <a:pos x="233" y="29"/>
              </a:cxn>
              <a:cxn ang="0">
                <a:pos x="15" y="286"/>
              </a:cxn>
              <a:cxn ang="0">
                <a:pos x="15" y="16"/>
              </a:cxn>
              <a:cxn ang="0">
                <a:pos x="216" y="16"/>
              </a:cxn>
              <a:cxn ang="0">
                <a:pos x="216" y="216"/>
              </a:cxn>
              <a:cxn ang="0">
                <a:pos x="148" y="216"/>
              </a:cxn>
              <a:cxn ang="0">
                <a:pos x="148" y="286"/>
              </a:cxn>
              <a:cxn ang="0">
                <a:pos x="15" y="286"/>
              </a:cxn>
              <a:cxn ang="0">
                <a:pos x="245" y="315"/>
              </a:cxn>
              <a:cxn ang="0">
                <a:pos x="44" y="315"/>
              </a:cxn>
              <a:cxn ang="0">
                <a:pos x="44" y="301"/>
              </a:cxn>
              <a:cxn ang="0">
                <a:pos x="155" y="301"/>
              </a:cxn>
              <a:cxn ang="0">
                <a:pos x="233" y="225"/>
              </a:cxn>
              <a:cxn ang="0">
                <a:pos x="233" y="45"/>
              </a:cxn>
              <a:cxn ang="0">
                <a:pos x="245" y="45"/>
              </a:cxn>
              <a:cxn ang="0">
                <a:pos x="245" y="315"/>
              </a:cxn>
            </a:cxnLst>
            <a:rect l="0" t="0" r="r" b="b"/>
            <a:pathLst>
              <a:path w="262" h="330">
                <a:moveTo>
                  <a:pt x="187" y="135"/>
                </a:moveTo>
                <a:lnTo>
                  <a:pt x="44" y="135"/>
                </a:lnTo>
                <a:lnTo>
                  <a:pt x="44" y="156"/>
                </a:lnTo>
                <a:lnTo>
                  <a:pt x="187" y="156"/>
                </a:lnTo>
                <a:lnTo>
                  <a:pt x="187" y="135"/>
                </a:lnTo>
                <a:close/>
                <a:moveTo>
                  <a:pt x="187" y="95"/>
                </a:moveTo>
                <a:lnTo>
                  <a:pt x="44" y="95"/>
                </a:lnTo>
                <a:lnTo>
                  <a:pt x="44" y="115"/>
                </a:lnTo>
                <a:lnTo>
                  <a:pt x="187" y="115"/>
                </a:lnTo>
                <a:lnTo>
                  <a:pt x="187" y="95"/>
                </a:lnTo>
                <a:close/>
                <a:moveTo>
                  <a:pt x="187" y="54"/>
                </a:moveTo>
                <a:lnTo>
                  <a:pt x="44" y="54"/>
                </a:lnTo>
                <a:lnTo>
                  <a:pt x="44" y="75"/>
                </a:lnTo>
                <a:lnTo>
                  <a:pt x="187" y="75"/>
                </a:lnTo>
                <a:lnTo>
                  <a:pt x="187" y="54"/>
                </a:lnTo>
                <a:close/>
                <a:moveTo>
                  <a:pt x="44" y="196"/>
                </a:moveTo>
                <a:lnTo>
                  <a:pt x="116" y="196"/>
                </a:lnTo>
                <a:lnTo>
                  <a:pt x="116" y="176"/>
                </a:lnTo>
                <a:lnTo>
                  <a:pt x="44" y="176"/>
                </a:lnTo>
                <a:lnTo>
                  <a:pt x="44" y="196"/>
                </a:lnTo>
                <a:close/>
                <a:moveTo>
                  <a:pt x="233" y="29"/>
                </a:moveTo>
                <a:lnTo>
                  <a:pt x="233" y="0"/>
                </a:lnTo>
                <a:lnTo>
                  <a:pt x="0" y="0"/>
                </a:lnTo>
                <a:lnTo>
                  <a:pt x="0" y="301"/>
                </a:lnTo>
                <a:lnTo>
                  <a:pt x="29" y="301"/>
                </a:lnTo>
                <a:lnTo>
                  <a:pt x="29" y="330"/>
                </a:lnTo>
                <a:lnTo>
                  <a:pt x="262" y="330"/>
                </a:lnTo>
                <a:lnTo>
                  <a:pt x="262" y="29"/>
                </a:lnTo>
                <a:lnTo>
                  <a:pt x="233" y="29"/>
                </a:lnTo>
                <a:close/>
                <a:moveTo>
                  <a:pt x="15" y="286"/>
                </a:moveTo>
                <a:lnTo>
                  <a:pt x="15" y="16"/>
                </a:lnTo>
                <a:lnTo>
                  <a:pt x="216" y="16"/>
                </a:lnTo>
                <a:lnTo>
                  <a:pt x="216" y="216"/>
                </a:lnTo>
                <a:lnTo>
                  <a:pt x="148" y="216"/>
                </a:lnTo>
                <a:lnTo>
                  <a:pt x="148" y="286"/>
                </a:lnTo>
                <a:lnTo>
                  <a:pt x="15" y="286"/>
                </a:lnTo>
                <a:close/>
                <a:moveTo>
                  <a:pt x="245" y="315"/>
                </a:moveTo>
                <a:lnTo>
                  <a:pt x="44" y="315"/>
                </a:lnTo>
                <a:lnTo>
                  <a:pt x="44" y="301"/>
                </a:lnTo>
                <a:lnTo>
                  <a:pt x="155" y="301"/>
                </a:lnTo>
                <a:lnTo>
                  <a:pt x="233" y="225"/>
                </a:lnTo>
                <a:lnTo>
                  <a:pt x="233" y="45"/>
                </a:lnTo>
                <a:lnTo>
                  <a:pt x="245" y="45"/>
                </a:lnTo>
                <a:lnTo>
                  <a:pt x="245" y="31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+mj-ea"/>
              <a:cs typeface="+mn-cs"/>
            </a:endParaRPr>
          </a:p>
        </p:txBody>
      </p:sp>
      <p:sp>
        <p:nvSpPr>
          <p:cNvPr id="23" name="Freeform 48"/>
          <p:cNvSpPr>
            <a:spLocks noEditPoints="1"/>
          </p:cNvSpPr>
          <p:nvPr/>
        </p:nvSpPr>
        <p:spPr bwMode="auto">
          <a:xfrm>
            <a:off x="2983620" y="3224527"/>
            <a:ext cx="242125" cy="354280"/>
          </a:xfrm>
          <a:custGeom>
            <a:avLst/>
            <a:gdLst/>
            <a:ahLst/>
            <a:cxnLst>
              <a:cxn ang="0">
                <a:pos x="76" y="31"/>
              </a:cxn>
              <a:cxn ang="0">
                <a:pos x="80" y="27"/>
              </a:cxn>
              <a:cxn ang="0">
                <a:pos x="76" y="23"/>
              </a:cxn>
              <a:cxn ang="0">
                <a:pos x="23" y="76"/>
              </a:cxn>
              <a:cxn ang="0">
                <a:pos x="27" y="80"/>
              </a:cxn>
              <a:cxn ang="0">
                <a:pos x="31" y="76"/>
              </a:cxn>
              <a:cxn ang="0">
                <a:pos x="76" y="31"/>
              </a:cxn>
              <a:cxn ang="0">
                <a:pos x="44" y="192"/>
              </a:cxn>
              <a:cxn ang="0">
                <a:pos x="45" y="203"/>
              </a:cxn>
              <a:cxn ang="0">
                <a:pos x="56" y="209"/>
              </a:cxn>
              <a:cxn ang="0">
                <a:pos x="57" y="216"/>
              </a:cxn>
              <a:cxn ang="0">
                <a:pos x="76" y="221"/>
              </a:cxn>
              <a:cxn ang="0">
                <a:pos x="95" y="216"/>
              </a:cxn>
              <a:cxn ang="0">
                <a:pos x="96" y="209"/>
              </a:cxn>
              <a:cxn ang="0">
                <a:pos x="106" y="203"/>
              </a:cxn>
              <a:cxn ang="0">
                <a:pos x="108" y="192"/>
              </a:cxn>
              <a:cxn ang="0">
                <a:pos x="76" y="197"/>
              </a:cxn>
              <a:cxn ang="0">
                <a:pos x="44" y="192"/>
              </a:cxn>
              <a:cxn ang="0">
                <a:pos x="41" y="170"/>
              </a:cxn>
              <a:cxn ang="0">
                <a:pos x="42" y="182"/>
              </a:cxn>
              <a:cxn ang="0">
                <a:pos x="76" y="188"/>
              </a:cxn>
              <a:cxn ang="0">
                <a:pos x="109" y="182"/>
              </a:cxn>
              <a:cxn ang="0">
                <a:pos x="111" y="170"/>
              </a:cxn>
              <a:cxn ang="0">
                <a:pos x="76" y="177"/>
              </a:cxn>
              <a:cxn ang="0">
                <a:pos x="41" y="170"/>
              </a:cxn>
              <a:cxn ang="0">
                <a:pos x="76" y="0"/>
              </a:cxn>
              <a:cxn ang="0">
                <a:pos x="0" y="76"/>
              </a:cxn>
              <a:cxn ang="0">
                <a:pos x="36" y="141"/>
              </a:cxn>
              <a:cxn ang="0">
                <a:pos x="39" y="160"/>
              </a:cxn>
              <a:cxn ang="0">
                <a:pos x="76" y="168"/>
              </a:cxn>
              <a:cxn ang="0">
                <a:pos x="113" y="160"/>
              </a:cxn>
              <a:cxn ang="0">
                <a:pos x="115" y="141"/>
              </a:cxn>
              <a:cxn ang="0">
                <a:pos x="152" y="76"/>
              </a:cxn>
              <a:cxn ang="0">
                <a:pos x="76" y="0"/>
              </a:cxn>
              <a:cxn ang="0">
                <a:pos x="104" y="132"/>
              </a:cxn>
              <a:cxn ang="0">
                <a:pos x="102" y="150"/>
              </a:cxn>
              <a:cxn ang="0">
                <a:pos x="76" y="154"/>
              </a:cxn>
              <a:cxn ang="0">
                <a:pos x="50" y="150"/>
              </a:cxn>
              <a:cxn ang="0">
                <a:pos x="48" y="132"/>
              </a:cxn>
              <a:cxn ang="0">
                <a:pos x="13" y="76"/>
              </a:cxn>
              <a:cxn ang="0">
                <a:pos x="76" y="14"/>
              </a:cxn>
              <a:cxn ang="0">
                <a:pos x="139" y="76"/>
              </a:cxn>
              <a:cxn ang="0">
                <a:pos x="104" y="132"/>
              </a:cxn>
              <a:cxn ang="0">
                <a:pos x="93" y="104"/>
              </a:cxn>
              <a:cxn ang="0">
                <a:pos x="76" y="74"/>
              </a:cxn>
              <a:cxn ang="0">
                <a:pos x="59" y="104"/>
              </a:cxn>
              <a:cxn ang="0">
                <a:pos x="52" y="89"/>
              </a:cxn>
              <a:cxn ang="0">
                <a:pos x="41" y="94"/>
              </a:cxn>
              <a:cxn ang="0">
                <a:pos x="58" y="131"/>
              </a:cxn>
              <a:cxn ang="0">
                <a:pos x="76" y="98"/>
              </a:cxn>
              <a:cxn ang="0">
                <a:pos x="94" y="131"/>
              </a:cxn>
              <a:cxn ang="0">
                <a:pos x="111" y="94"/>
              </a:cxn>
              <a:cxn ang="0">
                <a:pos x="100" y="89"/>
              </a:cxn>
              <a:cxn ang="0">
                <a:pos x="93" y="104"/>
              </a:cxn>
            </a:cxnLst>
            <a:rect l="0" t="0" r="r" b="b"/>
            <a:pathLst>
              <a:path w="152" h="221">
                <a:moveTo>
                  <a:pt x="76" y="31"/>
                </a:moveTo>
                <a:cubicBezTo>
                  <a:pt x="78" y="31"/>
                  <a:pt x="80" y="30"/>
                  <a:pt x="80" y="27"/>
                </a:cubicBezTo>
                <a:cubicBezTo>
                  <a:pt x="80" y="25"/>
                  <a:pt x="78" y="23"/>
                  <a:pt x="76" y="23"/>
                </a:cubicBezTo>
                <a:cubicBezTo>
                  <a:pt x="47" y="23"/>
                  <a:pt x="23" y="47"/>
                  <a:pt x="23" y="76"/>
                </a:cubicBezTo>
                <a:cubicBezTo>
                  <a:pt x="23" y="78"/>
                  <a:pt x="25" y="80"/>
                  <a:pt x="27" y="80"/>
                </a:cubicBezTo>
                <a:cubicBezTo>
                  <a:pt x="29" y="80"/>
                  <a:pt x="31" y="78"/>
                  <a:pt x="31" y="76"/>
                </a:cubicBezTo>
                <a:cubicBezTo>
                  <a:pt x="31" y="52"/>
                  <a:pt x="51" y="31"/>
                  <a:pt x="76" y="31"/>
                </a:cubicBezTo>
                <a:close/>
                <a:moveTo>
                  <a:pt x="44" y="192"/>
                </a:moveTo>
                <a:cubicBezTo>
                  <a:pt x="45" y="203"/>
                  <a:pt x="45" y="203"/>
                  <a:pt x="45" y="203"/>
                </a:cubicBezTo>
                <a:cubicBezTo>
                  <a:pt x="45" y="203"/>
                  <a:pt x="48" y="207"/>
                  <a:pt x="56" y="209"/>
                </a:cubicBezTo>
                <a:cubicBezTo>
                  <a:pt x="57" y="216"/>
                  <a:pt x="57" y="216"/>
                  <a:pt x="57" y="216"/>
                </a:cubicBezTo>
                <a:cubicBezTo>
                  <a:pt x="57" y="216"/>
                  <a:pt x="61" y="221"/>
                  <a:pt x="76" y="221"/>
                </a:cubicBezTo>
                <a:cubicBezTo>
                  <a:pt x="91" y="221"/>
                  <a:pt x="95" y="216"/>
                  <a:pt x="95" y="216"/>
                </a:cubicBezTo>
                <a:cubicBezTo>
                  <a:pt x="96" y="209"/>
                  <a:pt x="96" y="209"/>
                  <a:pt x="96" y="209"/>
                </a:cubicBezTo>
                <a:cubicBezTo>
                  <a:pt x="104" y="207"/>
                  <a:pt x="106" y="203"/>
                  <a:pt x="106" y="203"/>
                </a:cubicBezTo>
                <a:cubicBezTo>
                  <a:pt x="108" y="192"/>
                  <a:pt x="108" y="192"/>
                  <a:pt x="108" y="192"/>
                </a:cubicBezTo>
                <a:cubicBezTo>
                  <a:pt x="98" y="195"/>
                  <a:pt x="87" y="197"/>
                  <a:pt x="76" y="197"/>
                </a:cubicBezTo>
                <a:cubicBezTo>
                  <a:pt x="64" y="197"/>
                  <a:pt x="54" y="195"/>
                  <a:pt x="44" y="192"/>
                </a:cubicBezTo>
                <a:close/>
                <a:moveTo>
                  <a:pt x="41" y="170"/>
                </a:moveTo>
                <a:cubicBezTo>
                  <a:pt x="42" y="182"/>
                  <a:pt x="42" y="182"/>
                  <a:pt x="42" y="182"/>
                </a:cubicBezTo>
                <a:cubicBezTo>
                  <a:pt x="52" y="186"/>
                  <a:pt x="64" y="188"/>
                  <a:pt x="76" y="188"/>
                </a:cubicBezTo>
                <a:cubicBezTo>
                  <a:pt x="88" y="188"/>
                  <a:pt x="99" y="186"/>
                  <a:pt x="109" y="182"/>
                </a:cubicBezTo>
                <a:cubicBezTo>
                  <a:pt x="111" y="170"/>
                  <a:pt x="111" y="170"/>
                  <a:pt x="111" y="170"/>
                </a:cubicBezTo>
                <a:cubicBezTo>
                  <a:pt x="100" y="174"/>
                  <a:pt x="89" y="177"/>
                  <a:pt x="76" y="177"/>
                </a:cubicBezTo>
                <a:cubicBezTo>
                  <a:pt x="63" y="177"/>
                  <a:pt x="51" y="174"/>
                  <a:pt x="41" y="170"/>
                </a:cubicBezTo>
                <a:close/>
                <a:moveTo>
                  <a:pt x="76" y="0"/>
                </a:moveTo>
                <a:cubicBezTo>
                  <a:pt x="34" y="0"/>
                  <a:pt x="0" y="34"/>
                  <a:pt x="0" y="76"/>
                </a:cubicBezTo>
                <a:cubicBezTo>
                  <a:pt x="0" y="104"/>
                  <a:pt x="15" y="128"/>
                  <a:pt x="36" y="141"/>
                </a:cubicBezTo>
                <a:cubicBezTo>
                  <a:pt x="39" y="160"/>
                  <a:pt x="39" y="160"/>
                  <a:pt x="39" y="160"/>
                </a:cubicBezTo>
                <a:cubicBezTo>
                  <a:pt x="50" y="165"/>
                  <a:pt x="63" y="168"/>
                  <a:pt x="76" y="168"/>
                </a:cubicBezTo>
                <a:cubicBezTo>
                  <a:pt x="89" y="168"/>
                  <a:pt x="102" y="165"/>
                  <a:pt x="113" y="160"/>
                </a:cubicBezTo>
                <a:cubicBezTo>
                  <a:pt x="115" y="141"/>
                  <a:pt x="115" y="141"/>
                  <a:pt x="115" y="141"/>
                </a:cubicBezTo>
                <a:cubicBezTo>
                  <a:pt x="137" y="128"/>
                  <a:pt x="152" y="104"/>
                  <a:pt x="152" y="76"/>
                </a:cubicBezTo>
                <a:cubicBezTo>
                  <a:pt x="152" y="34"/>
                  <a:pt x="118" y="0"/>
                  <a:pt x="76" y="0"/>
                </a:cubicBezTo>
                <a:close/>
                <a:moveTo>
                  <a:pt x="104" y="132"/>
                </a:moveTo>
                <a:cubicBezTo>
                  <a:pt x="102" y="150"/>
                  <a:pt x="102" y="150"/>
                  <a:pt x="102" y="150"/>
                </a:cubicBezTo>
                <a:cubicBezTo>
                  <a:pt x="102" y="150"/>
                  <a:pt x="95" y="154"/>
                  <a:pt x="76" y="154"/>
                </a:cubicBezTo>
                <a:cubicBezTo>
                  <a:pt x="57" y="154"/>
                  <a:pt x="50" y="150"/>
                  <a:pt x="50" y="150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27" y="122"/>
                  <a:pt x="13" y="101"/>
                  <a:pt x="13" y="76"/>
                </a:cubicBezTo>
                <a:cubicBezTo>
                  <a:pt x="13" y="42"/>
                  <a:pt x="41" y="14"/>
                  <a:pt x="76" y="14"/>
                </a:cubicBezTo>
                <a:cubicBezTo>
                  <a:pt x="110" y="14"/>
                  <a:pt x="139" y="42"/>
                  <a:pt x="139" y="76"/>
                </a:cubicBezTo>
                <a:cubicBezTo>
                  <a:pt x="139" y="101"/>
                  <a:pt x="124" y="122"/>
                  <a:pt x="104" y="132"/>
                </a:cubicBezTo>
                <a:close/>
                <a:moveTo>
                  <a:pt x="93" y="104"/>
                </a:moveTo>
                <a:cubicBezTo>
                  <a:pt x="76" y="74"/>
                  <a:pt x="76" y="74"/>
                  <a:pt x="76" y="74"/>
                </a:cubicBezTo>
                <a:cubicBezTo>
                  <a:pt x="59" y="104"/>
                  <a:pt x="59" y="104"/>
                  <a:pt x="59" y="104"/>
                </a:cubicBezTo>
                <a:cubicBezTo>
                  <a:pt x="52" y="89"/>
                  <a:pt x="52" y="89"/>
                  <a:pt x="52" y="89"/>
                </a:cubicBezTo>
                <a:cubicBezTo>
                  <a:pt x="41" y="94"/>
                  <a:pt x="41" y="94"/>
                  <a:pt x="41" y="94"/>
                </a:cubicBezTo>
                <a:cubicBezTo>
                  <a:pt x="58" y="131"/>
                  <a:pt x="58" y="131"/>
                  <a:pt x="58" y="131"/>
                </a:cubicBezTo>
                <a:cubicBezTo>
                  <a:pt x="76" y="98"/>
                  <a:pt x="76" y="98"/>
                  <a:pt x="76" y="98"/>
                </a:cubicBezTo>
                <a:cubicBezTo>
                  <a:pt x="94" y="131"/>
                  <a:pt x="94" y="131"/>
                  <a:pt x="94" y="131"/>
                </a:cubicBezTo>
                <a:cubicBezTo>
                  <a:pt x="111" y="94"/>
                  <a:pt x="111" y="94"/>
                  <a:pt x="111" y="94"/>
                </a:cubicBezTo>
                <a:cubicBezTo>
                  <a:pt x="100" y="89"/>
                  <a:pt x="100" y="89"/>
                  <a:pt x="100" y="89"/>
                </a:cubicBezTo>
                <a:lnTo>
                  <a:pt x="93" y="104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+mj-ea"/>
              <a:cs typeface="+mn-cs"/>
            </a:endParaRPr>
          </a:p>
        </p:txBody>
      </p:sp>
      <p:grpSp>
        <p:nvGrpSpPr>
          <p:cNvPr id="24" name="Group 18"/>
          <p:cNvGrpSpPr/>
          <p:nvPr/>
        </p:nvGrpSpPr>
        <p:grpSpPr>
          <a:xfrm>
            <a:off x="7429035" y="3182144"/>
            <a:ext cx="312268" cy="312268"/>
            <a:chOff x="6350" y="4763"/>
            <a:chExt cx="492125" cy="492125"/>
          </a:xfrm>
          <a:solidFill>
            <a:schemeClr val="accent1"/>
          </a:solidFill>
        </p:grpSpPr>
        <p:sp>
          <p:nvSpPr>
            <p:cNvPr id="25" name="Freeform 156"/>
            <p:cNvSpPr>
              <a:spLocks noEditPoints="1"/>
            </p:cNvSpPr>
            <p:nvPr/>
          </p:nvSpPr>
          <p:spPr bwMode="auto">
            <a:xfrm>
              <a:off x="6350" y="4763"/>
              <a:ext cx="492125" cy="492125"/>
            </a:xfrm>
            <a:custGeom>
              <a:avLst/>
              <a:gdLst>
                <a:gd name="T0" fmla="*/ 109 w 128"/>
                <a:gd name="T1" fmla="*/ 48 h 128"/>
                <a:gd name="T2" fmla="*/ 114 w 128"/>
                <a:gd name="T3" fmla="*/ 33 h 128"/>
                <a:gd name="T4" fmla="*/ 105 w 128"/>
                <a:gd name="T5" fmla="*/ 15 h 128"/>
                <a:gd name="T6" fmla="*/ 95 w 128"/>
                <a:gd name="T7" fmla="*/ 14 h 128"/>
                <a:gd name="T8" fmla="*/ 80 w 128"/>
                <a:gd name="T9" fmla="*/ 19 h 128"/>
                <a:gd name="T10" fmla="*/ 69 w 128"/>
                <a:gd name="T11" fmla="*/ 0 h 128"/>
                <a:gd name="T12" fmla="*/ 51 w 128"/>
                <a:gd name="T13" fmla="*/ 6 h 128"/>
                <a:gd name="T14" fmla="*/ 43 w 128"/>
                <a:gd name="T15" fmla="*/ 21 h 128"/>
                <a:gd name="T16" fmla="*/ 28 w 128"/>
                <a:gd name="T17" fmla="*/ 13 h 128"/>
                <a:gd name="T18" fmla="*/ 15 w 128"/>
                <a:gd name="T19" fmla="*/ 23 h 128"/>
                <a:gd name="T20" fmla="*/ 21 w 128"/>
                <a:gd name="T21" fmla="*/ 43 h 128"/>
                <a:gd name="T22" fmla="*/ 6 w 128"/>
                <a:gd name="T23" fmla="*/ 51 h 128"/>
                <a:gd name="T24" fmla="*/ 0 w 128"/>
                <a:gd name="T25" fmla="*/ 69 h 128"/>
                <a:gd name="T26" fmla="*/ 19 w 128"/>
                <a:gd name="T27" fmla="*/ 80 h 128"/>
                <a:gd name="T28" fmla="*/ 14 w 128"/>
                <a:gd name="T29" fmla="*/ 95 h 128"/>
                <a:gd name="T30" fmla="*/ 23 w 128"/>
                <a:gd name="T31" fmla="*/ 113 h 128"/>
                <a:gd name="T32" fmla="*/ 33 w 128"/>
                <a:gd name="T33" fmla="*/ 114 h 128"/>
                <a:gd name="T34" fmla="*/ 48 w 128"/>
                <a:gd name="T35" fmla="*/ 109 h 128"/>
                <a:gd name="T36" fmla="*/ 59 w 128"/>
                <a:gd name="T37" fmla="*/ 128 h 128"/>
                <a:gd name="T38" fmla="*/ 77 w 128"/>
                <a:gd name="T39" fmla="*/ 122 h 128"/>
                <a:gd name="T40" fmla="*/ 85 w 128"/>
                <a:gd name="T41" fmla="*/ 107 h 128"/>
                <a:gd name="T42" fmla="*/ 100 w 128"/>
                <a:gd name="T43" fmla="*/ 115 h 128"/>
                <a:gd name="T44" fmla="*/ 113 w 128"/>
                <a:gd name="T45" fmla="*/ 105 h 128"/>
                <a:gd name="T46" fmla="*/ 107 w 128"/>
                <a:gd name="T47" fmla="*/ 85 h 128"/>
                <a:gd name="T48" fmla="*/ 122 w 128"/>
                <a:gd name="T49" fmla="*/ 77 h 128"/>
                <a:gd name="T50" fmla="*/ 128 w 128"/>
                <a:gd name="T51" fmla="*/ 59 h 128"/>
                <a:gd name="T52" fmla="*/ 108 w 128"/>
                <a:gd name="T53" fmla="*/ 72 h 128"/>
                <a:gd name="T54" fmla="*/ 100 w 128"/>
                <a:gd name="T55" fmla="*/ 81 h 128"/>
                <a:gd name="T56" fmla="*/ 107 w 128"/>
                <a:gd name="T57" fmla="*/ 100 h 128"/>
                <a:gd name="T58" fmla="*/ 89 w 128"/>
                <a:gd name="T59" fmla="*/ 101 h 128"/>
                <a:gd name="T60" fmla="*/ 81 w 128"/>
                <a:gd name="T61" fmla="*/ 100 h 128"/>
                <a:gd name="T62" fmla="*/ 72 w 128"/>
                <a:gd name="T63" fmla="*/ 108 h 128"/>
                <a:gd name="T64" fmla="*/ 59 w 128"/>
                <a:gd name="T65" fmla="*/ 120 h 128"/>
                <a:gd name="T66" fmla="*/ 51 w 128"/>
                <a:gd name="T67" fmla="*/ 102 h 128"/>
                <a:gd name="T68" fmla="*/ 43 w 128"/>
                <a:gd name="T69" fmla="*/ 99 h 128"/>
                <a:gd name="T70" fmla="*/ 28 w 128"/>
                <a:gd name="T71" fmla="*/ 107 h 128"/>
                <a:gd name="T72" fmla="*/ 27 w 128"/>
                <a:gd name="T73" fmla="*/ 89 h 128"/>
                <a:gd name="T74" fmla="*/ 26 w 128"/>
                <a:gd name="T75" fmla="*/ 77 h 128"/>
                <a:gd name="T76" fmla="*/ 8 w 128"/>
                <a:gd name="T77" fmla="*/ 69 h 128"/>
                <a:gd name="T78" fmla="*/ 20 w 128"/>
                <a:gd name="T79" fmla="*/ 56 h 128"/>
                <a:gd name="T80" fmla="*/ 28 w 128"/>
                <a:gd name="T81" fmla="*/ 47 h 128"/>
                <a:gd name="T82" fmla="*/ 21 w 128"/>
                <a:gd name="T83" fmla="*/ 28 h 128"/>
                <a:gd name="T84" fmla="*/ 39 w 128"/>
                <a:gd name="T85" fmla="*/ 27 h 128"/>
                <a:gd name="T86" fmla="*/ 47 w 128"/>
                <a:gd name="T87" fmla="*/ 28 h 128"/>
                <a:gd name="T88" fmla="*/ 56 w 128"/>
                <a:gd name="T89" fmla="*/ 20 h 128"/>
                <a:gd name="T90" fmla="*/ 69 w 128"/>
                <a:gd name="T91" fmla="*/ 8 h 128"/>
                <a:gd name="T92" fmla="*/ 77 w 128"/>
                <a:gd name="T93" fmla="*/ 26 h 128"/>
                <a:gd name="T94" fmla="*/ 85 w 128"/>
                <a:gd name="T95" fmla="*/ 29 h 128"/>
                <a:gd name="T96" fmla="*/ 100 w 128"/>
                <a:gd name="T97" fmla="*/ 21 h 128"/>
                <a:gd name="T98" fmla="*/ 101 w 128"/>
                <a:gd name="T99" fmla="*/ 39 h 128"/>
                <a:gd name="T100" fmla="*/ 102 w 128"/>
                <a:gd name="T101" fmla="*/ 51 h 128"/>
                <a:gd name="T102" fmla="*/ 120 w 128"/>
                <a:gd name="T103" fmla="*/ 59 h 128"/>
                <a:gd name="T104" fmla="*/ 108 w 128"/>
                <a:gd name="T105" fmla="*/ 7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8" h="128">
                  <a:moveTo>
                    <a:pt x="122" y="51"/>
                  </a:moveTo>
                  <a:cubicBezTo>
                    <a:pt x="109" y="48"/>
                    <a:pt x="109" y="48"/>
                    <a:pt x="109" y="48"/>
                  </a:cubicBezTo>
                  <a:cubicBezTo>
                    <a:pt x="109" y="46"/>
                    <a:pt x="108" y="45"/>
                    <a:pt x="107" y="43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16" y="30"/>
                    <a:pt x="116" y="25"/>
                    <a:pt x="113" y="23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4" y="13"/>
                    <a:pt x="102" y="13"/>
                    <a:pt x="100" y="13"/>
                  </a:cubicBezTo>
                  <a:cubicBezTo>
                    <a:pt x="98" y="13"/>
                    <a:pt x="97" y="13"/>
                    <a:pt x="95" y="14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3" y="20"/>
                    <a:pt x="82" y="19"/>
                    <a:pt x="80" y="19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3"/>
                    <a:pt x="73" y="0"/>
                    <a:pt x="6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5" y="0"/>
                    <a:pt x="51" y="3"/>
                    <a:pt x="51" y="6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6" y="19"/>
                    <a:pt x="45" y="20"/>
                    <a:pt x="43" y="21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1" y="13"/>
                    <a:pt x="30" y="13"/>
                    <a:pt x="28" y="13"/>
                  </a:cubicBezTo>
                  <a:cubicBezTo>
                    <a:pt x="26" y="13"/>
                    <a:pt x="24" y="13"/>
                    <a:pt x="23" y="15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2" y="25"/>
                    <a:pt x="12" y="30"/>
                    <a:pt x="14" y="3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5"/>
                    <a:pt x="19" y="46"/>
                    <a:pt x="19" y="48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3" y="51"/>
                    <a:pt x="0" y="55"/>
                    <a:pt x="0" y="5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3" y="77"/>
                    <a:pt x="6" y="77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19" y="82"/>
                    <a:pt x="20" y="83"/>
                    <a:pt x="21" y="8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2" y="98"/>
                    <a:pt x="12" y="103"/>
                    <a:pt x="15" y="105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4" y="115"/>
                    <a:pt x="26" y="115"/>
                    <a:pt x="28" y="115"/>
                  </a:cubicBezTo>
                  <a:cubicBezTo>
                    <a:pt x="30" y="115"/>
                    <a:pt x="31" y="115"/>
                    <a:pt x="33" y="114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5" y="108"/>
                    <a:pt x="46" y="109"/>
                    <a:pt x="48" y="109"/>
                  </a:cubicBezTo>
                  <a:cubicBezTo>
                    <a:pt x="51" y="122"/>
                    <a:pt x="51" y="122"/>
                    <a:pt x="51" y="122"/>
                  </a:cubicBezTo>
                  <a:cubicBezTo>
                    <a:pt x="51" y="125"/>
                    <a:pt x="55" y="128"/>
                    <a:pt x="59" y="128"/>
                  </a:cubicBezTo>
                  <a:cubicBezTo>
                    <a:pt x="69" y="128"/>
                    <a:pt x="69" y="128"/>
                    <a:pt x="69" y="128"/>
                  </a:cubicBezTo>
                  <a:cubicBezTo>
                    <a:pt x="73" y="128"/>
                    <a:pt x="77" y="125"/>
                    <a:pt x="77" y="122"/>
                  </a:cubicBezTo>
                  <a:cubicBezTo>
                    <a:pt x="80" y="109"/>
                    <a:pt x="80" y="109"/>
                    <a:pt x="80" y="109"/>
                  </a:cubicBezTo>
                  <a:cubicBezTo>
                    <a:pt x="82" y="109"/>
                    <a:pt x="83" y="108"/>
                    <a:pt x="85" y="107"/>
                  </a:cubicBezTo>
                  <a:cubicBezTo>
                    <a:pt x="95" y="114"/>
                    <a:pt x="95" y="114"/>
                    <a:pt x="95" y="114"/>
                  </a:cubicBezTo>
                  <a:cubicBezTo>
                    <a:pt x="97" y="115"/>
                    <a:pt x="98" y="115"/>
                    <a:pt x="100" y="115"/>
                  </a:cubicBezTo>
                  <a:cubicBezTo>
                    <a:pt x="102" y="115"/>
                    <a:pt x="104" y="115"/>
                    <a:pt x="105" y="113"/>
                  </a:cubicBezTo>
                  <a:cubicBezTo>
                    <a:pt x="113" y="105"/>
                    <a:pt x="113" y="105"/>
                    <a:pt x="113" y="105"/>
                  </a:cubicBezTo>
                  <a:cubicBezTo>
                    <a:pt x="116" y="103"/>
                    <a:pt x="116" y="98"/>
                    <a:pt x="114" y="95"/>
                  </a:cubicBezTo>
                  <a:cubicBezTo>
                    <a:pt x="107" y="85"/>
                    <a:pt x="107" y="85"/>
                    <a:pt x="107" y="85"/>
                  </a:cubicBezTo>
                  <a:cubicBezTo>
                    <a:pt x="108" y="83"/>
                    <a:pt x="109" y="82"/>
                    <a:pt x="109" y="80"/>
                  </a:cubicBezTo>
                  <a:cubicBezTo>
                    <a:pt x="122" y="77"/>
                    <a:pt x="122" y="77"/>
                    <a:pt x="122" y="77"/>
                  </a:cubicBezTo>
                  <a:cubicBezTo>
                    <a:pt x="125" y="77"/>
                    <a:pt x="128" y="73"/>
                    <a:pt x="128" y="69"/>
                  </a:cubicBezTo>
                  <a:cubicBezTo>
                    <a:pt x="128" y="59"/>
                    <a:pt x="128" y="59"/>
                    <a:pt x="128" y="59"/>
                  </a:cubicBezTo>
                  <a:cubicBezTo>
                    <a:pt x="128" y="55"/>
                    <a:pt x="125" y="51"/>
                    <a:pt x="122" y="51"/>
                  </a:cubicBezTo>
                  <a:close/>
                  <a:moveTo>
                    <a:pt x="108" y="72"/>
                  </a:moveTo>
                  <a:cubicBezTo>
                    <a:pt x="105" y="72"/>
                    <a:pt x="103" y="74"/>
                    <a:pt x="102" y="77"/>
                  </a:cubicBezTo>
                  <a:cubicBezTo>
                    <a:pt x="101" y="79"/>
                    <a:pt x="101" y="80"/>
                    <a:pt x="100" y="81"/>
                  </a:cubicBezTo>
                  <a:cubicBezTo>
                    <a:pt x="99" y="84"/>
                    <a:pt x="99" y="87"/>
                    <a:pt x="101" y="89"/>
                  </a:cubicBezTo>
                  <a:cubicBezTo>
                    <a:pt x="107" y="100"/>
                    <a:pt x="107" y="100"/>
                    <a:pt x="107" y="100"/>
                  </a:cubicBezTo>
                  <a:cubicBezTo>
                    <a:pt x="100" y="107"/>
                    <a:pt x="100" y="107"/>
                    <a:pt x="100" y="107"/>
                  </a:cubicBezTo>
                  <a:cubicBezTo>
                    <a:pt x="89" y="101"/>
                    <a:pt x="89" y="101"/>
                    <a:pt x="89" y="101"/>
                  </a:cubicBezTo>
                  <a:cubicBezTo>
                    <a:pt x="88" y="100"/>
                    <a:pt x="86" y="99"/>
                    <a:pt x="85" y="99"/>
                  </a:cubicBezTo>
                  <a:cubicBezTo>
                    <a:pt x="84" y="99"/>
                    <a:pt x="83" y="99"/>
                    <a:pt x="81" y="100"/>
                  </a:cubicBezTo>
                  <a:cubicBezTo>
                    <a:pt x="80" y="101"/>
                    <a:pt x="79" y="101"/>
                    <a:pt x="77" y="102"/>
                  </a:cubicBezTo>
                  <a:cubicBezTo>
                    <a:pt x="74" y="103"/>
                    <a:pt x="72" y="105"/>
                    <a:pt x="72" y="108"/>
                  </a:cubicBezTo>
                  <a:cubicBezTo>
                    <a:pt x="69" y="120"/>
                    <a:pt x="69" y="120"/>
                    <a:pt x="6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5"/>
                    <a:pt x="54" y="103"/>
                    <a:pt x="51" y="102"/>
                  </a:cubicBezTo>
                  <a:cubicBezTo>
                    <a:pt x="49" y="101"/>
                    <a:pt x="48" y="101"/>
                    <a:pt x="47" y="100"/>
                  </a:cubicBezTo>
                  <a:cubicBezTo>
                    <a:pt x="45" y="99"/>
                    <a:pt x="44" y="99"/>
                    <a:pt x="43" y="99"/>
                  </a:cubicBezTo>
                  <a:cubicBezTo>
                    <a:pt x="42" y="99"/>
                    <a:pt x="40" y="100"/>
                    <a:pt x="39" y="101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29" y="87"/>
                    <a:pt x="29" y="84"/>
                    <a:pt x="28" y="81"/>
                  </a:cubicBezTo>
                  <a:cubicBezTo>
                    <a:pt x="27" y="80"/>
                    <a:pt x="27" y="79"/>
                    <a:pt x="26" y="77"/>
                  </a:cubicBezTo>
                  <a:cubicBezTo>
                    <a:pt x="25" y="74"/>
                    <a:pt x="23" y="72"/>
                    <a:pt x="20" y="72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3" y="56"/>
                    <a:pt x="25" y="54"/>
                    <a:pt x="26" y="51"/>
                  </a:cubicBezTo>
                  <a:cubicBezTo>
                    <a:pt x="27" y="49"/>
                    <a:pt x="27" y="48"/>
                    <a:pt x="28" y="47"/>
                  </a:cubicBezTo>
                  <a:cubicBezTo>
                    <a:pt x="29" y="44"/>
                    <a:pt x="29" y="41"/>
                    <a:pt x="27" y="39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8"/>
                    <a:pt x="42" y="29"/>
                    <a:pt x="43" y="29"/>
                  </a:cubicBezTo>
                  <a:cubicBezTo>
                    <a:pt x="44" y="29"/>
                    <a:pt x="45" y="29"/>
                    <a:pt x="47" y="28"/>
                  </a:cubicBezTo>
                  <a:cubicBezTo>
                    <a:pt x="48" y="27"/>
                    <a:pt x="49" y="27"/>
                    <a:pt x="51" y="26"/>
                  </a:cubicBezTo>
                  <a:cubicBezTo>
                    <a:pt x="54" y="25"/>
                    <a:pt x="56" y="23"/>
                    <a:pt x="56" y="20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23"/>
                    <a:pt x="74" y="25"/>
                    <a:pt x="77" y="26"/>
                  </a:cubicBezTo>
                  <a:cubicBezTo>
                    <a:pt x="79" y="27"/>
                    <a:pt x="80" y="27"/>
                    <a:pt x="81" y="28"/>
                  </a:cubicBezTo>
                  <a:cubicBezTo>
                    <a:pt x="83" y="29"/>
                    <a:pt x="84" y="29"/>
                    <a:pt x="85" y="29"/>
                  </a:cubicBezTo>
                  <a:cubicBezTo>
                    <a:pt x="86" y="29"/>
                    <a:pt x="88" y="28"/>
                    <a:pt x="89" y="27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99" y="41"/>
                    <a:pt x="99" y="44"/>
                    <a:pt x="100" y="47"/>
                  </a:cubicBezTo>
                  <a:cubicBezTo>
                    <a:pt x="101" y="48"/>
                    <a:pt x="101" y="49"/>
                    <a:pt x="102" y="51"/>
                  </a:cubicBezTo>
                  <a:cubicBezTo>
                    <a:pt x="103" y="54"/>
                    <a:pt x="105" y="56"/>
                    <a:pt x="108" y="56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08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oboto condensed"/>
              </a:endParaRPr>
            </a:p>
          </p:txBody>
        </p:sp>
        <p:sp>
          <p:nvSpPr>
            <p:cNvPr id="26" name="Freeform 157"/>
            <p:cNvSpPr>
              <a:spLocks noEditPoints="1"/>
            </p:cNvSpPr>
            <p:nvPr/>
          </p:nvSpPr>
          <p:spPr bwMode="auto">
            <a:xfrm>
              <a:off x="146050" y="144463"/>
              <a:ext cx="214313" cy="214313"/>
            </a:xfrm>
            <a:custGeom>
              <a:avLst/>
              <a:gdLst>
                <a:gd name="T0" fmla="*/ 28 w 56"/>
                <a:gd name="T1" fmla="*/ 0 h 56"/>
                <a:gd name="T2" fmla="*/ 0 w 56"/>
                <a:gd name="T3" fmla="*/ 28 h 56"/>
                <a:gd name="T4" fmla="*/ 28 w 56"/>
                <a:gd name="T5" fmla="*/ 56 h 56"/>
                <a:gd name="T6" fmla="*/ 56 w 56"/>
                <a:gd name="T7" fmla="*/ 28 h 56"/>
                <a:gd name="T8" fmla="*/ 28 w 56"/>
                <a:gd name="T9" fmla="*/ 0 h 56"/>
                <a:gd name="T10" fmla="*/ 28 w 56"/>
                <a:gd name="T11" fmla="*/ 53 h 56"/>
                <a:gd name="T12" fmla="*/ 4 w 56"/>
                <a:gd name="T13" fmla="*/ 28 h 56"/>
                <a:gd name="T14" fmla="*/ 28 w 56"/>
                <a:gd name="T15" fmla="*/ 4 h 56"/>
                <a:gd name="T16" fmla="*/ 53 w 56"/>
                <a:gd name="T17" fmla="*/ 28 h 56"/>
                <a:gd name="T18" fmla="*/ 28 w 56"/>
                <a:gd name="T19" fmla="*/ 5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43"/>
                    <a:pt x="13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  <a:moveTo>
                    <a:pt x="28" y="53"/>
                  </a:moveTo>
                  <a:cubicBezTo>
                    <a:pt x="14" y="53"/>
                    <a:pt x="4" y="42"/>
                    <a:pt x="4" y="28"/>
                  </a:cubicBezTo>
                  <a:cubicBezTo>
                    <a:pt x="4" y="14"/>
                    <a:pt x="14" y="4"/>
                    <a:pt x="28" y="4"/>
                  </a:cubicBezTo>
                  <a:cubicBezTo>
                    <a:pt x="42" y="4"/>
                    <a:pt x="53" y="14"/>
                    <a:pt x="53" y="28"/>
                  </a:cubicBezTo>
                  <a:cubicBezTo>
                    <a:pt x="53" y="42"/>
                    <a:pt x="42" y="53"/>
                    <a:pt x="2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oboto condensed"/>
              </a:endParaRPr>
            </a:p>
          </p:txBody>
        </p:sp>
        <p:sp>
          <p:nvSpPr>
            <p:cNvPr id="27" name="Freeform 158"/>
            <p:cNvSpPr>
              <a:spLocks noEditPoints="1"/>
            </p:cNvSpPr>
            <p:nvPr/>
          </p:nvSpPr>
          <p:spPr bwMode="auto">
            <a:xfrm>
              <a:off x="192088" y="190501"/>
              <a:ext cx="122238" cy="122238"/>
            </a:xfrm>
            <a:custGeom>
              <a:avLst/>
              <a:gdLst>
                <a:gd name="T0" fmla="*/ 16 w 32"/>
                <a:gd name="T1" fmla="*/ 0 h 32"/>
                <a:gd name="T2" fmla="*/ 0 w 32"/>
                <a:gd name="T3" fmla="*/ 16 h 32"/>
                <a:gd name="T4" fmla="*/ 16 w 32"/>
                <a:gd name="T5" fmla="*/ 32 h 32"/>
                <a:gd name="T6" fmla="*/ 32 w 32"/>
                <a:gd name="T7" fmla="*/ 16 h 32"/>
                <a:gd name="T8" fmla="*/ 16 w 32"/>
                <a:gd name="T9" fmla="*/ 0 h 32"/>
                <a:gd name="T10" fmla="*/ 16 w 32"/>
                <a:gd name="T11" fmla="*/ 28 h 32"/>
                <a:gd name="T12" fmla="*/ 4 w 32"/>
                <a:gd name="T13" fmla="*/ 16 h 32"/>
                <a:gd name="T14" fmla="*/ 16 w 32"/>
                <a:gd name="T15" fmla="*/ 4 h 32"/>
                <a:gd name="T16" fmla="*/ 28 w 32"/>
                <a:gd name="T17" fmla="*/ 16 h 32"/>
                <a:gd name="T18" fmla="*/ 16 w 32"/>
                <a:gd name="T19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2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2"/>
                    <a:pt x="16" y="32"/>
                  </a:cubicBezTo>
                  <a:cubicBezTo>
                    <a:pt x="25" y="32"/>
                    <a:pt x="32" y="25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lose/>
                  <a:moveTo>
                    <a:pt x="16" y="28"/>
                  </a:moveTo>
                  <a:cubicBezTo>
                    <a:pt x="9" y="28"/>
                    <a:pt x="4" y="23"/>
                    <a:pt x="4" y="16"/>
                  </a:cubicBezTo>
                  <a:cubicBezTo>
                    <a:pt x="4" y="9"/>
                    <a:pt x="9" y="4"/>
                    <a:pt x="16" y="4"/>
                  </a:cubicBezTo>
                  <a:cubicBezTo>
                    <a:pt x="23" y="4"/>
                    <a:pt x="28" y="9"/>
                    <a:pt x="28" y="16"/>
                  </a:cubicBezTo>
                  <a:cubicBezTo>
                    <a:pt x="28" y="23"/>
                    <a:pt x="23" y="28"/>
                    <a:pt x="1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oboto condensed"/>
              </a:endParaRPr>
            </a:p>
          </p:txBody>
        </p:sp>
      </p:grpSp>
      <p:sp>
        <p:nvSpPr>
          <p:cNvPr id="28" name="TextBox 26"/>
          <p:cNvSpPr txBox="1"/>
          <p:nvPr/>
        </p:nvSpPr>
        <p:spPr>
          <a:xfrm>
            <a:off x="229394" y="3303609"/>
            <a:ext cx="1915874" cy="678987"/>
          </a:xfrm>
          <a:prstGeom prst="rect">
            <a:avLst/>
          </a:prstGeom>
          <a:noFill/>
        </p:spPr>
        <p:txBody>
          <a:bodyPr wrap="square" lIns="68598" tIns="34299" rIns="68598" bIns="34299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</a:t>
            </a:r>
            <a:r>
              <a:rPr kumimoji="0" lang="zh-CN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粘贴</a:t>
            </a:r>
            <a:endParaRPr kumimoji="0" lang="zh-CN" altLang="en-US" sz="105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" name="TextBox 27"/>
          <p:cNvSpPr txBox="1"/>
          <p:nvPr/>
        </p:nvSpPr>
        <p:spPr>
          <a:xfrm>
            <a:off x="2120662" y="3658278"/>
            <a:ext cx="1915874" cy="678987"/>
          </a:xfrm>
          <a:prstGeom prst="rect">
            <a:avLst/>
          </a:prstGeom>
          <a:noFill/>
        </p:spPr>
        <p:txBody>
          <a:bodyPr wrap="square" lIns="68598" tIns="34299" rIns="68598" bIns="34299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</a:t>
            </a:r>
            <a:r>
              <a:rPr kumimoji="0" lang="zh-CN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粘贴</a:t>
            </a:r>
            <a:endParaRPr kumimoji="0" lang="zh-CN" altLang="en-US" sz="105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" name="TextBox 28"/>
          <p:cNvSpPr txBox="1"/>
          <p:nvPr/>
        </p:nvSpPr>
        <p:spPr>
          <a:xfrm>
            <a:off x="4024278" y="4215127"/>
            <a:ext cx="1915874" cy="678987"/>
          </a:xfrm>
          <a:prstGeom prst="rect">
            <a:avLst/>
          </a:prstGeom>
          <a:noFill/>
        </p:spPr>
        <p:txBody>
          <a:bodyPr wrap="square" lIns="68598" tIns="34299" rIns="68598" bIns="34299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</a:t>
            </a:r>
            <a:r>
              <a:rPr kumimoji="0" lang="zh-CN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粘贴</a:t>
            </a:r>
            <a:endParaRPr kumimoji="0" lang="zh-CN" altLang="en-US" sz="105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" name="TextBox 29"/>
          <p:cNvSpPr txBox="1"/>
          <p:nvPr/>
        </p:nvSpPr>
        <p:spPr>
          <a:xfrm>
            <a:off x="6688574" y="3639528"/>
            <a:ext cx="1915874" cy="678987"/>
          </a:xfrm>
          <a:prstGeom prst="rect">
            <a:avLst/>
          </a:prstGeom>
          <a:noFill/>
        </p:spPr>
        <p:txBody>
          <a:bodyPr wrap="square" lIns="68598" tIns="34299" rIns="68598" bIns="34299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</a:t>
            </a:r>
            <a:r>
              <a:rPr kumimoji="0" lang="zh-CN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粘贴</a:t>
            </a:r>
            <a:endParaRPr kumimoji="0" lang="zh-CN" altLang="en-US" sz="105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4677858" y="2649672"/>
            <a:ext cx="809336" cy="809336"/>
            <a:chOff x="4677858" y="2649672"/>
            <a:chExt cx="809336" cy="809336"/>
          </a:xfrm>
          <a:solidFill>
            <a:schemeClr val="accent1"/>
          </a:solidFill>
        </p:grpSpPr>
        <p:sp>
          <p:nvSpPr>
            <p:cNvPr id="33" name="椭圆 32"/>
            <p:cNvSpPr/>
            <p:nvPr/>
          </p:nvSpPr>
          <p:spPr>
            <a:xfrm>
              <a:off x="4677858" y="2649672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4719132" y="2696247"/>
              <a:ext cx="726788" cy="726784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39258" y="1763208"/>
            <a:ext cx="809336" cy="809336"/>
            <a:chOff x="4677858" y="2649672"/>
            <a:chExt cx="809336" cy="809336"/>
          </a:xfrm>
          <a:solidFill>
            <a:schemeClr val="accent1"/>
          </a:solidFill>
        </p:grpSpPr>
        <p:sp>
          <p:nvSpPr>
            <p:cNvPr id="36" name="椭圆 35"/>
            <p:cNvSpPr/>
            <p:nvPr/>
          </p:nvSpPr>
          <p:spPr>
            <a:xfrm>
              <a:off x="4677858" y="2649672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4719132" y="2696247"/>
              <a:ext cx="726788" cy="72678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38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630194" y="1200944"/>
            <a:ext cx="1789484" cy="178948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752071" y="958036"/>
            <a:ext cx="2028983" cy="2028983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矩形 39"/>
          <p:cNvSpPr/>
          <p:nvPr/>
        </p:nvSpPr>
        <p:spPr>
          <a:xfrm>
            <a:off x="7236296" y="1738043"/>
            <a:ext cx="1089477" cy="373510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完成概述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71129 -0.09537 C -0.71129 -0.09506 -0.56111 -0.16173 -0.47709 -0.14198 C -0.3724 -0.13272 -0.39549 -0.14753 -0.20712 0.02284 C -0.01875 0.19321 -0.04306 0.00463 3.05556E-6 8.64198E-7 " pathEditMode="relative" rAng="0" ptsTypes="assa">
                                          <p:cBhvr>
                                            <p:cTn id="9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556" y="1111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2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42" presetClass="entr" presetSubtype="0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8" presetID="2" presetClass="entr" presetSubtype="12" accel="52000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0" dur="12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1" dur="12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3" accel="52000" fill="hold" nodeType="withEffect" p14:presetBounceEnd="54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4" dur="12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5" dur="12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6" accel="52000" fill="hold" nodeType="withEffect" p14:presetBounceEnd="54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8" dur="12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9" dur="12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2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3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22" grpId="0" animBg="1"/>
          <p:bldP spid="23" grpId="0" animBg="1"/>
          <p:bldP spid="28" grpId="0"/>
          <p:bldP spid="29" grpId="0"/>
          <p:bldP spid="30" grpId="0"/>
          <p:bldP spid="31" grpId="0"/>
          <p:bldP spid="4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71129 -0.09537 C -0.71129 -0.09506 -0.56111 -0.16173 -0.47709 -0.14198 C -0.3724 -0.13272 -0.39549 -0.14753 -0.20712 0.02284 C -0.01875 0.19321 -0.04306 0.00463 3.05556E-6 8.64198E-7 " pathEditMode="relative" rAng="0" ptsTypes="assa">
                                          <p:cBhvr>
                                            <p:cTn id="9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556" y="1111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2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42" presetClass="entr" presetSubtype="0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8" presetID="2" presetClass="entr" presetSubtype="12" accel="5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2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2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3" accel="52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2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2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6" accel="5200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2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2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2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3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22" grpId="0" animBg="1"/>
          <p:bldP spid="23" grpId="0" animBg="1"/>
          <p:bldP spid="28" grpId="0"/>
          <p:bldP spid="29" grpId="0"/>
          <p:bldP spid="30" grpId="0"/>
          <p:bldP spid="31" grpId="0"/>
          <p:bldP spid="40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5"/>
          <p:cNvSpPr/>
          <p:nvPr/>
        </p:nvSpPr>
        <p:spPr bwMode="auto">
          <a:xfrm>
            <a:off x="3783115" y="608412"/>
            <a:ext cx="1679368" cy="1514136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C00000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TextBox 21"/>
          <p:cNvSpPr txBox="1"/>
          <p:nvPr/>
        </p:nvSpPr>
        <p:spPr>
          <a:xfrm>
            <a:off x="4085879" y="910288"/>
            <a:ext cx="1073839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02</a:t>
            </a:r>
            <a:endParaRPr kumimoji="0" lang="zh-CN" altLang="en-US" sz="4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TextBox 27"/>
          <p:cNvSpPr txBox="1"/>
          <p:nvPr/>
        </p:nvSpPr>
        <p:spPr>
          <a:xfrm>
            <a:off x="1981200" y="2697943"/>
            <a:ext cx="5588000" cy="1667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just" defTabSz="3429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单击此处添加第二部分文字</a:t>
            </a:r>
            <a:endParaRPr kumimoji="0" lang="en-US" altLang="zh-CN" sz="3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429435" y="2929695"/>
            <a:ext cx="2031325" cy="46166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单击添加内容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648200" y="2929695"/>
            <a:ext cx="2031325" cy="46166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单击添加内容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3665880"/>
            <a:ext cx="9144000" cy="15307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/>
      <p:bldP spid="20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政府部门"/>
</p:tagLst>
</file>

<file path=ppt/theme/theme1.xml><?xml version="1.0" encoding="utf-8"?>
<a:theme xmlns:a="http://schemas.openxmlformats.org/drawingml/2006/main" name="www.2ppt.com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2ppt.com  ">
  <a:themeElements>
    <a:clrScheme name="自定义 178">
      <a:dk1>
        <a:sysClr val="windowText" lastClr="000000"/>
      </a:dk1>
      <a:lt1>
        <a:sysClr val="window" lastClr="FFFFFF"/>
      </a:lt1>
      <a:dk2>
        <a:srgbClr val="7F7F7F"/>
      </a:dk2>
      <a:lt2>
        <a:srgbClr val="7F7F7F"/>
      </a:lt2>
      <a:accent1>
        <a:srgbClr val="C00002"/>
      </a:accent1>
      <a:accent2>
        <a:srgbClr val="C00002"/>
      </a:accent2>
      <a:accent3>
        <a:srgbClr val="C00002"/>
      </a:accent3>
      <a:accent4>
        <a:srgbClr val="C00002"/>
      </a:accent4>
      <a:accent5>
        <a:srgbClr val="808080"/>
      </a:accent5>
      <a:accent6>
        <a:srgbClr val="808080"/>
      </a:accent6>
      <a:hlink>
        <a:srgbClr val="FFFFFF"/>
      </a:hlink>
      <a:folHlink>
        <a:srgbClr val="FFFFFF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1800</Words>
  <Application>Microsoft Office PowerPoint</Application>
  <PresentationFormat>全屏显示(16:9)</PresentationFormat>
  <Paragraphs>247</Paragraphs>
  <Slides>27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41" baseType="lpstr">
      <vt:lpstr>Bebas Neue</vt:lpstr>
      <vt:lpstr>Gill Sans</vt:lpstr>
      <vt:lpstr>Lato Light</vt:lpstr>
      <vt:lpstr>等线</vt:lpstr>
      <vt:lpstr>等线 Light</vt:lpstr>
      <vt:lpstr>方正兰亭细黑_GBK_M</vt:lpstr>
      <vt:lpstr>宋体</vt:lpstr>
      <vt:lpstr>微软雅黑</vt:lpstr>
      <vt:lpstr>Arial</vt:lpstr>
      <vt:lpstr>Calibri</vt:lpstr>
      <vt:lpstr>Calibri Light</vt:lpstr>
      <vt:lpstr>Roboto condensed</vt:lpstr>
      <vt:lpstr>www.2ppt.com</vt:lpstr>
      <vt:lpstr>www.2ppt.com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2016-12-25T02:27:00Z</dcterms:created>
  <dcterms:modified xsi:type="dcterms:W3CDTF">2023-01-10T06:08:29Z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AD10E4493FBA4D2684774D09D22542BE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