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4"/>
  </p:notesMasterIdLst>
  <p:handoutMasterIdLst>
    <p:handoutMasterId r:id="rId15"/>
  </p:handoutMasterIdLst>
  <p:sldIdLst>
    <p:sldId id="259" r:id="rId3"/>
    <p:sldId id="256" r:id="rId4"/>
    <p:sldId id="261" r:id="rId5"/>
    <p:sldId id="262" r:id="rId6"/>
    <p:sldId id="263" r:id="rId7"/>
    <p:sldId id="264" r:id="rId8"/>
    <p:sldId id="266" r:id="rId9"/>
    <p:sldId id="267" r:id="rId10"/>
    <p:sldId id="265" r:id="rId11"/>
    <p:sldId id="269" r:id="rId12"/>
    <p:sldId id="268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1704" y="-942"/>
      </p:cViewPr>
      <p:guideLst>
        <p:guide orient="horz" pos="2160"/>
        <p:guide pos="39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4FA184-946A-44C5-942F-817D4DE0C46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0DFC70-C8DB-4C51-84C9-A4EFBC3648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4FA184-946A-44C5-942F-817D4DE0C46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0DFC70-C8DB-4C51-84C9-A4EFBC3648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4FA184-946A-44C5-942F-817D4DE0C46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0DFC70-C8DB-4C51-84C9-A4EFBC3648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4FA184-946A-44C5-942F-817D4DE0C46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0DFC70-C8DB-4C51-84C9-A4EFBC3648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4FA184-946A-44C5-942F-817D4DE0C46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0DFC70-C8DB-4C51-84C9-A4EFBC3648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4FA184-946A-44C5-942F-817D4DE0C46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0DFC70-C8DB-4C51-84C9-A4EFBC3648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4FA184-946A-44C5-942F-817D4DE0C46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0DFC70-C8DB-4C51-84C9-A4EFBC3648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4FA184-946A-44C5-942F-817D4DE0C46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0DFC70-C8DB-4C51-84C9-A4EFBC3648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4FA184-946A-44C5-942F-817D4DE0C46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0DFC70-C8DB-4C51-84C9-A4EFBC36489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288704" y="64584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4FA184-946A-44C5-942F-817D4DE0C46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0DFC70-C8DB-4C51-84C9-A4EFBC3648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4FA184-946A-44C5-942F-817D4DE0C46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0DFC70-C8DB-4C51-84C9-A4EFBC3648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4FA184-946A-44C5-942F-817D4DE0C46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0DFC70-C8DB-4C51-84C9-A4EFBC3648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-312044" y="4152705"/>
            <a:ext cx="12816087" cy="3369309"/>
            <a:chOff x="-327115" y="4192898"/>
            <a:chExt cx="12816087" cy="3369309"/>
          </a:xfrm>
        </p:grpSpPr>
        <p:pic>
          <p:nvPicPr>
            <p:cNvPr id="6" name="图片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2129" y="4400588"/>
              <a:ext cx="4426843" cy="3161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图片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7115" y="4192898"/>
              <a:ext cx="4718247" cy="3369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289" y="1527350"/>
            <a:ext cx="8183427" cy="3602578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585269" y="4862728"/>
            <a:ext cx="5319965" cy="461665"/>
            <a:chOff x="3607071" y="5174227"/>
            <a:chExt cx="5319965" cy="461665"/>
          </a:xfrm>
        </p:grpSpPr>
        <p:sp>
          <p:nvSpPr>
            <p:cNvPr id="2" name="文本框 1"/>
            <p:cNvSpPr txBox="1"/>
            <p:nvPr/>
          </p:nvSpPr>
          <p:spPr>
            <a:xfrm>
              <a:off x="4894190" y="5174227"/>
              <a:ext cx="28296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rgbClr val="FFDE87"/>
                  </a:solidFill>
                  <a:cs typeface="+mn-ea"/>
                  <a:sym typeface="+mn-lt"/>
                </a:rPr>
                <a:t>吉祥如意  阖家欢乐</a:t>
              </a: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071" y="5305774"/>
              <a:ext cx="1067962" cy="257909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859074" y="5292580"/>
              <a:ext cx="1067962" cy="25790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550" y="2691573"/>
            <a:ext cx="7200900" cy="3186953"/>
          </a:xfrm>
          <a:prstGeom prst="rect">
            <a:avLst/>
          </a:prstGeom>
        </p:spPr>
      </p:pic>
      <p:sp>
        <p:nvSpPr>
          <p:cNvPr id="4" name="TextBox 72"/>
          <p:cNvSpPr txBox="1"/>
          <p:nvPr/>
        </p:nvSpPr>
        <p:spPr>
          <a:xfrm>
            <a:off x="2379663" y="1130200"/>
            <a:ext cx="7721600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500"/>
              </a:lnSpc>
            </a:pPr>
            <a:r>
              <a:rPr lang="zh-CN" altLang="en-US" sz="2400" dirty="0">
                <a:solidFill>
                  <a:srgbClr val="FFEFC1"/>
                </a:solidFill>
                <a:cs typeface="+mn-ea"/>
                <a:sym typeface="+mn-lt"/>
              </a:rPr>
              <a:t>祥风阵阵，福来运转，新年新春，普天同庆，恭喜发财，吉祥如意，尽享欢乐，健康幸福，团团圆圆，开心快乐，新春好运，万事顺利！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300050" y="2536448"/>
            <a:ext cx="7880825" cy="1776294"/>
            <a:chOff x="2011124" y="694164"/>
            <a:chExt cx="7880825" cy="1776294"/>
          </a:xfrm>
        </p:grpSpPr>
        <p:sp>
          <p:nvSpPr>
            <p:cNvPr id="3" name="文本框 72"/>
            <p:cNvSpPr txBox="1"/>
            <p:nvPr/>
          </p:nvSpPr>
          <p:spPr>
            <a:xfrm>
              <a:off x="2011124" y="694164"/>
              <a:ext cx="7880825" cy="120032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7200" dirty="0">
                  <a:solidFill>
                    <a:srgbClr val="FFEFC1"/>
                  </a:solidFill>
                  <a:latin typeface="安景臣毛笔行书" panose="02010601030101010101" pitchFamily="2" charset="-122"/>
                  <a:ea typeface="安景臣毛笔行书" panose="02010601030101010101" pitchFamily="2" charset="-122"/>
                  <a:cs typeface="+mn-ea"/>
                  <a:sym typeface="+mn-lt"/>
                </a:rPr>
                <a:t>吉祥如意  阖家欢乐</a:t>
              </a:r>
            </a:p>
          </p:txBody>
        </p:sp>
        <p:sp>
          <p:nvSpPr>
            <p:cNvPr id="4" name="文本框 72"/>
            <p:cNvSpPr txBox="1"/>
            <p:nvPr/>
          </p:nvSpPr>
          <p:spPr>
            <a:xfrm>
              <a:off x="2011124" y="2008793"/>
              <a:ext cx="7880825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dirty="0">
                  <a:solidFill>
                    <a:srgbClr val="FFEFC1"/>
                  </a:solidFill>
                  <a:cs typeface="+mn-ea"/>
                  <a:sym typeface="+mn-lt"/>
                </a:rPr>
                <a:t>GOOD LUCKY FOR YOU</a:t>
              </a:r>
              <a:r>
                <a:rPr lang="zh-CN" altLang="en-US" sz="2400" dirty="0">
                  <a:solidFill>
                    <a:srgbClr val="FFEFC1"/>
                  </a:solidFill>
                  <a:cs typeface="+mn-ea"/>
                  <a:sym typeface="+mn-lt"/>
                </a:rPr>
                <a:t>，</a:t>
              </a:r>
              <a:r>
                <a:rPr lang="en-US" altLang="zh-CN" sz="2400" dirty="0">
                  <a:solidFill>
                    <a:srgbClr val="FFEFC1"/>
                  </a:solidFill>
                  <a:cs typeface="+mn-ea"/>
                  <a:sym typeface="+mn-lt"/>
                </a:rPr>
                <a:t>HAPPY FAMILY</a:t>
              </a:r>
              <a:endParaRPr lang="zh-CN" altLang="en-US" sz="2400" dirty="0">
                <a:solidFill>
                  <a:srgbClr val="FFEFC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456543" y="1155999"/>
            <a:ext cx="7458010" cy="2632789"/>
            <a:chOff x="2215243" y="1029381"/>
            <a:chExt cx="7458010" cy="2632789"/>
          </a:xfrm>
        </p:grpSpPr>
        <p:sp>
          <p:nvSpPr>
            <p:cNvPr id="3" name="文本框 72"/>
            <p:cNvSpPr txBox="1"/>
            <p:nvPr/>
          </p:nvSpPr>
          <p:spPr>
            <a:xfrm>
              <a:off x="2215243" y="1029381"/>
              <a:ext cx="7239000" cy="193899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2000" spc="-1500" dirty="0">
                  <a:solidFill>
                    <a:srgbClr val="FFEFC1"/>
                  </a:solidFill>
                  <a:latin typeface="安景臣毛笔行书" panose="02010601030101010101" pitchFamily="2" charset="-122"/>
                  <a:ea typeface="安景臣毛笔行书" panose="02010601030101010101" pitchFamily="2" charset="-122"/>
                  <a:cs typeface="+mn-ea"/>
                  <a:sym typeface="+mn-lt"/>
                </a:rPr>
                <a:t>恭贺新年</a:t>
              </a:r>
            </a:p>
          </p:txBody>
        </p:sp>
        <p:sp>
          <p:nvSpPr>
            <p:cNvPr id="4" name="文本框 72"/>
            <p:cNvSpPr txBox="1"/>
            <p:nvPr/>
          </p:nvSpPr>
          <p:spPr>
            <a:xfrm>
              <a:off x="3977862" y="3200505"/>
              <a:ext cx="4196361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dirty="0">
                  <a:solidFill>
                    <a:srgbClr val="FFEFC1"/>
                  </a:solidFill>
                  <a:cs typeface="+mn-ea"/>
                  <a:sym typeface="+mn-lt"/>
                </a:rPr>
                <a:t>HAPPY NEW YEAR</a:t>
              </a:r>
              <a:endParaRPr lang="zh-CN" altLang="en-US" sz="2400" dirty="0">
                <a:solidFill>
                  <a:srgbClr val="FFEFC1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72"/>
            <p:cNvSpPr txBox="1"/>
            <p:nvPr/>
          </p:nvSpPr>
          <p:spPr>
            <a:xfrm>
              <a:off x="2325073" y="2754997"/>
              <a:ext cx="7348180" cy="52322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800" dirty="0">
                  <a:solidFill>
                    <a:srgbClr val="FFEFC1"/>
                  </a:solidFill>
                  <a:cs typeface="+mn-ea"/>
                  <a:sym typeface="+mn-lt"/>
                </a:rPr>
                <a:t>Chinese New Year </a:t>
              </a:r>
              <a:r>
                <a:rPr lang="en-US" altLang="zh-CN" sz="2800" dirty="0" smtClean="0">
                  <a:solidFill>
                    <a:srgbClr val="FFEFC1"/>
                  </a:solidFill>
                  <a:cs typeface="+mn-ea"/>
                  <a:sym typeface="+mn-lt"/>
                </a:rPr>
                <a:t>20XX </a:t>
              </a:r>
              <a:r>
                <a:rPr lang="en-US" altLang="zh-CN" sz="2800" dirty="0">
                  <a:solidFill>
                    <a:srgbClr val="FFEFC1"/>
                  </a:solidFill>
                  <a:cs typeface="+mn-ea"/>
                  <a:sym typeface="+mn-lt"/>
                </a:rPr>
                <a:t>The Year </a:t>
              </a:r>
              <a:endParaRPr lang="zh-CN" altLang="en-US" sz="2800" dirty="0">
                <a:solidFill>
                  <a:srgbClr val="FFEFC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TextBox 72"/>
          <p:cNvSpPr txBox="1"/>
          <p:nvPr/>
        </p:nvSpPr>
        <p:spPr>
          <a:xfrm>
            <a:off x="2456543" y="4113373"/>
            <a:ext cx="7721600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zh-CN" altLang="en-US" sz="2400" dirty="0">
                <a:solidFill>
                  <a:srgbClr val="FFEFC1"/>
                </a:solidFill>
                <a:cs typeface="+mn-ea"/>
                <a:sym typeface="+mn-lt"/>
              </a:rPr>
              <a:t>祥风阵阵，福来运转，新年新春，普天同庆，恭喜发财，吉祥如意，尽享欢乐，健康幸福，团团圆圆，开心快乐，新春好运，万事顺利！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201985" y="956207"/>
            <a:ext cx="3788030" cy="1207598"/>
            <a:chOff x="4201985" y="956207"/>
            <a:chExt cx="3788030" cy="1207598"/>
          </a:xfrm>
        </p:grpSpPr>
        <p:sp>
          <p:nvSpPr>
            <p:cNvPr id="3" name="文本框 72"/>
            <p:cNvSpPr txBox="1"/>
            <p:nvPr/>
          </p:nvSpPr>
          <p:spPr>
            <a:xfrm>
              <a:off x="4201985" y="956207"/>
              <a:ext cx="3788030" cy="76944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400" dirty="0">
                  <a:solidFill>
                    <a:srgbClr val="FFEFC1"/>
                  </a:solidFill>
                  <a:cs typeface="+mn-ea"/>
                  <a:sym typeface="+mn-lt"/>
                </a:rPr>
                <a:t>春节由来</a:t>
              </a:r>
            </a:p>
          </p:txBody>
        </p:sp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9804" y="1744703"/>
              <a:ext cx="764696" cy="419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文本框 72"/>
            <p:cNvSpPr txBox="1"/>
            <p:nvPr/>
          </p:nvSpPr>
          <p:spPr>
            <a:xfrm>
              <a:off x="4201985" y="1642007"/>
              <a:ext cx="3788030" cy="33855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solidFill>
                    <a:srgbClr val="FFEFC1"/>
                  </a:solidFill>
                  <a:cs typeface="+mn-ea"/>
                  <a:sym typeface="+mn-lt"/>
                </a:rPr>
                <a:t>CHUN  JI E YOU  LAI </a:t>
              </a:r>
              <a:endParaRPr lang="zh-CN" altLang="en-US" sz="1600" dirty="0">
                <a:solidFill>
                  <a:srgbClr val="FFEFC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204538" y="2522530"/>
            <a:ext cx="6184900" cy="2925822"/>
            <a:chOff x="3003550" y="1993276"/>
            <a:chExt cx="6184900" cy="2925822"/>
          </a:xfrm>
        </p:grpSpPr>
        <p:sp>
          <p:nvSpPr>
            <p:cNvPr id="7" name="TextBox 9"/>
            <p:cNvSpPr txBox="1"/>
            <p:nvPr/>
          </p:nvSpPr>
          <p:spPr>
            <a:xfrm>
              <a:off x="3003550" y="2056776"/>
              <a:ext cx="6184900" cy="286232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rgbClr val="FFEFC1"/>
                  </a:solidFill>
                  <a:cs typeface="+mn-ea"/>
                  <a:sym typeface="+mn-lt"/>
                </a:rPr>
                <a:t>关于春节的起源有多种说法，但其中普遍接受的说法是春节由虞舜时期兴起。春节一般指正月初一，是一年的第一天，又叫阴历年，俗称“过年”；但在民间，传统意义上的春节是指从腊月的腊祭或腊月二十三或二十四的祭灶，一直到正月十九，其中以除夕和正月初一为高潮。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3130550" y="1993276"/>
              <a:ext cx="558800" cy="45719"/>
            </a:xfrm>
            <a:prstGeom prst="rect">
              <a:avLst/>
            </a:prstGeom>
            <a:solidFill>
              <a:srgbClr val="FFEF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0" name="椭圆 9"/>
          <p:cNvSpPr/>
          <p:nvPr/>
        </p:nvSpPr>
        <p:spPr>
          <a:xfrm>
            <a:off x="7551662" y="2026461"/>
            <a:ext cx="3435800" cy="34358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-70184" b="-57728"/>
            </a:stretch>
          </a:blipFill>
          <a:ln w="28575">
            <a:solidFill>
              <a:srgbClr val="FFEF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3589840" y="1560306"/>
            <a:ext cx="5012319" cy="2264847"/>
            <a:chOff x="3589847" y="2296576"/>
            <a:chExt cx="5012319" cy="2264847"/>
          </a:xfrm>
        </p:grpSpPr>
        <p:grpSp>
          <p:nvGrpSpPr>
            <p:cNvPr id="14" name="组合 13"/>
            <p:cNvGrpSpPr/>
            <p:nvPr/>
          </p:nvGrpSpPr>
          <p:grpSpPr>
            <a:xfrm>
              <a:off x="3589847" y="2296576"/>
              <a:ext cx="5012319" cy="2264847"/>
              <a:chOff x="4345000" y="547688"/>
              <a:chExt cx="3039793" cy="1373548"/>
            </a:xfrm>
            <a:solidFill>
              <a:srgbClr val="FFEFC1"/>
            </a:solidFill>
          </p:grpSpPr>
          <p:grpSp>
            <p:nvGrpSpPr>
              <p:cNvPr id="16" name="Group 4"/>
              <p:cNvGrpSpPr>
                <a:grpSpLocks noChangeAspect="1"/>
              </p:cNvGrpSpPr>
              <p:nvPr/>
            </p:nvGrpSpPr>
            <p:grpSpPr bwMode="auto">
              <a:xfrm>
                <a:off x="4345000" y="547688"/>
                <a:ext cx="2909895" cy="1112838"/>
                <a:chOff x="2737" y="345"/>
                <a:chExt cx="1833" cy="701"/>
              </a:xfrm>
              <a:grpFill/>
            </p:grpSpPr>
            <p:sp>
              <p:nvSpPr>
                <p:cNvPr id="18" name="Freeform 5"/>
                <p:cNvSpPr/>
                <p:nvPr/>
              </p:nvSpPr>
              <p:spPr bwMode="auto">
                <a:xfrm>
                  <a:off x="2803" y="367"/>
                  <a:ext cx="127" cy="116"/>
                </a:xfrm>
                <a:custGeom>
                  <a:avLst/>
                  <a:gdLst>
                    <a:gd name="T0" fmla="*/ 2 w 11"/>
                    <a:gd name="T1" fmla="*/ 0 h 10"/>
                    <a:gd name="T2" fmla="*/ 1 w 11"/>
                    <a:gd name="T3" fmla="*/ 0 h 10"/>
                    <a:gd name="T4" fmla="*/ 1 w 11"/>
                    <a:gd name="T5" fmla="*/ 0 h 10"/>
                    <a:gd name="T6" fmla="*/ 0 w 11"/>
                    <a:gd name="T7" fmla="*/ 1 h 10"/>
                    <a:gd name="T8" fmla="*/ 2 w 11"/>
                    <a:gd name="T9" fmla="*/ 6 h 10"/>
                    <a:gd name="T10" fmla="*/ 4 w 11"/>
                    <a:gd name="T11" fmla="*/ 10 h 10"/>
                    <a:gd name="T12" fmla="*/ 7 w 11"/>
                    <a:gd name="T13" fmla="*/ 10 h 10"/>
                    <a:gd name="T14" fmla="*/ 11 w 11"/>
                    <a:gd name="T15" fmla="*/ 7 h 10"/>
                    <a:gd name="T16" fmla="*/ 11 w 11"/>
                    <a:gd name="T17" fmla="*/ 6 h 10"/>
                    <a:gd name="T18" fmla="*/ 9 w 11"/>
                    <a:gd name="T19" fmla="*/ 4 h 10"/>
                    <a:gd name="T20" fmla="*/ 7 w 11"/>
                    <a:gd name="T21" fmla="*/ 2 h 10"/>
                    <a:gd name="T22" fmla="*/ 5 w 11"/>
                    <a:gd name="T23" fmla="*/ 1 h 10"/>
                    <a:gd name="T24" fmla="*/ 2 w 11"/>
                    <a:gd name="T25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" h="10">
                      <a:moveTo>
                        <a:pt x="2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2"/>
                        <a:pt x="2" y="6"/>
                        <a:pt x="2" y="6"/>
                      </a:cubicBezTo>
                      <a:cubicBezTo>
                        <a:pt x="2" y="8"/>
                        <a:pt x="2" y="10"/>
                        <a:pt x="4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9" y="10"/>
                        <a:pt x="11" y="8"/>
                        <a:pt x="11" y="7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6"/>
                        <a:pt x="10" y="4"/>
                        <a:pt x="9" y="4"/>
                      </a:cubicBezTo>
                      <a:cubicBezTo>
                        <a:pt x="9" y="3"/>
                        <a:pt x="8" y="3"/>
                        <a:pt x="7" y="2"/>
                      </a:cubicBezTo>
                      <a:cubicBezTo>
                        <a:pt x="7" y="1"/>
                        <a:pt x="6" y="1"/>
                        <a:pt x="5" y="1"/>
                      </a:cubicBezTo>
                      <a:cubicBezTo>
                        <a:pt x="5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Freeform 6"/>
                <p:cNvSpPr/>
                <p:nvPr/>
              </p:nvSpPr>
              <p:spPr bwMode="auto">
                <a:xfrm>
                  <a:off x="3637" y="370"/>
                  <a:ext cx="126" cy="129"/>
                </a:xfrm>
                <a:custGeom>
                  <a:avLst/>
                  <a:gdLst>
                    <a:gd name="T0" fmla="*/ 0 w 11"/>
                    <a:gd name="T1" fmla="*/ 2 h 11"/>
                    <a:gd name="T2" fmla="*/ 0 w 11"/>
                    <a:gd name="T3" fmla="*/ 3 h 11"/>
                    <a:gd name="T4" fmla="*/ 1 w 11"/>
                    <a:gd name="T5" fmla="*/ 5 h 11"/>
                    <a:gd name="T6" fmla="*/ 3 w 11"/>
                    <a:gd name="T7" fmla="*/ 8 h 11"/>
                    <a:gd name="T8" fmla="*/ 7 w 11"/>
                    <a:gd name="T9" fmla="*/ 11 h 11"/>
                    <a:gd name="T10" fmla="*/ 11 w 11"/>
                    <a:gd name="T11" fmla="*/ 7 h 11"/>
                    <a:gd name="T12" fmla="*/ 11 w 11"/>
                    <a:gd name="T13" fmla="*/ 6 h 11"/>
                    <a:gd name="T14" fmla="*/ 8 w 11"/>
                    <a:gd name="T15" fmla="*/ 2 h 11"/>
                    <a:gd name="T16" fmla="*/ 3 w 11"/>
                    <a:gd name="T17" fmla="*/ 0 h 11"/>
                    <a:gd name="T18" fmla="*/ 0 w 11"/>
                    <a:gd name="T19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" h="11">
                      <a:moveTo>
                        <a:pt x="0" y="2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1" y="5"/>
                        <a:pt x="1" y="5"/>
                      </a:cubicBezTo>
                      <a:cubicBezTo>
                        <a:pt x="2" y="6"/>
                        <a:pt x="2" y="7"/>
                        <a:pt x="3" y="8"/>
                      </a:cubicBezTo>
                      <a:cubicBezTo>
                        <a:pt x="4" y="9"/>
                        <a:pt x="6" y="11"/>
                        <a:pt x="7" y="11"/>
                      </a:cubicBezTo>
                      <a:cubicBezTo>
                        <a:pt x="9" y="11"/>
                        <a:pt x="11" y="8"/>
                        <a:pt x="11" y="7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5"/>
                        <a:pt x="9" y="2"/>
                        <a:pt x="8" y="2"/>
                      </a:cubicBezTo>
                      <a:cubicBezTo>
                        <a:pt x="8" y="2"/>
                        <a:pt x="3" y="0"/>
                        <a:pt x="3" y="0"/>
                      </a:cubicBezTo>
                      <a:cubicBezTo>
                        <a:pt x="2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Freeform 7"/>
                <p:cNvSpPr>
                  <a:spLocks noEditPoints="1"/>
                </p:cNvSpPr>
                <p:nvPr/>
              </p:nvSpPr>
              <p:spPr bwMode="auto">
                <a:xfrm>
                  <a:off x="2737" y="345"/>
                  <a:ext cx="839" cy="701"/>
                </a:xfrm>
                <a:custGeom>
                  <a:avLst/>
                  <a:gdLst>
                    <a:gd name="T0" fmla="*/ 44 w 73"/>
                    <a:gd name="T1" fmla="*/ 49 h 60"/>
                    <a:gd name="T2" fmla="*/ 51 w 73"/>
                    <a:gd name="T3" fmla="*/ 24 h 60"/>
                    <a:gd name="T4" fmla="*/ 45 w 73"/>
                    <a:gd name="T5" fmla="*/ 9 h 60"/>
                    <a:gd name="T6" fmla="*/ 45 w 73"/>
                    <a:gd name="T7" fmla="*/ 9 h 60"/>
                    <a:gd name="T8" fmla="*/ 45 w 73"/>
                    <a:gd name="T9" fmla="*/ 14 h 60"/>
                    <a:gd name="T10" fmla="*/ 39 w 73"/>
                    <a:gd name="T11" fmla="*/ 32 h 60"/>
                    <a:gd name="T12" fmla="*/ 31 w 73"/>
                    <a:gd name="T13" fmla="*/ 42 h 60"/>
                    <a:gd name="T14" fmla="*/ 22 w 73"/>
                    <a:gd name="T15" fmla="*/ 51 h 60"/>
                    <a:gd name="T16" fmla="*/ 21 w 73"/>
                    <a:gd name="T17" fmla="*/ 46 h 60"/>
                    <a:gd name="T18" fmla="*/ 26 w 73"/>
                    <a:gd name="T19" fmla="*/ 27 h 60"/>
                    <a:gd name="T20" fmla="*/ 23 w 73"/>
                    <a:gd name="T21" fmla="*/ 27 h 60"/>
                    <a:gd name="T22" fmla="*/ 23 w 73"/>
                    <a:gd name="T23" fmla="*/ 21 h 60"/>
                    <a:gd name="T24" fmla="*/ 25 w 73"/>
                    <a:gd name="T25" fmla="*/ 18 h 60"/>
                    <a:gd name="T26" fmla="*/ 21 w 73"/>
                    <a:gd name="T27" fmla="*/ 12 h 60"/>
                    <a:gd name="T28" fmla="*/ 16 w 73"/>
                    <a:gd name="T29" fmla="*/ 14 h 60"/>
                    <a:gd name="T30" fmla="*/ 3 w 73"/>
                    <a:gd name="T31" fmla="*/ 20 h 60"/>
                    <a:gd name="T32" fmla="*/ 0 w 73"/>
                    <a:gd name="T33" fmla="*/ 24 h 60"/>
                    <a:gd name="T34" fmla="*/ 4 w 73"/>
                    <a:gd name="T35" fmla="*/ 30 h 60"/>
                    <a:gd name="T36" fmla="*/ 9 w 73"/>
                    <a:gd name="T37" fmla="*/ 30 h 60"/>
                    <a:gd name="T38" fmla="*/ 7 w 73"/>
                    <a:gd name="T39" fmla="*/ 37 h 60"/>
                    <a:gd name="T40" fmla="*/ 14 w 73"/>
                    <a:gd name="T41" fmla="*/ 43 h 60"/>
                    <a:gd name="T42" fmla="*/ 14 w 73"/>
                    <a:gd name="T43" fmla="*/ 54 h 60"/>
                    <a:gd name="T44" fmla="*/ 17 w 73"/>
                    <a:gd name="T45" fmla="*/ 60 h 60"/>
                    <a:gd name="T46" fmla="*/ 22 w 73"/>
                    <a:gd name="T47" fmla="*/ 56 h 60"/>
                    <a:gd name="T48" fmla="*/ 33 w 73"/>
                    <a:gd name="T49" fmla="*/ 49 h 60"/>
                    <a:gd name="T50" fmla="*/ 43 w 73"/>
                    <a:gd name="T51" fmla="*/ 39 h 60"/>
                    <a:gd name="T52" fmla="*/ 46 w 73"/>
                    <a:gd name="T53" fmla="*/ 54 h 60"/>
                    <a:gd name="T54" fmla="*/ 60 w 73"/>
                    <a:gd name="T55" fmla="*/ 58 h 60"/>
                    <a:gd name="T56" fmla="*/ 70 w 73"/>
                    <a:gd name="T57" fmla="*/ 53 h 60"/>
                    <a:gd name="T58" fmla="*/ 73 w 73"/>
                    <a:gd name="T59" fmla="*/ 42 h 60"/>
                    <a:gd name="T60" fmla="*/ 65 w 73"/>
                    <a:gd name="T61" fmla="*/ 42 h 60"/>
                    <a:gd name="T62" fmla="*/ 58 w 73"/>
                    <a:gd name="T63" fmla="*/ 51 h 60"/>
                    <a:gd name="T64" fmla="*/ 50 w 73"/>
                    <a:gd name="T65" fmla="*/ 41 h 60"/>
                    <a:gd name="T66" fmla="*/ 52 w 73"/>
                    <a:gd name="T67" fmla="*/ 34 h 60"/>
                    <a:gd name="T68" fmla="*/ 48 w 73"/>
                    <a:gd name="T69" fmla="*/ 31 h 60"/>
                    <a:gd name="T70" fmla="*/ 56 w 73"/>
                    <a:gd name="T71" fmla="*/ 19 h 60"/>
                    <a:gd name="T72" fmla="*/ 59 w 73"/>
                    <a:gd name="T73" fmla="*/ 6 h 60"/>
                    <a:gd name="T74" fmla="*/ 55 w 73"/>
                    <a:gd name="T75" fmla="*/ 0 h 60"/>
                    <a:gd name="T76" fmla="*/ 38 w 73"/>
                    <a:gd name="T77" fmla="*/ 9 h 60"/>
                    <a:gd name="T78" fmla="*/ 38 w 73"/>
                    <a:gd name="T79" fmla="*/ 8 h 60"/>
                    <a:gd name="T80" fmla="*/ 37 w 73"/>
                    <a:gd name="T81" fmla="*/ 5 h 60"/>
                    <a:gd name="T82" fmla="*/ 29 w 73"/>
                    <a:gd name="T83" fmla="*/ 19 h 60"/>
                    <a:gd name="T84" fmla="*/ 34 w 73"/>
                    <a:gd name="T85" fmla="*/ 25 h 60"/>
                    <a:gd name="T86" fmla="*/ 38 w 73"/>
                    <a:gd name="T87" fmla="*/ 18 h 60"/>
                    <a:gd name="T88" fmla="*/ 45 w 73"/>
                    <a:gd name="T89" fmla="*/ 9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73" h="60">
                      <a:moveTo>
                        <a:pt x="44" y="49"/>
                      </a:moveTo>
                      <a:cubicBezTo>
                        <a:pt x="44" y="49"/>
                        <a:pt x="44" y="49"/>
                        <a:pt x="44" y="49"/>
                      </a:cubicBezTo>
                      <a:cubicBezTo>
                        <a:pt x="44" y="49"/>
                        <a:pt x="44" y="49"/>
                        <a:pt x="44" y="49"/>
                      </a:cubicBezTo>
                      <a:cubicBezTo>
                        <a:pt x="44" y="49"/>
                        <a:pt x="44" y="49"/>
                        <a:pt x="44" y="49"/>
                      </a:cubicBezTo>
                      <a:close/>
                      <a:moveTo>
                        <a:pt x="51" y="24"/>
                      </a:moveTo>
                      <a:cubicBezTo>
                        <a:pt x="51" y="24"/>
                        <a:pt x="51" y="24"/>
                        <a:pt x="51" y="24"/>
                      </a:cubicBezTo>
                      <a:cubicBezTo>
                        <a:pt x="51" y="25"/>
                        <a:pt x="51" y="25"/>
                        <a:pt x="51" y="25"/>
                      </a:cubicBezTo>
                      <a:cubicBezTo>
                        <a:pt x="51" y="24"/>
                        <a:pt x="51" y="24"/>
                        <a:pt x="51" y="24"/>
                      </a:cubicBezTo>
                      <a:close/>
                      <a:moveTo>
                        <a:pt x="45" y="9"/>
                      </a:moveTo>
                      <a:cubicBezTo>
                        <a:pt x="44" y="9"/>
                        <a:pt x="44" y="9"/>
                        <a:pt x="44" y="9"/>
                      </a:cubicBezTo>
                      <a:cubicBezTo>
                        <a:pt x="45" y="9"/>
                        <a:pt x="45" y="9"/>
                        <a:pt x="45" y="9"/>
                      </a:cubicBezTo>
                      <a:cubicBezTo>
                        <a:pt x="45" y="9"/>
                        <a:pt x="45" y="9"/>
                        <a:pt x="45" y="9"/>
                      </a:cubicBezTo>
                      <a:cubicBezTo>
                        <a:pt x="46" y="9"/>
                        <a:pt x="47" y="8"/>
                        <a:pt x="48" y="8"/>
                      </a:cubicBezTo>
                      <a:cubicBezTo>
                        <a:pt x="49" y="8"/>
                        <a:pt x="49" y="8"/>
                        <a:pt x="49" y="8"/>
                      </a:cubicBezTo>
                      <a:cubicBezTo>
                        <a:pt x="49" y="9"/>
                        <a:pt x="45" y="13"/>
                        <a:pt x="45" y="14"/>
                      </a:cubicBezTo>
                      <a:cubicBezTo>
                        <a:pt x="44" y="15"/>
                        <a:pt x="40" y="17"/>
                        <a:pt x="40" y="19"/>
                      </a:cubicBezTo>
                      <a:cubicBezTo>
                        <a:pt x="40" y="22"/>
                        <a:pt x="43" y="22"/>
                        <a:pt x="43" y="25"/>
                      </a:cubicBezTo>
                      <a:cubicBezTo>
                        <a:pt x="43" y="25"/>
                        <a:pt x="39" y="31"/>
                        <a:pt x="39" y="32"/>
                      </a:cubicBezTo>
                      <a:cubicBezTo>
                        <a:pt x="38" y="33"/>
                        <a:pt x="37" y="34"/>
                        <a:pt x="36" y="35"/>
                      </a:cubicBezTo>
                      <a:cubicBezTo>
                        <a:pt x="36" y="37"/>
                        <a:pt x="34" y="37"/>
                        <a:pt x="34" y="39"/>
                      </a:cubicBezTo>
                      <a:cubicBezTo>
                        <a:pt x="33" y="40"/>
                        <a:pt x="32" y="41"/>
                        <a:pt x="31" y="42"/>
                      </a:cubicBezTo>
                      <a:cubicBezTo>
                        <a:pt x="31" y="43"/>
                        <a:pt x="29" y="44"/>
                        <a:pt x="28" y="45"/>
                      </a:cubicBezTo>
                      <a:cubicBezTo>
                        <a:pt x="28" y="46"/>
                        <a:pt x="23" y="51"/>
                        <a:pt x="22" y="51"/>
                      </a:cubicBezTo>
                      <a:cubicBezTo>
                        <a:pt x="22" y="51"/>
                        <a:pt x="22" y="51"/>
                        <a:pt x="22" y="51"/>
                      </a:cubicBezTo>
                      <a:cubicBezTo>
                        <a:pt x="22" y="50"/>
                        <a:pt x="22" y="50"/>
                        <a:pt x="22" y="50"/>
                      </a:cubicBezTo>
                      <a:cubicBezTo>
                        <a:pt x="22" y="49"/>
                        <a:pt x="22" y="49"/>
                        <a:pt x="22" y="49"/>
                      </a:cubicBezTo>
                      <a:cubicBezTo>
                        <a:pt x="22" y="48"/>
                        <a:pt x="21" y="47"/>
                        <a:pt x="21" y="46"/>
                      </a:cubicBezTo>
                      <a:cubicBezTo>
                        <a:pt x="21" y="36"/>
                        <a:pt x="21" y="36"/>
                        <a:pt x="21" y="36"/>
                      </a:cubicBezTo>
                      <a:cubicBezTo>
                        <a:pt x="21" y="34"/>
                        <a:pt x="26" y="29"/>
                        <a:pt x="26" y="27"/>
                      </a:cubicBezTo>
                      <a:cubicBezTo>
                        <a:pt x="26" y="27"/>
                        <a:pt x="26" y="27"/>
                        <a:pt x="26" y="27"/>
                      </a:cubicBezTo>
                      <a:cubicBezTo>
                        <a:pt x="26" y="27"/>
                        <a:pt x="25" y="26"/>
                        <a:pt x="25" y="26"/>
                      </a:cubicBezTo>
                      <a:cubicBezTo>
                        <a:pt x="24" y="26"/>
                        <a:pt x="24" y="27"/>
                        <a:pt x="23" y="27"/>
                      </a:cubicBezTo>
                      <a:cubicBezTo>
                        <a:pt x="23" y="27"/>
                        <a:pt x="23" y="27"/>
                        <a:pt x="23" y="27"/>
                      </a:cubicBezTo>
                      <a:cubicBezTo>
                        <a:pt x="23" y="26"/>
                        <a:pt x="22" y="26"/>
                        <a:pt x="22" y="26"/>
                      </a:cubicBezTo>
                      <a:cubicBezTo>
                        <a:pt x="22" y="24"/>
                        <a:pt x="22" y="24"/>
                        <a:pt x="22" y="24"/>
                      </a:cubicBezTo>
                      <a:cubicBezTo>
                        <a:pt x="22" y="22"/>
                        <a:pt x="23" y="22"/>
                        <a:pt x="23" y="21"/>
                      </a:cubicBez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4" y="21"/>
                        <a:pt x="24" y="21"/>
                        <a:pt x="24" y="21"/>
                      </a:cubicBezTo>
                      <a:cubicBezTo>
                        <a:pt x="24" y="20"/>
                        <a:pt x="25" y="19"/>
                        <a:pt x="25" y="18"/>
                      </a:cubicBezTo>
                      <a:cubicBezTo>
                        <a:pt x="26" y="17"/>
                        <a:pt x="26" y="18"/>
                        <a:pt x="27" y="16"/>
                      </a:cubicBezTo>
                      <a:cubicBezTo>
                        <a:pt x="27" y="15"/>
                        <a:pt x="26" y="14"/>
                        <a:pt x="25" y="13"/>
                      </a:cubicBezTo>
                      <a:cubicBezTo>
                        <a:pt x="25" y="13"/>
                        <a:pt x="22" y="12"/>
                        <a:pt x="21" y="12"/>
                      </a:cubicBez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19" y="12"/>
                        <a:pt x="19" y="13"/>
                        <a:pt x="18" y="13"/>
                      </a:cubicBezTo>
                      <a:cubicBezTo>
                        <a:pt x="17" y="14"/>
                        <a:pt x="17" y="14"/>
                        <a:pt x="16" y="14"/>
                      </a:cubicBezTo>
                      <a:cubicBezTo>
                        <a:pt x="15" y="14"/>
                        <a:pt x="13" y="15"/>
                        <a:pt x="12" y="16"/>
                      </a:cubicBezTo>
                      <a:cubicBezTo>
                        <a:pt x="10" y="17"/>
                        <a:pt x="9" y="18"/>
                        <a:pt x="8" y="18"/>
                      </a:cubicBezTo>
                      <a:cubicBezTo>
                        <a:pt x="7" y="19"/>
                        <a:pt x="5" y="20"/>
                        <a:pt x="3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1" y="20"/>
                        <a:pt x="0" y="21"/>
                        <a:pt x="0" y="2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4"/>
                        <a:pt x="0" y="25"/>
                        <a:pt x="0" y="25"/>
                      </a:cubicBezTo>
                      <a:cubicBezTo>
                        <a:pt x="0" y="26"/>
                        <a:pt x="1" y="27"/>
                        <a:pt x="1" y="27"/>
                      </a:cubicBezTo>
                      <a:cubicBezTo>
                        <a:pt x="2" y="28"/>
                        <a:pt x="3" y="30"/>
                        <a:pt x="4" y="30"/>
                      </a:cubicBezTo>
                      <a:cubicBezTo>
                        <a:pt x="6" y="30"/>
                        <a:pt x="6" y="30"/>
                        <a:pt x="6" y="30"/>
                      </a:cubicBezTo>
                      <a:cubicBezTo>
                        <a:pt x="7" y="30"/>
                        <a:pt x="7" y="30"/>
                        <a:pt x="7" y="30"/>
                      </a:cubicBezTo>
                      <a:cubicBezTo>
                        <a:pt x="9" y="30"/>
                        <a:pt x="9" y="30"/>
                        <a:pt x="9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9" y="32"/>
                        <a:pt x="8" y="36"/>
                        <a:pt x="7" y="37"/>
                      </a:cubicBezTo>
                      <a:cubicBezTo>
                        <a:pt x="6" y="38"/>
                        <a:pt x="3" y="43"/>
                        <a:pt x="3" y="44"/>
                      </a:cubicBezTo>
                      <a:cubicBezTo>
                        <a:pt x="3" y="46"/>
                        <a:pt x="4" y="48"/>
                        <a:pt x="6" y="48"/>
                      </a:cubicBezTo>
                      <a:cubicBezTo>
                        <a:pt x="9" y="48"/>
                        <a:pt x="11" y="44"/>
                        <a:pt x="14" y="43"/>
                      </a:cubicBezTo>
                      <a:cubicBezTo>
                        <a:pt x="14" y="43"/>
                        <a:pt x="14" y="43"/>
                        <a:pt x="14" y="44"/>
                      </a:cubicBezTo>
                      <a:cubicBezTo>
                        <a:pt x="14" y="51"/>
                        <a:pt x="14" y="51"/>
                        <a:pt x="14" y="51"/>
                      </a:cubicBezTo>
                      <a:cubicBezTo>
                        <a:pt x="14" y="52"/>
                        <a:pt x="14" y="53"/>
                        <a:pt x="14" y="54"/>
                      </a:cubicBezTo>
                      <a:cubicBezTo>
                        <a:pt x="14" y="54"/>
                        <a:pt x="14" y="54"/>
                        <a:pt x="14" y="54"/>
                      </a:cubicBezTo>
                      <a:cubicBezTo>
                        <a:pt x="14" y="56"/>
                        <a:pt x="14" y="57"/>
                        <a:pt x="15" y="58"/>
                      </a:cubicBezTo>
                      <a:cubicBezTo>
                        <a:pt x="16" y="59"/>
                        <a:pt x="16" y="59"/>
                        <a:pt x="17" y="60"/>
                      </a:cubicBezTo>
                      <a:cubicBezTo>
                        <a:pt x="21" y="60"/>
                        <a:pt x="21" y="60"/>
                        <a:pt x="21" y="60"/>
                      </a:cubicBezTo>
                      <a:cubicBezTo>
                        <a:pt x="21" y="59"/>
                        <a:pt x="22" y="59"/>
                        <a:pt x="22" y="58"/>
                      </a:cubicBezTo>
                      <a:cubicBezTo>
                        <a:pt x="22" y="56"/>
                        <a:pt x="22" y="56"/>
                        <a:pt x="22" y="56"/>
                      </a:cubicBezTo>
                      <a:cubicBezTo>
                        <a:pt x="22" y="54"/>
                        <a:pt x="23" y="55"/>
                        <a:pt x="25" y="54"/>
                      </a:cubicBezTo>
                      <a:cubicBezTo>
                        <a:pt x="26" y="54"/>
                        <a:pt x="27" y="53"/>
                        <a:pt x="28" y="52"/>
                      </a:cubicBezTo>
                      <a:cubicBezTo>
                        <a:pt x="29" y="52"/>
                        <a:pt x="33" y="49"/>
                        <a:pt x="33" y="49"/>
                      </a:cubicBezTo>
                      <a:cubicBezTo>
                        <a:pt x="35" y="47"/>
                        <a:pt x="37" y="45"/>
                        <a:pt x="38" y="44"/>
                      </a:cubicBezTo>
                      <a:cubicBezTo>
                        <a:pt x="39" y="43"/>
                        <a:pt x="40" y="43"/>
                        <a:pt x="40" y="42"/>
                      </a:cubicBezTo>
                      <a:cubicBezTo>
                        <a:pt x="41" y="40"/>
                        <a:pt x="41" y="40"/>
                        <a:pt x="43" y="39"/>
                      </a:cubicBezTo>
                      <a:cubicBezTo>
                        <a:pt x="43" y="40"/>
                        <a:pt x="43" y="40"/>
                        <a:pt x="43" y="40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3" y="49"/>
                        <a:pt x="45" y="53"/>
                        <a:pt x="46" y="54"/>
                      </a:cubicBezTo>
                      <a:cubicBezTo>
                        <a:pt x="47" y="55"/>
                        <a:pt x="51" y="57"/>
                        <a:pt x="52" y="57"/>
                      </a:cubicBezTo>
                      <a:cubicBezTo>
                        <a:pt x="53" y="57"/>
                        <a:pt x="54" y="58"/>
                        <a:pt x="55" y="58"/>
                      </a:cubicBezTo>
                      <a:cubicBezTo>
                        <a:pt x="60" y="58"/>
                        <a:pt x="60" y="58"/>
                        <a:pt x="60" y="58"/>
                      </a:cubicBezTo>
                      <a:cubicBezTo>
                        <a:pt x="60" y="58"/>
                        <a:pt x="61" y="57"/>
                        <a:pt x="62" y="57"/>
                      </a:cubicBezTo>
                      <a:cubicBezTo>
                        <a:pt x="63" y="57"/>
                        <a:pt x="65" y="56"/>
                        <a:pt x="66" y="55"/>
                      </a:cubicBezTo>
                      <a:cubicBezTo>
                        <a:pt x="68" y="55"/>
                        <a:pt x="68" y="54"/>
                        <a:pt x="70" y="53"/>
                      </a:cubicBezTo>
                      <a:cubicBezTo>
                        <a:pt x="70" y="52"/>
                        <a:pt x="72" y="51"/>
                        <a:pt x="72" y="50"/>
                      </a:cubicBezTo>
                      <a:cubicBezTo>
                        <a:pt x="72" y="49"/>
                        <a:pt x="73" y="46"/>
                        <a:pt x="73" y="45"/>
                      </a:cubicBezTo>
                      <a:cubicBezTo>
                        <a:pt x="73" y="42"/>
                        <a:pt x="73" y="42"/>
                        <a:pt x="73" y="42"/>
                      </a:cubicBezTo>
                      <a:cubicBezTo>
                        <a:pt x="73" y="41"/>
                        <a:pt x="72" y="39"/>
                        <a:pt x="70" y="39"/>
                      </a:cubicBezTo>
                      <a:cubicBezTo>
                        <a:pt x="69" y="39"/>
                        <a:pt x="69" y="39"/>
                        <a:pt x="69" y="39"/>
                      </a:cubicBezTo>
                      <a:cubicBezTo>
                        <a:pt x="67" y="39"/>
                        <a:pt x="65" y="40"/>
                        <a:pt x="65" y="42"/>
                      </a:cubicBezTo>
                      <a:cubicBezTo>
                        <a:pt x="65" y="43"/>
                        <a:pt x="65" y="44"/>
                        <a:pt x="65" y="45"/>
                      </a:cubicBezTo>
                      <a:cubicBezTo>
                        <a:pt x="65" y="45"/>
                        <a:pt x="63" y="49"/>
                        <a:pt x="63" y="49"/>
                      </a:cubicBezTo>
                      <a:cubicBezTo>
                        <a:pt x="62" y="50"/>
                        <a:pt x="59" y="51"/>
                        <a:pt x="58" y="51"/>
                      </a:cubicBezTo>
                      <a:cubicBezTo>
                        <a:pt x="55" y="51"/>
                        <a:pt x="55" y="51"/>
                        <a:pt x="55" y="51"/>
                      </a:cubicBezTo>
                      <a:cubicBezTo>
                        <a:pt x="53" y="51"/>
                        <a:pt x="50" y="50"/>
                        <a:pt x="50" y="48"/>
                      </a:cubicBezTo>
                      <a:cubicBezTo>
                        <a:pt x="50" y="41"/>
                        <a:pt x="50" y="41"/>
                        <a:pt x="50" y="41"/>
                      </a:cubicBezTo>
                      <a:cubicBezTo>
                        <a:pt x="50" y="41"/>
                        <a:pt x="51" y="38"/>
                        <a:pt x="51" y="38"/>
                      </a:cubicBezTo>
                      <a:cubicBezTo>
                        <a:pt x="51" y="37"/>
                        <a:pt x="52" y="35"/>
                        <a:pt x="52" y="34"/>
                      </a:cubicBezTo>
                      <a:cubicBezTo>
                        <a:pt x="52" y="34"/>
                        <a:pt x="52" y="34"/>
                        <a:pt x="52" y="34"/>
                      </a:cubicBezTo>
                      <a:cubicBezTo>
                        <a:pt x="52" y="33"/>
                        <a:pt x="51" y="31"/>
                        <a:pt x="50" y="31"/>
                      </a:cubicBezTo>
                      <a:cubicBezTo>
                        <a:pt x="49" y="31"/>
                        <a:pt x="49" y="31"/>
                        <a:pt x="49" y="31"/>
                      </a:cubicBezTo>
                      <a:cubicBezTo>
                        <a:pt x="48" y="31"/>
                        <a:pt x="48" y="31"/>
                        <a:pt x="48" y="31"/>
                      </a:cubicBezTo>
                      <a:cubicBezTo>
                        <a:pt x="48" y="31"/>
                        <a:pt x="48" y="31"/>
                        <a:pt x="48" y="31"/>
                      </a:cubicBezTo>
                      <a:cubicBezTo>
                        <a:pt x="48" y="30"/>
                        <a:pt x="51" y="26"/>
                        <a:pt x="52" y="25"/>
                      </a:cubicBezTo>
                      <a:cubicBezTo>
                        <a:pt x="52" y="23"/>
                        <a:pt x="56" y="20"/>
                        <a:pt x="56" y="19"/>
                      </a:cubicBezTo>
                      <a:cubicBezTo>
                        <a:pt x="56" y="17"/>
                        <a:pt x="54" y="17"/>
                        <a:pt x="54" y="15"/>
                      </a:cubicBezTo>
                      <a:cubicBezTo>
                        <a:pt x="54" y="15"/>
                        <a:pt x="56" y="12"/>
                        <a:pt x="57" y="11"/>
                      </a:cubicBezTo>
                      <a:cubicBezTo>
                        <a:pt x="58" y="11"/>
                        <a:pt x="59" y="7"/>
                        <a:pt x="59" y="6"/>
                      </a:cubicBezTo>
                      <a:cubicBezTo>
                        <a:pt x="59" y="5"/>
                        <a:pt x="60" y="4"/>
                        <a:pt x="60" y="4"/>
                      </a:cubicBezTo>
                      <a:cubicBezTo>
                        <a:pt x="59" y="2"/>
                        <a:pt x="58" y="0"/>
                        <a:pt x="55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53" y="0"/>
                        <a:pt x="47" y="3"/>
                        <a:pt x="46" y="4"/>
                      </a:cubicBezTo>
                      <a:cubicBezTo>
                        <a:pt x="45" y="5"/>
                        <a:pt x="43" y="6"/>
                        <a:pt x="42" y="6"/>
                      </a:cubicBezTo>
                      <a:cubicBezTo>
                        <a:pt x="41" y="7"/>
                        <a:pt x="40" y="9"/>
                        <a:pt x="38" y="9"/>
                      </a:cubicBezTo>
                      <a:cubicBezTo>
                        <a:pt x="38" y="9"/>
                        <a:pt x="38" y="9"/>
                        <a:pt x="38" y="9"/>
                      </a:cubicBezTo>
                      <a:cubicBezTo>
                        <a:pt x="38" y="9"/>
                        <a:pt x="38" y="9"/>
                        <a:pt x="38" y="9"/>
                      </a:cubicBezTo>
                      <a:cubicBezTo>
                        <a:pt x="38" y="9"/>
                        <a:pt x="38" y="9"/>
                        <a:pt x="38" y="8"/>
                      </a:cubicBezTo>
                      <a:cubicBezTo>
                        <a:pt x="38" y="7"/>
                        <a:pt x="38" y="7"/>
                        <a:pt x="38" y="7"/>
                      </a:cubicBezTo>
                      <a:cubicBezTo>
                        <a:pt x="37" y="5"/>
                        <a:pt x="37" y="5"/>
                        <a:pt x="37" y="5"/>
                      </a:cubicBezTo>
                      <a:cubicBezTo>
                        <a:pt x="37" y="5"/>
                        <a:pt x="37" y="5"/>
                        <a:pt x="37" y="5"/>
                      </a:cubicBezTo>
                      <a:cubicBezTo>
                        <a:pt x="35" y="5"/>
                        <a:pt x="35" y="7"/>
                        <a:pt x="34" y="7"/>
                      </a:cubicBezTo>
                      <a:cubicBezTo>
                        <a:pt x="33" y="8"/>
                        <a:pt x="33" y="10"/>
                        <a:pt x="32" y="11"/>
                      </a:cubicBezTo>
                      <a:cubicBezTo>
                        <a:pt x="32" y="12"/>
                        <a:pt x="29" y="18"/>
                        <a:pt x="29" y="19"/>
                      </a:cubicBezTo>
                      <a:cubicBezTo>
                        <a:pt x="29" y="19"/>
                        <a:pt x="29" y="19"/>
                        <a:pt x="29" y="19"/>
                      </a:cubicBezTo>
                      <a:cubicBezTo>
                        <a:pt x="29" y="20"/>
                        <a:pt x="31" y="23"/>
                        <a:pt x="31" y="23"/>
                      </a:cubicBezTo>
                      <a:cubicBezTo>
                        <a:pt x="32" y="24"/>
                        <a:pt x="33" y="25"/>
                        <a:pt x="34" y="25"/>
                      </a:cubicBezTo>
                      <a:cubicBezTo>
                        <a:pt x="36" y="25"/>
                        <a:pt x="36" y="25"/>
                        <a:pt x="36" y="25"/>
                      </a:cubicBezTo>
                      <a:cubicBezTo>
                        <a:pt x="38" y="25"/>
                        <a:pt x="39" y="23"/>
                        <a:pt x="39" y="21"/>
                      </a:cubicBezTo>
                      <a:cubicBezTo>
                        <a:pt x="39" y="20"/>
                        <a:pt x="38" y="19"/>
                        <a:pt x="38" y="18"/>
                      </a:cubicBezTo>
                      <a:cubicBezTo>
                        <a:pt x="38" y="16"/>
                        <a:pt x="38" y="16"/>
                        <a:pt x="38" y="16"/>
                      </a:cubicBezTo>
                      <a:cubicBezTo>
                        <a:pt x="38" y="15"/>
                        <a:pt x="40" y="12"/>
                        <a:pt x="41" y="12"/>
                      </a:cubicBezTo>
                      <a:cubicBezTo>
                        <a:pt x="42" y="11"/>
                        <a:pt x="43" y="10"/>
                        <a:pt x="4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Freeform 8"/>
                <p:cNvSpPr>
                  <a:spLocks noEditPoints="1"/>
                </p:cNvSpPr>
                <p:nvPr/>
              </p:nvSpPr>
              <p:spPr bwMode="auto">
                <a:xfrm>
                  <a:off x="3898" y="357"/>
                  <a:ext cx="345" cy="666"/>
                </a:xfrm>
                <a:custGeom>
                  <a:avLst/>
                  <a:gdLst>
                    <a:gd name="T0" fmla="*/ 2 w 30"/>
                    <a:gd name="T1" fmla="*/ 54 h 57"/>
                    <a:gd name="T2" fmla="*/ 1 w 30"/>
                    <a:gd name="T3" fmla="*/ 54 h 57"/>
                    <a:gd name="T4" fmla="*/ 6 w 30"/>
                    <a:gd name="T5" fmla="*/ 53 h 57"/>
                    <a:gd name="T6" fmla="*/ 7 w 30"/>
                    <a:gd name="T7" fmla="*/ 53 h 57"/>
                    <a:gd name="T8" fmla="*/ 5 w 30"/>
                    <a:gd name="T9" fmla="*/ 51 h 57"/>
                    <a:gd name="T10" fmla="*/ 10 w 30"/>
                    <a:gd name="T11" fmla="*/ 54 h 57"/>
                    <a:gd name="T12" fmla="*/ 13 w 30"/>
                    <a:gd name="T13" fmla="*/ 49 h 57"/>
                    <a:gd name="T14" fmla="*/ 10 w 30"/>
                    <a:gd name="T15" fmla="*/ 48 h 57"/>
                    <a:gd name="T16" fmla="*/ 5 w 30"/>
                    <a:gd name="T17" fmla="*/ 51 h 57"/>
                    <a:gd name="T18" fmla="*/ 6 w 30"/>
                    <a:gd name="T19" fmla="*/ 42 h 57"/>
                    <a:gd name="T20" fmla="*/ 6 w 30"/>
                    <a:gd name="T21" fmla="*/ 46 h 57"/>
                    <a:gd name="T22" fmla="*/ 5 w 30"/>
                    <a:gd name="T23" fmla="*/ 46 h 57"/>
                    <a:gd name="T24" fmla="*/ 6 w 30"/>
                    <a:gd name="T25" fmla="*/ 43 h 57"/>
                    <a:gd name="T26" fmla="*/ 28 w 30"/>
                    <a:gd name="T27" fmla="*/ 42 h 57"/>
                    <a:gd name="T28" fmla="*/ 29 w 30"/>
                    <a:gd name="T29" fmla="*/ 42 h 57"/>
                    <a:gd name="T30" fmla="*/ 29 w 30"/>
                    <a:gd name="T31" fmla="*/ 39 h 57"/>
                    <a:gd name="T32" fmla="*/ 29 w 30"/>
                    <a:gd name="T33" fmla="*/ 40 h 57"/>
                    <a:gd name="T34" fmla="*/ 29 w 30"/>
                    <a:gd name="T35" fmla="*/ 34 h 57"/>
                    <a:gd name="T36" fmla="*/ 29 w 30"/>
                    <a:gd name="T37" fmla="*/ 34 h 57"/>
                    <a:gd name="T38" fmla="*/ 16 w 30"/>
                    <a:gd name="T39" fmla="*/ 32 h 57"/>
                    <a:gd name="T40" fmla="*/ 11 w 30"/>
                    <a:gd name="T41" fmla="*/ 33 h 57"/>
                    <a:gd name="T42" fmla="*/ 6 w 30"/>
                    <a:gd name="T43" fmla="*/ 36 h 57"/>
                    <a:gd name="T44" fmla="*/ 7 w 30"/>
                    <a:gd name="T45" fmla="*/ 39 h 57"/>
                    <a:gd name="T46" fmla="*/ 11 w 30"/>
                    <a:gd name="T47" fmla="*/ 40 h 57"/>
                    <a:gd name="T48" fmla="*/ 15 w 30"/>
                    <a:gd name="T49" fmla="*/ 34 h 57"/>
                    <a:gd name="T50" fmla="*/ 16 w 30"/>
                    <a:gd name="T51" fmla="*/ 41 h 57"/>
                    <a:gd name="T52" fmla="*/ 21 w 30"/>
                    <a:gd name="T53" fmla="*/ 46 h 57"/>
                    <a:gd name="T54" fmla="*/ 25 w 30"/>
                    <a:gd name="T55" fmla="*/ 35 h 57"/>
                    <a:gd name="T56" fmla="*/ 22 w 30"/>
                    <a:gd name="T57" fmla="*/ 32 h 57"/>
                    <a:gd name="T58" fmla="*/ 16 w 30"/>
                    <a:gd name="T59" fmla="*/ 32 h 57"/>
                    <a:gd name="T60" fmla="*/ 11 w 30"/>
                    <a:gd name="T61" fmla="*/ 21 h 57"/>
                    <a:gd name="T62" fmla="*/ 8 w 30"/>
                    <a:gd name="T63" fmla="*/ 26 h 57"/>
                    <a:gd name="T64" fmla="*/ 8 w 30"/>
                    <a:gd name="T65" fmla="*/ 23 h 57"/>
                    <a:gd name="T66" fmla="*/ 30 w 30"/>
                    <a:gd name="T67" fmla="*/ 38 h 57"/>
                    <a:gd name="T68" fmla="*/ 30 w 30"/>
                    <a:gd name="T69" fmla="*/ 34 h 57"/>
                    <a:gd name="T70" fmla="*/ 28 w 30"/>
                    <a:gd name="T71" fmla="*/ 31 h 57"/>
                    <a:gd name="T72" fmla="*/ 22 w 30"/>
                    <a:gd name="T73" fmla="*/ 28 h 57"/>
                    <a:gd name="T74" fmla="*/ 14 w 30"/>
                    <a:gd name="T75" fmla="*/ 28 h 57"/>
                    <a:gd name="T76" fmla="*/ 13 w 30"/>
                    <a:gd name="T77" fmla="*/ 28 h 57"/>
                    <a:gd name="T78" fmla="*/ 18 w 30"/>
                    <a:gd name="T79" fmla="*/ 19 h 57"/>
                    <a:gd name="T80" fmla="*/ 20 w 30"/>
                    <a:gd name="T81" fmla="*/ 16 h 57"/>
                    <a:gd name="T82" fmla="*/ 18 w 30"/>
                    <a:gd name="T83" fmla="*/ 13 h 57"/>
                    <a:gd name="T84" fmla="*/ 13 w 30"/>
                    <a:gd name="T85" fmla="*/ 15 h 57"/>
                    <a:gd name="T86" fmla="*/ 9 w 30"/>
                    <a:gd name="T87" fmla="*/ 15 h 57"/>
                    <a:gd name="T88" fmla="*/ 13 w 30"/>
                    <a:gd name="T89" fmla="*/ 9 h 57"/>
                    <a:gd name="T90" fmla="*/ 14 w 30"/>
                    <a:gd name="T91" fmla="*/ 9 h 57"/>
                    <a:gd name="T92" fmla="*/ 13 w 30"/>
                    <a:gd name="T93" fmla="*/ 0 h 57"/>
                    <a:gd name="T94" fmla="*/ 7 w 30"/>
                    <a:gd name="T95" fmla="*/ 4 h 57"/>
                    <a:gd name="T96" fmla="*/ 0 w 30"/>
                    <a:gd name="T97" fmla="*/ 8 h 57"/>
                    <a:gd name="T98" fmla="*/ 5 w 30"/>
                    <a:gd name="T99" fmla="*/ 13 h 57"/>
                    <a:gd name="T100" fmla="*/ 2 w 30"/>
                    <a:gd name="T101" fmla="*/ 24 h 57"/>
                    <a:gd name="T102" fmla="*/ 2 w 30"/>
                    <a:gd name="T103" fmla="*/ 27 h 57"/>
                    <a:gd name="T104" fmla="*/ 1 w 30"/>
                    <a:gd name="T105" fmla="*/ 32 h 57"/>
                    <a:gd name="T106" fmla="*/ 0 w 30"/>
                    <a:gd name="T107" fmla="*/ 51 h 57"/>
                    <a:gd name="T108" fmla="*/ 3 w 30"/>
                    <a:gd name="T109" fmla="*/ 56 h 57"/>
                    <a:gd name="T110" fmla="*/ 5 w 30"/>
                    <a:gd name="T111" fmla="*/ 55 h 57"/>
                    <a:gd name="T112" fmla="*/ 11 w 30"/>
                    <a:gd name="T113" fmla="*/ 57 h 57"/>
                    <a:gd name="T114" fmla="*/ 20 w 30"/>
                    <a:gd name="T115" fmla="*/ 52 h 57"/>
                    <a:gd name="T116" fmla="*/ 25 w 30"/>
                    <a:gd name="T117" fmla="*/ 48 h 57"/>
                    <a:gd name="T118" fmla="*/ 30 w 30"/>
                    <a:gd name="T119" fmla="*/ 40 h 57"/>
                    <a:gd name="T120" fmla="*/ 30 w 30"/>
                    <a:gd name="T121" fmla="*/ 38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0" h="57">
                      <a:moveTo>
                        <a:pt x="1" y="54"/>
                      </a:moveTo>
                      <a:cubicBezTo>
                        <a:pt x="2" y="54"/>
                        <a:pt x="2" y="54"/>
                        <a:pt x="2" y="54"/>
                      </a:cubicBezTo>
                      <a:cubicBezTo>
                        <a:pt x="1" y="54"/>
                        <a:pt x="1" y="54"/>
                        <a:pt x="1" y="54"/>
                      </a:cubicBezTo>
                      <a:cubicBezTo>
                        <a:pt x="1" y="54"/>
                        <a:pt x="1" y="54"/>
                        <a:pt x="1" y="54"/>
                      </a:cubicBezTo>
                      <a:close/>
                      <a:moveTo>
                        <a:pt x="7" y="53"/>
                      </a:moveTo>
                      <a:cubicBezTo>
                        <a:pt x="6" y="53"/>
                        <a:pt x="6" y="53"/>
                        <a:pt x="6" y="53"/>
                      </a:cubicBezTo>
                      <a:cubicBezTo>
                        <a:pt x="7" y="53"/>
                        <a:pt x="7" y="53"/>
                        <a:pt x="7" y="53"/>
                      </a:cubicBezTo>
                      <a:cubicBezTo>
                        <a:pt x="7" y="53"/>
                        <a:pt x="7" y="53"/>
                        <a:pt x="7" y="53"/>
                      </a:cubicBezTo>
                      <a:close/>
                      <a:moveTo>
                        <a:pt x="5" y="51"/>
                      </a:moveTo>
                      <a:cubicBezTo>
                        <a:pt x="5" y="51"/>
                        <a:pt x="5" y="51"/>
                        <a:pt x="5" y="51"/>
                      </a:cubicBezTo>
                      <a:cubicBezTo>
                        <a:pt x="5" y="52"/>
                        <a:pt x="8" y="54"/>
                        <a:pt x="10" y="54"/>
                      </a:cubicBezTo>
                      <a:cubicBezTo>
                        <a:pt x="10" y="54"/>
                        <a:pt x="10" y="54"/>
                        <a:pt x="10" y="54"/>
                      </a:cubicBezTo>
                      <a:cubicBezTo>
                        <a:pt x="12" y="54"/>
                        <a:pt x="15" y="52"/>
                        <a:pt x="15" y="51"/>
                      </a:cubicBezTo>
                      <a:cubicBezTo>
                        <a:pt x="15" y="51"/>
                        <a:pt x="14" y="50"/>
                        <a:pt x="13" y="49"/>
                      </a:cubicBezTo>
                      <a:cubicBezTo>
                        <a:pt x="13" y="48"/>
                        <a:pt x="12" y="48"/>
                        <a:pt x="11" y="47"/>
                      </a:cubicBezTo>
                      <a:cubicBezTo>
                        <a:pt x="11" y="48"/>
                        <a:pt x="10" y="48"/>
                        <a:pt x="10" y="48"/>
                      </a:cubicBezTo>
                      <a:cubicBezTo>
                        <a:pt x="9" y="48"/>
                        <a:pt x="9" y="49"/>
                        <a:pt x="8" y="49"/>
                      </a:cubicBezTo>
                      <a:cubicBezTo>
                        <a:pt x="7" y="50"/>
                        <a:pt x="5" y="50"/>
                        <a:pt x="5" y="51"/>
                      </a:cubicBezTo>
                      <a:close/>
                      <a:moveTo>
                        <a:pt x="6" y="43"/>
                      </a:moveTo>
                      <a:cubicBezTo>
                        <a:pt x="6" y="42"/>
                        <a:pt x="6" y="42"/>
                        <a:pt x="6" y="42"/>
                      </a:cubicBezTo>
                      <a:cubicBezTo>
                        <a:pt x="7" y="42"/>
                        <a:pt x="8" y="43"/>
                        <a:pt x="8" y="44"/>
                      </a:cubicBezTo>
                      <a:cubicBezTo>
                        <a:pt x="8" y="45"/>
                        <a:pt x="7" y="46"/>
                        <a:pt x="6" y="46"/>
                      </a:cubicBezTo>
                      <a:cubicBezTo>
                        <a:pt x="6" y="46"/>
                        <a:pt x="6" y="46"/>
                        <a:pt x="6" y="46"/>
                      </a:cubicBezTo>
                      <a:cubicBezTo>
                        <a:pt x="5" y="46"/>
                        <a:pt x="5" y="46"/>
                        <a:pt x="5" y="46"/>
                      </a:cubicBezTo>
                      <a:cubicBezTo>
                        <a:pt x="5" y="45"/>
                        <a:pt x="5" y="45"/>
                        <a:pt x="5" y="45"/>
                      </a:cubicBezTo>
                      <a:cubicBezTo>
                        <a:pt x="5" y="45"/>
                        <a:pt x="6" y="44"/>
                        <a:pt x="6" y="43"/>
                      </a:cubicBezTo>
                      <a:cubicBezTo>
                        <a:pt x="6" y="43"/>
                        <a:pt x="6" y="43"/>
                        <a:pt x="6" y="43"/>
                      </a:cubicBezTo>
                      <a:close/>
                      <a:moveTo>
                        <a:pt x="28" y="42"/>
                      </a:moveTo>
                      <a:cubicBezTo>
                        <a:pt x="28" y="42"/>
                        <a:pt x="28" y="42"/>
                        <a:pt x="28" y="42"/>
                      </a:cubicBezTo>
                      <a:cubicBezTo>
                        <a:pt x="29" y="42"/>
                        <a:pt x="29" y="42"/>
                        <a:pt x="29" y="42"/>
                      </a:cubicBezTo>
                      <a:cubicBezTo>
                        <a:pt x="28" y="42"/>
                        <a:pt x="28" y="42"/>
                        <a:pt x="28" y="42"/>
                      </a:cubicBezTo>
                      <a:close/>
                      <a:moveTo>
                        <a:pt x="29" y="39"/>
                      </a:moveTo>
                      <a:cubicBezTo>
                        <a:pt x="29" y="39"/>
                        <a:pt x="29" y="39"/>
                        <a:pt x="29" y="39"/>
                      </a:cubicBezTo>
                      <a:cubicBezTo>
                        <a:pt x="29" y="40"/>
                        <a:pt x="29" y="40"/>
                        <a:pt x="29" y="40"/>
                      </a:cubicBezTo>
                      <a:cubicBezTo>
                        <a:pt x="29" y="39"/>
                        <a:pt x="29" y="39"/>
                        <a:pt x="29" y="39"/>
                      </a:cubicBezTo>
                      <a:close/>
                      <a:moveTo>
                        <a:pt x="29" y="34"/>
                      </a:moveTo>
                      <a:cubicBezTo>
                        <a:pt x="29" y="34"/>
                        <a:pt x="29" y="34"/>
                        <a:pt x="29" y="34"/>
                      </a:cubicBezTo>
                      <a:cubicBezTo>
                        <a:pt x="29" y="34"/>
                        <a:pt x="29" y="34"/>
                        <a:pt x="29" y="34"/>
                      </a:cubicBezTo>
                      <a:cubicBezTo>
                        <a:pt x="29" y="34"/>
                        <a:pt x="29" y="34"/>
                        <a:pt x="29" y="34"/>
                      </a:cubicBezTo>
                      <a:close/>
                      <a:moveTo>
                        <a:pt x="16" y="32"/>
                      </a:move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5" y="32"/>
                        <a:pt x="12" y="33"/>
                        <a:pt x="11" y="33"/>
                      </a:cubicBezTo>
                      <a:cubicBezTo>
                        <a:pt x="10" y="34"/>
                        <a:pt x="9" y="34"/>
                        <a:pt x="9" y="35"/>
                      </a:cubicBezTo>
                      <a:cubicBezTo>
                        <a:pt x="8" y="35"/>
                        <a:pt x="7" y="36"/>
                        <a:pt x="6" y="36"/>
                      </a:cubicBezTo>
                      <a:cubicBezTo>
                        <a:pt x="6" y="38"/>
                        <a:pt x="6" y="38"/>
                        <a:pt x="6" y="38"/>
                      </a:cubicBezTo>
                      <a:cubicBezTo>
                        <a:pt x="6" y="39"/>
                        <a:pt x="7" y="39"/>
                        <a:pt x="7" y="39"/>
                      </a:cubicBezTo>
                      <a:cubicBezTo>
                        <a:pt x="8" y="39"/>
                        <a:pt x="8" y="39"/>
                        <a:pt x="9" y="39"/>
                      </a:cubicBezTo>
                      <a:cubicBezTo>
                        <a:pt x="10" y="39"/>
                        <a:pt x="10" y="40"/>
                        <a:pt x="11" y="40"/>
                      </a:cubicBezTo>
                      <a:cubicBezTo>
                        <a:pt x="12" y="40"/>
                        <a:pt x="13" y="37"/>
                        <a:pt x="13" y="36"/>
                      </a:cubicBezTo>
                      <a:cubicBezTo>
                        <a:pt x="13" y="35"/>
                        <a:pt x="14" y="34"/>
                        <a:pt x="15" y="34"/>
                      </a:cubicBezTo>
                      <a:cubicBezTo>
                        <a:pt x="17" y="34"/>
                        <a:pt x="18" y="35"/>
                        <a:pt x="18" y="36"/>
                      </a:cubicBezTo>
                      <a:cubicBezTo>
                        <a:pt x="18" y="37"/>
                        <a:pt x="16" y="40"/>
                        <a:pt x="16" y="41"/>
                      </a:cubicBezTo>
                      <a:cubicBezTo>
                        <a:pt x="16" y="41"/>
                        <a:pt x="16" y="41"/>
                        <a:pt x="16" y="41"/>
                      </a:cubicBezTo>
                      <a:cubicBezTo>
                        <a:pt x="16" y="42"/>
                        <a:pt x="20" y="46"/>
                        <a:pt x="21" y="46"/>
                      </a:cubicBezTo>
                      <a:cubicBezTo>
                        <a:pt x="22" y="46"/>
                        <a:pt x="25" y="39"/>
                        <a:pt x="25" y="37"/>
                      </a:cubicBezTo>
                      <a:cubicBezTo>
                        <a:pt x="25" y="35"/>
                        <a:pt x="25" y="35"/>
                        <a:pt x="25" y="35"/>
                      </a:cubicBezTo>
                      <a:cubicBezTo>
                        <a:pt x="25" y="34"/>
                        <a:pt x="25" y="34"/>
                        <a:pt x="25" y="34"/>
                      </a:cubicBezTo>
                      <a:cubicBezTo>
                        <a:pt x="24" y="33"/>
                        <a:pt x="24" y="32"/>
                        <a:pt x="22" y="32"/>
                      </a:cubicBezTo>
                      <a:cubicBezTo>
                        <a:pt x="22" y="32"/>
                        <a:pt x="20" y="31"/>
                        <a:pt x="19" y="31"/>
                      </a:cubicBezTo>
                      <a:cubicBezTo>
                        <a:pt x="18" y="31"/>
                        <a:pt x="17" y="32"/>
                        <a:pt x="16" y="32"/>
                      </a:cubicBezTo>
                      <a:close/>
                      <a:moveTo>
                        <a:pt x="8" y="22"/>
                      </a:moveTo>
                      <a:cubicBezTo>
                        <a:pt x="8" y="22"/>
                        <a:pt x="10" y="21"/>
                        <a:pt x="11" y="21"/>
                      </a:cubicBezTo>
                      <a:cubicBezTo>
                        <a:pt x="11" y="21"/>
                        <a:pt x="12" y="21"/>
                        <a:pt x="12" y="22"/>
                      </a:cubicBezTo>
                      <a:cubicBezTo>
                        <a:pt x="12" y="22"/>
                        <a:pt x="9" y="26"/>
                        <a:pt x="8" y="26"/>
                      </a:cubicBez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8" y="23"/>
                        <a:pt x="8" y="23"/>
                        <a:pt x="8" y="23"/>
                      </a:cubicBezTo>
                      <a:cubicBezTo>
                        <a:pt x="8" y="22"/>
                        <a:pt x="8" y="22"/>
                        <a:pt x="8" y="22"/>
                      </a:cubicBezTo>
                      <a:close/>
                      <a:moveTo>
                        <a:pt x="30" y="38"/>
                      </a:moveTo>
                      <a:cubicBezTo>
                        <a:pt x="30" y="36"/>
                        <a:pt x="30" y="36"/>
                        <a:pt x="30" y="36"/>
                      </a:cubicBezTo>
                      <a:cubicBezTo>
                        <a:pt x="30" y="35"/>
                        <a:pt x="30" y="35"/>
                        <a:pt x="30" y="34"/>
                      </a:cubicBezTo>
                      <a:cubicBezTo>
                        <a:pt x="30" y="34"/>
                        <a:pt x="30" y="34"/>
                        <a:pt x="30" y="34"/>
                      </a:cubicBezTo>
                      <a:cubicBezTo>
                        <a:pt x="30" y="33"/>
                        <a:pt x="29" y="32"/>
                        <a:pt x="28" y="31"/>
                      </a:cubicBezTo>
                      <a:cubicBezTo>
                        <a:pt x="28" y="30"/>
                        <a:pt x="28" y="30"/>
                        <a:pt x="27" y="30"/>
                      </a:cubicBezTo>
                      <a:cubicBezTo>
                        <a:pt x="25" y="29"/>
                        <a:pt x="24" y="28"/>
                        <a:pt x="22" y="28"/>
                      </a:cubicBezTo>
                      <a:cubicBezTo>
                        <a:pt x="16" y="28"/>
                        <a:pt x="16" y="28"/>
                        <a:pt x="16" y="28"/>
                      </a:cubicBezTo>
                      <a:cubicBezTo>
                        <a:pt x="15" y="28"/>
                        <a:pt x="15" y="28"/>
                        <a:pt x="14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cubicBezTo>
                        <a:pt x="13" y="27"/>
                        <a:pt x="16" y="23"/>
                        <a:pt x="17" y="22"/>
                      </a:cubicBezTo>
                      <a:cubicBezTo>
                        <a:pt x="18" y="21"/>
                        <a:pt x="18" y="20"/>
                        <a:pt x="18" y="19"/>
                      </a:cubicBezTo>
                      <a:cubicBezTo>
                        <a:pt x="19" y="18"/>
                        <a:pt x="20" y="17"/>
                        <a:pt x="20" y="16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4"/>
                        <a:pt x="19" y="13"/>
                        <a:pt x="18" y="13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5" y="13"/>
                        <a:pt x="14" y="14"/>
                        <a:pt x="13" y="15"/>
                      </a:cubicBezTo>
                      <a:cubicBezTo>
                        <a:pt x="12" y="15"/>
                        <a:pt x="11" y="15"/>
                        <a:pt x="10" y="16"/>
                      </a:cubicBezTo>
                      <a:cubicBezTo>
                        <a:pt x="10" y="16"/>
                        <a:pt x="9" y="16"/>
                        <a:pt x="9" y="15"/>
                      </a:cubicBezTo>
                      <a:cubicBezTo>
                        <a:pt x="9" y="15"/>
                        <a:pt x="11" y="12"/>
                        <a:pt x="11" y="12"/>
                      </a:cubicBezTo>
                      <a:cubicBezTo>
                        <a:pt x="11" y="11"/>
                        <a:pt x="13" y="10"/>
                        <a:pt x="13" y="9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5" y="8"/>
                        <a:pt x="18" y="5"/>
                        <a:pt x="18" y="3"/>
                      </a:cubicBezTo>
                      <a:cubicBezTo>
                        <a:pt x="18" y="2"/>
                        <a:pt x="14" y="0"/>
                        <a:pt x="13" y="0"/>
                      </a:cubicBezTo>
                      <a:cubicBezTo>
                        <a:pt x="12" y="0"/>
                        <a:pt x="11" y="2"/>
                        <a:pt x="10" y="3"/>
                      </a:cubicBezTo>
                      <a:cubicBezTo>
                        <a:pt x="9" y="3"/>
                        <a:pt x="8" y="4"/>
                        <a:pt x="7" y="4"/>
                      </a:cubicBezTo>
                      <a:cubicBezTo>
                        <a:pt x="5" y="5"/>
                        <a:pt x="5" y="5"/>
                        <a:pt x="3" y="6"/>
                      </a:cubicBezTo>
                      <a:cubicBezTo>
                        <a:pt x="2" y="7"/>
                        <a:pt x="1" y="6"/>
                        <a:pt x="0" y="8"/>
                      </a:cubicBezTo>
                      <a:cubicBezTo>
                        <a:pt x="1" y="10"/>
                        <a:pt x="1" y="10"/>
                        <a:pt x="2" y="11"/>
                      </a:cubicBezTo>
                      <a:cubicBezTo>
                        <a:pt x="4" y="12"/>
                        <a:pt x="5" y="12"/>
                        <a:pt x="5" y="13"/>
                      </a:cubicBezTo>
                      <a:cubicBezTo>
                        <a:pt x="5" y="15"/>
                        <a:pt x="3" y="19"/>
                        <a:pt x="3" y="21"/>
                      </a:cubicBezTo>
                      <a:cubicBezTo>
                        <a:pt x="3" y="22"/>
                        <a:pt x="2" y="22"/>
                        <a:pt x="2" y="24"/>
                      </a:cubicBezTo>
                      <a:cubicBezTo>
                        <a:pt x="2" y="25"/>
                        <a:pt x="2" y="25"/>
                        <a:pt x="2" y="26"/>
                      </a:cubicBezTo>
                      <a:cubicBezTo>
                        <a:pt x="2" y="27"/>
                        <a:pt x="2" y="27"/>
                        <a:pt x="2" y="27"/>
                      </a:cubicBezTo>
                      <a:cubicBezTo>
                        <a:pt x="2" y="28"/>
                        <a:pt x="1" y="29"/>
                        <a:pt x="1" y="30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1" y="33"/>
                        <a:pt x="0" y="34"/>
                        <a:pt x="0" y="35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0" y="53"/>
                        <a:pt x="1" y="53"/>
                        <a:pt x="1" y="54"/>
                      </a:cubicBezTo>
                      <a:cubicBezTo>
                        <a:pt x="1" y="55"/>
                        <a:pt x="2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4" y="56"/>
                        <a:pt x="4" y="55"/>
                        <a:pt x="5" y="55"/>
                      </a:cubicBezTo>
                      <a:cubicBezTo>
                        <a:pt x="6" y="55"/>
                        <a:pt x="10" y="57"/>
                        <a:pt x="10" y="57"/>
                      </a:cubicBezTo>
                      <a:cubicBezTo>
                        <a:pt x="11" y="57"/>
                        <a:pt x="11" y="57"/>
                        <a:pt x="11" y="57"/>
                      </a:cubicBezTo>
                      <a:cubicBezTo>
                        <a:pt x="13" y="57"/>
                        <a:pt x="16" y="55"/>
                        <a:pt x="17" y="54"/>
                      </a:cubicBezTo>
                      <a:cubicBezTo>
                        <a:pt x="18" y="53"/>
                        <a:pt x="19" y="53"/>
                        <a:pt x="20" y="52"/>
                      </a:cubicBezTo>
                      <a:cubicBezTo>
                        <a:pt x="21" y="51"/>
                        <a:pt x="22" y="51"/>
                        <a:pt x="23" y="50"/>
                      </a:cubicBezTo>
                      <a:cubicBezTo>
                        <a:pt x="23" y="50"/>
                        <a:pt x="24" y="49"/>
                        <a:pt x="25" y="48"/>
                      </a:cubicBezTo>
                      <a:cubicBezTo>
                        <a:pt x="25" y="47"/>
                        <a:pt x="26" y="47"/>
                        <a:pt x="27" y="46"/>
                      </a:cubicBezTo>
                      <a:cubicBezTo>
                        <a:pt x="27" y="45"/>
                        <a:pt x="30" y="41"/>
                        <a:pt x="30" y="40"/>
                      </a:cubicBezTo>
                      <a:cubicBezTo>
                        <a:pt x="30" y="40"/>
                        <a:pt x="30" y="40"/>
                        <a:pt x="30" y="40"/>
                      </a:cubicBezTo>
                      <a:cubicBezTo>
                        <a:pt x="30" y="39"/>
                        <a:pt x="30" y="38"/>
                        <a:pt x="30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Freeform 9"/>
                <p:cNvSpPr>
                  <a:spLocks noEditPoints="1"/>
                </p:cNvSpPr>
                <p:nvPr/>
              </p:nvSpPr>
              <p:spPr bwMode="auto">
                <a:xfrm>
                  <a:off x="3545" y="509"/>
                  <a:ext cx="276" cy="502"/>
                </a:xfrm>
                <a:custGeom>
                  <a:avLst/>
                  <a:gdLst>
                    <a:gd name="T0" fmla="*/ 22 w 24"/>
                    <a:gd name="T1" fmla="*/ 42 h 43"/>
                    <a:gd name="T2" fmla="*/ 22 w 24"/>
                    <a:gd name="T3" fmla="*/ 41 h 43"/>
                    <a:gd name="T4" fmla="*/ 22 w 24"/>
                    <a:gd name="T5" fmla="*/ 42 h 43"/>
                    <a:gd name="T6" fmla="*/ 22 w 24"/>
                    <a:gd name="T7" fmla="*/ 42 h 43"/>
                    <a:gd name="T8" fmla="*/ 3 w 24"/>
                    <a:gd name="T9" fmla="*/ 8 h 43"/>
                    <a:gd name="T10" fmla="*/ 1 w 24"/>
                    <a:gd name="T11" fmla="*/ 7 h 43"/>
                    <a:gd name="T12" fmla="*/ 0 w 24"/>
                    <a:gd name="T13" fmla="*/ 8 h 43"/>
                    <a:gd name="T14" fmla="*/ 0 w 24"/>
                    <a:gd name="T15" fmla="*/ 10 h 43"/>
                    <a:gd name="T16" fmla="*/ 2 w 24"/>
                    <a:gd name="T17" fmla="*/ 13 h 43"/>
                    <a:gd name="T18" fmla="*/ 6 w 24"/>
                    <a:gd name="T19" fmla="*/ 15 h 43"/>
                    <a:gd name="T20" fmla="*/ 8 w 24"/>
                    <a:gd name="T21" fmla="*/ 15 h 43"/>
                    <a:gd name="T22" fmla="*/ 14 w 24"/>
                    <a:gd name="T23" fmla="*/ 13 h 43"/>
                    <a:gd name="T24" fmla="*/ 14 w 24"/>
                    <a:gd name="T25" fmla="*/ 14 h 43"/>
                    <a:gd name="T26" fmla="*/ 13 w 24"/>
                    <a:gd name="T27" fmla="*/ 18 h 43"/>
                    <a:gd name="T28" fmla="*/ 12 w 24"/>
                    <a:gd name="T29" fmla="*/ 20 h 43"/>
                    <a:gd name="T30" fmla="*/ 11 w 24"/>
                    <a:gd name="T31" fmla="*/ 22 h 43"/>
                    <a:gd name="T32" fmla="*/ 9 w 24"/>
                    <a:gd name="T33" fmla="*/ 26 h 43"/>
                    <a:gd name="T34" fmla="*/ 7 w 24"/>
                    <a:gd name="T35" fmla="*/ 30 h 43"/>
                    <a:gd name="T36" fmla="*/ 7 w 24"/>
                    <a:gd name="T37" fmla="*/ 31 h 43"/>
                    <a:gd name="T38" fmla="*/ 11 w 24"/>
                    <a:gd name="T39" fmla="*/ 36 h 43"/>
                    <a:gd name="T40" fmla="*/ 12 w 24"/>
                    <a:gd name="T41" fmla="*/ 36 h 43"/>
                    <a:gd name="T42" fmla="*/ 17 w 24"/>
                    <a:gd name="T43" fmla="*/ 33 h 43"/>
                    <a:gd name="T44" fmla="*/ 17 w 24"/>
                    <a:gd name="T45" fmla="*/ 34 h 43"/>
                    <a:gd name="T46" fmla="*/ 17 w 24"/>
                    <a:gd name="T47" fmla="*/ 36 h 43"/>
                    <a:gd name="T48" fmla="*/ 17 w 24"/>
                    <a:gd name="T49" fmla="*/ 37 h 43"/>
                    <a:gd name="T50" fmla="*/ 18 w 24"/>
                    <a:gd name="T51" fmla="*/ 41 h 43"/>
                    <a:gd name="T52" fmla="*/ 20 w 24"/>
                    <a:gd name="T53" fmla="*/ 43 h 43"/>
                    <a:gd name="T54" fmla="*/ 23 w 24"/>
                    <a:gd name="T55" fmla="*/ 40 h 43"/>
                    <a:gd name="T56" fmla="*/ 22 w 24"/>
                    <a:gd name="T57" fmla="*/ 38 h 43"/>
                    <a:gd name="T58" fmla="*/ 22 w 24"/>
                    <a:gd name="T59" fmla="*/ 29 h 43"/>
                    <a:gd name="T60" fmla="*/ 23 w 24"/>
                    <a:gd name="T61" fmla="*/ 27 h 43"/>
                    <a:gd name="T62" fmla="*/ 23 w 24"/>
                    <a:gd name="T63" fmla="*/ 18 h 43"/>
                    <a:gd name="T64" fmla="*/ 24 w 24"/>
                    <a:gd name="T65" fmla="*/ 15 h 43"/>
                    <a:gd name="T66" fmla="*/ 23 w 24"/>
                    <a:gd name="T67" fmla="*/ 12 h 43"/>
                    <a:gd name="T68" fmla="*/ 23 w 24"/>
                    <a:gd name="T69" fmla="*/ 5 h 43"/>
                    <a:gd name="T70" fmla="*/ 24 w 24"/>
                    <a:gd name="T71" fmla="*/ 2 h 43"/>
                    <a:gd name="T72" fmla="*/ 24 w 24"/>
                    <a:gd name="T73" fmla="*/ 2 h 43"/>
                    <a:gd name="T74" fmla="*/ 21 w 24"/>
                    <a:gd name="T75" fmla="*/ 0 h 43"/>
                    <a:gd name="T76" fmla="*/ 16 w 24"/>
                    <a:gd name="T77" fmla="*/ 2 h 43"/>
                    <a:gd name="T78" fmla="*/ 12 w 24"/>
                    <a:gd name="T79" fmla="*/ 3 h 43"/>
                    <a:gd name="T80" fmla="*/ 8 w 24"/>
                    <a:gd name="T81" fmla="*/ 6 h 43"/>
                    <a:gd name="T82" fmla="*/ 3 w 24"/>
                    <a:gd name="T83" fmla="*/ 8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4" h="43">
                      <a:moveTo>
                        <a:pt x="22" y="42"/>
                      </a:moveTo>
                      <a:cubicBezTo>
                        <a:pt x="22" y="41"/>
                        <a:pt x="22" y="41"/>
                        <a:pt x="22" y="41"/>
                      </a:cubicBezTo>
                      <a:cubicBezTo>
                        <a:pt x="22" y="42"/>
                        <a:pt x="22" y="42"/>
                        <a:pt x="22" y="42"/>
                      </a:cubicBezTo>
                      <a:cubicBezTo>
                        <a:pt x="22" y="42"/>
                        <a:pt x="22" y="42"/>
                        <a:pt x="22" y="42"/>
                      </a:cubicBezTo>
                      <a:close/>
                      <a:moveTo>
                        <a:pt x="3" y="8"/>
                      </a:move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8"/>
                        <a:pt x="1" y="7"/>
                        <a:pt x="0" y="8"/>
                      </a:cubicBezTo>
                      <a:cubicBezTo>
                        <a:pt x="0" y="9"/>
                        <a:pt x="0" y="9"/>
                        <a:pt x="0" y="10"/>
                      </a:cubicBezTo>
                      <a:cubicBezTo>
                        <a:pt x="0" y="11"/>
                        <a:pt x="1" y="13"/>
                        <a:pt x="2" y="13"/>
                      </a:cubicBezTo>
                      <a:cubicBezTo>
                        <a:pt x="3" y="14"/>
                        <a:pt x="4" y="15"/>
                        <a:pt x="6" y="15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9" y="15"/>
                        <a:pt x="13" y="13"/>
                        <a:pt x="14" y="13"/>
                      </a:cubicBezTo>
                      <a:cubicBezTo>
                        <a:pt x="14" y="13"/>
                        <a:pt x="14" y="13"/>
                        <a:pt x="14" y="14"/>
                      </a:cubicBezTo>
                      <a:cubicBezTo>
                        <a:pt x="14" y="15"/>
                        <a:pt x="13" y="17"/>
                        <a:pt x="13" y="18"/>
                      </a:cubicBezTo>
                      <a:cubicBezTo>
                        <a:pt x="12" y="19"/>
                        <a:pt x="12" y="19"/>
                        <a:pt x="12" y="20"/>
                      </a:cubicBezTo>
                      <a:cubicBezTo>
                        <a:pt x="11" y="21"/>
                        <a:pt x="11" y="21"/>
                        <a:pt x="11" y="22"/>
                      </a:cubicBezTo>
                      <a:cubicBezTo>
                        <a:pt x="10" y="24"/>
                        <a:pt x="10" y="25"/>
                        <a:pt x="9" y="26"/>
                      </a:cubicBezTo>
                      <a:cubicBezTo>
                        <a:pt x="9" y="29"/>
                        <a:pt x="7" y="29"/>
                        <a:pt x="7" y="30"/>
                      </a:cubicBezTo>
                      <a:cubicBezTo>
                        <a:pt x="7" y="31"/>
                        <a:pt x="7" y="31"/>
                        <a:pt x="7" y="31"/>
                      </a:cubicBezTo>
                      <a:cubicBezTo>
                        <a:pt x="7" y="33"/>
                        <a:pt x="9" y="36"/>
                        <a:pt x="11" y="36"/>
                      </a:cubicBezTo>
                      <a:cubicBezTo>
                        <a:pt x="12" y="36"/>
                        <a:pt x="12" y="36"/>
                        <a:pt x="12" y="36"/>
                      </a:cubicBezTo>
                      <a:cubicBezTo>
                        <a:pt x="14" y="36"/>
                        <a:pt x="16" y="33"/>
                        <a:pt x="17" y="33"/>
                      </a:cubicBezTo>
                      <a:cubicBezTo>
                        <a:pt x="17" y="33"/>
                        <a:pt x="17" y="33"/>
                        <a:pt x="17" y="34"/>
                      </a:cubicBezTo>
                      <a:cubicBezTo>
                        <a:pt x="17" y="34"/>
                        <a:pt x="17" y="36"/>
                        <a:pt x="17" y="36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7" y="38"/>
                        <a:pt x="17" y="40"/>
                        <a:pt x="18" y="41"/>
                      </a:cubicBezTo>
                      <a:cubicBezTo>
                        <a:pt x="18" y="42"/>
                        <a:pt x="19" y="42"/>
                        <a:pt x="20" y="43"/>
                      </a:cubicBezTo>
                      <a:cubicBezTo>
                        <a:pt x="21" y="42"/>
                        <a:pt x="23" y="42"/>
                        <a:pt x="23" y="40"/>
                      </a:cubicBezTo>
                      <a:cubicBezTo>
                        <a:pt x="23" y="39"/>
                        <a:pt x="22" y="39"/>
                        <a:pt x="22" y="38"/>
                      </a:cubicBezTo>
                      <a:cubicBezTo>
                        <a:pt x="22" y="29"/>
                        <a:pt x="22" y="29"/>
                        <a:pt x="22" y="29"/>
                      </a:cubicBezTo>
                      <a:cubicBezTo>
                        <a:pt x="22" y="28"/>
                        <a:pt x="23" y="28"/>
                        <a:pt x="23" y="27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23" y="17"/>
                        <a:pt x="24" y="16"/>
                        <a:pt x="24" y="15"/>
                      </a:cubicBezTo>
                      <a:cubicBezTo>
                        <a:pt x="24" y="14"/>
                        <a:pt x="23" y="13"/>
                        <a:pt x="23" y="12"/>
                      </a:cubicBez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23" y="4"/>
                        <a:pt x="24" y="4"/>
                        <a:pt x="24" y="2"/>
                      </a:cubicBezTo>
                      <a:cubicBezTo>
                        <a:pt x="24" y="2"/>
                        <a:pt x="24" y="2"/>
                        <a:pt x="24" y="2"/>
                      </a:cubicBezTo>
                      <a:cubicBezTo>
                        <a:pt x="24" y="0"/>
                        <a:pt x="22" y="0"/>
                        <a:pt x="21" y="0"/>
                      </a:cubicBezTo>
                      <a:cubicBezTo>
                        <a:pt x="20" y="0"/>
                        <a:pt x="17" y="1"/>
                        <a:pt x="16" y="2"/>
                      </a:cubicBezTo>
                      <a:cubicBezTo>
                        <a:pt x="15" y="2"/>
                        <a:pt x="13" y="3"/>
                        <a:pt x="12" y="3"/>
                      </a:cubicBezTo>
                      <a:cubicBezTo>
                        <a:pt x="11" y="4"/>
                        <a:pt x="9" y="5"/>
                        <a:pt x="8" y="6"/>
                      </a:cubicBezTo>
                      <a:cubicBezTo>
                        <a:pt x="6" y="6"/>
                        <a:pt x="5" y="7"/>
                        <a:pt x="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Oval 10"/>
                <p:cNvSpPr>
                  <a:spLocks noChangeArrowheads="1"/>
                </p:cNvSpPr>
                <p:nvPr/>
              </p:nvSpPr>
              <p:spPr bwMode="auto">
                <a:xfrm>
                  <a:off x="4293" y="425"/>
                  <a:ext cx="277" cy="28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Oval 11"/>
                <p:cNvSpPr>
                  <a:spLocks noChangeArrowheads="1"/>
                </p:cNvSpPr>
                <p:nvPr/>
              </p:nvSpPr>
              <p:spPr bwMode="auto">
                <a:xfrm>
                  <a:off x="4293" y="718"/>
                  <a:ext cx="277" cy="28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矩形 16"/>
              <p:cNvSpPr/>
              <p:nvPr/>
            </p:nvSpPr>
            <p:spPr>
              <a:xfrm>
                <a:off x="4656154" y="1641253"/>
                <a:ext cx="2728639" cy="279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400" b="1" spc="600" dirty="0">
                    <a:solidFill>
                      <a:srgbClr val="FFEFC1"/>
                    </a:solidFill>
                    <a:cs typeface="+mn-ea"/>
                    <a:sym typeface="+mn-lt"/>
                  </a:rPr>
                  <a:t>HAPPY NEW YEAR</a:t>
                </a:r>
                <a:endParaRPr lang="zh-CN" altLang="en-US" sz="2400" b="1" spc="600" dirty="0">
                  <a:solidFill>
                    <a:srgbClr val="FFEFC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5" name="文本框 72"/>
            <p:cNvSpPr txBox="1"/>
            <p:nvPr/>
          </p:nvSpPr>
          <p:spPr>
            <a:xfrm>
              <a:off x="7662867" y="2587258"/>
              <a:ext cx="738664" cy="148407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3600" dirty="0">
                  <a:solidFill>
                    <a:srgbClr val="DE0000"/>
                  </a:solidFill>
                  <a:cs typeface="+mn-ea"/>
                  <a:sym typeface="+mn-lt"/>
                </a:rPr>
                <a:t>新   年</a:t>
              </a:r>
            </a:p>
          </p:txBody>
        </p:sp>
      </p:grpSp>
      <p:sp>
        <p:nvSpPr>
          <p:cNvPr id="26" name="TextBox 72"/>
          <p:cNvSpPr txBox="1"/>
          <p:nvPr/>
        </p:nvSpPr>
        <p:spPr>
          <a:xfrm>
            <a:off x="2405063" y="4120533"/>
            <a:ext cx="7670800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500"/>
              </a:lnSpc>
            </a:pPr>
            <a:r>
              <a:rPr lang="zh-CN" altLang="en-US" sz="2400" dirty="0">
                <a:solidFill>
                  <a:srgbClr val="FFEFC1"/>
                </a:solidFill>
                <a:cs typeface="+mn-ea"/>
                <a:sym typeface="+mn-lt"/>
              </a:rPr>
              <a:t>炮竹声声辞旧岁，欢度佳节福连天，宾朋满座笑开颜，举杯共饮幸福春，条条短信传祝福，新春快乐合家欢，吉庆有余过大年，祝新年春节愉快！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346448" y="570048"/>
            <a:ext cx="3788030" cy="1539556"/>
            <a:chOff x="4201985" y="2825201"/>
            <a:chExt cx="3788030" cy="1539556"/>
          </a:xfrm>
        </p:grpSpPr>
        <p:sp>
          <p:nvSpPr>
            <p:cNvPr id="3" name="文本框 72"/>
            <p:cNvSpPr txBox="1"/>
            <p:nvPr/>
          </p:nvSpPr>
          <p:spPr>
            <a:xfrm>
              <a:off x="4201985" y="2825201"/>
              <a:ext cx="3788030" cy="1015663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6000" dirty="0">
                  <a:solidFill>
                    <a:srgbClr val="FFEFC1"/>
                  </a:solidFill>
                  <a:cs typeface="+mn-ea"/>
                  <a:sym typeface="+mn-lt"/>
                </a:rPr>
                <a:t>年 兽</a:t>
              </a:r>
            </a:p>
          </p:txBody>
        </p:sp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338" y="3945655"/>
              <a:ext cx="764696" cy="419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文本框 72"/>
            <p:cNvSpPr txBox="1"/>
            <p:nvPr/>
          </p:nvSpPr>
          <p:spPr>
            <a:xfrm>
              <a:off x="4201985" y="3714823"/>
              <a:ext cx="3788030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dirty="0">
                  <a:solidFill>
                    <a:srgbClr val="FFEFC1"/>
                  </a:solidFill>
                  <a:cs typeface="+mn-ea"/>
                  <a:sym typeface="+mn-lt"/>
                </a:rPr>
                <a:t>NIAN  SHOU  </a:t>
              </a:r>
              <a:endParaRPr lang="zh-CN" altLang="en-US" sz="2400" dirty="0">
                <a:solidFill>
                  <a:srgbClr val="FFEFC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717640" y="2443866"/>
            <a:ext cx="3775393" cy="3703334"/>
            <a:chOff x="4140695" y="1577333"/>
            <a:chExt cx="3775393" cy="3703334"/>
          </a:xfrm>
        </p:grpSpPr>
        <p:sp>
          <p:nvSpPr>
            <p:cNvPr id="7" name="TextBox 26"/>
            <p:cNvSpPr txBox="1"/>
            <p:nvPr/>
          </p:nvSpPr>
          <p:spPr>
            <a:xfrm>
              <a:off x="4140695" y="1577333"/>
              <a:ext cx="3775393" cy="37033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zh-CN" altLang="en-US" sz="2000" dirty="0">
                  <a:solidFill>
                    <a:srgbClr val="FFEFC1"/>
                  </a:solidFill>
                  <a:cs typeface="+mn-ea"/>
                  <a:sym typeface="+mn-lt"/>
                </a:rPr>
                <a:t>年兽又称年。是古代汉族神话传说中的恶兽。相传古时候每到年末的午夜，年兽就会进攻村子。为了防止年兽的再次骚扰，放爆竹、贴春联渐渐成为节日习俗，春节由此成为中华民族的象征之一，潜移默化地沿袭至今以及影响世界各地。</a:t>
              </a:r>
            </a:p>
          </p:txBody>
        </p:sp>
        <p:sp>
          <p:nvSpPr>
            <p:cNvPr id="8" name="矩形 7"/>
            <p:cNvSpPr/>
            <p:nvPr/>
          </p:nvSpPr>
          <p:spPr>
            <a:xfrm rot="5400000">
              <a:off x="7492506" y="1920025"/>
              <a:ext cx="558800" cy="45719"/>
            </a:xfrm>
            <a:prstGeom prst="rect">
              <a:avLst/>
            </a:prstGeom>
            <a:solidFill>
              <a:srgbClr val="FFEF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菱形 9"/>
          <p:cNvSpPr/>
          <p:nvPr/>
        </p:nvSpPr>
        <p:spPr>
          <a:xfrm>
            <a:off x="914577" y="1921335"/>
            <a:ext cx="3960000" cy="3960000"/>
          </a:xfrm>
          <a:prstGeom prst="diamond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EF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5874357" y="2586396"/>
            <a:ext cx="5402119" cy="2932707"/>
            <a:chOff x="3394941" y="1962647"/>
            <a:chExt cx="5402119" cy="2932707"/>
          </a:xfrm>
        </p:grpSpPr>
        <p:sp>
          <p:nvSpPr>
            <p:cNvPr id="3" name="TextBox 26"/>
            <p:cNvSpPr txBox="1"/>
            <p:nvPr/>
          </p:nvSpPr>
          <p:spPr>
            <a:xfrm>
              <a:off x="3394941" y="2033032"/>
              <a:ext cx="5402119" cy="286232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rgbClr val="FFEFC1"/>
                  </a:solidFill>
                  <a:cs typeface="+mn-ea"/>
                  <a:sym typeface="+mn-lt"/>
                </a:rPr>
                <a:t>团年就是全家团聚过年的意思，离乡游子，非迫不得已，都要在除夕前赶回家来。团年大多在年三十晚进行，也有择日提前的，团年当日，先祭拜天地、神灵、祖宗，把灶君接回来，然后全家团桌而坐，欢叙天伦，共进晚餐，这就叫做“团年”。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3501308" y="1962647"/>
              <a:ext cx="558800" cy="45719"/>
            </a:xfrm>
            <a:prstGeom prst="rect">
              <a:avLst/>
            </a:prstGeom>
            <a:solidFill>
              <a:srgbClr val="FFEF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椭圆 5"/>
          <p:cNvSpPr/>
          <p:nvPr/>
        </p:nvSpPr>
        <p:spPr>
          <a:xfrm>
            <a:off x="1414259" y="2131726"/>
            <a:ext cx="3544574" cy="354457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EF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261758" y="767906"/>
            <a:ext cx="3788030" cy="1207598"/>
            <a:chOff x="4201985" y="2825201"/>
            <a:chExt cx="3788030" cy="1207598"/>
          </a:xfrm>
        </p:grpSpPr>
        <p:sp>
          <p:nvSpPr>
            <p:cNvPr id="7" name="文本框 72"/>
            <p:cNvSpPr txBox="1"/>
            <p:nvPr/>
          </p:nvSpPr>
          <p:spPr>
            <a:xfrm>
              <a:off x="4201985" y="2825201"/>
              <a:ext cx="3788030" cy="76944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400" dirty="0">
                  <a:solidFill>
                    <a:srgbClr val="FFEFC1"/>
                  </a:solidFill>
                  <a:cs typeface="+mn-ea"/>
                  <a:sym typeface="+mn-lt"/>
                </a:rPr>
                <a:t>团 年</a:t>
              </a:r>
            </a:p>
          </p:txBody>
        </p:sp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3288" y="3613697"/>
              <a:ext cx="764696" cy="419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文本框 72"/>
            <p:cNvSpPr txBox="1"/>
            <p:nvPr/>
          </p:nvSpPr>
          <p:spPr>
            <a:xfrm>
              <a:off x="4201985" y="3511001"/>
              <a:ext cx="3788030" cy="33855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solidFill>
                    <a:srgbClr val="FFEFC1"/>
                  </a:solidFill>
                  <a:cs typeface="+mn-ea"/>
                  <a:sym typeface="+mn-lt"/>
                </a:rPr>
                <a:t>TUAN  NIAN </a:t>
              </a:r>
              <a:endParaRPr lang="zh-CN" altLang="en-US" sz="1600" dirty="0">
                <a:solidFill>
                  <a:srgbClr val="FFEFC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346448" y="853897"/>
            <a:ext cx="3788030" cy="1207598"/>
            <a:chOff x="4201985" y="2825201"/>
            <a:chExt cx="3788030" cy="1207598"/>
          </a:xfrm>
        </p:grpSpPr>
        <p:sp>
          <p:nvSpPr>
            <p:cNvPr id="3" name="文本框 72"/>
            <p:cNvSpPr txBox="1"/>
            <p:nvPr/>
          </p:nvSpPr>
          <p:spPr>
            <a:xfrm>
              <a:off x="4201985" y="2825201"/>
              <a:ext cx="3788030" cy="76944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400" dirty="0">
                  <a:solidFill>
                    <a:srgbClr val="FFEFC1"/>
                  </a:solidFill>
                  <a:cs typeface="+mn-ea"/>
                  <a:sym typeface="+mn-lt"/>
                </a:rPr>
                <a:t>十二生肖</a:t>
              </a:r>
            </a:p>
          </p:txBody>
        </p:sp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2836" y="3613697"/>
              <a:ext cx="764696" cy="419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文本框 72"/>
            <p:cNvSpPr txBox="1"/>
            <p:nvPr/>
          </p:nvSpPr>
          <p:spPr>
            <a:xfrm>
              <a:off x="4201985" y="3511001"/>
              <a:ext cx="3788030" cy="33855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solidFill>
                    <a:srgbClr val="FFEFC1"/>
                  </a:solidFill>
                  <a:cs typeface="+mn-ea"/>
                  <a:sym typeface="+mn-lt"/>
                </a:rPr>
                <a:t>SHI  ER  SHENG  XIAO </a:t>
              </a:r>
              <a:endParaRPr lang="zh-CN" altLang="en-US" sz="1600" dirty="0">
                <a:solidFill>
                  <a:srgbClr val="FFEFC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230060" y="2443977"/>
            <a:ext cx="9731880" cy="2460231"/>
            <a:chOff x="1230060" y="2198884"/>
            <a:chExt cx="9731880" cy="2460231"/>
          </a:xfrm>
        </p:grpSpPr>
        <p:sp>
          <p:nvSpPr>
            <p:cNvPr id="7" name="TextBox 26"/>
            <p:cNvSpPr txBox="1"/>
            <p:nvPr/>
          </p:nvSpPr>
          <p:spPr>
            <a:xfrm>
              <a:off x="1230060" y="2258458"/>
              <a:ext cx="9731880" cy="240065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rgbClr val="FFEFC1"/>
                  </a:solidFill>
                  <a:cs typeface="+mn-ea"/>
                  <a:sym typeface="+mn-lt"/>
                </a:rPr>
                <a:t>十二生肖，又叫十二属相，是中国与十二地支相配以人出生年份的十二种动物，即子鼠、丑牛、寅虎、卯兔、辰龙、巳蛇、午马、未羊、申猴、酉鸡、戌狗、亥猪，随着历史的发展逐渐融合到相生相克的民间信仰观念，并以此形成一种观念阐释系统，成为民间文化中的形象哲学，现代，更多人把生肖作为春节的吉祥物，成为娱乐文化活动的象征。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1342161" y="2198884"/>
              <a:ext cx="558800" cy="45719"/>
            </a:xfrm>
            <a:prstGeom prst="rect">
              <a:avLst/>
            </a:prstGeom>
            <a:solidFill>
              <a:srgbClr val="FFEF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230060" y="5157896"/>
            <a:ext cx="9567213" cy="723207"/>
            <a:chOff x="641799" y="4829933"/>
            <a:chExt cx="11130463" cy="841377"/>
          </a:xfrm>
          <a:solidFill>
            <a:srgbClr val="FFEFC1"/>
          </a:solidFill>
        </p:grpSpPr>
        <p:grpSp>
          <p:nvGrpSpPr>
            <p:cNvPr id="11" name="组合 10"/>
            <p:cNvGrpSpPr/>
            <p:nvPr/>
          </p:nvGrpSpPr>
          <p:grpSpPr>
            <a:xfrm>
              <a:off x="10064673" y="4856193"/>
              <a:ext cx="794544" cy="796352"/>
              <a:chOff x="4527010" y="3371770"/>
              <a:chExt cx="1410023" cy="1413231"/>
            </a:xfrm>
            <a:grpFill/>
          </p:grpSpPr>
          <p:sp>
            <p:nvSpPr>
              <p:cNvPr id="56" name="Freeform 10"/>
              <p:cNvSpPr>
                <a:spLocks noEditPoints="1"/>
              </p:cNvSpPr>
              <p:nvPr/>
            </p:nvSpPr>
            <p:spPr bwMode="auto">
              <a:xfrm>
                <a:off x="4527010" y="3371770"/>
                <a:ext cx="1410023" cy="1413231"/>
              </a:xfrm>
              <a:custGeom>
                <a:avLst/>
                <a:gdLst>
                  <a:gd name="T0" fmla="*/ 79 w 776"/>
                  <a:gd name="T1" fmla="*/ 778 h 778"/>
                  <a:gd name="T2" fmla="*/ 63 w 776"/>
                  <a:gd name="T3" fmla="*/ 773 h 778"/>
                  <a:gd name="T4" fmla="*/ 0 w 776"/>
                  <a:gd name="T5" fmla="*/ 686 h 778"/>
                  <a:gd name="T6" fmla="*/ 0 w 776"/>
                  <a:gd name="T7" fmla="*/ 91 h 778"/>
                  <a:gd name="T8" fmla="*/ 90 w 776"/>
                  <a:gd name="T9" fmla="*/ 1 h 778"/>
                  <a:gd name="T10" fmla="*/ 685 w 776"/>
                  <a:gd name="T11" fmla="*/ 0 h 778"/>
                  <a:gd name="T12" fmla="*/ 776 w 776"/>
                  <a:gd name="T13" fmla="*/ 92 h 778"/>
                  <a:gd name="T14" fmla="*/ 776 w 776"/>
                  <a:gd name="T15" fmla="*/ 686 h 778"/>
                  <a:gd name="T16" fmla="*/ 710 w 776"/>
                  <a:gd name="T17" fmla="*/ 774 h 778"/>
                  <a:gd name="T18" fmla="*/ 698 w 776"/>
                  <a:gd name="T19" fmla="*/ 778 h 778"/>
                  <a:gd name="T20" fmla="*/ 79 w 776"/>
                  <a:gd name="T21" fmla="*/ 778 h 778"/>
                  <a:gd name="T22" fmla="*/ 21 w 776"/>
                  <a:gd name="T23" fmla="*/ 388 h 778"/>
                  <a:gd name="T24" fmla="*/ 21 w 776"/>
                  <a:gd name="T25" fmla="*/ 412 h 778"/>
                  <a:gd name="T26" fmla="*/ 21 w 776"/>
                  <a:gd name="T27" fmla="*/ 684 h 778"/>
                  <a:gd name="T28" fmla="*/ 90 w 776"/>
                  <a:gd name="T29" fmla="*/ 756 h 778"/>
                  <a:gd name="T30" fmla="*/ 109 w 776"/>
                  <a:gd name="T31" fmla="*/ 756 h 778"/>
                  <a:gd name="T32" fmla="*/ 674 w 776"/>
                  <a:gd name="T33" fmla="*/ 756 h 778"/>
                  <a:gd name="T34" fmla="*/ 693 w 776"/>
                  <a:gd name="T35" fmla="*/ 755 h 778"/>
                  <a:gd name="T36" fmla="*/ 741 w 776"/>
                  <a:gd name="T37" fmla="*/ 727 h 778"/>
                  <a:gd name="T38" fmla="*/ 755 w 776"/>
                  <a:gd name="T39" fmla="*/ 680 h 778"/>
                  <a:gd name="T40" fmla="*/ 755 w 776"/>
                  <a:gd name="T41" fmla="*/ 97 h 778"/>
                  <a:gd name="T42" fmla="*/ 755 w 776"/>
                  <a:gd name="T43" fmla="*/ 90 h 778"/>
                  <a:gd name="T44" fmla="*/ 689 w 776"/>
                  <a:gd name="T45" fmla="*/ 22 h 778"/>
                  <a:gd name="T46" fmla="*/ 670 w 776"/>
                  <a:gd name="T47" fmla="*/ 22 h 778"/>
                  <a:gd name="T48" fmla="*/ 104 w 776"/>
                  <a:gd name="T49" fmla="*/ 22 h 778"/>
                  <a:gd name="T50" fmla="*/ 84 w 776"/>
                  <a:gd name="T51" fmla="*/ 22 h 778"/>
                  <a:gd name="T52" fmla="*/ 55 w 776"/>
                  <a:gd name="T53" fmla="*/ 32 h 778"/>
                  <a:gd name="T54" fmla="*/ 21 w 776"/>
                  <a:gd name="T55" fmla="*/ 94 h 778"/>
                  <a:gd name="T56" fmla="*/ 21 w 776"/>
                  <a:gd name="T57" fmla="*/ 388 h 7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76" h="778">
                    <a:moveTo>
                      <a:pt x="79" y="778"/>
                    </a:moveTo>
                    <a:cubicBezTo>
                      <a:pt x="74" y="777"/>
                      <a:pt x="69" y="775"/>
                      <a:pt x="63" y="773"/>
                    </a:cubicBezTo>
                    <a:cubicBezTo>
                      <a:pt x="25" y="761"/>
                      <a:pt x="0" y="726"/>
                      <a:pt x="0" y="686"/>
                    </a:cubicBezTo>
                    <a:cubicBezTo>
                      <a:pt x="0" y="488"/>
                      <a:pt x="0" y="289"/>
                      <a:pt x="0" y="91"/>
                    </a:cubicBezTo>
                    <a:cubicBezTo>
                      <a:pt x="0" y="41"/>
                      <a:pt x="39" y="1"/>
                      <a:pt x="90" y="1"/>
                    </a:cubicBezTo>
                    <a:cubicBezTo>
                      <a:pt x="288" y="1"/>
                      <a:pt x="487" y="1"/>
                      <a:pt x="685" y="0"/>
                    </a:cubicBezTo>
                    <a:cubicBezTo>
                      <a:pt x="733" y="0"/>
                      <a:pt x="776" y="39"/>
                      <a:pt x="776" y="92"/>
                    </a:cubicBezTo>
                    <a:cubicBezTo>
                      <a:pt x="776" y="290"/>
                      <a:pt x="776" y="488"/>
                      <a:pt x="776" y="686"/>
                    </a:cubicBezTo>
                    <a:cubicBezTo>
                      <a:pt x="776" y="727"/>
                      <a:pt x="750" y="762"/>
                      <a:pt x="710" y="774"/>
                    </a:cubicBezTo>
                    <a:cubicBezTo>
                      <a:pt x="706" y="775"/>
                      <a:pt x="702" y="777"/>
                      <a:pt x="698" y="778"/>
                    </a:cubicBezTo>
                    <a:cubicBezTo>
                      <a:pt x="492" y="778"/>
                      <a:pt x="285" y="778"/>
                      <a:pt x="79" y="778"/>
                    </a:cubicBezTo>
                    <a:close/>
                    <a:moveTo>
                      <a:pt x="21" y="388"/>
                    </a:moveTo>
                    <a:cubicBezTo>
                      <a:pt x="21" y="396"/>
                      <a:pt x="21" y="404"/>
                      <a:pt x="21" y="412"/>
                    </a:cubicBezTo>
                    <a:cubicBezTo>
                      <a:pt x="21" y="502"/>
                      <a:pt x="21" y="593"/>
                      <a:pt x="21" y="684"/>
                    </a:cubicBezTo>
                    <a:cubicBezTo>
                      <a:pt x="21" y="725"/>
                      <a:pt x="49" y="754"/>
                      <a:pt x="90" y="756"/>
                    </a:cubicBezTo>
                    <a:cubicBezTo>
                      <a:pt x="96" y="756"/>
                      <a:pt x="103" y="756"/>
                      <a:pt x="109" y="756"/>
                    </a:cubicBezTo>
                    <a:cubicBezTo>
                      <a:pt x="298" y="756"/>
                      <a:pt x="486" y="756"/>
                      <a:pt x="674" y="756"/>
                    </a:cubicBezTo>
                    <a:cubicBezTo>
                      <a:pt x="680" y="756"/>
                      <a:pt x="687" y="756"/>
                      <a:pt x="693" y="755"/>
                    </a:cubicBezTo>
                    <a:cubicBezTo>
                      <a:pt x="713" y="753"/>
                      <a:pt x="729" y="743"/>
                      <a:pt x="741" y="727"/>
                    </a:cubicBezTo>
                    <a:cubicBezTo>
                      <a:pt x="752" y="713"/>
                      <a:pt x="755" y="697"/>
                      <a:pt x="755" y="680"/>
                    </a:cubicBezTo>
                    <a:cubicBezTo>
                      <a:pt x="755" y="486"/>
                      <a:pt x="755" y="291"/>
                      <a:pt x="755" y="97"/>
                    </a:cubicBezTo>
                    <a:cubicBezTo>
                      <a:pt x="755" y="95"/>
                      <a:pt x="755" y="92"/>
                      <a:pt x="755" y="90"/>
                    </a:cubicBezTo>
                    <a:cubicBezTo>
                      <a:pt x="754" y="53"/>
                      <a:pt x="726" y="24"/>
                      <a:pt x="689" y="22"/>
                    </a:cubicBezTo>
                    <a:cubicBezTo>
                      <a:pt x="683" y="21"/>
                      <a:pt x="677" y="22"/>
                      <a:pt x="670" y="22"/>
                    </a:cubicBezTo>
                    <a:cubicBezTo>
                      <a:pt x="482" y="22"/>
                      <a:pt x="293" y="22"/>
                      <a:pt x="104" y="22"/>
                    </a:cubicBezTo>
                    <a:cubicBezTo>
                      <a:pt x="98" y="22"/>
                      <a:pt x="91" y="22"/>
                      <a:pt x="84" y="22"/>
                    </a:cubicBezTo>
                    <a:cubicBezTo>
                      <a:pt x="73" y="23"/>
                      <a:pt x="64" y="26"/>
                      <a:pt x="55" y="32"/>
                    </a:cubicBezTo>
                    <a:cubicBezTo>
                      <a:pt x="32" y="46"/>
                      <a:pt x="21" y="67"/>
                      <a:pt x="21" y="94"/>
                    </a:cubicBezTo>
                    <a:cubicBezTo>
                      <a:pt x="21" y="192"/>
                      <a:pt x="21" y="290"/>
                      <a:pt x="21" y="3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7" name="Freeform 11"/>
              <p:cNvSpPr>
                <a:spLocks noEditPoints="1"/>
              </p:cNvSpPr>
              <p:nvPr/>
            </p:nvSpPr>
            <p:spPr bwMode="auto">
              <a:xfrm>
                <a:off x="4583243" y="3622074"/>
                <a:ext cx="1293341" cy="904187"/>
              </a:xfrm>
              <a:custGeom>
                <a:avLst/>
                <a:gdLst>
                  <a:gd name="T0" fmla="*/ 315 w 711"/>
                  <a:gd name="T1" fmla="*/ 462 h 497"/>
                  <a:gd name="T2" fmla="*/ 204 w 711"/>
                  <a:gd name="T3" fmla="*/ 435 h 497"/>
                  <a:gd name="T4" fmla="*/ 164 w 711"/>
                  <a:gd name="T5" fmla="*/ 436 h 497"/>
                  <a:gd name="T6" fmla="*/ 53 w 711"/>
                  <a:gd name="T7" fmla="*/ 420 h 497"/>
                  <a:gd name="T8" fmla="*/ 44 w 711"/>
                  <a:gd name="T9" fmla="*/ 367 h 497"/>
                  <a:gd name="T10" fmla="*/ 31 w 711"/>
                  <a:gd name="T11" fmla="*/ 278 h 497"/>
                  <a:gd name="T12" fmla="*/ 28 w 711"/>
                  <a:gd name="T13" fmla="*/ 212 h 497"/>
                  <a:gd name="T14" fmla="*/ 45 w 711"/>
                  <a:gd name="T15" fmla="*/ 147 h 497"/>
                  <a:gd name="T16" fmla="*/ 139 w 711"/>
                  <a:gd name="T17" fmla="*/ 121 h 497"/>
                  <a:gd name="T18" fmla="*/ 247 w 711"/>
                  <a:gd name="T19" fmla="*/ 192 h 497"/>
                  <a:gd name="T20" fmla="*/ 328 w 711"/>
                  <a:gd name="T21" fmla="*/ 26 h 497"/>
                  <a:gd name="T22" fmla="*/ 524 w 711"/>
                  <a:gd name="T23" fmla="*/ 162 h 497"/>
                  <a:gd name="T24" fmla="*/ 624 w 711"/>
                  <a:gd name="T25" fmla="*/ 68 h 497"/>
                  <a:gd name="T26" fmla="*/ 702 w 711"/>
                  <a:gd name="T27" fmla="*/ 138 h 497"/>
                  <a:gd name="T28" fmla="*/ 646 w 711"/>
                  <a:gd name="T29" fmla="*/ 331 h 497"/>
                  <a:gd name="T30" fmla="*/ 594 w 711"/>
                  <a:gd name="T31" fmla="*/ 356 h 497"/>
                  <a:gd name="T32" fmla="*/ 398 w 711"/>
                  <a:gd name="T33" fmla="*/ 417 h 497"/>
                  <a:gd name="T34" fmla="*/ 472 w 711"/>
                  <a:gd name="T35" fmla="*/ 424 h 497"/>
                  <a:gd name="T36" fmla="*/ 391 w 711"/>
                  <a:gd name="T37" fmla="*/ 384 h 497"/>
                  <a:gd name="T38" fmla="*/ 269 w 711"/>
                  <a:gd name="T39" fmla="*/ 319 h 497"/>
                  <a:gd name="T40" fmla="*/ 187 w 711"/>
                  <a:gd name="T41" fmla="*/ 243 h 497"/>
                  <a:gd name="T42" fmla="*/ 70 w 711"/>
                  <a:gd name="T43" fmla="*/ 386 h 497"/>
                  <a:gd name="T44" fmla="*/ 20 w 711"/>
                  <a:gd name="T45" fmla="*/ 416 h 497"/>
                  <a:gd name="T46" fmla="*/ 430 w 711"/>
                  <a:gd name="T47" fmla="*/ 245 h 497"/>
                  <a:gd name="T48" fmla="*/ 465 w 711"/>
                  <a:gd name="T49" fmla="*/ 301 h 497"/>
                  <a:gd name="T50" fmla="*/ 125 w 711"/>
                  <a:gd name="T51" fmla="*/ 349 h 497"/>
                  <a:gd name="T52" fmla="*/ 650 w 711"/>
                  <a:gd name="T53" fmla="*/ 170 h 497"/>
                  <a:gd name="T54" fmla="*/ 351 w 711"/>
                  <a:gd name="T55" fmla="*/ 220 h 497"/>
                  <a:gd name="T56" fmla="*/ 317 w 711"/>
                  <a:gd name="T57" fmla="*/ 226 h 497"/>
                  <a:gd name="T58" fmla="*/ 214 w 711"/>
                  <a:gd name="T59" fmla="*/ 301 h 497"/>
                  <a:gd name="T60" fmla="*/ 176 w 711"/>
                  <a:gd name="T61" fmla="*/ 344 h 497"/>
                  <a:gd name="T62" fmla="*/ 592 w 711"/>
                  <a:gd name="T63" fmla="*/ 127 h 497"/>
                  <a:gd name="T64" fmla="*/ 233 w 711"/>
                  <a:gd name="T65" fmla="*/ 360 h 497"/>
                  <a:gd name="T66" fmla="*/ 91 w 711"/>
                  <a:gd name="T67" fmla="*/ 217 h 497"/>
                  <a:gd name="T68" fmla="*/ 206 w 711"/>
                  <a:gd name="T69" fmla="*/ 447 h 497"/>
                  <a:gd name="T70" fmla="*/ 281 w 711"/>
                  <a:gd name="T71" fmla="*/ 147 h 497"/>
                  <a:gd name="T72" fmla="*/ 621 w 711"/>
                  <a:gd name="T73" fmla="*/ 257 h 497"/>
                  <a:gd name="T74" fmla="*/ 604 w 711"/>
                  <a:gd name="T75" fmla="*/ 280 h 497"/>
                  <a:gd name="T76" fmla="*/ 521 w 711"/>
                  <a:gd name="T77" fmla="*/ 274 h 497"/>
                  <a:gd name="T78" fmla="*/ 543 w 711"/>
                  <a:gd name="T79" fmla="*/ 211 h 497"/>
                  <a:gd name="T80" fmla="*/ 62 w 711"/>
                  <a:gd name="T81" fmla="*/ 295 h 497"/>
                  <a:gd name="T82" fmla="*/ 302 w 711"/>
                  <a:gd name="T83" fmla="*/ 393 h 497"/>
                  <a:gd name="T84" fmla="*/ 286 w 711"/>
                  <a:gd name="T85" fmla="*/ 68 h 497"/>
                  <a:gd name="T86" fmla="*/ 290 w 711"/>
                  <a:gd name="T87" fmla="*/ 106 h 497"/>
                  <a:gd name="T88" fmla="*/ 63 w 711"/>
                  <a:gd name="T89" fmla="*/ 232 h 497"/>
                  <a:gd name="T90" fmla="*/ 167 w 711"/>
                  <a:gd name="T91" fmla="*/ 230 h 497"/>
                  <a:gd name="T92" fmla="*/ 78 w 711"/>
                  <a:gd name="T93" fmla="*/ 161 h 497"/>
                  <a:gd name="T94" fmla="*/ 150 w 711"/>
                  <a:gd name="T95" fmla="*/ 194 h 497"/>
                  <a:gd name="T96" fmla="*/ 194 w 711"/>
                  <a:gd name="T97" fmla="*/ 254 h 497"/>
                  <a:gd name="T98" fmla="*/ 148 w 711"/>
                  <a:gd name="T99" fmla="*/ 281 h 497"/>
                  <a:gd name="T100" fmla="*/ 279 w 711"/>
                  <a:gd name="T101" fmla="*/ 359 h 497"/>
                  <a:gd name="T102" fmla="*/ 440 w 711"/>
                  <a:gd name="T103" fmla="*/ 375 h 497"/>
                  <a:gd name="T104" fmla="*/ 517 w 711"/>
                  <a:gd name="T105" fmla="*/ 373 h 497"/>
                  <a:gd name="T106" fmla="*/ 272 w 711"/>
                  <a:gd name="T107" fmla="*/ 387 h 497"/>
                  <a:gd name="T108" fmla="*/ 353 w 711"/>
                  <a:gd name="T109" fmla="*/ 343 h 497"/>
                  <a:gd name="T110" fmla="*/ 119 w 711"/>
                  <a:gd name="T111" fmla="*/ 191 h 497"/>
                  <a:gd name="T112" fmla="*/ 569 w 711"/>
                  <a:gd name="T113" fmla="*/ 259 h 497"/>
                  <a:gd name="T114" fmla="*/ 91 w 711"/>
                  <a:gd name="T115" fmla="*/ 414 h 497"/>
                  <a:gd name="T116" fmla="*/ 305 w 711"/>
                  <a:gd name="T117" fmla="*/ 24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11" h="497">
                    <a:moveTo>
                      <a:pt x="401" y="451"/>
                    </a:moveTo>
                    <a:cubicBezTo>
                      <a:pt x="404" y="458"/>
                      <a:pt x="408" y="466"/>
                      <a:pt x="411" y="474"/>
                    </a:cubicBezTo>
                    <a:cubicBezTo>
                      <a:pt x="414" y="483"/>
                      <a:pt x="411" y="490"/>
                      <a:pt x="401" y="497"/>
                    </a:cubicBezTo>
                    <a:cubicBezTo>
                      <a:pt x="402" y="483"/>
                      <a:pt x="399" y="472"/>
                      <a:pt x="389" y="465"/>
                    </a:cubicBezTo>
                    <a:cubicBezTo>
                      <a:pt x="377" y="456"/>
                      <a:pt x="363" y="453"/>
                      <a:pt x="347" y="453"/>
                    </a:cubicBezTo>
                    <a:cubicBezTo>
                      <a:pt x="347" y="457"/>
                      <a:pt x="346" y="462"/>
                      <a:pt x="345" y="466"/>
                    </a:cubicBezTo>
                    <a:cubicBezTo>
                      <a:pt x="343" y="474"/>
                      <a:pt x="340" y="481"/>
                      <a:pt x="331" y="483"/>
                    </a:cubicBezTo>
                    <a:cubicBezTo>
                      <a:pt x="322" y="485"/>
                      <a:pt x="315" y="481"/>
                      <a:pt x="309" y="475"/>
                    </a:cubicBezTo>
                    <a:cubicBezTo>
                      <a:pt x="303" y="468"/>
                      <a:pt x="303" y="461"/>
                      <a:pt x="308" y="452"/>
                    </a:cubicBezTo>
                    <a:cubicBezTo>
                      <a:pt x="311" y="456"/>
                      <a:pt x="312" y="459"/>
                      <a:pt x="315" y="462"/>
                    </a:cubicBezTo>
                    <a:cubicBezTo>
                      <a:pt x="319" y="468"/>
                      <a:pt x="324" y="469"/>
                      <a:pt x="329" y="466"/>
                    </a:cubicBezTo>
                    <a:cubicBezTo>
                      <a:pt x="335" y="462"/>
                      <a:pt x="336" y="457"/>
                      <a:pt x="334" y="451"/>
                    </a:cubicBezTo>
                    <a:cubicBezTo>
                      <a:pt x="333" y="449"/>
                      <a:pt x="331" y="446"/>
                      <a:pt x="330" y="444"/>
                    </a:cubicBezTo>
                    <a:cubicBezTo>
                      <a:pt x="316" y="430"/>
                      <a:pt x="299" y="425"/>
                      <a:pt x="279" y="424"/>
                    </a:cubicBezTo>
                    <a:cubicBezTo>
                      <a:pt x="281" y="432"/>
                      <a:pt x="283" y="438"/>
                      <a:pt x="284" y="445"/>
                    </a:cubicBezTo>
                    <a:cubicBezTo>
                      <a:pt x="287" y="461"/>
                      <a:pt x="279" y="474"/>
                      <a:pt x="264" y="480"/>
                    </a:cubicBezTo>
                    <a:cubicBezTo>
                      <a:pt x="249" y="485"/>
                      <a:pt x="235" y="486"/>
                      <a:pt x="220" y="481"/>
                    </a:cubicBezTo>
                    <a:cubicBezTo>
                      <a:pt x="203" y="474"/>
                      <a:pt x="195" y="462"/>
                      <a:pt x="194" y="444"/>
                    </a:cubicBezTo>
                    <a:cubicBezTo>
                      <a:pt x="194" y="440"/>
                      <a:pt x="194" y="436"/>
                      <a:pt x="194" y="429"/>
                    </a:cubicBezTo>
                    <a:cubicBezTo>
                      <a:pt x="199" y="432"/>
                      <a:pt x="201" y="434"/>
                      <a:pt x="204" y="435"/>
                    </a:cubicBezTo>
                    <a:cubicBezTo>
                      <a:pt x="224" y="449"/>
                      <a:pt x="240" y="443"/>
                      <a:pt x="250" y="419"/>
                    </a:cubicBezTo>
                    <a:cubicBezTo>
                      <a:pt x="242" y="417"/>
                      <a:pt x="233" y="415"/>
                      <a:pt x="224" y="413"/>
                    </a:cubicBezTo>
                    <a:cubicBezTo>
                      <a:pt x="225" y="406"/>
                      <a:pt x="227" y="401"/>
                      <a:pt x="229" y="394"/>
                    </a:cubicBezTo>
                    <a:cubicBezTo>
                      <a:pt x="218" y="396"/>
                      <a:pt x="209" y="400"/>
                      <a:pt x="200" y="401"/>
                    </a:cubicBezTo>
                    <a:cubicBezTo>
                      <a:pt x="190" y="403"/>
                      <a:pt x="180" y="403"/>
                      <a:pt x="169" y="404"/>
                    </a:cubicBezTo>
                    <a:cubicBezTo>
                      <a:pt x="169" y="408"/>
                      <a:pt x="169" y="413"/>
                      <a:pt x="169" y="417"/>
                    </a:cubicBezTo>
                    <a:cubicBezTo>
                      <a:pt x="169" y="418"/>
                      <a:pt x="168" y="418"/>
                      <a:pt x="167" y="419"/>
                    </a:cubicBezTo>
                    <a:cubicBezTo>
                      <a:pt x="165" y="415"/>
                      <a:pt x="162" y="411"/>
                      <a:pt x="160" y="407"/>
                    </a:cubicBezTo>
                    <a:cubicBezTo>
                      <a:pt x="159" y="407"/>
                      <a:pt x="158" y="408"/>
                      <a:pt x="157" y="409"/>
                    </a:cubicBezTo>
                    <a:cubicBezTo>
                      <a:pt x="159" y="417"/>
                      <a:pt x="161" y="426"/>
                      <a:pt x="164" y="436"/>
                    </a:cubicBezTo>
                    <a:cubicBezTo>
                      <a:pt x="153" y="437"/>
                      <a:pt x="149" y="430"/>
                      <a:pt x="145" y="424"/>
                    </a:cubicBezTo>
                    <a:cubicBezTo>
                      <a:pt x="141" y="418"/>
                      <a:pt x="138" y="412"/>
                      <a:pt x="134" y="405"/>
                    </a:cubicBezTo>
                    <a:cubicBezTo>
                      <a:pt x="128" y="413"/>
                      <a:pt x="127" y="424"/>
                      <a:pt x="115" y="428"/>
                    </a:cubicBezTo>
                    <a:cubicBezTo>
                      <a:pt x="116" y="417"/>
                      <a:pt x="117" y="407"/>
                      <a:pt x="118" y="396"/>
                    </a:cubicBezTo>
                    <a:cubicBezTo>
                      <a:pt x="112" y="396"/>
                      <a:pt x="112" y="401"/>
                      <a:pt x="111" y="404"/>
                    </a:cubicBezTo>
                    <a:cubicBezTo>
                      <a:pt x="109" y="409"/>
                      <a:pt x="107" y="414"/>
                      <a:pt x="104" y="418"/>
                    </a:cubicBezTo>
                    <a:cubicBezTo>
                      <a:pt x="101" y="422"/>
                      <a:pt x="96" y="424"/>
                      <a:pt x="90" y="422"/>
                    </a:cubicBezTo>
                    <a:cubicBezTo>
                      <a:pt x="84" y="421"/>
                      <a:pt x="81" y="417"/>
                      <a:pt x="80" y="412"/>
                    </a:cubicBezTo>
                    <a:cubicBezTo>
                      <a:pt x="79" y="407"/>
                      <a:pt x="79" y="403"/>
                      <a:pt x="79" y="399"/>
                    </a:cubicBezTo>
                    <a:cubicBezTo>
                      <a:pt x="64" y="399"/>
                      <a:pt x="55" y="407"/>
                      <a:pt x="53" y="420"/>
                    </a:cubicBezTo>
                    <a:cubicBezTo>
                      <a:pt x="53" y="423"/>
                      <a:pt x="53" y="425"/>
                      <a:pt x="53" y="427"/>
                    </a:cubicBezTo>
                    <a:cubicBezTo>
                      <a:pt x="52" y="432"/>
                      <a:pt x="50" y="433"/>
                      <a:pt x="46" y="430"/>
                    </a:cubicBezTo>
                    <a:cubicBezTo>
                      <a:pt x="44" y="428"/>
                      <a:pt x="41" y="427"/>
                      <a:pt x="38" y="426"/>
                    </a:cubicBezTo>
                    <a:cubicBezTo>
                      <a:pt x="32" y="425"/>
                      <a:pt x="25" y="425"/>
                      <a:pt x="19" y="423"/>
                    </a:cubicBezTo>
                    <a:cubicBezTo>
                      <a:pt x="10" y="420"/>
                      <a:pt x="7" y="414"/>
                      <a:pt x="10" y="404"/>
                    </a:cubicBezTo>
                    <a:cubicBezTo>
                      <a:pt x="12" y="398"/>
                      <a:pt x="16" y="391"/>
                      <a:pt x="19" y="385"/>
                    </a:cubicBezTo>
                    <a:cubicBezTo>
                      <a:pt x="19" y="384"/>
                      <a:pt x="19" y="383"/>
                      <a:pt x="18" y="383"/>
                    </a:cubicBezTo>
                    <a:cubicBezTo>
                      <a:pt x="16" y="380"/>
                      <a:pt x="10" y="382"/>
                      <a:pt x="11" y="377"/>
                    </a:cubicBezTo>
                    <a:cubicBezTo>
                      <a:pt x="11" y="371"/>
                      <a:pt x="16" y="372"/>
                      <a:pt x="20" y="371"/>
                    </a:cubicBezTo>
                    <a:cubicBezTo>
                      <a:pt x="27" y="370"/>
                      <a:pt x="34" y="369"/>
                      <a:pt x="44" y="367"/>
                    </a:cubicBezTo>
                    <a:cubicBezTo>
                      <a:pt x="38" y="363"/>
                      <a:pt x="34" y="360"/>
                      <a:pt x="31" y="357"/>
                    </a:cubicBezTo>
                    <a:cubicBezTo>
                      <a:pt x="24" y="349"/>
                      <a:pt x="16" y="342"/>
                      <a:pt x="10" y="334"/>
                    </a:cubicBezTo>
                    <a:cubicBezTo>
                      <a:pt x="1" y="322"/>
                      <a:pt x="0" y="305"/>
                      <a:pt x="18" y="293"/>
                    </a:cubicBezTo>
                    <a:cubicBezTo>
                      <a:pt x="21" y="296"/>
                      <a:pt x="24" y="300"/>
                      <a:pt x="28" y="303"/>
                    </a:cubicBezTo>
                    <a:cubicBezTo>
                      <a:pt x="41" y="316"/>
                      <a:pt x="56" y="326"/>
                      <a:pt x="76" y="324"/>
                    </a:cubicBezTo>
                    <a:cubicBezTo>
                      <a:pt x="89" y="323"/>
                      <a:pt x="100" y="317"/>
                      <a:pt x="111" y="304"/>
                    </a:cubicBezTo>
                    <a:cubicBezTo>
                      <a:pt x="105" y="304"/>
                      <a:pt x="101" y="304"/>
                      <a:pt x="97" y="304"/>
                    </a:cubicBezTo>
                    <a:cubicBezTo>
                      <a:pt x="82" y="303"/>
                      <a:pt x="66" y="303"/>
                      <a:pt x="50" y="302"/>
                    </a:cubicBezTo>
                    <a:cubicBezTo>
                      <a:pt x="44" y="301"/>
                      <a:pt x="37" y="298"/>
                      <a:pt x="31" y="295"/>
                    </a:cubicBezTo>
                    <a:cubicBezTo>
                      <a:pt x="22" y="290"/>
                      <a:pt x="22" y="284"/>
                      <a:pt x="31" y="278"/>
                    </a:cubicBezTo>
                    <a:cubicBezTo>
                      <a:pt x="44" y="270"/>
                      <a:pt x="58" y="268"/>
                      <a:pt x="72" y="266"/>
                    </a:cubicBezTo>
                    <a:cubicBezTo>
                      <a:pt x="77" y="266"/>
                      <a:pt x="82" y="265"/>
                      <a:pt x="87" y="265"/>
                    </a:cubicBezTo>
                    <a:cubicBezTo>
                      <a:pt x="87" y="264"/>
                      <a:pt x="87" y="263"/>
                      <a:pt x="87" y="262"/>
                    </a:cubicBezTo>
                    <a:cubicBezTo>
                      <a:pt x="81" y="259"/>
                      <a:pt x="74" y="256"/>
                      <a:pt x="68" y="254"/>
                    </a:cubicBezTo>
                    <a:cubicBezTo>
                      <a:pt x="53" y="251"/>
                      <a:pt x="38" y="248"/>
                      <a:pt x="23" y="245"/>
                    </a:cubicBezTo>
                    <a:cubicBezTo>
                      <a:pt x="11" y="242"/>
                      <a:pt x="10" y="242"/>
                      <a:pt x="10" y="229"/>
                    </a:cubicBezTo>
                    <a:cubicBezTo>
                      <a:pt x="10" y="221"/>
                      <a:pt x="10" y="212"/>
                      <a:pt x="10" y="202"/>
                    </a:cubicBezTo>
                    <a:cubicBezTo>
                      <a:pt x="16" y="202"/>
                      <a:pt x="22" y="202"/>
                      <a:pt x="29" y="202"/>
                    </a:cubicBezTo>
                    <a:cubicBezTo>
                      <a:pt x="29" y="205"/>
                      <a:pt x="30" y="208"/>
                      <a:pt x="31" y="210"/>
                    </a:cubicBezTo>
                    <a:cubicBezTo>
                      <a:pt x="30" y="211"/>
                      <a:pt x="29" y="212"/>
                      <a:pt x="28" y="212"/>
                    </a:cubicBezTo>
                    <a:cubicBezTo>
                      <a:pt x="23" y="214"/>
                      <a:pt x="19" y="215"/>
                      <a:pt x="20" y="222"/>
                    </a:cubicBezTo>
                    <a:cubicBezTo>
                      <a:pt x="21" y="228"/>
                      <a:pt x="25" y="232"/>
                      <a:pt x="31" y="233"/>
                    </a:cubicBezTo>
                    <a:cubicBezTo>
                      <a:pt x="40" y="234"/>
                      <a:pt x="47" y="232"/>
                      <a:pt x="54" y="227"/>
                    </a:cubicBezTo>
                    <a:cubicBezTo>
                      <a:pt x="55" y="211"/>
                      <a:pt x="45" y="198"/>
                      <a:pt x="32" y="198"/>
                    </a:cubicBezTo>
                    <a:cubicBezTo>
                      <a:pt x="23" y="181"/>
                      <a:pt x="25" y="173"/>
                      <a:pt x="39" y="170"/>
                    </a:cubicBezTo>
                    <a:cubicBezTo>
                      <a:pt x="39" y="174"/>
                      <a:pt x="39" y="177"/>
                      <a:pt x="39" y="181"/>
                    </a:cubicBezTo>
                    <a:cubicBezTo>
                      <a:pt x="39" y="190"/>
                      <a:pt x="44" y="193"/>
                      <a:pt x="52" y="188"/>
                    </a:cubicBezTo>
                    <a:cubicBezTo>
                      <a:pt x="62" y="182"/>
                      <a:pt x="66" y="173"/>
                      <a:pt x="66" y="163"/>
                    </a:cubicBezTo>
                    <a:cubicBezTo>
                      <a:pt x="66" y="159"/>
                      <a:pt x="65" y="155"/>
                      <a:pt x="65" y="150"/>
                    </a:cubicBezTo>
                    <a:cubicBezTo>
                      <a:pt x="58" y="149"/>
                      <a:pt x="51" y="148"/>
                      <a:pt x="45" y="147"/>
                    </a:cubicBezTo>
                    <a:cubicBezTo>
                      <a:pt x="42" y="134"/>
                      <a:pt x="44" y="129"/>
                      <a:pt x="52" y="126"/>
                    </a:cubicBezTo>
                    <a:cubicBezTo>
                      <a:pt x="62" y="123"/>
                      <a:pt x="67" y="125"/>
                      <a:pt x="73" y="137"/>
                    </a:cubicBezTo>
                    <a:cubicBezTo>
                      <a:pt x="75" y="137"/>
                      <a:pt x="78" y="137"/>
                      <a:pt x="81" y="137"/>
                    </a:cubicBezTo>
                    <a:cubicBezTo>
                      <a:pt x="88" y="138"/>
                      <a:pt x="93" y="141"/>
                      <a:pt x="96" y="149"/>
                    </a:cubicBezTo>
                    <a:cubicBezTo>
                      <a:pt x="99" y="159"/>
                      <a:pt x="104" y="160"/>
                      <a:pt x="112" y="152"/>
                    </a:cubicBezTo>
                    <a:cubicBezTo>
                      <a:pt x="118" y="146"/>
                      <a:pt x="119" y="143"/>
                      <a:pt x="117" y="132"/>
                    </a:cubicBezTo>
                    <a:cubicBezTo>
                      <a:pt x="111" y="132"/>
                      <a:pt x="104" y="132"/>
                      <a:pt x="98" y="132"/>
                    </a:cubicBezTo>
                    <a:cubicBezTo>
                      <a:pt x="89" y="117"/>
                      <a:pt x="94" y="107"/>
                      <a:pt x="111" y="106"/>
                    </a:cubicBezTo>
                    <a:cubicBezTo>
                      <a:pt x="113" y="105"/>
                      <a:pt x="116" y="105"/>
                      <a:pt x="119" y="106"/>
                    </a:cubicBezTo>
                    <a:cubicBezTo>
                      <a:pt x="130" y="106"/>
                      <a:pt x="136" y="111"/>
                      <a:pt x="139" y="121"/>
                    </a:cubicBezTo>
                    <a:cubicBezTo>
                      <a:pt x="143" y="134"/>
                      <a:pt x="140" y="146"/>
                      <a:pt x="138" y="159"/>
                    </a:cubicBezTo>
                    <a:cubicBezTo>
                      <a:pt x="136" y="168"/>
                      <a:pt x="134" y="177"/>
                      <a:pt x="133" y="186"/>
                    </a:cubicBezTo>
                    <a:cubicBezTo>
                      <a:pt x="133" y="190"/>
                      <a:pt x="134" y="194"/>
                      <a:pt x="134" y="199"/>
                    </a:cubicBezTo>
                    <a:cubicBezTo>
                      <a:pt x="135" y="199"/>
                      <a:pt x="136" y="199"/>
                      <a:pt x="136" y="200"/>
                    </a:cubicBezTo>
                    <a:cubicBezTo>
                      <a:pt x="139" y="197"/>
                      <a:pt x="141" y="194"/>
                      <a:pt x="143" y="191"/>
                    </a:cubicBezTo>
                    <a:cubicBezTo>
                      <a:pt x="152" y="179"/>
                      <a:pt x="161" y="167"/>
                      <a:pt x="173" y="158"/>
                    </a:cubicBezTo>
                    <a:cubicBezTo>
                      <a:pt x="179" y="154"/>
                      <a:pt x="185" y="150"/>
                      <a:pt x="194" y="152"/>
                    </a:cubicBezTo>
                    <a:cubicBezTo>
                      <a:pt x="196" y="173"/>
                      <a:pt x="184" y="188"/>
                      <a:pt x="173" y="206"/>
                    </a:cubicBezTo>
                    <a:cubicBezTo>
                      <a:pt x="199" y="200"/>
                      <a:pt x="222" y="199"/>
                      <a:pt x="244" y="217"/>
                    </a:cubicBezTo>
                    <a:cubicBezTo>
                      <a:pt x="245" y="208"/>
                      <a:pt x="246" y="200"/>
                      <a:pt x="247" y="192"/>
                    </a:cubicBezTo>
                    <a:cubicBezTo>
                      <a:pt x="248" y="180"/>
                      <a:pt x="252" y="169"/>
                      <a:pt x="259" y="159"/>
                    </a:cubicBezTo>
                    <a:cubicBezTo>
                      <a:pt x="271" y="140"/>
                      <a:pt x="262" y="118"/>
                      <a:pt x="240" y="115"/>
                    </a:cubicBezTo>
                    <a:cubicBezTo>
                      <a:pt x="220" y="113"/>
                      <a:pt x="207" y="101"/>
                      <a:pt x="195" y="88"/>
                    </a:cubicBezTo>
                    <a:cubicBezTo>
                      <a:pt x="191" y="84"/>
                      <a:pt x="188" y="79"/>
                      <a:pt x="187" y="74"/>
                    </a:cubicBezTo>
                    <a:cubicBezTo>
                      <a:pt x="182" y="63"/>
                      <a:pt x="188" y="53"/>
                      <a:pt x="199" y="50"/>
                    </a:cubicBezTo>
                    <a:cubicBezTo>
                      <a:pt x="209" y="48"/>
                      <a:pt x="219" y="48"/>
                      <a:pt x="229" y="47"/>
                    </a:cubicBezTo>
                    <a:cubicBezTo>
                      <a:pt x="243" y="47"/>
                      <a:pt x="257" y="44"/>
                      <a:pt x="271" y="38"/>
                    </a:cubicBezTo>
                    <a:cubicBezTo>
                      <a:pt x="282" y="33"/>
                      <a:pt x="291" y="25"/>
                      <a:pt x="297" y="13"/>
                    </a:cubicBezTo>
                    <a:cubicBezTo>
                      <a:pt x="304" y="1"/>
                      <a:pt x="310" y="0"/>
                      <a:pt x="319" y="11"/>
                    </a:cubicBezTo>
                    <a:cubicBezTo>
                      <a:pt x="323" y="15"/>
                      <a:pt x="326" y="21"/>
                      <a:pt x="328" y="26"/>
                    </a:cubicBezTo>
                    <a:cubicBezTo>
                      <a:pt x="336" y="42"/>
                      <a:pt x="348" y="46"/>
                      <a:pt x="364" y="36"/>
                    </a:cubicBezTo>
                    <a:cubicBezTo>
                      <a:pt x="367" y="34"/>
                      <a:pt x="369" y="32"/>
                      <a:pt x="373" y="30"/>
                    </a:cubicBezTo>
                    <a:cubicBezTo>
                      <a:pt x="382" y="26"/>
                      <a:pt x="388" y="29"/>
                      <a:pt x="390" y="39"/>
                    </a:cubicBezTo>
                    <a:cubicBezTo>
                      <a:pt x="392" y="44"/>
                      <a:pt x="391" y="50"/>
                      <a:pt x="390" y="55"/>
                    </a:cubicBezTo>
                    <a:cubicBezTo>
                      <a:pt x="388" y="72"/>
                      <a:pt x="384" y="89"/>
                      <a:pt x="383" y="106"/>
                    </a:cubicBezTo>
                    <a:cubicBezTo>
                      <a:pt x="381" y="121"/>
                      <a:pt x="382" y="136"/>
                      <a:pt x="384" y="150"/>
                    </a:cubicBezTo>
                    <a:cubicBezTo>
                      <a:pt x="385" y="158"/>
                      <a:pt x="388" y="165"/>
                      <a:pt x="392" y="172"/>
                    </a:cubicBezTo>
                    <a:cubicBezTo>
                      <a:pt x="397" y="182"/>
                      <a:pt x="406" y="187"/>
                      <a:pt x="418" y="188"/>
                    </a:cubicBezTo>
                    <a:cubicBezTo>
                      <a:pt x="452" y="189"/>
                      <a:pt x="486" y="185"/>
                      <a:pt x="516" y="167"/>
                    </a:cubicBezTo>
                    <a:cubicBezTo>
                      <a:pt x="519" y="165"/>
                      <a:pt x="521" y="163"/>
                      <a:pt x="524" y="162"/>
                    </a:cubicBezTo>
                    <a:cubicBezTo>
                      <a:pt x="534" y="157"/>
                      <a:pt x="540" y="151"/>
                      <a:pt x="543" y="139"/>
                    </a:cubicBezTo>
                    <a:cubicBezTo>
                      <a:pt x="545" y="130"/>
                      <a:pt x="552" y="121"/>
                      <a:pt x="557" y="111"/>
                    </a:cubicBezTo>
                    <a:cubicBezTo>
                      <a:pt x="548" y="110"/>
                      <a:pt x="538" y="109"/>
                      <a:pt x="526" y="108"/>
                    </a:cubicBezTo>
                    <a:cubicBezTo>
                      <a:pt x="536" y="99"/>
                      <a:pt x="547" y="100"/>
                      <a:pt x="558" y="97"/>
                    </a:cubicBezTo>
                    <a:cubicBezTo>
                      <a:pt x="555" y="93"/>
                      <a:pt x="553" y="90"/>
                      <a:pt x="551" y="86"/>
                    </a:cubicBezTo>
                    <a:cubicBezTo>
                      <a:pt x="561" y="77"/>
                      <a:pt x="572" y="81"/>
                      <a:pt x="583" y="79"/>
                    </a:cubicBezTo>
                    <a:cubicBezTo>
                      <a:pt x="585" y="76"/>
                      <a:pt x="586" y="72"/>
                      <a:pt x="589" y="71"/>
                    </a:cubicBezTo>
                    <a:cubicBezTo>
                      <a:pt x="592" y="70"/>
                      <a:pt x="596" y="71"/>
                      <a:pt x="599" y="71"/>
                    </a:cubicBezTo>
                    <a:cubicBezTo>
                      <a:pt x="605" y="72"/>
                      <a:pt x="611" y="74"/>
                      <a:pt x="617" y="76"/>
                    </a:cubicBezTo>
                    <a:cubicBezTo>
                      <a:pt x="619" y="73"/>
                      <a:pt x="621" y="68"/>
                      <a:pt x="624" y="68"/>
                    </a:cubicBezTo>
                    <a:cubicBezTo>
                      <a:pt x="628" y="67"/>
                      <a:pt x="632" y="70"/>
                      <a:pt x="636" y="73"/>
                    </a:cubicBezTo>
                    <a:cubicBezTo>
                      <a:pt x="639" y="75"/>
                      <a:pt x="642" y="78"/>
                      <a:pt x="647" y="82"/>
                    </a:cubicBezTo>
                    <a:cubicBezTo>
                      <a:pt x="648" y="78"/>
                      <a:pt x="650" y="75"/>
                      <a:pt x="652" y="71"/>
                    </a:cubicBezTo>
                    <a:cubicBezTo>
                      <a:pt x="662" y="75"/>
                      <a:pt x="663" y="85"/>
                      <a:pt x="670" y="92"/>
                    </a:cubicBezTo>
                    <a:cubicBezTo>
                      <a:pt x="673" y="89"/>
                      <a:pt x="675" y="86"/>
                      <a:pt x="680" y="81"/>
                    </a:cubicBezTo>
                    <a:cubicBezTo>
                      <a:pt x="681" y="91"/>
                      <a:pt x="683" y="98"/>
                      <a:pt x="684" y="106"/>
                    </a:cubicBezTo>
                    <a:cubicBezTo>
                      <a:pt x="687" y="104"/>
                      <a:pt x="689" y="103"/>
                      <a:pt x="692" y="101"/>
                    </a:cubicBezTo>
                    <a:cubicBezTo>
                      <a:pt x="693" y="106"/>
                      <a:pt x="694" y="111"/>
                      <a:pt x="695" y="115"/>
                    </a:cubicBezTo>
                    <a:cubicBezTo>
                      <a:pt x="695" y="120"/>
                      <a:pt x="693" y="126"/>
                      <a:pt x="700" y="129"/>
                    </a:cubicBezTo>
                    <a:cubicBezTo>
                      <a:pt x="702" y="130"/>
                      <a:pt x="702" y="135"/>
                      <a:pt x="702" y="138"/>
                    </a:cubicBezTo>
                    <a:cubicBezTo>
                      <a:pt x="701" y="146"/>
                      <a:pt x="700" y="153"/>
                      <a:pt x="700" y="161"/>
                    </a:cubicBezTo>
                    <a:cubicBezTo>
                      <a:pt x="703" y="162"/>
                      <a:pt x="706" y="162"/>
                      <a:pt x="709" y="162"/>
                    </a:cubicBezTo>
                    <a:cubicBezTo>
                      <a:pt x="711" y="174"/>
                      <a:pt x="702" y="180"/>
                      <a:pt x="699" y="190"/>
                    </a:cubicBezTo>
                    <a:cubicBezTo>
                      <a:pt x="702" y="190"/>
                      <a:pt x="705" y="191"/>
                      <a:pt x="709" y="192"/>
                    </a:cubicBezTo>
                    <a:cubicBezTo>
                      <a:pt x="706" y="201"/>
                      <a:pt x="698" y="204"/>
                      <a:pt x="692" y="211"/>
                    </a:cubicBezTo>
                    <a:cubicBezTo>
                      <a:pt x="697" y="212"/>
                      <a:pt x="702" y="213"/>
                      <a:pt x="710" y="214"/>
                    </a:cubicBezTo>
                    <a:cubicBezTo>
                      <a:pt x="706" y="219"/>
                      <a:pt x="703" y="223"/>
                      <a:pt x="700" y="225"/>
                    </a:cubicBezTo>
                    <a:cubicBezTo>
                      <a:pt x="691" y="231"/>
                      <a:pt x="682" y="237"/>
                      <a:pt x="673" y="242"/>
                    </a:cubicBezTo>
                    <a:cubicBezTo>
                      <a:pt x="668" y="245"/>
                      <a:pt x="665" y="248"/>
                      <a:pt x="664" y="254"/>
                    </a:cubicBezTo>
                    <a:cubicBezTo>
                      <a:pt x="658" y="280"/>
                      <a:pt x="652" y="305"/>
                      <a:pt x="646" y="331"/>
                    </a:cubicBezTo>
                    <a:cubicBezTo>
                      <a:pt x="644" y="339"/>
                      <a:pt x="644" y="348"/>
                      <a:pt x="646" y="355"/>
                    </a:cubicBezTo>
                    <a:cubicBezTo>
                      <a:pt x="652" y="375"/>
                      <a:pt x="654" y="394"/>
                      <a:pt x="652" y="414"/>
                    </a:cubicBezTo>
                    <a:cubicBezTo>
                      <a:pt x="651" y="421"/>
                      <a:pt x="649" y="428"/>
                      <a:pt x="647" y="434"/>
                    </a:cubicBezTo>
                    <a:cubicBezTo>
                      <a:pt x="643" y="445"/>
                      <a:pt x="638" y="448"/>
                      <a:pt x="627" y="446"/>
                    </a:cubicBezTo>
                    <a:cubicBezTo>
                      <a:pt x="625" y="446"/>
                      <a:pt x="624" y="446"/>
                      <a:pt x="623" y="445"/>
                    </a:cubicBezTo>
                    <a:cubicBezTo>
                      <a:pt x="616" y="435"/>
                      <a:pt x="604" y="438"/>
                      <a:pt x="594" y="436"/>
                    </a:cubicBezTo>
                    <a:cubicBezTo>
                      <a:pt x="592" y="436"/>
                      <a:pt x="591" y="436"/>
                      <a:pt x="589" y="435"/>
                    </a:cubicBezTo>
                    <a:cubicBezTo>
                      <a:pt x="586" y="430"/>
                      <a:pt x="588" y="426"/>
                      <a:pt x="591" y="421"/>
                    </a:cubicBezTo>
                    <a:cubicBezTo>
                      <a:pt x="598" y="412"/>
                      <a:pt x="604" y="403"/>
                      <a:pt x="605" y="391"/>
                    </a:cubicBezTo>
                    <a:cubicBezTo>
                      <a:pt x="607" y="378"/>
                      <a:pt x="603" y="366"/>
                      <a:pt x="594" y="356"/>
                    </a:cubicBezTo>
                    <a:cubicBezTo>
                      <a:pt x="585" y="346"/>
                      <a:pt x="574" y="339"/>
                      <a:pt x="561" y="335"/>
                    </a:cubicBezTo>
                    <a:cubicBezTo>
                      <a:pt x="560" y="336"/>
                      <a:pt x="559" y="337"/>
                      <a:pt x="559" y="337"/>
                    </a:cubicBezTo>
                    <a:cubicBezTo>
                      <a:pt x="555" y="355"/>
                      <a:pt x="549" y="372"/>
                      <a:pt x="546" y="390"/>
                    </a:cubicBezTo>
                    <a:cubicBezTo>
                      <a:pt x="543" y="402"/>
                      <a:pt x="544" y="415"/>
                      <a:pt x="543" y="428"/>
                    </a:cubicBezTo>
                    <a:cubicBezTo>
                      <a:pt x="534" y="429"/>
                      <a:pt x="524" y="430"/>
                      <a:pt x="513" y="431"/>
                    </a:cubicBezTo>
                    <a:cubicBezTo>
                      <a:pt x="499" y="433"/>
                      <a:pt x="485" y="436"/>
                      <a:pt x="472" y="443"/>
                    </a:cubicBezTo>
                    <a:cubicBezTo>
                      <a:pt x="469" y="445"/>
                      <a:pt x="464" y="446"/>
                      <a:pt x="460" y="447"/>
                    </a:cubicBezTo>
                    <a:cubicBezTo>
                      <a:pt x="440" y="448"/>
                      <a:pt x="420" y="450"/>
                      <a:pt x="400" y="451"/>
                    </a:cubicBezTo>
                    <a:cubicBezTo>
                      <a:pt x="408" y="441"/>
                      <a:pt x="409" y="430"/>
                      <a:pt x="400" y="420"/>
                    </a:cubicBezTo>
                    <a:cubicBezTo>
                      <a:pt x="399" y="419"/>
                      <a:pt x="399" y="418"/>
                      <a:pt x="398" y="417"/>
                    </a:cubicBezTo>
                    <a:cubicBezTo>
                      <a:pt x="401" y="417"/>
                      <a:pt x="404" y="418"/>
                      <a:pt x="407" y="418"/>
                    </a:cubicBezTo>
                    <a:cubicBezTo>
                      <a:pt x="407" y="403"/>
                      <a:pt x="396" y="389"/>
                      <a:pt x="382" y="387"/>
                    </a:cubicBezTo>
                    <a:cubicBezTo>
                      <a:pt x="382" y="391"/>
                      <a:pt x="383" y="395"/>
                      <a:pt x="384" y="398"/>
                    </a:cubicBezTo>
                    <a:cubicBezTo>
                      <a:pt x="387" y="403"/>
                      <a:pt x="390" y="408"/>
                      <a:pt x="394" y="413"/>
                    </a:cubicBezTo>
                    <a:cubicBezTo>
                      <a:pt x="388" y="412"/>
                      <a:pt x="385" y="405"/>
                      <a:pt x="378" y="409"/>
                    </a:cubicBezTo>
                    <a:cubicBezTo>
                      <a:pt x="365" y="416"/>
                      <a:pt x="353" y="423"/>
                      <a:pt x="338" y="431"/>
                    </a:cubicBezTo>
                    <a:cubicBezTo>
                      <a:pt x="343" y="434"/>
                      <a:pt x="346" y="437"/>
                      <a:pt x="349" y="440"/>
                    </a:cubicBezTo>
                    <a:cubicBezTo>
                      <a:pt x="365" y="451"/>
                      <a:pt x="382" y="453"/>
                      <a:pt x="401" y="451"/>
                    </a:cubicBezTo>
                    <a:close/>
                    <a:moveTo>
                      <a:pt x="460" y="423"/>
                    </a:moveTo>
                    <a:cubicBezTo>
                      <a:pt x="465" y="424"/>
                      <a:pt x="469" y="424"/>
                      <a:pt x="472" y="424"/>
                    </a:cubicBezTo>
                    <a:cubicBezTo>
                      <a:pt x="477" y="424"/>
                      <a:pt x="480" y="422"/>
                      <a:pt x="481" y="418"/>
                    </a:cubicBezTo>
                    <a:cubicBezTo>
                      <a:pt x="486" y="405"/>
                      <a:pt x="492" y="392"/>
                      <a:pt x="497" y="379"/>
                    </a:cubicBezTo>
                    <a:cubicBezTo>
                      <a:pt x="499" y="373"/>
                      <a:pt x="499" y="367"/>
                      <a:pt x="499" y="360"/>
                    </a:cubicBezTo>
                    <a:cubicBezTo>
                      <a:pt x="499" y="346"/>
                      <a:pt x="488" y="337"/>
                      <a:pt x="473" y="339"/>
                    </a:cubicBezTo>
                    <a:cubicBezTo>
                      <a:pt x="468" y="340"/>
                      <a:pt x="462" y="342"/>
                      <a:pt x="456" y="342"/>
                    </a:cubicBezTo>
                    <a:cubicBezTo>
                      <a:pt x="446" y="341"/>
                      <a:pt x="436" y="341"/>
                      <a:pt x="426" y="338"/>
                    </a:cubicBezTo>
                    <a:cubicBezTo>
                      <a:pt x="417" y="335"/>
                      <a:pt x="408" y="334"/>
                      <a:pt x="398" y="335"/>
                    </a:cubicBezTo>
                    <a:cubicBezTo>
                      <a:pt x="390" y="335"/>
                      <a:pt x="380" y="337"/>
                      <a:pt x="377" y="346"/>
                    </a:cubicBezTo>
                    <a:cubicBezTo>
                      <a:pt x="374" y="356"/>
                      <a:pt x="372" y="368"/>
                      <a:pt x="378" y="379"/>
                    </a:cubicBezTo>
                    <a:cubicBezTo>
                      <a:pt x="381" y="384"/>
                      <a:pt x="386" y="385"/>
                      <a:pt x="391" y="384"/>
                    </a:cubicBezTo>
                    <a:cubicBezTo>
                      <a:pt x="397" y="383"/>
                      <a:pt x="398" y="380"/>
                      <a:pt x="399" y="375"/>
                    </a:cubicBezTo>
                    <a:cubicBezTo>
                      <a:pt x="400" y="370"/>
                      <a:pt x="401" y="365"/>
                      <a:pt x="403" y="359"/>
                    </a:cubicBezTo>
                    <a:cubicBezTo>
                      <a:pt x="410" y="366"/>
                      <a:pt x="416" y="371"/>
                      <a:pt x="423" y="377"/>
                    </a:cubicBezTo>
                    <a:cubicBezTo>
                      <a:pt x="425" y="374"/>
                      <a:pt x="426" y="372"/>
                      <a:pt x="428" y="370"/>
                    </a:cubicBezTo>
                    <a:cubicBezTo>
                      <a:pt x="437" y="359"/>
                      <a:pt x="443" y="360"/>
                      <a:pt x="448" y="374"/>
                    </a:cubicBezTo>
                    <a:cubicBezTo>
                      <a:pt x="450" y="379"/>
                      <a:pt x="451" y="384"/>
                      <a:pt x="452" y="389"/>
                    </a:cubicBezTo>
                    <a:cubicBezTo>
                      <a:pt x="453" y="392"/>
                      <a:pt x="454" y="395"/>
                      <a:pt x="454" y="398"/>
                    </a:cubicBezTo>
                    <a:cubicBezTo>
                      <a:pt x="462" y="397"/>
                      <a:pt x="469" y="390"/>
                      <a:pt x="477" y="394"/>
                    </a:cubicBezTo>
                    <a:cubicBezTo>
                      <a:pt x="476" y="406"/>
                      <a:pt x="466" y="412"/>
                      <a:pt x="460" y="423"/>
                    </a:cubicBezTo>
                    <a:close/>
                    <a:moveTo>
                      <a:pt x="269" y="319"/>
                    </a:moveTo>
                    <a:cubicBezTo>
                      <a:pt x="270" y="319"/>
                      <a:pt x="271" y="318"/>
                      <a:pt x="272" y="317"/>
                    </a:cubicBezTo>
                    <a:cubicBezTo>
                      <a:pt x="272" y="308"/>
                      <a:pt x="273" y="299"/>
                      <a:pt x="273" y="290"/>
                    </a:cubicBezTo>
                    <a:cubicBezTo>
                      <a:pt x="274" y="285"/>
                      <a:pt x="272" y="281"/>
                      <a:pt x="269" y="277"/>
                    </a:cubicBezTo>
                    <a:cubicBezTo>
                      <a:pt x="264" y="268"/>
                      <a:pt x="260" y="260"/>
                      <a:pt x="254" y="250"/>
                    </a:cubicBezTo>
                    <a:cubicBezTo>
                      <a:pt x="251" y="249"/>
                      <a:pt x="246" y="247"/>
                      <a:pt x="240" y="245"/>
                    </a:cubicBezTo>
                    <a:cubicBezTo>
                      <a:pt x="246" y="239"/>
                      <a:pt x="247" y="238"/>
                      <a:pt x="244" y="233"/>
                    </a:cubicBezTo>
                    <a:cubicBezTo>
                      <a:pt x="241" y="226"/>
                      <a:pt x="235" y="221"/>
                      <a:pt x="227" y="218"/>
                    </a:cubicBezTo>
                    <a:cubicBezTo>
                      <a:pt x="211" y="213"/>
                      <a:pt x="196" y="216"/>
                      <a:pt x="182" y="220"/>
                    </a:cubicBezTo>
                    <a:cubicBezTo>
                      <a:pt x="179" y="221"/>
                      <a:pt x="177" y="225"/>
                      <a:pt x="173" y="228"/>
                    </a:cubicBezTo>
                    <a:cubicBezTo>
                      <a:pt x="179" y="234"/>
                      <a:pt x="183" y="238"/>
                      <a:pt x="187" y="243"/>
                    </a:cubicBezTo>
                    <a:cubicBezTo>
                      <a:pt x="190" y="240"/>
                      <a:pt x="193" y="238"/>
                      <a:pt x="195" y="236"/>
                    </a:cubicBezTo>
                    <a:cubicBezTo>
                      <a:pt x="200" y="232"/>
                      <a:pt x="206" y="232"/>
                      <a:pt x="212" y="235"/>
                    </a:cubicBezTo>
                    <a:cubicBezTo>
                      <a:pt x="229" y="243"/>
                      <a:pt x="237" y="263"/>
                      <a:pt x="228" y="280"/>
                    </a:cubicBezTo>
                    <a:cubicBezTo>
                      <a:pt x="226" y="284"/>
                      <a:pt x="224" y="288"/>
                      <a:pt x="222" y="292"/>
                    </a:cubicBezTo>
                    <a:cubicBezTo>
                      <a:pt x="224" y="292"/>
                      <a:pt x="225" y="293"/>
                      <a:pt x="225" y="293"/>
                    </a:cubicBezTo>
                    <a:cubicBezTo>
                      <a:pt x="242" y="292"/>
                      <a:pt x="256" y="296"/>
                      <a:pt x="262" y="314"/>
                    </a:cubicBezTo>
                    <a:cubicBezTo>
                      <a:pt x="263" y="316"/>
                      <a:pt x="267" y="318"/>
                      <a:pt x="269" y="319"/>
                    </a:cubicBezTo>
                    <a:close/>
                    <a:moveTo>
                      <a:pt x="20" y="416"/>
                    </a:moveTo>
                    <a:cubicBezTo>
                      <a:pt x="29" y="416"/>
                      <a:pt x="36" y="416"/>
                      <a:pt x="43" y="416"/>
                    </a:cubicBezTo>
                    <a:cubicBezTo>
                      <a:pt x="49" y="402"/>
                      <a:pt x="59" y="394"/>
                      <a:pt x="70" y="386"/>
                    </a:cubicBezTo>
                    <a:cubicBezTo>
                      <a:pt x="82" y="377"/>
                      <a:pt x="95" y="370"/>
                      <a:pt x="108" y="362"/>
                    </a:cubicBezTo>
                    <a:cubicBezTo>
                      <a:pt x="108" y="361"/>
                      <a:pt x="108" y="360"/>
                      <a:pt x="108" y="359"/>
                    </a:cubicBezTo>
                    <a:cubicBezTo>
                      <a:pt x="106" y="358"/>
                      <a:pt x="103" y="357"/>
                      <a:pt x="100" y="356"/>
                    </a:cubicBezTo>
                    <a:cubicBezTo>
                      <a:pt x="116" y="340"/>
                      <a:pt x="118" y="336"/>
                      <a:pt x="113" y="326"/>
                    </a:cubicBezTo>
                    <a:cubicBezTo>
                      <a:pt x="112" y="328"/>
                      <a:pt x="110" y="330"/>
                      <a:pt x="108" y="332"/>
                    </a:cubicBezTo>
                    <a:cubicBezTo>
                      <a:pt x="90" y="351"/>
                      <a:pt x="69" y="353"/>
                      <a:pt x="47" y="338"/>
                    </a:cubicBezTo>
                    <a:cubicBezTo>
                      <a:pt x="42" y="335"/>
                      <a:pt x="37" y="331"/>
                      <a:pt x="32" y="326"/>
                    </a:cubicBezTo>
                    <a:cubicBezTo>
                      <a:pt x="28" y="322"/>
                      <a:pt x="24" y="322"/>
                      <a:pt x="21" y="327"/>
                    </a:cubicBezTo>
                    <a:cubicBezTo>
                      <a:pt x="28" y="349"/>
                      <a:pt x="46" y="361"/>
                      <a:pt x="66" y="371"/>
                    </a:cubicBezTo>
                    <a:cubicBezTo>
                      <a:pt x="46" y="382"/>
                      <a:pt x="25" y="389"/>
                      <a:pt x="20" y="416"/>
                    </a:cubicBezTo>
                    <a:close/>
                    <a:moveTo>
                      <a:pt x="465" y="271"/>
                    </a:moveTo>
                    <a:cubicBezTo>
                      <a:pt x="460" y="264"/>
                      <a:pt x="460" y="259"/>
                      <a:pt x="463" y="253"/>
                    </a:cubicBezTo>
                    <a:cubicBezTo>
                      <a:pt x="465" y="248"/>
                      <a:pt x="468" y="244"/>
                      <a:pt x="471" y="239"/>
                    </a:cubicBezTo>
                    <a:cubicBezTo>
                      <a:pt x="477" y="229"/>
                      <a:pt x="483" y="220"/>
                      <a:pt x="490" y="210"/>
                    </a:cubicBezTo>
                    <a:cubicBezTo>
                      <a:pt x="486" y="207"/>
                      <a:pt x="484" y="206"/>
                      <a:pt x="482" y="204"/>
                    </a:cubicBezTo>
                    <a:cubicBezTo>
                      <a:pt x="473" y="217"/>
                      <a:pt x="465" y="229"/>
                      <a:pt x="456" y="242"/>
                    </a:cubicBezTo>
                    <a:cubicBezTo>
                      <a:pt x="454" y="240"/>
                      <a:pt x="452" y="238"/>
                      <a:pt x="451" y="238"/>
                    </a:cubicBezTo>
                    <a:cubicBezTo>
                      <a:pt x="445" y="236"/>
                      <a:pt x="439" y="233"/>
                      <a:pt x="433" y="232"/>
                    </a:cubicBezTo>
                    <a:cubicBezTo>
                      <a:pt x="431" y="232"/>
                      <a:pt x="427" y="235"/>
                      <a:pt x="426" y="237"/>
                    </a:cubicBezTo>
                    <a:cubicBezTo>
                      <a:pt x="426" y="240"/>
                      <a:pt x="428" y="243"/>
                      <a:pt x="430" y="245"/>
                    </a:cubicBezTo>
                    <a:cubicBezTo>
                      <a:pt x="430" y="246"/>
                      <a:pt x="432" y="247"/>
                      <a:pt x="434" y="247"/>
                    </a:cubicBezTo>
                    <a:cubicBezTo>
                      <a:pt x="442" y="251"/>
                      <a:pt x="443" y="254"/>
                      <a:pt x="436" y="260"/>
                    </a:cubicBezTo>
                    <a:cubicBezTo>
                      <a:pt x="428" y="267"/>
                      <a:pt x="418" y="274"/>
                      <a:pt x="408" y="280"/>
                    </a:cubicBezTo>
                    <a:cubicBezTo>
                      <a:pt x="405" y="282"/>
                      <a:pt x="401" y="284"/>
                      <a:pt x="398" y="286"/>
                    </a:cubicBezTo>
                    <a:cubicBezTo>
                      <a:pt x="403" y="289"/>
                      <a:pt x="408" y="290"/>
                      <a:pt x="414" y="290"/>
                    </a:cubicBezTo>
                    <a:cubicBezTo>
                      <a:pt x="423" y="291"/>
                      <a:pt x="432" y="292"/>
                      <a:pt x="441" y="293"/>
                    </a:cubicBezTo>
                    <a:cubicBezTo>
                      <a:pt x="452" y="295"/>
                      <a:pt x="453" y="298"/>
                      <a:pt x="449" y="308"/>
                    </a:cubicBezTo>
                    <a:cubicBezTo>
                      <a:pt x="447" y="310"/>
                      <a:pt x="446" y="313"/>
                      <a:pt x="445" y="315"/>
                    </a:cubicBezTo>
                    <a:cubicBezTo>
                      <a:pt x="449" y="319"/>
                      <a:pt x="453" y="321"/>
                      <a:pt x="457" y="319"/>
                    </a:cubicBezTo>
                    <a:cubicBezTo>
                      <a:pt x="465" y="316"/>
                      <a:pt x="462" y="308"/>
                      <a:pt x="465" y="301"/>
                    </a:cubicBezTo>
                    <a:cubicBezTo>
                      <a:pt x="469" y="303"/>
                      <a:pt x="474" y="304"/>
                      <a:pt x="478" y="306"/>
                    </a:cubicBezTo>
                    <a:cubicBezTo>
                      <a:pt x="482" y="309"/>
                      <a:pt x="486" y="312"/>
                      <a:pt x="490" y="316"/>
                    </a:cubicBezTo>
                    <a:cubicBezTo>
                      <a:pt x="493" y="319"/>
                      <a:pt x="497" y="320"/>
                      <a:pt x="502" y="316"/>
                    </a:cubicBezTo>
                    <a:cubicBezTo>
                      <a:pt x="498" y="312"/>
                      <a:pt x="495" y="308"/>
                      <a:pt x="492" y="304"/>
                    </a:cubicBezTo>
                    <a:cubicBezTo>
                      <a:pt x="479" y="292"/>
                      <a:pt x="462" y="287"/>
                      <a:pt x="446" y="283"/>
                    </a:cubicBezTo>
                    <a:cubicBezTo>
                      <a:pt x="443" y="282"/>
                      <a:pt x="440" y="281"/>
                      <a:pt x="436" y="280"/>
                    </a:cubicBezTo>
                    <a:cubicBezTo>
                      <a:pt x="437" y="279"/>
                      <a:pt x="437" y="279"/>
                      <a:pt x="437" y="278"/>
                    </a:cubicBezTo>
                    <a:cubicBezTo>
                      <a:pt x="446" y="276"/>
                      <a:pt x="454" y="273"/>
                      <a:pt x="465" y="271"/>
                    </a:cubicBezTo>
                    <a:close/>
                    <a:moveTo>
                      <a:pt x="129" y="302"/>
                    </a:moveTo>
                    <a:cubicBezTo>
                      <a:pt x="127" y="319"/>
                      <a:pt x="126" y="334"/>
                      <a:pt x="125" y="349"/>
                    </a:cubicBezTo>
                    <a:cubicBezTo>
                      <a:pt x="125" y="352"/>
                      <a:pt x="126" y="356"/>
                      <a:pt x="127" y="358"/>
                    </a:cubicBezTo>
                    <a:cubicBezTo>
                      <a:pt x="136" y="371"/>
                      <a:pt x="146" y="382"/>
                      <a:pt x="159" y="390"/>
                    </a:cubicBezTo>
                    <a:cubicBezTo>
                      <a:pt x="169" y="396"/>
                      <a:pt x="180" y="400"/>
                      <a:pt x="191" y="398"/>
                    </a:cubicBezTo>
                    <a:cubicBezTo>
                      <a:pt x="199" y="397"/>
                      <a:pt x="207" y="395"/>
                      <a:pt x="211" y="388"/>
                    </a:cubicBezTo>
                    <a:cubicBezTo>
                      <a:pt x="199" y="385"/>
                      <a:pt x="187" y="383"/>
                      <a:pt x="175" y="379"/>
                    </a:cubicBezTo>
                    <a:cubicBezTo>
                      <a:pt x="157" y="372"/>
                      <a:pt x="151" y="360"/>
                      <a:pt x="156" y="339"/>
                    </a:cubicBezTo>
                    <a:cubicBezTo>
                      <a:pt x="160" y="339"/>
                      <a:pt x="165" y="340"/>
                      <a:pt x="172" y="341"/>
                    </a:cubicBezTo>
                    <a:cubicBezTo>
                      <a:pt x="169" y="336"/>
                      <a:pt x="168" y="332"/>
                      <a:pt x="166" y="330"/>
                    </a:cubicBezTo>
                    <a:cubicBezTo>
                      <a:pt x="154" y="321"/>
                      <a:pt x="142" y="312"/>
                      <a:pt x="129" y="302"/>
                    </a:cubicBezTo>
                    <a:close/>
                    <a:moveTo>
                      <a:pt x="650" y="170"/>
                    </a:moveTo>
                    <a:cubicBezTo>
                      <a:pt x="650" y="167"/>
                      <a:pt x="649" y="162"/>
                      <a:pt x="646" y="159"/>
                    </a:cubicBezTo>
                    <a:cubicBezTo>
                      <a:pt x="623" y="136"/>
                      <a:pt x="593" y="132"/>
                      <a:pt x="567" y="155"/>
                    </a:cubicBezTo>
                    <a:cubicBezTo>
                      <a:pt x="565" y="157"/>
                      <a:pt x="564" y="161"/>
                      <a:pt x="564" y="163"/>
                    </a:cubicBezTo>
                    <a:cubicBezTo>
                      <a:pt x="565" y="165"/>
                      <a:pt x="569" y="168"/>
                      <a:pt x="571" y="168"/>
                    </a:cubicBezTo>
                    <a:cubicBezTo>
                      <a:pt x="592" y="170"/>
                      <a:pt x="610" y="176"/>
                      <a:pt x="627" y="188"/>
                    </a:cubicBezTo>
                    <a:cubicBezTo>
                      <a:pt x="637" y="196"/>
                      <a:pt x="648" y="190"/>
                      <a:pt x="650" y="178"/>
                    </a:cubicBezTo>
                    <a:cubicBezTo>
                      <a:pt x="650" y="176"/>
                      <a:pt x="650" y="174"/>
                      <a:pt x="650" y="170"/>
                    </a:cubicBezTo>
                    <a:close/>
                    <a:moveTo>
                      <a:pt x="381" y="254"/>
                    </a:moveTo>
                    <a:cubicBezTo>
                      <a:pt x="373" y="248"/>
                      <a:pt x="367" y="244"/>
                      <a:pt x="361" y="239"/>
                    </a:cubicBezTo>
                    <a:cubicBezTo>
                      <a:pt x="356" y="234"/>
                      <a:pt x="350" y="229"/>
                      <a:pt x="351" y="220"/>
                    </a:cubicBezTo>
                    <a:cubicBezTo>
                      <a:pt x="389" y="231"/>
                      <a:pt x="398" y="231"/>
                      <a:pt x="409" y="220"/>
                    </a:cubicBezTo>
                    <a:cubicBezTo>
                      <a:pt x="407" y="219"/>
                      <a:pt x="405" y="219"/>
                      <a:pt x="403" y="219"/>
                    </a:cubicBezTo>
                    <a:cubicBezTo>
                      <a:pt x="384" y="218"/>
                      <a:pt x="367" y="214"/>
                      <a:pt x="352" y="202"/>
                    </a:cubicBezTo>
                    <a:cubicBezTo>
                      <a:pt x="350" y="200"/>
                      <a:pt x="346" y="199"/>
                      <a:pt x="341" y="198"/>
                    </a:cubicBezTo>
                    <a:cubicBezTo>
                      <a:pt x="343" y="207"/>
                      <a:pt x="342" y="212"/>
                      <a:pt x="335" y="216"/>
                    </a:cubicBezTo>
                    <a:cubicBezTo>
                      <a:pt x="327" y="221"/>
                      <a:pt x="325" y="211"/>
                      <a:pt x="319" y="210"/>
                    </a:cubicBezTo>
                    <a:cubicBezTo>
                      <a:pt x="311" y="218"/>
                      <a:pt x="305" y="227"/>
                      <a:pt x="303" y="238"/>
                    </a:cubicBezTo>
                    <a:cubicBezTo>
                      <a:pt x="302" y="248"/>
                      <a:pt x="305" y="254"/>
                      <a:pt x="316" y="258"/>
                    </a:cubicBezTo>
                    <a:cubicBezTo>
                      <a:pt x="316" y="253"/>
                      <a:pt x="315" y="248"/>
                      <a:pt x="316" y="244"/>
                    </a:cubicBezTo>
                    <a:cubicBezTo>
                      <a:pt x="316" y="239"/>
                      <a:pt x="317" y="234"/>
                      <a:pt x="317" y="226"/>
                    </a:cubicBezTo>
                    <a:cubicBezTo>
                      <a:pt x="321" y="237"/>
                      <a:pt x="323" y="244"/>
                      <a:pt x="327" y="251"/>
                    </a:cubicBezTo>
                    <a:cubicBezTo>
                      <a:pt x="331" y="258"/>
                      <a:pt x="338" y="262"/>
                      <a:pt x="348" y="260"/>
                    </a:cubicBezTo>
                    <a:cubicBezTo>
                      <a:pt x="344" y="251"/>
                      <a:pt x="340" y="242"/>
                      <a:pt x="336" y="234"/>
                    </a:cubicBezTo>
                    <a:cubicBezTo>
                      <a:pt x="349" y="245"/>
                      <a:pt x="360" y="256"/>
                      <a:pt x="381" y="254"/>
                    </a:cubicBezTo>
                    <a:close/>
                    <a:moveTo>
                      <a:pt x="223" y="368"/>
                    </a:moveTo>
                    <a:cubicBezTo>
                      <a:pt x="219" y="361"/>
                      <a:pt x="215" y="357"/>
                      <a:pt x="211" y="351"/>
                    </a:cubicBezTo>
                    <a:cubicBezTo>
                      <a:pt x="215" y="351"/>
                      <a:pt x="217" y="351"/>
                      <a:pt x="220" y="351"/>
                    </a:cubicBezTo>
                    <a:cubicBezTo>
                      <a:pt x="218" y="341"/>
                      <a:pt x="217" y="331"/>
                      <a:pt x="215" y="321"/>
                    </a:cubicBezTo>
                    <a:cubicBezTo>
                      <a:pt x="209" y="322"/>
                      <a:pt x="203" y="322"/>
                      <a:pt x="199" y="323"/>
                    </a:cubicBezTo>
                    <a:cubicBezTo>
                      <a:pt x="204" y="316"/>
                      <a:pt x="209" y="309"/>
                      <a:pt x="214" y="301"/>
                    </a:cubicBezTo>
                    <a:cubicBezTo>
                      <a:pt x="216" y="298"/>
                      <a:pt x="217" y="293"/>
                      <a:pt x="212" y="291"/>
                    </a:cubicBezTo>
                    <a:cubicBezTo>
                      <a:pt x="208" y="289"/>
                      <a:pt x="206" y="293"/>
                      <a:pt x="205" y="296"/>
                    </a:cubicBezTo>
                    <a:cubicBezTo>
                      <a:pt x="201" y="303"/>
                      <a:pt x="197" y="307"/>
                      <a:pt x="188" y="308"/>
                    </a:cubicBezTo>
                    <a:cubicBezTo>
                      <a:pt x="181" y="308"/>
                      <a:pt x="180" y="315"/>
                      <a:pt x="184" y="321"/>
                    </a:cubicBezTo>
                    <a:cubicBezTo>
                      <a:pt x="184" y="322"/>
                      <a:pt x="185" y="323"/>
                      <a:pt x="186" y="325"/>
                    </a:cubicBezTo>
                    <a:cubicBezTo>
                      <a:pt x="186" y="325"/>
                      <a:pt x="185" y="326"/>
                      <a:pt x="184" y="326"/>
                    </a:cubicBezTo>
                    <a:cubicBezTo>
                      <a:pt x="182" y="323"/>
                      <a:pt x="178" y="320"/>
                      <a:pt x="176" y="317"/>
                    </a:cubicBezTo>
                    <a:cubicBezTo>
                      <a:pt x="171" y="312"/>
                      <a:pt x="167" y="311"/>
                      <a:pt x="161" y="316"/>
                    </a:cubicBezTo>
                    <a:cubicBezTo>
                      <a:pt x="164" y="320"/>
                      <a:pt x="166" y="323"/>
                      <a:pt x="168" y="326"/>
                    </a:cubicBezTo>
                    <a:cubicBezTo>
                      <a:pt x="172" y="332"/>
                      <a:pt x="176" y="337"/>
                      <a:pt x="176" y="344"/>
                    </a:cubicBezTo>
                    <a:cubicBezTo>
                      <a:pt x="177" y="356"/>
                      <a:pt x="185" y="360"/>
                      <a:pt x="194" y="364"/>
                    </a:cubicBezTo>
                    <a:cubicBezTo>
                      <a:pt x="195" y="360"/>
                      <a:pt x="195" y="356"/>
                      <a:pt x="196" y="351"/>
                    </a:cubicBezTo>
                    <a:cubicBezTo>
                      <a:pt x="203" y="359"/>
                      <a:pt x="209" y="366"/>
                      <a:pt x="217" y="374"/>
                    </a:cubicBezTo>
                    <a:cubicBezTo>
                      <a:pt x="220" y="372"/>
                      <a:pt x="222" y="370"/>
                      <a:pt x="223" y="368"/>
                    </a:cubicBezTo>
                    <a:close/>
                    <a:moveTo>
                      <a:pt x="655" y="195"/>
                    </a:moveTo>
                    <a:cubicBezTo>
                      <a:pt x="670" y="192"/>
                      <a:pt x="678" y="183"/>
                      <a:pt x="678" y="169"/>
                    </a:cubicBezTo>
                    <a:cubicBezTo>
                      <a:pt x="677" y="150"/>
                      <a:pt x="670" y="135"/>
                      <a:pt x="655" y="123"/>
                    </a:cubicBezTo>
                    <a:cubicBezTo>
                      <a:pt x="637" y="110"/>
                      <a:pt x="616" y="108"/>
                      <a:pt x="595" y="113"/>
                    </a:cubicBezTo>
                    <a:cubicBezTo>
                      <a:pt x="589" y="115"/>
                      <a:pt x="582" y="118"/>
                      <a:pt x="579" y="127"/>
                    </a:cubicBezTo>
                    <a:cubicBezTo>
                      <a:pt x="584" y="127"/>
                      <a:pt x="588" y="126"/>
                      <a:pt x="592" y="127"/>
                    </a:cubicBezTo>
                    <a:cubicBezTo>
                      <a:pt x="605" y="128"/>
                      <a:pt x="618" y="127"/>
                      <a:pt x="630" y="130"/>
                    </a:cubicBezTo>
                    <a:cubicBezTo>
                      <a:pt x="654" y="135"/>
                      <a:pt x="668" y="163"/>
                      <a:pt x="659" y="185"/>
                    </a:cubicBezTo>
                    <a:cubicBezTo>
                      <a:pt x="658" y="189"/>
                      <a:pt x="657" y="192"/>
                      <a:pt x="655" y="195"/>
                    </a:cubicBezTo>
                    <a:close/>
                    <a:moveTo>
                      <a:pt x="246" y="337"/>
                    </a:moveTo>
                    <a:cubicBezTo>
                      <a:pt x="250" y="334"/>
                      <a:pt x="254" y="332"/>
                      <a:pt x="256" y="329"/>
                    </a:cubicBezTo>
                    <a:cubicBezTo>
                      <a:pt x="260" y="324"/>
                      <a:pt x="260" y="318"/>
                      <a:pt x="255" y="313"/>
                    </a:cubicBezTo>
                    <a:cubicBezTo>
                      <a:pt x="251" y="307"/>
                      <a:pt x="243" y="305"/>
                      <a:pt x="236" y="307"/>
                    </a:cubicBezTo>
                    <a:cubicBezTo>
                      <a:pt x="229" y="309"/>
                      <a:pt x="225" y="314"/>
                      <a:pt x="225" y="320"/>
                    </a:cubicBezTo>
                    <a:cubicBezTo>
                      <a:pt x="225" y="326"/>
                      <a:pt x="225" y="333"/>
                      <a:pt x="226" y="338"/>
                    </a:cubicBezTo>
                    <a:cubicBezTo>
                      <a:pt x="227" y="346"/>
                      <a:pt x="229" y="353"/>
                      <a:pt x="233" y="360"/>
                    </a:cubicBezTo>
                    <a:cubicBezTo>
                      <a:pt x="238" y="368"/>
                      <a:pt x="245" y="369"/>
                      <a:pt x="253" y="363"/>
                    </a:cubicBezTo>
                    <a:cubicBezTo>
                      <a:pt x="260" y="357"/>
                      <a:pt x="265" y="350"/>
                      <a:pt x="266" y="340"/>
                    </a:cubicBezTo>
                    <a:cubicBezTo>
                      <a:pt x="258" y="342"/>
                      <a:pt x="251" y="343"/>
                      <a:pt x="246" y="337"/>
                    </a:cubicBezTo>
                    <a:close/>
                    <a:moveTo>
                      <a:pt x="124" y="235"/>
                    </a:moveTo>
                    <a:cubicBezTo>
                      <a:pt x="127" y="230"/>
                      <a:pt x="125" y="226"/>
                      <a:pt x="121" y="223"/>
                    </a:cubicBezTo>
                    <a:cubicBezTo>
                      <a:pt x="118" y="220"/>
                      <a:pt x="113" y="218"/>
                      <a:pt x="109" y="216"/>
                    </a:cubicBezTo>
                    <a:cubicBezTo>
                      <a:pt x="104" y="214"/>
                      <a:pt x="100" y="213"/>
                      <a:pt x="99" y="206"/>
                    </a:cubicBezTo>
                    <a:cubicBezTo>
                      <a:pt x="98" y="200"/>
                      <a:pt x="93" y="198"/>
                      <a:pt x="87" y="198"/>
                    </a:cubicBezTo>
                    <a:cubicBezTo>
                      <a:pt x="80" y="197"/>
                      <a:pt x="73" y="198"/>
                      <a:pt x="68" y="203"/>
                    </a:cubicBezTo>
                    <a:cubicBezTo>
                      <a:pt x="72" y="214"/>
                      <a:pt x="84" y="210"/>
                      <a:pt x="91" y="217"/>
                    </a:cubicBezTo>
                    <a:cubicBezTo>
                      <a:pt x="85" y="220"/>
                      <a:pt x="80" y="218"/>
                      <a:pt x="76" y="215"/>
                    </a:cubicBezTo>
                    <a:cubicBezTo>
                      <a:pt x="71" y="212"/>
                      <a:pt x="67" y="211"/>
                      <a:pt x="63" y="214"/>
                    </a:cubicBezTo>
                    <a:cubicBezTo>
                      <a:pt x="62" y="221"/>
                      <a:pt x="67" y="223"/>
                      <a:pt x="72" y="224"/>
                    </a:cubicBezTo>
                    <a:cubicBezTo>
                      <a:pt x="86" y="228"/>
                      <a:pt x="98" y="235"/>
                      <a:pt x="107" y="247"/>
                    </a:cubicBezTo>
                    <a:cubicBezTo>
                      <a:pt x="110" y="252"/>
                      <a:pt x="115" y="254"/>
                      <a:pt x="121" y="251"/>
                    </a:cubicBezTo>
                    <a:cubicBezTo>
                      <a:pt x="117" y="243"/>
                      <a:pt x="113" y="236"/>
                      <a:pt x="108" y="230"/>
                    </a:cubicBezTo>
                    <a:cubicBezTo>
                      <a:pt x="112" y="229"/>
                      <a:pt x="115" y="230"/>
                      <a:pt x="117" y="231"/>
                    </a:cubicBezTo>
                    <a:cubicBezTo>
                      <a:pt x="119" y="233"/>
                      <a:pt x="122" y="234"/>
                      <a:pt x="124" y="235"/>
                    </a:cubicBezTo>
                    <a:close/>
                    <a:moveTo>
                      <a:pt x="209" y="444"/>
                    </a:moveTo>
                    <a:cubicBezTo>
                      <a:pt x="208" y="446"/>
                      <a:pt x="207" y="446"/>
                      <a:pt x="206" y="447"/>
                    </a:cubicBezTo>
                    <a:cubicBezTo>
                      <a:pt x="206" y="448"/>
                      <a:pt x="205" y="450"/>
                      <a:pt x="205" y="451"/>
                    </a:cubicBezTo>
                    <a:cubicBezTo>
                      <a:pt x="205" y="461"/>
                      <a:pt x="210" y="470"/>
                      <a:pt x="220" y="472"/>
                    </a:cubicBezTo>
                    <a:cubicBezTo>
                      <a:pt x="229" y="475"/>
                      <a:pt x="238" y="476"/>
                      <a:pt x="247" y="475"/>
                    </a:cubicBezTo>
                    <a:cubicBezTo>
                      <a:pt x="263" y="475"/>
                      <a:pt x="278" y="461"/>
                      <a:pt x="280" y="446"/>
                    </a:cubicBezTo>
                    <a:cubicBezTo>
                      <a:pt x="281" y="443"/>
                      <a:pt x="279" y="438"/>
                      <a:pt x="278" y="438"/>
                    </a:cubicBezTo>
                    <a:cubicBezTo>
                      <a:pt x="275" y="437"/>
                      <a:pt x="271" y="438"/>
                      <a:pt x="269" y="440"/>
                    </a:cubicBezTo>
                    <a:cubicBezTo>
                      <a:pt x="265" y="442"/>
                      <a:pt x="263" y="446"/>
                      <a:pt x="260" y="449"/>
                    </a:cubicBezTo>
                    <a:cubicBezTo>
                      <a:pt x="247" y="463"/>
                      <a:pt x="233" y="464"/>
                      <a:pt x="218" y="452"/>
                    </a:cubicBezTo>
                    <a:cubicBezTo>
                      <a:pt x="215" y="449"/>
                      <a:pt x="213" y="447"/>
                      <a:pt x="209" y="444"/>
                    </a:cubicBezTo>
                    <a:close/>
                    <a:moveTo>
                      <a:pt x="281" y="147"/>
                    </a:moveTo>
                    <a:cubicBezTo>
                      <a:pt x="281" y="160"/>
                      <a:pt x="282" y="162"/>
                      <a:pt x="293" y="163"/>
                    </a:cubicBezTo>
                    <a:cubicBezTo>
                      <a:pt x="316" y="166"/>
                      <a:pt x="338" y="159"/>
                      <a:pt x="360" y="150"/>
                    </a:cubicBezTo>
                    <a:cubicBezTo>
                      <a:pt x="368" y="146"/>
                      <a:pt x="368" y="142"/>
                      <a:pt x="359" y="135"/>
                    </a:cubicBezTo>
                    <a:cubicBezTo>
                      <a:pt x="335" y="149"/>
                      <a:pt x="308" y="146"/>
                      <a:pt x="281" y="147"/>
                    </a:cubicBezTo>
                    <a:close/>
                    <a:moveTo>
                      <a:pt x="586" y="222"/>
                    </a:moveTo>
                    <a:cubicBezTo>
                      <a:pt x="591" y="223"/>
                      <a:pt x="592" y="223"/>
                      <a:pt x="593" y="223"/>
                    </a:cubicBezTo>
                    <a:cubicBezTo>
                      <a:pt x="612" y="224"/>
                      <a:pt x="616" y="230"/>
                      <a:pt x="610" y="248"/>
                    </a:cubicBezTo>
                    <a:cubicBezTo>
                      <a:pt x="609" y="250"/>
                      <a:pt x="607" y="253"/>
                      <a:pt x="606" y="255"/>
                    </a:cubicBezTo>
                    <a:cubicBezTo>
                      <a:pt x="606" y="258"/>
                      <a:pt x="605" y="260"/>
                      <a:pt x="604" y="265"/>
                    </a:cubicBezTo>
                    <a:cubicBezTo>
                      <a:pt x="611" y="262"/>
                      <a:pt x="616" y="260"/>
                      <a:pt x="621" y="257"/>
                    </a:cubicBezTo>
                    <a:cubicBezTo>
                      <a:pt x="626" y="254"/>
                      <a:pt x="629" y="249"/>
                      <a:pt x="630" y="242"/>
                    </a:cubicBezTo>
                    <a:cubicBezTo>
                      <a:pt x="630" y="232"/>
                      <a:pt x="626" y="222"/>
                      <a:pt x="618" y="214"/>
                    </a:cubicBezTo>
                    <a:cubicBezTo>
                      <a:pt x="613" y="208"/>
                      <a:pt x="607" y="207"/>
                      <a:pt x="600" y="211"/>
                    </a:cubicBezTo>
                    <a:cubicBezTo>
                      <a:pt x="596" y="214"/>
                      <a:pt x="592" y="218"/>
                      <a:pt x="586" y="222"/>
                    </a:cubicBezTo>
                    <a:close/>
                    <a:moveTo>
                      <a:pt x="568" y="298"/>
                    </a:moveTo>
                    <a:cubicBezTo>
                      <a:pt x="578" y="321"/>
                      <a:pt x="592" y="325"/>
                      <a:pt x="610" y="311"/>
                    </a:cubicBezTo>
                    <a:cubicBezTo>
                      <a:pt x="612" y="309"/>
                      <a:pt x="615" y="306"/>
                      <a:pt x="617" y="303"/>
                    </a:cubicBezTo>
                    <a:cubicBezTo>
                      <a:pt x="623" y="295"/>
                      <a:pt x="623" y="287"/>
                      <a:pt x="615" y="280"/>
                    </a:cubicBezTo>
                    <a:cubicBezTo>
                      <a:pt x="612" y="277"/>
                      <a:pt x="608" y="276"/>
                      <a:pt x="602" y="272"/>
                    </a:cubicBezTo>
                    <a:cubicBezTo>
                      <a:pt x="603" y="276"/>
                      <a:pt x="603" y="278"/>
                      <a:pt x="604" y="280"/>
                    </a:cubicBezTo>
                    <a:cubicBezTo>
                      <a:pt x="607" y="296"/>
                      <a:pt x="601" y="303"/>
                      <a:pt x="584" y="301"/>
                    </a:cubicBezTo>
                    <a:cubicBezTo>
                      <a:pt x="579" y="300"/>
                      <a:pt x="574" y="299"/>
                      <a:pt x="568" y="298"/>
                    </a:cubicBezTo>
                    <a:close/>
                    <a:moveTo>
                      <a:pt x="521" y="274"/>
                    </a:moveTo>
                    <a:cubicBezTo>
                      <a:pt x="504" y="292"/>
                      <a:pt x="505" y="306"/>
                      <a:pt x="525" y="318"/>
                    </a:cubicBezTo>
                    <a:cubicBezTo>
                      <a:pt x="527" y="319"/>
                      <a:pt x="530" y="320"/>
                      <a:pt x="532" y="321"/>
                    </a:cubicBezTo>
                    <a:cubicBezTo>
                      <a:pt x="539" y="323"/>
                      <a:pt x="545" y="324"/>
                      <a:pt x="550" y="319"/>
                    </a:cubicBezTo>
                    <a:cubicBezTo>
                      <a:pt x="556" y="313"/>
                      <a:pt x="558" y="307"/>
                      <a:pt x="556" y="298"/>
                    </a:cubicBezTo>
                    <a:cubicBezTo>
                      <a:pt x="554" y="299"/>
                      <a:pt x="552" y="300"/>
                      <a:pt x="551" y="301"/>
                    </a:cubicBezTo>
                    <a:cubicBezTo>
                      <a:pt x="538" y="310"/>
                      <a:pt x="531" y="308"/>
                      <a:pt x="526" y="292"/>
                    </a:cubicBezTo>
                    <a:cubicBezTo>
                      <a:pt x="524" y="287"/>
                      <a:pt x="523" y="281"/>
                      <a:pt x="521" y="274"/>
                    </a:cubicBezTo>
                    <a:close/>
                    <a:moveTo>
                      <a:pt x="524" y="222"/>
                    </a:moveTo>
                    <a:cubicBezTo>
                      <a:pt x="501" y="213"/>
                      <a:pt x="487" y="221"/>
                      <a:pt x="486" y="244"/>
                    </a:cubicBezTo>
                    <a:cubicBezTo>
                      <a:pt x="486" y="246"/>
                      <a:pt x="486" y="247"/>
                      <a:pt x="486" y="249"/>
                    </a:cubicBezTo>
                    <a:cubicBezTo>
                      <a:pt x="486" y="256"/>
                      <a:pt x="488" y="263"/>
                      <a:pt x="495" y="267"/>
                    </a:cubicBezTo>
                    <a:cubicBezTo>
                      <a:pt x="503" y="270"/>
                      <a:pt x="510" y="268"/>
                      <a:pt x="518" y="264"/>
                    </a:cubicBezTo>
                    <a:cubicBezTo>
                      <a:pt x="515" y="262"/>
                      <a:pt x="514" y="261"/>
                      <a:pt x="512" y="260"/>
                    </a:cubicBezTo>
                    <a:cubicBezTo>
                      <a:pt x="499" y="252"/>
                      <a:pt x="498" y="245"/>
                      <a:pt x="509" y="234"/>
                    </a:cubicBezTo>
                    <a:cubicBezTo>
                      <a:pt x="513" y="230"/>
                      <a:pt x="518" y="226"/>
                      <a:pt x="524" y="222"/>
                    </a:cubicBezTo>
                    <a:close/>
                    <a:moveTo>
                      <a:pt x="539" y="224"/>
                    </a:moveTo>
                    <a:cubicBezTo>
                      <a:pt x="541" y="218"/>
                      <a:pt x="542" y="214"/>
                      <a:pt x="543" y="211"/>
                    </a:cubicBezTo>
                    <a:cubicBezTo>
                      <a:pt x="547" y="202"/>
                      <a:pt x="553" y="200"/>
                      <a:pt x="562" y="204"/>
                    </a:cubicBezTo>
                    <a:cubicBezTo>
                      <a:pt x="567" y="207"/>
                      <a:pt x="571" y="210"/>
                      <a:pt x="575" y="213"/>
                    </a:cubicBezTo>
                    <a:cubicBezTo>
                      <a:pt x="577" y="215"/>
                      <a:pt x="579" y="216"/>
                      <a:pt x="583" y="219"/>
                    </a:cubicBezTo>
                    <a:cubicBezTo>
                      <a:pt x="583" y="212"/>
                      <a:pt x="583" y="207"/>
                      <a:pt x="582" y="202"/>
                    </a:cubicBezTo>
                    <a:cubicBezTo>
                      <a:pt x="580" y="194"/>
                      <a:pt x="575" y="188"/>
                      <a:pt x="567" y="187"/>
                    </a:cubicBezTo>
                    <a:cubicBezTo>
                      <a:pt x="560" y="186"/>
                      <a:pt x="553" y="187"/>
                      <a:pt x="546" y="188"/>
                    </a:cubicBezTo>
                    <a:cubicBezTo>
                      <a:pt x="532" y="192"/>
                      <a:pt x="528" y="201"/>
                      <a:pt x="534" y="214"/>
                    </a:cubicBezTo>
                    <a:cubicBezTo>
                      <a:pt x="535" y="216"/>
                      <a:pt x="536" y="219"/>
                      <a:pt x="539" y="224"/>
                    </a:cubicBezTo>
                    <a:close/>
                    <a:moveTo>
                      <a:pt x="53" y="283"/>
                    </a:moveTo>
                    <a:cubicBezTo>
                      <a:pt x="52" y="292"/>
                      <a:pt x="56" y="294"/>
                      <a:pt x="62" y="295"/>
                    </a:cubicBezTo>
                    <a:cubicBezTo>
                      <a:pt x="74" y="295"/>
                      <a:pt x="87" y="295"/>
                      <a:pt x="99" y="295"/>
                    </a:cubicBezTo>
                    <a:cubicBezTo>
                      <a:pt x="105" y="294"/>
                      <a:pt x="112" y="291"/>
                      <a:pt x="117" y="284"/>
                    </a:cubicBezTo>
                    <a:cubicBezTo>
                      <a:pt x="95" y="273"/>
                      <a:pt x="74" y="276"/>
                      <a:pt x="53" y="283"/>
                    </a:cubicBezTo>
                    <a:close/>
                    <a:moveTo>
                      <a:pt x="333" y="370"/>
                    </a:moveTo>
                    <a:cubicBezTo>
                      <a:pt x="336" y="356"/>
                      <a:pt x="336" y="343"/>
                      <a:pt x="334" y="329"/>
                    </a:cubicBezTo>
                    <a:cubicBezTo>
                      <a:pt x="316" y="333"/>
                      <a:pt x="304" y="345"/>
                      <a:pt x="300" y="360"/>
                    </a:cubicBezTo>
                    <a:cubicBezTo>
                      <a:pt x="310" y="365"/>
                      <a:pt x="324" y="357"/>
                      <a:pt x="333" y="370"/>
                    </a:cubicBezTo>
                    <a:close/>
                    <a:moveTo>
                      <a:pt x="323" y="406"/>
                    </a:moveTo>
                    <a:cubicBezTo>
                      <a:pt x="318" y="406"/>
                      <a:pt x="316" y="406"/>
                      <a:pt x="313" y="406"/>
                    </a:cubicBezTo>
                    <a:cubicBezTo>
                      <a:pt x="302" y="406"/>
                      <a:pt x="301" y="404"/>
                      <a:pt x="302" y="393"/>
                    </a:cubicBezTo>
                    <a:cubicBezTo>
                      <a:pt x="302" y="389"/>
                      <a:pt x="302" y="385"/>
                      <a:pt x="300" y="382"/>
                    </a:cubicBezTo>
                    <a:cubicBezTo>
                      <a:pt x="298" y="378"/>
                      <a:pt x="293" y="375"/>
                      <a:pt x="287" y="376"/>
                    </a:cubicBezTo>
                    <a:cubicBezTo>
                      <a:pt x="281" y="378"/>
                      <a:pt x="278" y="382"/>
                      <a:pt x="278" y="388"/>
                    </a:cubicBezTo>
                    <a:cubicBezTo>
                      <a:pt x="278" y="397"/>
                      <a:pt x="281" y="406"/>
                      <a:pt x="289" y="410"/>
                    </a:cubicBezTo>
                    <a:cubicBezTo>
                      <a:pt x="299" y="416"/>
                      <a:pt x="309" y="417"/>
                      <a:pt x="319" y="412"/>
                    </a:cubicBezTo>
                    <a:cubicBezTo>
                      <a:pt x="320" y="412"/>
                      <a:pt x="321" y="409"/>
                      <a:pt x="323" y="406"/>
                    </a:cubicBezTo>
                    <a:close/>
                    <a:moveTo>
                      <a:pt x="308" y="80"/>
                    </a:moveTo>
                    <a:cubicBezTo>
                      <a:pt x="307" y="80"/>
                      <a:pt x="306" y="80"/>
                      <a:pt x="305" y="81"/>
                    </a:cubicBezTo>
                    <a:cubicBezTo>
                      <a:pt x="302" y="76"/>
                      <a:pt x="300" y="72"/>
                      <a:pt x="296" y="67"/>
                    </a:cubicBezTo>
                    <a:cubicBezTo>
                      <a:pt x="293" y="67"/>
                      <a:pt x="289" y="68"/>
                      <a:pt x="286" y="68"/>
                    </a:cubicBezTo>
                    <a:cubicBezTo>
                      <a:pt x="284" y="80"/>
                      <a:pt x="291" y="85"/>
                      <a:pt x="299" y="88"/>
                    </a:cubicBezTo>
                    <a:cubicBezTo>
                      <a:pt x="307" y="91"/>
                      <a:pt x="316" y="91"/>
                      <a:pt x="324" y="91"/>
                    </a:cubicBezTo>
                    <a:cubicBezTo>
                      <a:pt x="334" y="91"/>
                      <a:pt x="337" y="85"/>
                      <a:pt x="334" y="76"/>
                    </a:cubicBezTo>
                    <a:cubicBezTo>
                      <a:pt x="329" y="74"/>
                      <a:pt x="325" y="73"/>
                      <a:pt x="322" y="71"/>
                    </a:cubicBezTo>
                    <a:cubicBezTo>
                      <a:pt x="314" y="66"/>
                      <a:pt x="311" y="67"/>
                      <a:pt x="309" y="76"/>
                    </a:cubicBezTo>
                    <a:cubicBezTo>
                      <a:pt x="309" y="77"/>
                      <a:pt x="308" y="78"/>
                      <a:pt x="308" y="80"/>
                    </a:cubicBezTo>
                    <a:close/>
                    <a:moveTo>
                      <a:pt x="344" y="105"/>
                    </a:moveTo>
                    <a:cubicBezTo>
                      <a:pt x="337" y="103"/>
                      <a:pt x="332" y="105"/>
                      <a:pt x="327" y="109"/>
                    </a:cubicBezTo>
                    <a:cubicBezTo>
                      <a:pt x="317" y="117"/>
                      <a:pt x="306" y="117"/>
                      <a:pt x="295" y="110"/>
                    </a:cubicBezTo>
                    <a:cubicBezTo>
                      <a:pt x="293" y="109"/>
                      <a:pt x="292" y="107"/>
                      <a:pt x="290" y="106"/>
                    </a:cubicBezTo>
                    <a:cubicBezTo>
                      <a:pt x="285" y="104"/>
                      <a:pt x="282" y="104"/>
                      <a:pt x="278" y="107"/>
                    </a:cubicBezTo>
                    <a:cubicBezTo>
                      <a:pt x="286" y="122"/>
                      <a:pt x="301" y="129"/>
                      <a:pt x="319" y="127"/>
                    </a:cubicBezTo>
                    <a:cubicBezTo>
                      <a:pt x="333" y="125"/>
                      <a:pt x="341" y="118"/>
                      <a:pt x="344" y="105"/>
                    </a:cubicBezTo>
                    <a:close/>
                    <a:moveTo>
                      <a:pt x="43" y="241"/>
                    </a:moveTo>
                    <a:cubicBezTo>
                      <a:pt x="44" y="242"/>
                      <a:pt x="44" y="242"/>
                      <a:pt x="45" y="242"/>
                    </a:cubicBezTo>
                    <a:cubicBezTo>
                      <a:pt x="48" y="243"/>
                      <a:pt x="50" y="243"/>
                      <a:pt x="53" y="243"/>
                    </a:cubicBezTo>
                    <a:cubicBezTo>
                      <a:pt x="72" y="246"/>
                      <a:pt x="91" y="248"/>
                      <a:pt x="104" y="265"/>
                    </a:cubicBezTo>
                    <a:cubicBezTo>
                      <a:pt x="105" y="266"/>
                      <a:pt x="109" y="266"/>
                      <a:pt x="114" y="266"/>
                    </a:cubicBezTo>
                    <a:cubicBezTo>
                      <a:pt x="110" y="255"/>
                      <a:pt x="104" y="248"/>
                      <a:pt x="97" y="243"/>
                    </a:cubicBezTo>
                    <a:cubicBezTo>
                      <a:pt x="87" y="235"/>
                      <a:pt x="76" y="232"/>
                      <a:pt x="63" y="232"/>
                    </a:cubicBezTo>
                    <a:cubicBezTo>
                      <a:pt x="55" y="231"/>
                      <a:pt x="49" y="236"/>
                      <a:pt x="43" y="241"/>
                    </a:cubicBezTo>
                    <a:close/>
                    <a:moveTo>
                      <a:pt x="495" y="423"/>
                    </a:moveTo>
                    <a:cubicBezTo>
                      <a:pt x="501" y="419"/>
                      <a:pt x="506" y="414"/>
                      <a:pt x="512" y="414"/>
                    </a:cubicBezTo>
                    <a:cubicBezTo>
                      <a:pt x="518" y="413"/>
                      <a:pt x="524" y="417"/>
                      <a:pt x="530" y="420"/>
                    </a:cubicBezTo>
                    <a:cubicBezTo>
                      <a:pt x="531" y="416"/>
                      <a:pt x="532" y="411"/>
                      <a:pt x="532" y="407"/>
                    </a:cubicBezTo>
                    <a:cubicBezTo>
                      <a:pt x="532" y="399"/>
                      <a:pt x="526" y="395"/>
                      <a:pt x="518" y="394"/>
                    </a:cubicBezTo>
                    <a:cubicBezTo>
                      <a:pt x="503" y="394"/>
                      <a:pt x="493" y="405"/>
                      <a:pt x="495" y="423"/>
                    </a:cubicBezTo>
                    <a:close/>
                    <a:moveTo>
                      <a:pt x="158" y="260"/>
                    </a:moveTo>
                    <a:cubicBezTo>
                      <a:pt x="158" y="246"/>
                      <a:pt x="158" y="246"/>
                      <a:pt x="174" y="237"/>
                    </a:cubicBezTo>
                    <a:cubicBezTo>
                      <a:pt x="172" y="235"/>
                      <a:pt x="170" y="231"/>
                      <a:pt x="167" y="230"/>
                    </a:cubicBezTo>
                    <a:cubicBezTo>
                      <a:pt x="155" y="226"/>
                      <a:pt x="142" y="236"/>
                      <a:pt x="142" y="249"/>
                    </a:cubicBezTo>
                    <a:cubicBezTo>
                      <a:pt x="142" y="259"/>
                      <a:pt x="146" y="262"/>
                      <a:pt x="158" y="260"/>
                    </a:cubicBezTo>
                    <a:close/>
                    <a:moveTo>
                      <a:pt x="632" y="435"/>
                    </a:moveTo>
                    <a:cubicBezTo>
                      <a:pt x="638" y="425"/>
                      <a:pt x="639" y="417"/>
                      <a:pt x="635" y="411"/>
                    </a:cubicBezTo>
                    <a:cubicBezTo>
                      <a:pt x="631" y="406"/>
                      <a:pt x="625" y="404"/>
                      <a:pt x="619" y="406"/>
                    </a:cubicBezTo>
                    <a:cubicBezTo>
                      <a:pt x="611" y="408"/>
                      <a:pt x="607" y="414"/>
                      <a:pt x="606" y="427"/>
                    </a:cubicBezTo>
                    <a:cubicBezTo>
                      <a:pt x="612" y="425"/>
                      <a:pt x="617" y="424"/>
                      <a:pt x="623" y="422"/>
                    </a:cubicBezTo>
                    <a:cubicBezTo>
                      <a:pt x="626" y="427"/>
                      <a:pt x="629" y="431"/>
                      <a:pt x="632" y="435"/>
                    </a:cubicBezTo>
                    <a:close/>
                    <a:moveTo>
                      <a:pt x="93" y="166"/>
                    </a:moveTo>
                    <a:cubicBezTo>
                      <a:pt x="84" y="161"/>
                      <a:pt x="84" y="161"/>
                      <a:pt x="78" y="161"/>
                    </a:cubicBezTo>
                    <a:cubicBezTo>
                      <a:pt x="80" y="174"/>
                      <a:pt x="87" y="182"/>
                      <a:pt x="97" y="189"/>
                    </a:cubicBezTo>
                    <a:cubicBezTo>
                      <a:pt x="101" y="191"/>
                      <a:pt x="105" y="192"/>
                      <a:pt x="108" y="188"/>
                    </a:cubicBezTo>
                    <a:cubicBezTo>
                      <a:pt x="110" y="186"/>
                      <a:pt x="110" y="181"/>
                      <a:pt x="109" y="178"/>
                    </a:cubicBezTo>
                    <a:cubicBezTo>
                      <a:pt x="106" y="172"/>
                      <a:pt x="102" y="167"/>
                      <a:pt x="99" y="162"/>
                    </a:cubicBezTo>
                    <a:cubicBezTo>
                      <a:pt x="98" y="161"/>
                      <a:pt x="97" y="161"/>
                      <a:pt x="96" y="161"/>
                    </a:cubicBezTo>
                    <a:cubicBezTo>
                      <a:pt x="95" y="162"/>
                      <a:pt x="94" y="164"/>
                      <a:pt x="93" y="166"/>
                    </a:cubicBezTo>
                    <a:close/>
                    <a:moveTo>
                      <a:pt x="150" y="211"/>
                    </a:moveTo>
                    <a:cubicBezTo>
                      <a:pt x="161" y="205"/>
                      <a:pt x="175" y="188"/>
                      <a:pt x="177" y="177"/>
                    </a:cubicBezTo>
                    <a:cubicBezTo>
                      <a:pt x="178" y="175"/>
                      <a:pt x="176" y="172"/>
                      <a:pt x="175" y="169"/>
                    </a:cubicBezTo>
                    <a:cubicBezTo>
                      <a:pt x="164" y="176"/>
                      <a:pt x="156" y="184"/>
                      <a:pt x="150" y="194"/>
                    </a:cubicBezTo>
                    <a:cubicBezTo>
                      <a:pt x="146" y="199"/>
                      <a:pt x="144" y="205"/>
                      <a:pt x="150" y="211"/>
                    </a:cubicBezTo>
                    <a:close/>
                    <a:moveTo>
                      <a:pt x="624" y="316"/>
                    </a:moveTo>
                    <a:cubicBezTo>
                      <a:pt x="614" y="319"/>
                      <a:pt x="608" y="324"/>
                      <a:pt x="602" y="330"/>
                    </a:cubicBezTo>
                    <a:cubicBezTo>
                      <a:pt x="599" y="332"/>
                      <a:pt x="598" y="336"/>
                      <a:pt x="597" y="339"/>
                    </a:cubicBezTo>
                    <a:cubicBezTo>
                      <a:pt x="595" y="343"/>
                      <a:pt x="597" y="347"/>
                      <a:pt x="601" y="349"/>
                    </a:cubicBezTo>
                    <a:cubicBezTo>
                      <a:pt x="604" y="350"/>
                      <a:pt x="608" y="350"/>
                      <a:pt x="610" y="348"/>
                    </a:cubicBezTo>
                    <a:cubicBezTo>
                      <a:pt x="619" y="340"/>
                      <a:pt x="623" y="330"/>
                      <a:pt x="624" y="316"/>
                    </a:cubicBezTo>
                    <a:close/>
                    <a:moveTo>
                      <a:pt x="195" y="244"/>
                    </a:moveTo>
                    <a:cubicBezTo>
                      <a:pt x="194" y="245"/>
                      <a:pt x="191" y="246"/>
                      <a:pt x="191" y="247"/>
                    </a:cubicBezTo>
                    <a:cubicBezTo>
                      <a:pt x="191" y="250"/>
                      <a:pt x="192" y="253"/>
                      <a:pt x="194" y="254"/>
                    </a:cubicBezTo>
                    <a:cubicBezTo>
                      <a:pt x="203" y="257"/>
                      <a:pt x="209" y="262"/>
                      <a:pt x="210" y="272"/>
                    </a:cubicBezTo>
                    <a:cubicBezTo>
                      <a:pt x="210" y="273"/>
                      <a:pt x="212" y="275"/>
                      <a:pt x="214" y="275"/>
                    </a:cubicBezTo>
                    <a:cubicBezTo>
                      <a:pt x="217" y="276"/>
                      <a:pt x="221" y="276"/>
                      <a:pt x="222" y="275"/>
                    </a:cubicBezTo>
                    <a:cubicBezTo>
                      <a:pt x="223" y="271"/>
                      <a:pt x="225" y="267"/>
                      <a:pt x="224" y="264"/>
                    </a:cubicBezTo>
                    <a:cubicBezTo>
                      <a:pt x="222" y="255"/>
                      <a:pt x="205" y="244"/>
                      <a:pt x="195" y="244"/>
                    </a:cubicBezTo>
                    <a:close/>
                    <a:moveTo>
                      <a:pt x="133" y="282"/>
                    </a:moveTo>
                    <a:cubicBezTo>
                      <a:pt x="133" y="289"/>
                      <a:pt x="142" y="303"/>
                      <a:pt x="151" y="307"/>
                    </a:cubicBezTo>
                    <a:cubicBezTo>
                      <a:pt x="154" y="309"/>
                      <a:pt x="157" y="310"/>
                      <a:pt x="159" y="307"/>
                    </a:cubicBezTo>
                    <a:cubicBezTo>
                      <a:pt x="162" y="303"/>
                      <a:pt x="160" y="301"/>
                      <a:pt x="157" y="299"/>
                    </a:cubicBezTo>
                    <a:cubicBezTo>
                      <a:pt x="152" y="294"/>
                      <a:pt x="148" y="289"/>
                      <a:pt x="148" y="281"/>
                    </a:cubicBezTo>
                    <a:cubicBezTo>
                      <a:pt x="149" y="274"/>
                      <a:pt x="146" y="271"/>
                      <a:pt x="141" y="271"/>
                    </a:cubicBezTo>
                    <a:cubicBezTo>
                      <a:pt x="136" y="270"/>
                      <a:pt x="132" y="276"/>
                      <a:pt x="133" y="282"/>
                    </a:cubicBezTo>
                    <a:close/>
                    <a:moveTo>
                      <a:pt x="279" y="359"/>
                    </a:moveTo>
                    <a:cubicBezTo>
                      <a:pt x="279" y="358"/>
                      <a:pt x="279" y="356"/>
                      <a:pt x="279" y="354"/>
                    </a:cubicBezTo>
                    <a:cubicBezTo>
                      <a:pt x="280" y="346"/>
                      <a:pt x="280" y="345"/>
                      <a:pt x="288" y="345"/>
                    </a:cubicBezTo>
                    <a:cubicBezTo>
                      <a:pt x="289" y="345"/>
                      <a:pt x="290" y="345"/>
                      <a:pt x="292" y="345"/>
                    </a:cubicBezTo>
                    <a:cubicBezTo>
                      <a:pt x="297" y="344"/>
                      <a:pt x="301" y="340"/>
                      <a:pt x="301" y="335"/>
                    </a:cubicBezTo>
                    <a:cubicBezTo>
                      <a:pt x="301" y="330"/>
                      <a:pt x="296" y="326"/>
                      <a:pt x="291" y="326"/>
                    </a:cubicBezTo>
                    <a:cubicBezTo>
                      <a:pt x="284" y="326"/>
                      <a:pt x="276" y="331"/>
                      <a:pt x="274" y="337"/>
                    </a:cubicBezTo>
                    <a:cubicBezTo>
                      <a:pt x="271" y="345"/>
                      <a:pt x="269" y="353"/>
                      <a:pt x="279" y="359"/>
                    </a:cubicBezTo>
                    <a:close/>
                    <a:moveTo>
                      <a:pt x="344" y="77"/>
                    </a:moveTo>
                    <a:cubicBezTo>
                      <a:pt x="335" y="52"/>
                      <a:pt x="300" y="41"/>
                      <a:pt x="285" y="60"/>
                    </a:cubicBezTo>
                    <a:cubicBezTo>
                      <a:pt x="308" y="56"/>
                      <a:pt x="327" y="62"/>
                      <a:pt x="344" y="77"/>
                    </a:cubicBezTo>
                    <a:close/>
                    <a:moveTo>
                      <a:pt x="328" y="393"/>
                    </a:moveTo>
                    <a:cubicBezTo>
                      <a:pt x="329" y="372"/>
                      <a:pt x="320" y="363"/>
                      <a:pt x="306" y="370"/>
                    </a:cubicBezTo>
                    <a:cubicBezTo>
                      <a:pt x="307" y="378"/>
                      <a:pt x="309" y="385"/>
                      <a:pt x="311" y="393"/>
                    </a:cubicBezTo>
                    <a:cubicBezTo>
                      <a:pt x="315" y="393"/>
                      <a:pt x="318" y="393"/>
                      <a:pt x="322" y="393"/>
                    </a:cubicBezTo>
                    <a:cubicBezTo>
                      <a:pt x="324" y="393"/>
                      <a:pt x="325" y="393"/>
                      <a:pt x="328" y="393"/>
                    </a:cubicBezTo>
                    <a:close/>
                    <a:moveTo>
                      <a:pt x="430" y="412"/>
                    </a:moveTo>
                    <a:cubicBezTo>
                      <a:pt x="442" y="405"/>
                      <a:pt x="447" y="385"/>
                      <a:pt x="440" y="375"/>
                    </a:cubicBezTo>
                    <a:cubicBezTo>
                      <a:pt x="428" y="383"/>
                      <a:pt x="424" y="400"/>
                      <a:pt x="430" y="412"/>
                    </a:cubicBezTo>
                    <a:close/>
                    <a:moveTo>
                      <a:pt x="440" y="428"/>
                    </a:moveTo>
                    <a:cubicBezTo>
                      <a:pt x="455" y="425"/>
                      <a:pt x="467" y="412"/>
                      <a:pt x="466" y="400"/>
                    </a:cubicBezTo>
                    <a:cubicBezTo>
                      <a:pt x="452" y="401"/>
                      <a:pt x="439" y="414"/>
                      <a:pt x="440" y="428"/>
                    </a:cubicBezTo>
                    <a:close/>
                    <a:moveTo>
                      <a:pt x="517" y="373"/>
                    </a:moveTo>
                    <a:cubicBezTo>
                      <a:pt x="533" y="372"/>
                      <a:pt x="537" y="368"/>
                      <a:pt x="537" y="356"/>
                    </a:cubicBezTo>
                    <a:cubicBezTo>
                      <a:pt x="537" y="346"/>
                      <a:pt x="531" y="340"/>
                      <a:pt x="521" y="339"/>
                    </a:cubicBezTo>
                    <a:cubicBezTo>
                      <a:pt x="520" y="348"/>
                      <a:pt x="519" y="348"/>
                      <a:pt x="524" y="355"/>
                    </a:cubicBezTo>
                    <a:cubicBezTo>
                      <a:pt x="526" y="359"/>
                      <a:pt x="526" y="363"/>
                      <a:pt x="523" y="366"/>
                    </a:cubicBezTo>
                    <a:cubicBezTo>
                      <a:pt x="522" y="368"/>
                      <a:pt x="520" y="370"/>
                      <a:pt x="517" y="373"/>
                    </a:cubicBezTo>
                    <a:close/>
                    <a:moveTo>
                      <a:pt x="419" y="413"/>
                    </a:moveTo>
                    <a:cubicBezTo>
                      <a:pt x="425" y="401"/>
                      <a:pt x="419" y="381"/>
                      <a:pt x="407" y="377"/>
                    </a:cubicBezTo>
                    <a:cubicBezTo>
                      <a:pt x="402" y="389"/>
                      <a:pt x="406" y="404"/>
                      <a:pt x="419" y="413"/>
                    </a:cubicBezTo>
                    <a:close/>
                    <a:moveTo>
                      <a:pt x="312" y="203"/>
                    </a:moveTo>
                    <a:cubicBezTo>
                      <a:pt x="297" y="203"/>
                      <a:pt x="286" y="212"/>
                      <a:pt x="286" y="227"/>
                    </a:cubicBezTo>
                    <a:cubicBezTo>
                      <a:pt x="286" y="232"/>
                      <a:pt x="289" y="234"/>
                      <a:pt x="293" y="234"/>
                    </a:cubicBezTo>
                    <a:cubicBezTo>
                      <a:pt x="300" y="223"/>
                      <a:pt x="306" y="213"/>
                      <a:pt x="312" y="203"/>
                    </a:cubicBezTo>
                    <a:close/>
                    <a:moveTo>
                      <a:pt x="243" y="399"/>
                    </a:moveTo>
                    <a:cubicBezTo>
                      <a:pt x="252" y="400"/>
                      <a:pt x="260" y="400"/>
                      <a:pt x="269" y="401"/>
                    </a:cubicBezTo>
                    <a:cubicBezTo>
                      <a:pt x="270" y="395"/>
                      <a:pt x="271" y="391"/>
                      <a:pt x="272" y="387"/>
                    </a:cubicBezTo>
                    <a:cubicBezTo>
                      <a:pt x="261" y="387"/>
                      <a:pt x="253" y="387"/>
                      <a:pt x="243" y="387"/>
                    </a:cubicBezTo>
                    <a:cubicBezTo>
                      <a:pt x="243" y="389"/>
                      <a:pt x="242" y="391"/>
                      <a:pt x="242" y="393"/>
                    </a:cubicBezTo>
                    <a:cubicBezTo>
                      <a:pt x="242" y="394"/>
                      <a:pt x="242" y="396"/>
                      <a:pt x="243" y="399"/>
                    </a:cubicBezTo>
                    <a:close/>
                    <a:moveTo>
                      <a:pt x="353" y="343"/>
                    </a:moveTo>
                    <a:cubicBezTo>
                      <a:pt x="357" y="342"/>
                      <a:pt x="360" y="342"/>
                      <a:pt x="363" y="341"/>
                    </a:cubicBezTo>
                    <a:cubicBezTo>
                      <a:pt x="367" y="340"/>
                      <a:pt x="368" y="337"/>
                      <a:pt x="368" y="333"/>
                    </a:cubicBezTo>
                    <a:cubicBezTo>
                      <a:pt x="367" y="329"/>
                      <a:pt x="364" y="327"/>
                      <a:pt x="360" y="327"/>
                    </a:cubicBezTo>
                    <a:cubicBezTo>
                      <a:pt x="354" y="327"/>
                      <a:pt x="349" y="331"/>
                      <a:pt x="347" y="337"/>
                    </a:cubicBezTo>
                    <a:cubicBezTo>
                      <a:pt x="344" y="344"/>
                      <a:pt x="346" y="350"/>
                      <a:pt x="352" y="355"/>
                    </a:cubicBezTo>
                    <a:cubicBezTo>
                      <a:pt x="352" y="351"/>
                      <a:pt x="353" y="347"/>
                      <a:pt x="353" y="343"/>
                    </a:cubicBezTo>
                    <a:close/>
                    <a:moveTo>
                      <a:pt x="343" y="411"/>
                    </a:moveTo>
                    <a:cubicBezTo>
                      <a:pt x="348" y="411"/>
                      <a:pt x="351" y="411"/>
                      <a:pt x="354" y="409"/>
                    </a:cubicBezTo>
                    <a:cubicBezTo>
                      <a:pt x="356" y="408"/>
                      <a:pt x="358" y="404"/>
                      <a:pt x="358" y="402"/>
                    </a:cubicBezTo>
                    <a:cubicBezTo>
                      <a:pt x="357" y="399"/>
                      <a:pt x="354" y="396"/>
                      <a:pt x="352" y="396"/>
                    </a:cubicBezTo>
                    <a:cubicBezTo>
                      <a:pt x="346" y="394"/>
                      <a:pt x="339" y="399"/>
                      <a:pt x="337" y="405"/>
                    </a:cubicBezTo>
                    <a:cubicBezTo>
                      <a:pt x="334" y="412"/>
                      <a:pt x="336" y="419"/>
                      <a:pt x="342" y="423"/>
                    </a:cubicBezTo>
                    <a:cubicBezTo>
                      <a:pt x="343" y="419"/>
                      <a:pt x="343" y="416"/>
                      <a:pt x="343" y="411"/>
                    </a:cubicBezTo>
                    <a:close/>
                    <a:moveTo>
                      <a:pt x="119" y="191"/>
                    </a:moveTo>
                    <a:cubicBezTo>
                      <a:pt x="128" y="178"/>
                      <a:pt x="131" y="158"/>
                      <a:pt x="127" y="147"/>
                    </a:cubicBezTo>
                    <a:cubicBezTo>
                      <a:pt x="119" y="159"/>
                      <a:pt x="116" y="175"/>
                      <a:pt x="119" y="191"/>
                    </a:cubicBezTo>
                    <a:close/>
                    <a:moveTo>
                      <a:pt x="313" y="188"/>
                    </a:moveTo>
                    <a:cubicBezTo>
                      <a:pt x="302" y="187"/>
                      <a:pt x="294" y="188"/>
                      <a:pt x="286" y="193"/>
                    </a:cubicBezTo>
                    <a:cubicBezTo>
                      <a:pt x="279" y="197"/>
                      <a:pt x="278" y="202"/>
                      <a:pt x="281" y="211"/>
                    </a:cubicBezTo>
                    <a:cubicBezTo>
                      <a:pt x="291" y="204"/>
                      <a:pt x="301" y="197"/>
                      <a:pt x="313" y="188"/>
                    </a:cubicBezTo>
                    <a:close/>
                    <a:moveTo>
                      <a:pt x="633" y="383"/>
                    </a:moveTo>
                    <a:cubicBezTo>
                      <a:pt x="634" y="383"/>
                      <a:pt x="635" y="383"/>
                      <a:pt x="636" y="383"/>
                    </a:cubicBezTo>
                    <a:cubicBezTo>
                      <a:pt x="636" y="375"/>
                      <a:pt x="636" y="368"/>
                      <a:pt x="634" y="361"/>
                    </a:cubicBezTo>
                    <a:cubicBezTo>
                      <a:pt x="633" y="354"/>
                      <a:pt x="631" y="354"/>
                      <a:pt x="622" y="357"/>
                    </a:cubicBezTo>
                    <a:cubicBezTo>
                      <a:pt x="624" y="366"/>
                      <a:pt x="622" y="377"/>
                      <a:pt x="633" y="383"/>
                    </a:cubicBezTo>
                    <a:close/>
                    <a:moveTo>
                      <a:pt x="569" y="259"/>
                    </a:moveTo>
                    <a:cubicBezTo>
                      <a:pt x="569" y="254"/>
                      <a:pt x="564" y="250"/>
                      <a:pt x="559" y="250"/>
                    </a:cubicBezTo>
                    <a:cubicBezTo>
                      <a:pt x="555" y="250"/>
                      <a:pt x="550" y="254"/>
                      <a:pt x="550" y="259"/>
                    </a:cubicBezTo>
                    <a:cubicBezTo>
                      <a:pt x="549" y="264"/>
                      <a:pt x="554" y="269"/>
                      <a:pt x="560" y="269"/>
                    </a:cubicBezTo>
                    <a:cubicBezTo>
                      <a:pt x="564" y="269"/>
                      <a:pt x="569" y="264"/>
                      <a:pt x="569" y="259"/>
                    </a:cubicBezTo>
                    <a:close/>
                    <a:moveTo>
                      <a:pt x="191" y="280"/>
                    </a:moveTo>
                    <a:cubicBezTo>
                      <a:pt x="191" y="275"/>
                      <a:pt x="186" y="271"/>
                      <a:pt x="182" y="271"/>
                    </a:cubicBezTo>
                    <a:cubicBezTo>
                      <a:pt x="177" y="271"/>
                      <a:pt x="173" y="276"/>
                      <a:pt x="173" y="280"/>
                    </a:cubicBezTo>
                    <a:cubicBezTo>
                      <a:pt x="173" y="285"/>
                      <a:pt x="177" y="289"/>
                      <a:pt x="182" y="289"/>
                    </a:cubicBezTo>
                    <a:cubicBezTo>
                      <a:pt x="187" y="289"/>
                      <a:pt x="191" y="285"/>
                      <a:pt x="191" y="280"/>
                    </a:cubicBezTo>
                    <a:close/>
                    <a:moveTo>
                      <a:pt x="91" y="414"/>
                    </a:moveTo>
                    <a:cubicBezTo>
                      <a:pt x="103" y="406"/>
                      <a:pt x="107" y="396"/>
                      <a:pt x="105" y="385"/>
                    </a:cubicBezTo>
                    <a:cubicBezTo>
                      <a:pt x="96" y="392"/>
                      <a:pt x="93" y="402"/>
                      <a:pt x="91" y="414"/>
                    </a:cubicBezTo>
                    <a:close/>
                    <a:moveTo>
                      <a:pt x="377" y="63"/>
                    </a:moveTo>
                    <a:cubicBezTo>
                      <a:pt x="380" y="58"/>
                      <a:pt x="382" y="55"/>
                      <a:pt x="382" y="52"/>
                    </a:cubicBezTo>
                    <a:cubicBezTo>
                      <a:pt x="383" y="49"/>
                      <a:pt x="380" y="46"/>
                      <a:pt x="376" y="46"/>
                    </a:cubicBezTo>
                    <a:cubicBezTo>
                      <a:pt x="372" y="45"/>
                      <a:pt x="368" y="50"/>
                      <a:pt x="370" y="53"/>
                    </a:cubicBezTo>
                    <a:cubicBezTo>
                      <a:pt x="370" y="56"/>
                      <a:pt x="373" y="58"/>
                      <a:pt x="377" y="63"/>
                    </a:cubicBezTo>
                    <a:close/>
                    <a:moveTo>
                      <a:pt x="320" y="25"/>
                    </a:moveTo>
                    <a:cubicBezTo>
                      <a:pt x="316" y="21"/>
                      <a:pt x="315" y="18"/>
                      <a:pt x="312" y="17"/>
                    </a:cubicBezTo>
                    <a:cubicBezTo>
                      <a:pt x="308" y="16"/>
                      <a:pt x="304" y="20"/>
                      <a:pt x="305" y="24"/>
                    </a:cubicBezTo>
                    <a:cubicBezTo>
                      <a:pt x="305" y="28"/>
                      <a:pt x="307" y="31"/>
                      <a:pt x="311" y="31"/>
                    </a:cubicBezTo>
                    <a:cubicBezTo>
                      <a:pt x="314" y="31"/>
                      <a:pt x="316" y="28"/>
                      <a:pt x="320" y="25"/>
                    </a:cubicBezTo>
                    <a:close/>
                    <a:moveTo>
                      <a:pt x="201" y="66"/>
                    </a:moveTo>
                    <a:cubicBezTo>
                      <a:pt x="208" y="70"/>
                      <a:pt x="214" y="69"/>
                      <a:pt x="222" y="66"/>
                    </a:cubicBezTo>
                    <a:cubicBezTo>
                      <a:pt x="214" y="61"/>
                      <a:pt x="208" y="61"/>
                      <a:pt x="20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736566" y="4829933"/>
              <a:ext cx="792168" cy="796352"/>
              <a:chOff x="6057933" y="-1227910"/>
              <a:chExt cx="1405806" cy="1413231"/>
            </a:xfrm>
            <a:grpFill/>
          </p:grpSpPr>
          <p:sp>
            <p:nvSpPr>
              <p:cNvPr id="54" name="Freeform 12"/>
              <p:cNvSpPr>
                <a:spLocks noEditPoints="1"/>
              </p:cNvSpPr>
              <p:nvPr/>
            </p:nvSpPr>
            <p:spPr bwMode="auto">
              <a:xfrm>
                <a:off x="6057933" y="-1227910"/>
                <a:ext cx="1405806" cy="1413231"/>
              </a:xfrm>
              <a:custGeom>
                <a:avLst/>
                <a:gdLst>
                  <a:gd name="T0" fmla="*/ 774 w 774"/>
                  <a:gd name="T1" fmla="*/ 707 h 777"/>
                  <a:gd name="T2" fmla="*/ 770 w 774"/>
                  <a:gd name="T3" fmla="*/ 719 h 777"/>
                  <a:gd name="T4" fmla="*/ 694 w 774"/>
                  <a:gd name="T5" fmla="*/ 776 h 777"/>
                  <a:gd name="T6" fmla="*/ 657 w 774"/>
                  <a:gd name="T7" fmla="*/ 777 h 777"/>
                  <a:gd name="T8" fmla="*/ 117 w 774"/>
                  <a:gd name="T9" fmla="*/ 777 h 777"/>
                  <a:gd name="T10" fmla="*/ 83 w 774"/>
                  <a:gd name="T11" fmla="*/ 776 h 777"/>
                  <a:gd name="T12" fmla="*/ 0 w 774"/>
                  <a:gd name="T13" fmla="*/ 693 h 777"/>
                  <a:gd name="T14" fmla="*/ 0 w 774"/>
                  <a:gd name="T15" fmla="*/ 686 h 777"/>
                  <a:gd name="T16" fmla="*/ 0 w 774"/>
                  <a:gd name="T17" fmla="*/ 91 h 777"/>
                  <a:gd name="T18" fmla="*/ 68 w 774"/>
                  <a:gd name="T19" fmla="*/ 3 h 777"/>
                  <a:gd name="T20" fmla="*/ 84 w 774"/>
                  <a:gd name="T21" fmla="*/ 0 h 777"/>
                  <a:gd name="T22" fmla="*/ 690 w 774"/>
                  <a:gd name="T23" fmla="*/ 0 h 777"/>
                  <a:gd name="T24" fmla="*/ 698 w 774"/>
                  <a:gd name="T25" fmla="*/ 2 h 777"/>
                  <a:gd name="T26" fmla="*/ 766 w 774"/>
                  <a:gd name="T27" fmla="*/ 51 h 777"/>
                  <a:gd name="T28" fmla="*/ 774 w 774"/>
                  <a:gd name="T29" fmla="*/ 72 h 777"/>
                  <a:gd name="T30" fmla="*/ 774 w 774"/>
                  <a:gd name="T31" fmla="*/ 707 h 777"/>
                  <a:gd name="T32" fmla="*/ 387 w 774"/>
                  <a:gd name="T33" fmla="*/ 756 h 777"/>
                  <a:gd name="T34" fmla="*/ 505 w 774"/>
                  <a:gd name="T35" fmla="*/ 756 h 777"/>
                  <a:gd name="T36" fmla="*/ 685 w 774"/>
                  <a:gd name="T37" fmla="*/ 756 h 777"/>
                  <a:gd name="T38" fmla="*/ 750 w 774"/>
                  <a:gd name="T39" fmla="*/ 711 h 777"/>
                  <a:gd name="T40" fmla="*/ 755 w 774"/>
                  <a:gd name="T41" fmla="*/ 681 h 777"/>
                  <a:gd name="T42" fmla="*/ 755 w 774"/>
                  <a:gd name="T43" fmla="*/ 97 h 777"/>
                  <a:gd name="T44" fmla="*/ 755 w 774"/>
                  <a:gd name="T45" fmla="*/ 89 h 777"/>
                  <a:gd name="T46" fmla="*/ 705 w 774"/>
                  <a:gd name="T47" fmla="*/ 25 h 777"/>
                  <a:gd name="T48" fmla="*/ 679 w 774"/>
                  <a:gd name="T49" fmla="*/ 22 h 777"/>
                  <a:gd name="T50" fmla="*/ 96 w 774"/>
                  <a:gd name="T51" fmla="*/ 21 h 777"/>
                  <a:gd name="T52" fmla="*/ 87 w 774"/>
                  <a:gd name="T53" fmla="*/ 22 h 777"/>
                  <a:gd name="T54" fmla="*/ 25 w 774"/>
                  <a:gd name="T55" fmla="*/ 68 h 777"/>
                  <a:gd name="T56" fmla="*/ 21 w 774"/>
                  <a:gd name="T57" fmla="*/ 96 h 777"/>
                  <a:gd name="T58" fmla="*/ 21 w 774"/>
                  <a:gd name="T59" fmla="*/ 676 h 777"/>
                  <a:gd name="T60" fmla="*/ 21 w 774"/>
                  <a:gd name="T61" fmla="*/ 689 h 777"/>
                  <a:gd name="T62" fmla="*/ 59 w 774"/>
                  <a:gd name="T63" fmla="*/ 748 h 777"/>
                  <a:gd name="T64" fmla="*/ 95 w 774"/>
                  <a:gd name="T65" fmla="*/ 756 h 777"/>
                  <a:gd name="T66" fmla="*/ 387 w 774"/>
                  <a:gd name="T67" fmla="*/ 756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74" h="777">
                    <a:moveTo>
                      <a:pt x="774" y="707"/>
                    </a:moveTo>
                    <a:cubicBezTo>
                      <a:pt x="773" y="711"/>
                      <a:pt x="771" y="715"/>
                      <a:pt x="770" y="719"/>
                    </a:cubicBezTo>
                    <a:cubicBezTo>
                      <a:pt x="759" y="750"/>
                      <a:pt x="726" y="775"/>
                      <a:pt x="694" y="776"/>
                    </a:cubicBezTo>
                    <a:cubicBezTo>
                      <a:pt x="681" y="777"/>
                      <a:pt x="669" y="777"/>
                      <a:pt x="657" y="777"/>
                    </a:cubicBezTo>
                    <a:cubicBezTo>
                      <a:pt x="477" y="777"/>
                      <a:pt x="297" y="777"/>
                      <a:pt x="117" y="777"/>
                    </a:cubicBezTo>
                    <a:cubicBezTo>
                      <a:pt x="106" y="777"/>
                      <a:pt x="94" y="777"/>
                      <a:pt x="83" y="776"/>
                    </a:cubicBezTo>
                    <a:cubicBezTo>
                      <a:pt x="40" y="774"/>
                      <a:pt x="2" y="736"/>
                      <a:pt x="0" y="693"/>
                    </a:cubicBezTo>
                    <a:cubicBezTo>
                      <a:pt x="0" y="691"/>
                      <a:pt x="0" y="688"/>
                      <a:pt x="0" y="686"/>
                    </a:cubicBezTo>
                    <a:cubicBezTo>
                      <a:pt x="0" y="488"/>
                      <a:pt x="0" y="289"/>
                      <a:pt x="0" y="91"/>
                    </a:cubicBezTo>
                    <a:cubicBezTo>
                      <a:pt x="0" y="49"/>
                      <a:pt x="28" y="13"/>
                      <a:pt x="68" y="3"/>
                    </a:cubicBezTo>
                    <a:cubicBezTo>
                      <a:pt x="73" y="2"/>
                      <a:pt x="78" y="1"/>
                      <a:pt x="84" y="0"/>
                    </a:cubicBezTo>
                    <a:cubicBezTo>
                      <a:pt x="286" y="0"/>
                      <a:pt x="488" y="0"/>
                      <a:pt x="690" y="0"/>
                    </a:cubicBezTo>
                    <a:cubicBezTo>
                      <a:pt x="693" y="0"/>
                      <a:pt x="696" y="1"/>
                      <a:pt x="698" y="2"/>
                    </a:cubicBezTo>
                    <a:cubicBezTo>
                      <a:pt x="729" y="7"/>
                      <a:pt x="752" y="23"/>
                      <a:pt x="766" y="51"/>
                    </a:cubicBezTo>
                    <a:cubicBezTo>
                      <a:pt x="770" y="57"/>
                      <a:pt x="772" y="65"/>
                      <a:pt x="774" y="72"/>
                    </a:cubicBezTo>
                    <a:cubicBezTo>
                      <a:pt x="774" y="283"/>
                      <a:pt x="774" y="495"/>
                      <a:pt x="774" y="707"/>
                    </a:cubicBezTo>
                    <a:close/>
                    <a:moveTo>
                      <a:pt x="387" y="756"/>
                    </a:moveTo>
                    <a:cubicBezTo>
                      <a:pt x="427" y="756"/>
                      <a:pt x="466" y="756"/>
                      <a:pt x="505" y="756"/>
                    </a:cubicBezTo>
                    <a:cubicBezTo>
                      <a:pt x="565" y="756"/>
                      <a:pt x="625" y="756"/>
                      <a:pt x="685" y="756"/>
                    </a:cubicBezTo>
                    <a:cubicBezTo>
                      <a:pt x="715" y="756"/>
                      <a:pt x="740" y="739"/>
                      <a:pt x="750" y="711"/>
                    </a:cubicBezTo>
                    <a:cubicBezTo>
                      <a:pt x="753" y="702"/>
                      <a:pt x="755" y="691"/>
                      <a:pt x="755" y="681"/>
                    </a:cubicBezTo>
                    <a:cubicBezTo>
                      <a:pt x="755" y="486"/>
                      <a:pt x="755" y="292"/>
                      <a:pt x="755" y="97"/>
                    </a:cubicBezTo>
                    <a:cubicBezTo>
                      <a:pt x="755" y="94"/>
                      <a:pt x="755" y="92"/>
                      <a:pt x="755" y="89"/>
                    </a:cubicBezTo>
                    <a:cubicBezTo>
                      <a:pt x="753" y="59"/>
                      <a:pt x="734" y="33"/>
                      <a:pt x="705" y="25"/>
                    </a:cubicBezTo>
                    <a:cubicBezTo>
                      <a:pt x="697" y="22"/>
                      <a:pt x="688" y="22"/>
                      <a:pt x="679" y="22"/>
                    </a:cubicBezTo>
                    <a:cubicBezTo>
                      <a:pt x="485" y="21"/>
                      <a:pt x="290" y="21"/>
                      <a:pt x="96" y="21"/>
                    </a:cubicBezTo>
                    <a:cubicBezTo>
                      <a:pt x="93" y="21"/>
                      <a:pt x="90" y="21"/>
                      <a:pt x="87" y="22"/>
                    </a:cubicBezTo>
                    <a:cubicBezTo>
                      <a:pt x="57" y="24"/>
                      <a:pt x="35" y="40"/>
                      <a:pt x="25" y="68"/>
                    </a:cubicBezTo>
                    <a:cubicBezTo>
                      <a:pt x="22" y="77"/>
                      <a:pt x="21" y="87"/>
                      <a:pt x="21" y="96"/>
                    </a:cubicBezTo>
                    <a:cubicBezTo>
                      <a:pt x="21" y="289"/>
                      <a:pt x="21" y="482"/>
                      <a:pt x="21" y="676"/>
                    </a:cubicBezTo>
                    <a:cubicBezTo>
                      <a:pt x="21" y="680"/>
                      <a:pt x="20" y="684"/>
                      <a:pt x="21" y="689"/>
                    </a:cubicBezTo>
                    <a:cubicBezTo>
                      <a:pt x="22" y="716"/>
                      <a:pt x="35" y="735"/>
                      <a:pt x="59" y="748"/>
                    </a:cubicBezTo>
                    <a:cubicBezTo>
                      <a:pt x="70" y="754"/>
                      <a:pt x="82" y="756"/>
                      <a:pt x="95" y="756"/>
                    </a:cubicBezTo>
                    <a:cubicBezTo>
                      <a:pt x="192" y="756"/>
                      <a:pt x="290" y="756"/>
                      <a:pt x="387" y="7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5" name="Freeform 13"/>
              <p:cNvSpPr>
                <a:spLocks noEditPoints="1"/>
              </p:cNvSpPr>
              <p:nvPr/>
            </p:nvSpPr>
            <p:spPr bwMode="auto">
              <a:xfrm>
                <a:off x="6150716" y="-1031042"/>
                <a:ext cx="1227269" cy="1019495"/>
              </a:xfrm>
              <a:custGeom>
                <a:avLst/>
                <a:gdLst>
                  <a:gd name="T0" fmla="*/ 70 w 676"/>
                  <a:gd name="T1" fmla="*/ 116 h 561"/>
                  <a:gd name="T2" fmla="*/ 325 w 676"/>
                  <a:gd name="T3" fmla="*/ 66 h 561"/>
                  <a:gd name="T4" fmla="*/ 539 w 676"/>
                  <a:gd name="T5" fmla="*/ 42 h 561"/>
                  <a:gd name="T6" fmla="*/ 626 w 676"/>
                  <a:gd name="T7" fmla="*/ 245 h 561"/>
                  <a:gd name="T8" fmla="*/ 627 w 676"/>
                  <a:gd name="T9" fmla="*/ 533 h 561"/>
                  <a:gd name="T10" fmla="*/ 400 w 676"/>
                  <a:gd name="T11" fmla="*/ 499 h 561"/>
                  <a:gd name="T12" fmla="*/ 56 w 676"/>
                  <a:gd name="T13" fmla="*/ 499 h 561"/>
                  <a:gd name="T14" fmla="*/ 77 w 676"/>
                  <a:gd name="T15" fmla="*/ 224 h 561"/>
                  <a:gd name="T16" fmla="*/ 159 w 676"/>
                  <a:gd name="T17" fmla="*/ 190 h 561"/>
                  <a:gd name="T18" fmla="*/ 179 w 676"/>
                  <a:gd name="T19" fmla="*/ 93 h 561"/>
                  <a:gd name="T20" fmla="*/ 287 w 676"/>
                  <a:gd name="T21" fmla="*/ 257 h 561"/>
                  <a:gd name="T22" fmla="*/ 177 w 676"/>
                  <a:gd name="T23" fmla="*/ 318 h 561"/>
                  <a:gd name="T24" fmla="*/ 266 w 676"/>
                  <a:gd name="T25" fmla="*/ 122 h 561"/>
                  <a:gd name="T26" fmla="*/ 345 w 676"/>
                  <a:gd name="T27" fmla="*/ 196 h 561"/>
                  <a:gd name="T28" fmla="*/ 166 w 676"/>
                  <a:gd name="T29" fmla="*/ 235 h 561"/>
                  <a:gd name="T30" fmla="*/ 478 w 676"/>
                  <a:gd name="T31" fmla="*/ 323 h 561"/>
                  <a:gd name="T32" fmla="*/ 340 w 676"/>
                  <a:gd name="T33" fmla="*/ 474 h 561"/>
                  <a:gd name="T34" fmla="*/ 111 w 676"/>
                  <a:gd name="T35" fmla="*/ 206 h 561"/>
                  <a:gd name="T36" fmla="*/ 468 w 676"/>
                  <a:gd name="T37" fmla="*/ 100 h 561"/>
                  <a:gd name="T38" fmla="*/ 307 w 676"/>
                  <a:gd name="T39" fmla="*/ 372 h 561"/>
                  <a:gd name="T40" fmla="*/ 172 w 676"/>
                  <a:gd name="T41" fmla="*/ 417 h 561"/>
                  <a:gd name="T42" fmla="*/ 146 w 676"/>
                  <a:gd name="T43" fmla="*/ 538 h 561"/>
                  <a:gd name="T44" fmla="*/ 649 w 676"/>
                  <a:gd name="T45" fmla="*/ 505 h 561"/>
                  <a:gd name="T46" fmla="*/ 271 w 676"/>
                  <a:gd name="T47" fmla="*/ 111 h 561"/>
                  <a:gd name="T48" fmla="*/ 436 w 676"/>
                  <a:gd name="T49" fmla="*/ 507 h 561"/>
                  <a:gd name="T50" fmla="*/ 538 w 676"/>
                  <a:gd name="T51" fmla="*/ 525 h 561"/>
                  <a:gd name="T52" fmla="*/ 558 w 676"/>
                  <a:gd name="T53" fmla="*/ 511 h 561"/>
                  <a:gd name="T54" fmla="*/ 116 w 676"/>
                  <a:gd name="T55" fmla="*/ 317 h 561"/>
                  <a:gd name="T56" fmla="*/ 327 w 676"/>
                  <a:gd name="T57" fmla="*/ 379 h 561"/>
                  <a:gd name="T58" fmla="*/ 495 w 676"/>
                  <a:gd name="T59" fmla="*/ 341 h 561"/>
                  <a:gd name="T60" fmla="*/ 109 w 676"/>
                  <a:gd name="T61" fmla="*/ 439 h 561"/>
                  <a:gd name="T62" fmla="*/ 200 w 676"/>
                  <a:gd name="T63" fmla="*/ 522 h 561"/>
                  <a:gd name="T64" fmla="*/ 252 w 676"/>
                  <a:gd name="T65" fmla="*/ 348 h 561"/>
                  <a:gd name="T66" fmla="*/ 566 w 676"/>
                  <a:gd name="T67" fmla="*/ 170 h 561"/>
                  <a:gd name="T68" fmla="*/ 434 w 676"/>
                  <a:gd name="T69" fmla="*/ 175 h 561"/>
                  <a:gd name="T70" fmla="*/ 461 w 676"/>
                  <a:gd name="T71" fmla="*/ 374 h 561"/>
                  <a:gd name="T72" fmla="*/ 515 w 676"/>
                  <a:gd name="T73" fmla="*/ 201 h 561"/>
                  <a:gd name="T74" fmla="*/ 210 w 676"/>
                  <a:gd name="T75" fmla="*/ 69 h 561"/>
                  <a:gd name="T76" fmla="*/ 322 w 676"/>
                  <a:gd name="T77" fmla="*/ 112 h 561"/>
                  <a:gd name="T78" fmla="*/ 70 w 676"/>
                  <a:gd name="T79" fmla="*/ 453 h 561"/>
                  <a:gd name="T80" fmla="*/ 631 w 676"/>
                  <a:gd name="T81" fmla="*/ 176 h 561"/>
                  <a:gd name="T82" fmla="*/ 106 w 676"/>
                  <a:gd name="T83" fmla="*/ 87 h 561"/>
                  <a:gd name="T84" fmla="*/ 40 w 676"/>
                  <a:gd name="T85" fmla="*/ 335 h 561"/>
                  <a:gd name="T86" fmla="*/ 190 w 676"/>
                  <a:gd name="T87" fmla="*/ 387 h 561"/>
                  <a:gd name="T88" fmla="*/ 364 w 676"/>
                  <a:gd name="T89" fmla="*/ 208 h 561"/>
                  <a:gd name="T90" fmla="*/ 570 w 676"/>
                  <a:gd name="T91" fmla="*/ 401 h 561"/>
                  <a:gd name="T92" fmla="*/ 380 w 676"/>
                  <a:gd name="T93" fmla="*/ 440 h 561"/>
                  <a:gd name="T94" fmla="*/ 462 w 676"/>
                  <a:gd name="T95" fmla="*/ 406 h 561"/>
                  <a:gd name="T96" fmla="*/ 558 w 676"/>
                  <a:gd name="T97" fmla="*/ 421 h 561"/>
                  <a:gd name="T98" fmla="*/ 253 w 676"/>
                  <a:gd name="T99" fmla="*/ 177 h 561"/>
                  <a:gd name="T100" fmla="*/ 394 w 676"/>
                  <a:gd name="T101" fmla="*/ 147 h 561"/>
                  <a:gd name="T102" fmla="*/ 41 w 676"/>
                  <a:gd name="T103" fmla="*/ 447 h 561"/>
                  <a:gd name="T104" fmla="*/ 551 w 676"/>
                  <a:gd name="T105" fmla="*/ 479 h 561"/>
                  <a:gd name="T106" fmla="*/ 437 w 676"/>
                  <a:gd name="T107" fmla="*/ 139 h 561"/>
                  <a:gd name="T108" fmla="*/ 541 w 676"/>
                  <a:gd name="T109" fmla="*/ 354 h 561"/>
                  <a:gd name="T110" fmla="*/ 181 w 676"/>
                  <a:gd name="T111" fmla="*/ 253 h 561"/>
                  <a:gd name="T112" fmla="*/ 389 w 676"/>
                  <a:gd name="T113" fmla="*/ 48 h 561"/>
                  <a:gd name="T114" fmla="*/ 163 w 676"/>
                  <a:gd name="T115" fmla="*/ 271 h 561"/>
                  <a:gd name="T116" fmla="*/ 527 w 676"/>
                  <a:gd name="T117" fmla="*/ 66 h 561"/>
                  <a:gd name="T118" fmla="*/ 441 w 676"/>
                  <a:gd name="T119" fmla="*/ 282 h 561"/>
                  <a:gd name="T120" fmla="*/ 233 w 676"/>
                  <a:gd name="T121" fmla="*/ 187 h 561"/>
                  <a:gd name="T122" fmla="*/ 455 w 676"/>
                  <a:gd name="T123" fmla="*/ 251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76" h="561">
                    <a:moveTo>
                      <a:pt x="88" y="233"/>
                    </a:moveTo>
                    <a:cubicBezTo>
                      <a:pt x="75" y="229"/>
                      <a:pt x="62" y="229"/>
                      <a:pt x="49" y="230"/>
                    </a:cubicBezTo>
                    <a:cubicBezTo>
                      <a:pt x="29" y="233"/>
                      <a:pt x="12" y="223"/>
                      <a:pt x="8" y="206"/>
                    </a:cubicBezTo>
                    <a:cubicBezTo>
                      <a:pt x="2" y="184"/>
                      <a:pt x="9" y="167"/>
                      <a:pt x="28" y="156"/>
                    </a:cubicBezTo>
                    <a:cubicBezTo>
                      <a:pt x="37" y="151"/>
                      <a:pt x="47" y="152"/>
                      <a:pt x="56" y="154"/>
                    </a:cubicBezTo>
                    <a:cubicBezTo>
                      <a:pt x="60" y="155"/>
                      <a:pt x="64" y="157"/>
                      <a:pt x="67" y="158"/>
                    </a:cubicBezTo>
                    <a:cubicBezTo>
                      <a:pt x="73" y="147"/>
                      <a:pt x="73" y="144"/>
                      <a:pt x="62" y="139"/>
                    </a:cubicBezTo>
                    <a:cubicBezTo>
                      <a:pt x="50" y="134"/>
                      <a:pt x="36" y="133"/>
                      <a:pt x="23" y="132"/>
                    </a:cubicBezTo>
                    <a:cubicBezTo>
                      <a:pt x="20" y="132"/>
                      <a:pt x="17" y="132"/>
                      <a:pt x="14" y="131"/>
                    </a:cubicBezTo>
                    <a:cubicBezTo>
                      <a:pt x="4" y="130"/>
                      <a:pt x="0" y="118"/>
                      <a:pt x="5" y="110"/>
                    </a:cubicBezTo>
                    <a:cubicBezTo>
                      <a:pt x="11" y="103"/>
                      <a:pt x="18" y="98"/>
                      <a:pt x="27" y="98"/>
                    </a:cubicBezTo>
                    <a:cubicBezTo>
                      <a:pt x="44" y="98"/>
                      <a:pt x="57" y="106"/>
                      <a:pt x="70" y="116"/>
                    </a:cubicBezTo>
                    <a:cubicBezTo>
                      <a:pt x="73" y="119"/>
                      <a:pt x="76" y="121"/>
                      <a:pt x="79" y="124"/>
                    </a:cubicBezTo>
                    <a:cubicBezTo>
                      <a:pt x="85" y="113"/>
                      <a:pt x="85" y="113"/>
                      <a:pt x="78" y="106"/>
                    </a:cubicBezTo>
                    <a:cubicBezTo>
                      <a:pt x="62" y="90"/>
                      <a:pt x="59" y="72"/>
                      <a:pt x="69" y="53"/>
                    </a:cubicBezTo>
                    <a:cubicBezTo>
                      <a:pt x="81" y="32"/>
                      <a:pt x="98" y="25"/>
                      <a:pt x="121" y="30"/>
                    </a:cubicBezTo>
                    <a:cubicBezTo>
                      <a:pt x="133" y="33"/>
                      <a:pt x="144" y="40"/>
                      <a:pt x="154" y="49"/>
                    </a:cubicBezTo>
                    <a:cubicBezTo>
                      <a:pt x="157" y="51"/>
                      <a:pt x="161" y="54"/>
                      <a:pt x="165" y="58"/>
                    </a:cubicBezTo>
                    <a:cubicBezTo>
                      <a:pt x="166" y="54"/>
                      <a:pt x="167" y="51"/>
                      <a:pt x="167" y="49"/>
                    </a:cubicBezTo>
                    <a:cubicBezTo>
                      <a:pt x="169" y="23"/>
                      <a:pt x="186" y="6"/>
                      <a:pt x="212" y="2"/>
                    </a:cubicBezTo>
                    <a:cubicBezTo>
                      <a:pt x="225" y="0"/>
                      <a:pt x="236" y="3"/>
                      <a:pt x="247" y="10"/>
                    </a:cubicBezTo>
                    <a:cubicBezTo>
                      <a:pt x="264" y="21"/>
                      <a:pt x="269" y="35"/>
                      <a:pt x="261" y="54"/>
                    </a:cubicBezTo>
                    <a:cubicBezTo>
                      <a:pt x="259" y="60"/>
                      <a:pt x="258" y="65"/>
                      <a:pt x="265" y="69"/>
                    </a:cubicBezTo>
                    <a:cubicBezTo>
                      <a:pt x="284" y="54"/>
                      <a:pt x="304" y="53"/>
                      <a:pt x="325" y="66"/>
                    </a:cubicBezTo>
                    <a:cubicBezTo>
                      <a:pt x="343" y="77"/>
                      <a:pt x="347" y="94"/>
                      <a:pt x="345" y="114"/>
                    </a:cubicBezTo>
                    <a:cubicBezTo>
                      <a:pt x="350" y="117"/>
                      <a:pt x="355" y="120"/>
                      <a:pt x="362" y="123"/>
                    </a:cubicBezTo>
                    <a:cubicBezTo>
                      <a:pt x="371" y="111"/>
                      <a:pt x="371" y="97"/>
                      <a:pt x="367" y="84"/>
                    </a:cubicBezTo>
                    <a:cubicBezTo>
                      <a:pt x="366" y="79"/>
                      <a:pt x="362" y="74"/>
                      <a:pt x="360" y="69"/>
                    </a:cubicBezTo>
                    <a:cubicBezTo>
                      <a:pt x="358" y="62"/>
                      <a:pt x="355" y="54"/>
                      <a:pt x="355" y="47"/>
                    </a:cubicBezTo>
                    <a:cubicBezTo>
                      <a:pt x="354" y="39"/>
                      <a:pt x="358" y="33"/>
                      <a:pt x="366" y="30"/>
                    </a:cubicBezTo>
                    <a:cubicBezTo>
                      <a:pt x="376" y="27"/>
                      <a:pt x="387" y="26"/>
                      <a:pt x="397" y="32"/>
                    </a:cubicBezTo>
                    <a:cubicBezTo>
                      <a:pt x="410" y="42"/>
                      <a:pt x="424" y="51"/>
                      <a:pt x="431" y="67"/>
                    </a:cubicBezTo>
                    <a:cubicBezTo>
                      <a:pt x="451" y="59"/>
                      <a:pt x="471" y="61"/>
                      <a:pt x="490" y="71"/>
                    </a:cubicBezTo>
                    <a:cubicBezTo>
                      <a:pt x="491" y="68"/>
                      <a:pt x="492" y="66"/>
                      <a:pt x="493" y="64"/>
                    </a:cubicBezTo>
                    <a:cubicBezTo>
                      <a:pt x="499" y="43"/>
                      <a:pt x="510" y="36"/>
                      <a:pt x="531" y="40"/>
                    </a:cubicBezTo>
                    <a:cubicBezTo>
                      <a:pt x="533" y="41"/>
                      <a:pt x="536" y="41"/>
                      <a:pt x="539" y="42"/>
                    </a:cubicBezTo>
                    <a:cubicBezTo>
                      <a:pt x="563" y="49"/>
                      <a:pt x="573" y="65"/>
                      <a:pt x="567" y="89"/>
                    </a:cubicBezTo>
                    <a:cubicBezTo>
                      <a:pt x="565" y="96"/>
                      <a:pt x="562" y="103"/>
                      <a:pt x="558" y="112"/>
                    </a:cubicBezTo>
                    <a:cubicBezTo>
                      <a:pt x="561" y="114"/>
                      <a:pt x="564" y="116"/>
                      <a:pt x="567" y="119"/>
                    </a:cubicBezTo>
                    <a:cubicBezTo>
                      <a:pt x="572" y="123"/>
                      <a:pt x="576" y="123"/>
                      <a:pt x="582" y="120"/>
                    </a:cubicBezTo>
                    <a:cubicBezTo>
                      <a:pt x="596" y="114"/>
                      <a:pt x="610" y="111"/>
                      <a:pt x="624" y="114"/>
                    </a:cubicBezTo>
                    <a:cubicBezTo>
                      <a:pt x="649" y="119"/>
                      <a:pt x="663" y="135"/>
                      <a:pt x="670" y="157"/>
                    </a:cubicBezTo>
                    <a:cubicBezTo>
                      <a:pt x="676" y="174"/>
                      <a:pt x="661" y="206"/>
                      <a:pt x="645" y="214"/>
                    </a:cubicBezTo>
                    <a:cubicBezTo>
                      <a:pt x="635" y="219"/>
                      <a:pt x="625" y="219"/>
                      <a:pt x="615" y="216"/>
                    </a:cubicBezTo>
                    <a:cubicBezTo>
                      <a:pt x="606" y="214"/>
                      <a:pt x="598" y="210"/>
                      <a:pt x="589" y="206"/>
                    </a:cubicBezTo>
                    <a:cubicBezTo>
                      <a:pt x="588" y="215"/>
                      <a:pt x="588" y="224"/>
                      <a:pt x="587" y="233"/>
                    </a:cubicBezTo>
                    <a:cubicBezTo>
                      <a:pt x="595" y="234"/>
                      <a:pt x="602" y="235"/>
                      <a:pt x="609" y="237"/>
                    </a:cubicBezTo>
                    <a:cubicBezTo>
                      <a:pt x="615" y="239"/>
                      <a:pt x="621" y="241"/>
                      <a:pt x="626" y="245"/>
                    </a:cubicBezTo>
                    <a:cubicBezTo>
                      <a:pt x="636" y="252"/>
                      <a:pt x="639" y="263"/>
                      <a:pt x="635" y="275"/>
                    </a:cubicBezTo>
                    <a:cubicBezTo>
                      <a:pt x="629" y="288"/>
                      <a:pt x="622" y="301"/>
                      <a:pt x="609" y="308"/>
                    </a:cubicBezTo>
                    <a:cubicBezTo>
                      <a:pt x="602" y="311"/>
                      <a:pt x="595" y="312"/>
                      <a:pt x="588" y="314"/>
                    </a:cubicBezTo>
                    <a:cubicBezTo>
                      <a:pt x="588" y="315"/>
                      <a:pt x="588" y="316"/>
                      <a:pt x="588" y="317"/>
                    </a:cubicBezTo>
                    <a:cubicBezTo>
                      <a:pt x="590" y="342"/>
                      <a:pt x="587" y="367"/>
                      <a:pt x="582" y="392"/>
                    </a:cubicBezTo>
                    <a:cubicBezTo>
                      <a:pt x="579" y="408"/>
                      <a:pt x="580" y="424"/>
                      <a:pt x="584" y="440"/>
                    </a:cubicBezTo>
                    <a:cubicBezTo>
                      <a:pt x="587" y="451"/>
                      <a:pt x="592" y="460"/>
                      <a:pt x="599" y="467"/>
                    </a:cubicBezTo>
                    <a:cubicBezTo>
                      <a:pt x="606" y="474"/>
                      <a:pt x="613" y="477"/>
                      <a:pt x="623" y="477"/>
                    </a:cubicBezTo>
                    <a:cubicBezTo>
                      <a:pt x="629" y="477"/>
                      <a:pt x="636" y="478"/>
                      <a:pt x="643" y="480"/>
                    </a:cubicBezTo>
                    <a:cubicBezTo>
                      <a:pt x="653" y="483"/>
                      <a:pt x="660" y="490"/>
                      <a:pt x="661" y="502"/>
                    </a:cubicBezTo>
                    <a:cubicBezTo>
                      <a:pt x="662" y="514"/>
                      <a:pt x="658" y="524"/>
                      <a:pt x="648" y="531"/>
                    </a:cubicBezTo>
                    <a:cubicBezTo>
                      <a:pt x="642" y="536"/>
                      <a:pt x="635" y="535"/>
                      <a:pt x="627" y="533"/>
                    </a:cubicBezTo>
                    <a:cubicBezTo>
                      <a:pt x="623" y="531"/>
                      <a:pt x="619" y="529"/>
                      <a:pt x="614" y="528"/>
                    </a:cubicBezTo>
                    <a:cubicBezTo>
                      <a:pt x="604" y="540"/>
                      <a:pt x="600" y="541"/>
                      <a:pt x="585" y="536"/>
                    </a:cubicBezTo>
                    <a:cubicBezTo>
                      <a:pt x="580" y="534"/>
                      <a:pt x="575" y="534"/>
                      <a:pt x="569" y="536"/>
                    </a:cubicBezTo>
                    <a:cubicBezTo>
                      <a:pt x="560" y="539"/>
                      <a:pt x="551" y="540"/>
                      <a:pt x="542" y="535"/>
                    </a:cubicBezTo>
                    <a:cubicBezTo>
                      <a:pt x="531" y="544"/>
                      <a:pt x="518" y="548"/>
                      <a:pt x="506" y="537"/>
                    </a:cubicBezTo>
                    <a:cubicBezTo>
                      <a:pt x="502" y="539"/>
                      <a:pt x="498" y="541"/>
                      <a:pt x="494" y="542"/>
                    </a:cubicBezTo>
                    <a:cubicBezTo>
                      <a:pt x="485" y="546"/>
                      <a:pt x="476" y="547"/>
                      <a:pt x="467" y="541"/>
                    </a:cubicBezTo>
                    <a:cubicBezTo>
                      <a:pt x="463" y="538"/>
                      <a:pt x="459" y="539"/>
                      <a:pt x="454" y="540"/>
                    </a:cubicBezTo>
                    <a:cubicBezTo>
                      <a:pt x="450" y="541"/>
                      <a:pt x="446" y="541"/>
                      <a:pt x="441" y="541"/>
                    </a:cubicBezTo>
                    <a:cubicBezTo>
                      <a:pt x="426" y="541"/>
                      <a:pt x="416" y="534"/>
                      <a:pt x="412" y="518"/>
                    </a:cubicBezTo>
                    <a:cubicBezTo>
                      <a:pt x="410" y="511"/>
                      <a:pt x="410" y="504"/>
                      <a:pt x="409" y="496"/>
                    </a:cubicBezTo>
                    <a:cubicBezTo>
                      <a:pt x="406" y="497"/>
                      <a:pt x="403" y="498"/>
                      <a:pt x="400" y="499"/>
                    </a:cubicBezTo>
                    <a:cubicBezTo>
                      <a:pt x="383" y="504"/>
                      <a:pt x="365" y="510"/>
                      <a:pt x="348" y="515"/>
                    </a:cubicBezTo>
                    <a:cubicBezTo>
                      <a:pt x="342" y="517"/>
                      <a:pt x="336" y="517"/>
                      <a:pt x="330" y="518"/>
                    </a:cubicBezTo>
                    <a:cubicBezTo>
                      <a:pt x="308" y="519"/>
                      <a:pt x="286" y="521"/>
                      <a:pt x="264" y="523"/>
                    </a:cubicBezTo>
                    <a:cubicBezTo>
                      <a:pt x="261" y="523"/>
                      <a:pt x="257" y="523"/>
                      <a:pt x="255" y="525"/>
                    </a:cubicBezTo>
                    <a:cubicBezTo>
                      <a:pt x="248" y="536"/>
                      <a:pt x="235" y="539"/>
                      <a:pt x="225" y="545"/>
                    </a:cubicBezTo>
                    <a:cubicBezTo>
                      <a:pt x="218" y="550"/>
                      <a:pt x="210" y="550"/>
                      <a:pt x="202" y="552"/>
                    </a:cubicBezTo>
                    <a:cubicBezTo>
                      <a:pt x="197" y="554"/>
                      <a:pt x="191" y="554"/>
                      <a:pt x="186" y="555"/>
                    </a:cubicBezTo>
                    <a:cubicBezTo>
                      <a:pt x="177" y="557"/>
                      <a:pt x="169" y="560"/>
                      <a:pt x="160" y="560"/>
                    </a:cubicBezTo>
                    <a:cubicBezTo>
                      <a:pt x="152" y="561"/>
                      <a:pt x="144" y="557"/>
                      <a:pt x="137" y="552"/>
                    </a:cubicBezTo>
                    <a:cubicBezTo>
                      <a:pt x="124" y="544"/>
                      <a:pt x="110" y="535"/>
                      <a:pt x="96" y="528"/>
                    </a:cubicBezTo>
                    <a:cubicBezTo>
                      <a:pt x="91" y="525"/>
                      <a:pt x="85" y="524"/>
                      <a:pt x="79" y="523"/>
                    </a:cubicBezTo>
                    <a:cubicBezTo>
                      <a:pt x="64" y="520"/>
                      <a:pt x="57" y="514"/>
                      <a:pt x="56" y="499"/>
                    </a:cubicBezTo>
                    <a:cubicBezTo>
                      <a:pt x="55" y="486"/>
                      <a:pt x="49" y="478"/>
                      <a:pt x="39" y="471"/>
                    </a:cubicBezTo>
                    <a:cubicBezTo>
                      <a:pt x="14" y="451"/>
                      <a:pt x="4" y="424"/>
                      <a:pt x="2" y="393"/>
                    </a:cubicBezTo>
                    <a:cubicBezTo>
                      <a:pt x="1" y="373"/>
                      <a:pt x="6" y="353"/>
                      <a:pt x="13" y="334"/>
                    </a:cubicBezTo>
                    <a:cubicBezTo>
                      <a:pt x="16" y="326"/>
                      <a:pt x="18" y="319"/>
                      <a:pt x="21" y="311"/>
                    </a:cubicBezTo>
                    <a:cubicBezTo>
                      <a:pt x="28" y="296"/>
                      <a:pt x="40" y="287"/>
                      <a:pt x="53" y="278"/>
                    </a:cubicBezTo>
                    <a:cubicBezTo>
                      <a:pt x="64" y="272"/>
                      <a:pt x="74" y="265"/>
                      <a:pt x="84" y="257"/>
                    </a:cubicBezTo>
                    <a:cubicBezTo>
                      <a:pt x="90" y="253"/>
                      <a:pt x="96" y="247"/>
                      <a:pt x="98" y="238"/>
                    </a:cubicBezTo>
                    <a:cubicBezTo>
                      <a:pt x="95" y="236"/>
                      <a:pt x="91" y="234"/>
                      <a:pt x="88" y="232"/>
                    </a:cubicBezTo>
                    <a:cubicBezTo>
                      <a:pt x="93" y="231"/>
                      <a:pt x="96" y="227"/>
                      <a:pt x="93" y="222"/>
                    </a:cubicBezTo>
                    <a:cubicBezTo>
                      <a:pt x="91" y="217"/>
                      <a:pt x="86" y="215"/>
                      <a:pt x="80" y="214"/>
                    </a:cubicBezTo>
                    <a:cubicBezTo>
                      <a:pt x="75" y="214"/>
                      <a:pt x="70" y="215"/>
                      <a:pt x="68" y="222"/>
                    </a:cubicBezTo>
                    <a:cubicBezTo>
                      <a:pt x="71" y="223"/>
                      <a:pt x="74" y="225"/>
                      <a:pt x="77" y="224"/>
                    </a:cubicBezTo>
                    <a:cubicBezTo>
                      <a:pt x="83" y="224"/>
                      <a:pt x="86" y="227"/>
                      <a:pt x="88" y="233"/>
                    </a:cubicBezTo>
                    <a:close/>
                    <a:moveTo>
                      <a:pt x="177" y="91"/>
                    </a:moveTo>
                    <a:cubicBezTo>
                      <a:pt x="173" y="90"/>
                      <a:pt x="169" y="90"/>
                      <a:pt x="165" y="90"/>
                    </a:cubicBezTo>
                    <a:cubicBezTo>
                      <a:pt x="164" y="93"/>
                      <a:pt x="163" y="96"/>
                      <a:pt x="162" y="98"/>
                    </a:cubicBezTo>
                    <a:cubicBezTo>
                      <a:pt x="157" y="114"/>
                      <a:pt x="145" y="124"/>
                      <a:pt x="128" y="125"/>
                    </a:cubicBezTo>
                    <a:cubicBezTo>
                      <a:pt x="118" y="125"/>
                      <a:pt x="109" y="123"/>
                      <a:pt x="99" y="123"/>
                    </a:cubicBezTo>
                    <a:cubicBezTo>
                      <a:pt x="96" y="122"/>
                      <a:pt x="93" y="122"/>
                      <a:pt x="91" y="122"/>
                    </a:cubicBezTo>
                    <a:cubicBezTo>
                      <a:pt x="89" y="127"/>
                      <a:pt x="90" y="131"/>
                      <a:pt x="94" y="134"/>
                    </a:cubicBezTo>
                    <a:cubicBezTo>
                      <a:pt x="112" y="149"/>
                      <a:pt x="125" y="166"/>
                      <a:pt x="127" y="190"/>
                    </a:cubicBezTo>
                    <a:cubicBezTo>
                      <a:pt x="127" y="194"/>
                      <a:pt x="130" y="198"/>
                      <a:pt x="133" y="200"/>
                    </a:cubicBezTo>
                    <a:cubicBezTo>
                      <a:pt x="137" y="202"/>
                      <a:pt x="140" y="198"/>
                      <a:pt x="142" y="194"/>
                    </a:cubicBezTo>
                    <a:cubicBezTo>
                      <a:pt x="147" y="188"/>
                      <a:pt x="152" y="187"/>
                      <a:pt x="159" y="190"/>
                    </a:cubicBezTo>
                    <a:cubicBezTo>
                      <a:pt x="162" y="191"/>
                      <a:pt x="164" y="193"/>
                      <a:pt x="167" y="195"/>
                    </a:cubicBezTo>
                    <a:cubicBezTo>
                      <a:pt x="180" y="202"/>
                      <a:pt x="194" y="202"/>
                      <a:pt x="207" y="197"/>
                    </a:cubicBezTo>
                    <a:cubicBezTo>
                      <a:pt x="212" y="196"/>
                      <a:pt x="214" y="192"/>
                      <a:pt x="214" y="188"/>
                    </a:cubicBezTo>
                    <a:cubicBezTo>
                      <a:pt x="214" y="184"/>
                      <a:pt x="211" y="181"/>
                      <a:pt x="207" y="180"/>
                    </a:cubicBezTo>
                    <a:cubicBezTo>
                      <a:pt x="203" y="179"/>
                      <a:pt x="200" y="179"/>
                      <a:pt x="196" y="179"/>
                    </a:cubicBezTo>
                    <a:cubicBezTo>
                      <a:pt x="186" y="178"/>
                      <a:pt x="175" y="177"/>
                      <a:pt x="165" y="176"/>
                    </a:cubicBezTo>
                    <a:cubicBezTo>
                      <a:pt x="159" y="175"/>
                      <a:pt x="153" y="173"/>
                      <a:pt x="151" y="165"/>
                    </a:cubicBezTo>
                    <a:cubicBezTo>
                      <a:pt x="156" y="161"/>
                      <a:pt x="156" y="161"/>
                      <a:pt x="163" y="160"/>
                    </a:cubicBezTo>
                    <a:cubicBezTo>
                      <a:pt x="175" y="158"/>
                      <a:pt x="179" y="153"/>
                      <a:pt x="174" y="142"/>
                    </a:cubicBezTo>
                    <a:cubicBezTo>
                      <a:pt x="171" y="134"/>
                      <a:pt x="172" y="129"/>
                      <a:pt x="178" y="125"/>
                    </a:cubicBezTo>
                    <a:cubicBezTo>
                      <a:pt x="186" y="119"/>
                      <a:pt x="186" y="111"/>
                      <a:pt x="183" y="103"/>
                    </a:cubicBezTo>
                    <a:cubicBezTo>
                      <a:pt x="182" y="100"/>
                      <a:pt x="180" y="97"/>
                      <a:pt x="179" y="93"/>
                    </a:cubicBezTo>
                    <a:cubicBezTo>
                      <a:pt x="185" y="97"/>
                      <a:pt x="190" y="101"/>
                      <a:pt x="196" y="104"/>
                    </a:cubicBezTo>
                    <a:cubicBezTo>
                      <a:pt x="199" y="105"/>
                      <a:pt x="204" y="105"/>
                      <a:pt x="208" y="104"/>
                    </a:cubicBezTo>
                    <a:cubicBezTo>
                      <a:pt x="210" y="103"/>
                      <a:pt x="212" y="100"/>
                      <a:pt x="212" y="98"/>
                    </a:cubicBezTo>
                    <a:cubicBezTo>
                      <a:pt x="212" y="96"/>
                      <a:pt x="210" y="92"/>
                      <a:pt x="208" y="92"/>
                    </a:cubicBezTo>
                    <a:cubicBezTo>
                      <a:pt x="196" y="90"/>
                      <a:pt x="186" y="84"/>
                      <a:pt x="179" y="73"/>
                    </a:cubicBezTo>
                    <a:cubicBezTo>
                      <a:pt x="179" y="73"/>
                      <a:pt x="178" y="73"/>
                      <a:pt x="178" y="73"/>
                    </a:cubicBezTo>
                    <a:cubicBezTo>
                      <a:pt x="175" y="73"/>
                      <a:pt x="172" y="71"/>
                      <a:pt x="170" y="73"/>
                    </a:cubicBezTo>
                    <a:cubicBezTo>
                      <a:pt x="169" y="74"/>
                      <a:pt x="168" y="78"/>
                      <a:pt x="169" y="80"/>
                    </a:cubicBezTo>
                    <a:cubicBezTo>
                      <a:pt x="171" y="84"/>
                      <a:pt x="174" y="87"/>
                      <a:pt x="177" y="91"/>
                    </a:cubicBezTo>
                    <a:close/>
                    <a:moveTo>
                      <a:pt x="306" y="267"/>
                    </a:moveTo>
                    <a:cubicBezTo>
                      <a:pt x="305" y="265"/>
                      <a:pt x="305" y="265"/>
                      <a:pt x="305" y="265"/>
                    </a:cubicBezTo>
                    <a:cubicBezTo>
                      <a:pt x="302" y="248"/>
                      <a:pt x="301" y="248"/>
                      <a:pt x="287" y="257"/>
                    </a:cubicBezTo>
                    <a:cubicBezTo>
                      <a:pt x="270" y="269"/>
                      <a:pt x="254" y="268"/>
                      <a:pt x="240" y="252"/>
                    </a:cubicBezTo>
                    <a:cubicBezTo>
                      <a:pt x="233" y="244"/>
                      <a:pt x="228" y="234"/>
                      <a:pt x="222" y="225"/>
                    </a:cubicBezTo>
                    <a:cubicBezTo>
                      <a:pt x="220" y="223"/>
                      <a:pt x="219" y="219"/>
                      <a:pt x="217" y="216"/>
                    </a:cubicBezTo>
                    <a:cubicBezTo>
                      <a:pt x="209" y="219"/>
                      <a:pt x="207" y="225"/>
                      <a:pt x="206" y="232"/>
                    </a:cubicBezTo>
                    <a:cubicBezTo>
                      <a:pt x="207" y="234"/>
                      <a:pt x="208" y="235"/>
                      <a:pt x="209" y="236"/>
                    </a:cubicBezTo>
                    <a:cubicBezTo>
                      <a:pt x="217" y="247"/>
                      <a:pt x="215" y="256"/>
                      <a:pt x="204" y="263"/>
                    </a:cubicBezTo>
                    <a:cubicBezTo>
                      <a:pt x="203" y="264"/>
                      <a:pt x="201" y="264"/>
                      <a:pt x="200" y="265"/>
                    </a:cubicBezTo>
                    <a:cubicBezTo>
                      <a:pt x="192" y="269"/>
                      <a:pt x="191" y="270"/>
                      <a:pt x="196" y="278"/>
                    </a:cubicBezTo>
                    <a:cubicBezTo>
                      <a:pt x="198" y="281"/>
                      <a:pt x="199" y="285"/>
                      <a:pt x="202" y="291"/>
                    </a:cubicBezTo>
                    <a:cubicBezTo>
                      <a:pt x="195" y="291"/>
                      <a:pt x="191" y="291"/>
                      <a:pt x="187" y="291"/>
                    </a:cubicBezTo>
                    <a:cubicBezTo>
                      <a:pt x="181" y="292"/>
                      <a:pt x="174" y="294"/>
                      <a:pt x="172" y="301"/>
                    </a:cubicBezTo>
                    <a:cubicBezTo>
                      <a:pt x="169" y="308"/>
                      <a:pt x="172" y="314"/>
                      <a:pt x="177" y="318"/>
                    </a:cubicBezTo>
                    <a:cubicBezTo>
                      <a:pt x="180" y="321"/>
                      <a:pt x="183" y="323"/>
                      <a:pt x="187" y="324"/>
                    </a:cubicBezTo>
                    <a:cubicBezTo>
                      <a:pt x="200" y="330"/>
                      <a:pt x="213" y="330"/>
                      <a:pt x="226" y="327"/>
                    </a:cubicBezTo>
                    <a:cubicBezTo>
                      <a:pt x="259" y="321"/>
                      <a:pt x="287" y="304"/>
                      <a:pt x="314" y="283"/>
                    </a:cubicBezTo>
                    <a:cubicBezTo>
                      <a:pt x="316" y="281"/>
                      <a:pt x="319" y="277"/>
                      <a:pt x="318" y="274"/>
                    </a:cubicBezTo>
                    <a:cubicBezTo>
                      <a:pt x="318" y="272"/>
                      <a:pt x="313" y="270"/>
                      <a:pt x="311" y="269"/>
                    </a:cubicBezTo>
                    <a:cubicBezTo>
                      <a:pt x="309" y="268"/>
                      <a:pt x="308" y="268"/>
                      <a:pt x="306" y="267"/>
                    </a:cubicBezTo>
                    <a:close/>
                    <a:moveTo>
                      <a:pt x="362" y="151"/>
                    </a:moveTo>
                    <a:cubicBezTo>
                      <a:pt x="361" y="147"/>
                      <a:pt x="360" y="140"/>
                      <a:pt x="359" y="134"/>
                    </a:cubicBezTo>
                    <a:cubicBezTo>
                      <a:pt x="357" y="129"/>
                      <a:pt x="355" y="124"/>
                      <a:pt x="349" y="123"/>
                    </a:cubicBezTo>
                    <a:cubicBezTo>
                      <a:pt x="343" y="122"/>
                      <a:pt x="340" y="126"/>
                      <a:pt x="337" y="131"/>
                    </a:cubicBezTo>
                    <a:cubicBezTo>
                      <a:pt x="325" y="146"/>
                      <a:pt x="311" y="150"/>
                      <a:pt x="293" y="142"/>
                    </a:cubicBezTo>
                    <a:cubicBezTo>
                      <a:pt x="282" y="137"/>
                      <a:pt x="273" y="130"/>
                      <a:pt x="266" y="122"/>
                    </a:cubicBezTo>
                    <a:cubicBezTo>
                      <a:pt x="260" y="115"/>
                      <a:pt x="253" y="111"/>
                      <a:pt x="244" y="109"/>
                    </a:cubicBezTo>
                    <a:cubicBezTo>
                      <a:pt x="218" y="105"/>
                      <a:pt x="209" y="118"/>
                      <a:pt x="198" y="137"/>
                    </a:cubicBezTo>
                    <a:cubicBezTo>
                      <a:pt x="193" y="145"/>
                      <a:pt x="199" y="152"/>
                      <a:pt x="208" y="152"/>
                    </a:cubicBezTo>
                    <a:cubicBezTo>
                      <a:pt x="210" y="153"/>
                      <a:pt x="211" y="152"/>
                      <a:pt x="213" y="152"/>
                    </a:cubicBezTo>
                    <a:cubicBezTo>
                      <a:pt x="218" y="151"/>
                      <a:pt x="222" y="153"/>
                      <a:pt x="225" y="157"/>
                    </a:cubicBezTo>
                    <a:cubicBezTo>
                      <a:pt x="229" y="162"/>
                      <a:pt x="234" y="163"/>
                      <a:pt x="239" y="163"/>
                    </a:cubicBezTo>
                    <a:cubicBezTo>
                      <a:pt x="245" y="163"/>
                      <a:pt x="251" y="162"/>
                      <a:pt x="257" y="161"/>
                    </a:cubicBezTo>
                    <a:cubicBezTo>
                      <a:pt x="273" y="159"/>
                      <a:pt x="287" y="163"/>
                      <a:pt x="299" y="174"/>
                    </a:cubicBezTo>
                    <a:cubicBezTo>
                      <a:pt x="306" y="181"/>
                      <a:pt x="311" y="189"/>
                      <a:pt x="313" y="199"/>
                    </a:cubicBezTo>
                    <a:cubicBezTo>
                      <a:pt x="316" y="213"/>
                      <a:pt x="322" y="219"/>
                      <a:pt x="333" y="220"/>
                    </a:cubicBezTo>
                    <a:cubicBezTo>
                      <a:pt x="342" y="222"/>
                      <a:pt x="345" y="219"/>
                      <a:pt x="345" y="210"/>
                    </a:cubicBezTo>
                    <a:cubicBezTo>
                      <a:pt x="345" y="206"/>
                      <a:pt x="344" y="201"/>
                      <a:pt x="345" y="196"/>
                    </a:cubicBezTo>
                    <a:cubicBezTo>
                      <a:pt x="346" y="191"/>
                      <a:pt x="347" y="185"/>
                      <a:pt x="350" y="182"/>
                    </a:cubicBezTo>
                    <a:cubicBezTo>
                      <a:pt x="360" y="174"/>
                      <a:pt x="361" y="164"/>
                      <a:pt x="362" y="151"/>
                    </a:cubicBezTo>
                    <a:close/>
                    <a:moveTo>
                      <a:pt x="61" y="302"/>
                    </a:moveTo>
                    <a:cubicBezTo>
                      <a:pt x="67" y="305"/>
                      <a:pt x="72" y="305"/>
                      <a:pt x="76" y="302"/>
                    </a:cubicBezTo>
                    <a:cubicBezTo>
                      <a:pt x="87" y="292"/>
                      <a:pt x="101" y="290"/>
                      <a:pt x="115" y="288"/>
                    </a:cubicBezTo>
                    <a:cubicBezTo>
                      <a:pt x="121" y="287"/>
                      <a:pt x="124" y="285"/>
                      <a:pt x="127" y="280"/>
                    </a:cubicBezTo>
                    <a:cubicBezTo>
                      <a:pt x="133" y="271"/>
                      <a:pt x="139" y="262"/>
                      <a:pt x="151" y="258"/>
                    </a:cubicBezTo>
                    <a:cubicBezTo>
                      <a:pt x="153" y="258"/>
                      <a:pt x="155" y="255"/>
                      <a:pt x="155" y="253"/>
                    </a:cubicBezTo>
                    <a:cubicBezTo>
                      <a:pt x="155" y="252"/>
                      <a:pt x="153" y="249"/>
                      <a:pt x="151" y="248"/>
                    </a:cubicBezTo>
                    <a:cubicBezTo>
                      <a:pt x="145" y="247"/>
                      <a:pt x="145" y="242"/>
                      <a:pt x="146" y="238"/>
                    </a:cubicBezTo>
                    <a:cubicBezTo>
                      <a:pt x="148" y="233"/>
                      <a:pt x="152" y="234"/>
                      <a:pt x="156" y="236"/>
                    </a:cubicBezTo>
                    <a:cubicBezTo>
                      <a:pt x="160" y="238"/>
                      <a:pt x="163" y="239"/>
                      <a:pt x="166" y="235"/>
                    </a:cubicBezTo>
                    <a:cubicBezTo>
                      <a:pt x="170" y="228"/>
                      <a:pt x="169" y="215"/>
                      <a:pt x="164" y="209"/>
                    </a:cubicBezTo>
                    <a:cubicBezTo>
                      <a:pt x="158" y="203"/>
                      <a:pt x="150" y="202"/>
                      <a:pt x="142" y="206"/>
                    </a:cubicBezTo>
                    <a:cubicBezTo>
                      <a:pt x="135" y="209"/>
                      <a:pt x="132" y="215"/>
                      <a:pt x="131" y="222"/>
                    </a:cubicBezTo>
                    <a:cubicBezTo>
                      <a:pt x="131" y="234"/>
                      <a:pt x="125" y="244"/>
                      <a:pt x="118" y="252"/>
                    </a:cubicBezTo>
                    <a:cubicBezTo>
                      <a:pt x="108" y="263"/>
                      <a:pt x="97" y="271"/>
                      <a:pt x="84" y="277"/>
                    </a:cubicBezTo>
                    <a:cubicBezTo>
                      <a:pt x="80" y="279"/>
                      <a:pt x="75" y="282"/>
                      <a:pt x="71" y="285"/>
                    </a:cubicBezTo>
                    <a:cubicBezTo>
                      <a:pt x="65" y="289"/>
                      <a:pt x="61" y="294"/>
                      <a:pt x="61" y="302"/>
                    </a:cubicBezTo>
                    <a:close/>
                    <a:moveTo>
                      <a:pt x="413" y="267"/>
                    </a:moveTo>
                    <a:cubicBezTo>
                      <a:pt x="409" y="274"/>
                      <a:pt x="405" y="289"/>
                      <a:pt x="404" y="296"/>
                    </a:cubicBezTo>
                    <a:cubicBezTo>
                      <a:pt x="403" y="309"/>
                      <a:pt x="408" y="314"/>
                      <a:pt x="420" y="314"/>
                    </a:cubicBezTo>
                    <a:cubicBezTo>
                      <a:pt x="430" y="315"/>
                      <a:pt x="440" y="315"/>
                      <a:pt x="449" y="316"/>
                    </a:cubicBezTo>
                    <a:cubicBezTo>
                      <a:pt x="459" y="317"/>
                      <a:pt x="468" y="320"/>
                      <a:pt x="478" y="323"/>
                    </a:cubicBezTo>
                    <a:cubicBezTo>
                      <a:pt x="488" y="325"/>
                      <a:pt x="497" y="322"/>
                      <a:pt x="500" y="314"/>
                    </a:cubicBezTo>
                    <a:cubicBezTo>
                      <a:pt x="502" y="307"/>
                      <a:pt x="503" y="299"/>
                      <a:pt x="504" y="292"/>
                    </a:cubicBezTo>
                    <a:cubicBezTo>
                      <a:pt x="495" y="290"/>
                      <a:pt x="494" y="295"/>
                      <a:pt x="493" y="300"/>
                    </a:cubicBezTo>
                    <a:cubicBezTo>
                      <a:pt x="491" y="312"/>
                      <a:pt x="487" y="314"/>
                      <a:pt x="476" y="312"/>
                    </a:cubicBezTo>
                    <a:cubicBezTo>
                      <a:pt x="473" y="311"/>
                      <a:pt x="471" y="311"/>
                      <a:pt x="469" y="310"/>
                    </a:cubicBezTo>
                    <a:cubicBezTo>
                      <a:pt x="455" y="301"/>
                      <a:pt x="439" y="301"/>
                      <a:pt x="424" y="302"/>
                    </a:cubicBezTo>
                    <a:cubicBezTo>
                      <a:pt x="420" y="302"/>
                      <a:pt x="416" y="301"/>
                      <a:pt x="411" y="300"/>
                    </a:cubicBezTo>
                    <a:cubicBezTo>
                      <a:pt x="418" y="277"/>
                      <a:pt x="418" y="277"/>
                      <a:pt x="413" y="267"/>
                    </a:cubicBezTo>
                    <a:close/>
                    <a:moveTo>
                      <a:pt x="304" y="377"/>
                    </a:moveTo>
                    <a:cubicBezTo>
                      <a:pt x="294" y="377"/>
                      <a:pt x="294" y="377"/>
                      <a:pt x="294" y="384"/>
                    </a:cubicBezTo>
                    <a:cubicBezTo>
                      <a:pt x="295" y="392"/>
                      <a:pt x="297" y="401"/>
                      <a:pt x="299" y="410"/>
                    </a:cubicBezTo>
                    <a:cubicBezTo>
                      <a:pt x="306" y="435"/>
                      <a:pt x="318" y="458"/>
                      <a:pt x="340" y="474"/>
                    </a:cubicBezTo>
                    <a:cubicBezTo>
                      <a:pt x="348" y="480"/>
                      <a:pt x="348" y="480"/>
                      <a:pt x="357" y="471"/>
                    </a:cubicBezTo>
                    <a:cubicBezTo>
                      <a:pt x="322" y="450"/>
                      <a:pt x="307" y="417"/>
                      <a:pt x="304" y="377"/>
                    </a:cubicBezTo>
                    <a:close/>
                    <a:moveTo>
                      <a:pt x="290" y="323"/>
                    </a:moveTo>
                    <a:cubicBezTo>
                      <a:pt x="289" y="323"/>
                      <a:pt x="288" y="323"/>
                      <a:pt x="287" y="323"/>
                    </a:cubicBezTo>
                    <a:cubicBezTo>
                      <a:pt x="263" y="346"/>
                      <a:pt x="267" y="398"/>
                      <a:pt x="288" y="428"/>
                    </a:cubicBezTo>
                    <a:cubicBezTo>
                      <a:pt x="295" y="424"/>
                      <a:pt x="294" y="419"/>
                      <a:pt x="291" y="412"/>
                    </a:cubicBezTo>
                    <a:cubicBezTo>
                      <a:pt x="281" y="389"/>
                      <a:pt x="279" y="366"/>
                      <a:pt x="288" y="342"/>
                    </a:cubicBezTo>
                    <a:cubicBezTo>
                      <a:pt x="291" y="337"/>
                      <a:pt x="290" y="329"/>
                      <a:pt x="290" y="323"/>
                    </a:cubicBezTo>
                    <a:close/>
                    <a:moveTo>
                      <a:pt x="92" y="200"/>
                    </a:moveTo>
                    <a:cubicBezTo>
                      <a:pt x="92" y="201"/>
                      <a:pt x="92" y="202"/>
                      <a:pt x="92" y="203"/>
                    </a:cubicBezTo>
                    <a:cubicBezTo>
                      <a:pt x="91" y="212"/>
                      <a:pt x="93" y="217"/>
                      <a:pt x="98" y="218"/>
                    </a:cubicBezTo>
                    <a:cubicBezTo>
                      <a:pt x="104" y="219"/>
                      <a:pt x="109" y="214"/>
                      <a:pt x="111" y="206"/>
                    </a:cubicBezTo>
                    <a:cubicBezTo>
                      <a:pt x="111" y="205"/>
                      <a:pt x="111" y="205"/>
                      <a:pt x="111" y="204"/>
                    </a:cubicBezTo>
                    <a:cubicBezTo>
                      <a:pt x="112" y="186"/>
                      <a:pt x="103" y="172"/>
                      <a:pt x="92" y="159"/>
                    </a:cubicBezTo>
                    <a:cubicBezTo>
                      <a:pt x="91" y="157"/>
                      <a:pt x="86" y="157"/>
                      <a:pt x="83" y="158"/>
                    </a:cubicBezTo>
                    <a:cubicBezTo>
                      <a:pt x="82" y="159"/>
                      <a:pt x="80" y="163"/>
                      <a:pt x="80" y="166"/>
                    </a:cubicBezTo>
                    <a:cubicBezTo>
                      <a:pt x="81" y="169"/>
                      <a:pt x="84" y="173"/>
                      <a:pt x="86" y="176"/>
                    </a:cubicBezTo>
                    <a:cubicBezTo>
                      <a:pt x="91" y="183"/>
                      <a:pt x="94" y="191"/>
                      <a:pt x="92" y="200"/>
                    </a:cubicBezTo>
                    <a:close/>
                    <a:moveTo>
                      <a:pt x="468" y="124"/>
                    </a:moveTo>
                    <a:cubicBezTo>
                      <a:pt x="476" y="124"/>
                      <a:pt x="482" y="124"/>
                      <a:pt x="488" y="124"/>
                    </a:cubicBezTo>
                    <a:cubicBezTo>
                      <a:pt x="493" y="124"/>
                      <a:pt x="495" y="122"/>
                      <a:pt x="497" y="118"/>
                    </a:cubicBezTo>
                    <a:cubicBezTo>
                      <a:pt x="502" y="107"/>
                      <a:pt x="500" y="96"/>
                      <a:pt x="492" y="86"/>
                    </a:cubicBezTo>
                    <a:cubicBezTo>
                      <a:pt x="483" y="87"/>
                      <a:pt x="476" y="87"/>
                      <a:pt x="468" y="88"/>
                    </a:cubicBezTo>
                    <a:cubicBezTo>
                      <a:pt x="468" y="93"/>
                      <a:pt x="468" y="96"/>
                      <a:pt x="468" y="100"/>
                    </a:cubicBezTo>
                    <a:cubicBezTo>
                      <a:pt x="473" y="104"/>
                      <a:pt x="481" y="99"/>
                      <a:pt x="487" y="107"/>
                    </a:cubicBezTo>
                    <a:cubicBezTo>
                      <a:pt x="480" y="108"/>
                      <a:pt x="474" y="109"/>
                      <a:pt x="468" y="109"/>
                    </a:cubicBezTo>
                    <a:cubicBezTo>
                      <a:pt x="468" y="114"/>
                      <a:pt x="468" y="118"/>
                      <a:pt x="468" y="124"/>
                    </a:cubicBezTo>
                    <a:close/>
                    <a:moveTo>
                      <a:pt x="307" y="372"/>
                    </a:moveTo>
                    <a:cubicBezTo>
                      <a:pt x="317" y="399"/>
                      <a:pt x="329" y="424"/>
                      <a:pt x="348" y="444"/>
                    </a:cubicBezTo>
                    <a:cubicBezTo>
                      <a:pt x="353" y="449"/>
                      <a:pt x="358" y="454"/>
                      <a:pt x="364" y="458"/>
                    </a:cubicBezTo>
                    <a:cubicBezTo>
                      <a:pt x="371" y="462"/>
                      <a:pt x="371" y="462"/>
                      <a:pt x="378" y="454"/>
                    </a:cubicBezTo>
                    <a:cubicBezTo>
                      <a:pt x="376" y="453"/>
                      <a:pt x="375" y="452"/>
                      <a:pt x="374" y="451"/>
                    </a:cubicBezTo>
                    <a:cubicBezTo>
                      <a:pt x="356" y="441"/>
                      <a:pt x="343" y="426"/>
                      <a:pt x="334" y="408"/>
                    </a:cubicBezTo>
                    <a:cubicBezTo>
                      <a:pt x="327" y="397"/>
                      <a:pt x="323" y="384"/>
                      <a:pt x="317" y="372"/>
                    </a:cubicBezTo>
                    <a:cubicBezTo>
                      <a:pt x="317" y="371"/>
                      <a:pt x="316" y="370"/>
                      <a:pt x="314" y="369"/>
                    </a:cubicBezTo>
                    <a:cubicBezTo>
                      <a:pt x="312" y="370"/>
                      <a:pt x="310" y="371"/>
                      <a:pt x="307" y="372"/>
                    </a:cubicBezTo>
                    <a:close/>
                    <a:moveTo>
                      <a:pt x="459" y="88"/>
                    </a:moveTo>
                    <a:cubicBezTo>
                      <a:pt x="451" y="87"/>
                      <a:pt x="443" y="87"/>
                      <a:pt x="434" y="86"/>
                    </a:cubicBezTo>
                    <a:cubicBezTo>
                      <a:pt x="426" y="95"/>
                      <a:pt x="425" y="106"/>
                      <a:pt x="430" y="118"/>
                    </a:cubicBezTo>
                    <a:cubicBezTo>
                      <a:pt x="431" y="121"/>
                      <a:pt x="435" y="123"/>
                      <a:pt x="438" y="124"/>
                    </a:cubicBezTo>
                    <a:cubicBezTo>
                      <a:pt x="445" y="125"/>
                      <a:pt x="452" y="124"/>
                      <a:pt x="459" y="124"/>
                    </a:cubicBezTo>
                    <a:cubicBezTo>
                      <a:pt x="459" y="118"/>
                      <a:pt x="459" y="114"/>
                      <a:pt x="459" y="110"/>
                    </a:cubicBezTo>
                    <a:cubicBezTo>
                      <a:pt x="453" y="106"/>
                      <a:pt x="446" y="111"/>
                      <a:pt x="439" y="103"/>
                    </a:cubicBezTo>
                    <a:cubicBezTo>
                      <a:pt x="447" y="102"/>
                      <a:pt x="453" y="101"/>
                      <a:pt x="459" y="100"/>
                    </a:cubicBezTo>
                    <a:cubicBezTo>
                      <a:pt x="459" y="96"/>
                      <a:pt x="459" y="93"/>
                      <a:pt x="459" y="88"/>
                    </a:cubicBezTo>
                    <a:close/>
                    <a:moveTo>
                      <a:pt x="174" y="386"/>
                    </a:moveTo>
                    <a:cubicBezTo>
                      <a:pt x="173" y="390"/>
                      <a:pt x="173" y="393"/>
                      <a:pt x="172" y="396"/>
                    </a:cubicBezTo>
                    <a:cubicBezTo>
                      <a:pt x="172" y="403"/>
                      <a:pt x="172" y="410"/>
                      <a:pt x="172" y="417"/>
                    </a:cubicBezTo>
                    <a:cubicBezTo>
                      <a:pt x="172" y="425"/>
                      <a:pt x="168" y="433"/>
                      <a:pt x="167" y="440"/>
                    </a:cubicBezTo>
                    <a:cubicBezTo>
                      <a:pt x="166" y="453"/>
                      <a:pt x="169" y="467"/>
                      <a:pt x="171" y="482"/>
                    </a:cubicBezTo>
                    <a:cubicBezTo>
                      <a:pt x="175" y="481"/>
                      <a:pt x="177" y="481"/>
                      <a:pt x="180" y="481"/>
                    </a:cubicBezTo>
                    <a:cubicBezTo>
                      <a:pt x="180" y="480"/>
                      <a:pt x="181" y="480"/>
                      <a:pt x="181" y="479"/>
                    </a:cubicBezTo>
                    <a:cubicBezTo>
                      <a:pt x="181" y="478"/>
                      <a:pt x="181" y="477"/>
                      <a:pt x="181" y="476"/>
                    </a:cubicBezTo>
                    <a:cubicBezTo>
                      <a:pt x="181" y="461"/>
                      <a:pt x="172" y="446"/>
                      <a:pt x="182" y="431"/>
                    </a:cubicBezTo>
                    <a:cubicBezTo>
                      <a:pt x="182" y="431"/>
                      <a:pt x="182" y="430"/>
                      <a:pt x="182" y="430"/>
                    </a:cubicBezTo>
                    <a:cubicBezTo>
                      <a:pt x="181" y="417"/>
                      <a:pt x="181" y="404"/>
                      <a:pt x="181" y="392"/>
                    </a:cubicBezTo>
                    <a:cubicBezTo>
                      <a:pt x="181" y="388"/>
                      <a:pt x="180" y="385"/>
                      <a:pt x="174" y="386"/>
                    </a:cubicBezTo>
                    <a:close/>
                    <a:moveTo>
                      <a:pt x="165" y="535"/>
                    </a:moveTo>
                    <a:cubicBezTo>
                      <a:pt x="163" y="534"/>
                      <a:pt x="161" y="533"/>
                      <a:pt x="160" y="532"/>
                    </a:cubicBezTo>
                    <a:cubicBezTo>
                      <a:pt x="154" y="530"/>
                      <a:pt x="148" y="533"/>
                      <a:pt x="146" y="538"/>
                    </a:cubicBezTo>
                    <a:cubicBezTo>
                      <a:pt x="143" y="543"/>
                      <a:pt x="146" y="547"/>
                      <a:pt x="150" y="550"/>
                    </a:cubicBezTo>
                    <a:cubicBezTo>
                      <a:pt x="161" y="559"/>
                      <a:pt x="179" y="555"/>
                      <a:pt x="186" y="543"/>
                    </a:cubicBezTo>
                    <a:cubicBezTo>
                      <a:pt x="188" y="538"/>
                      <a:pt x="187" y="533"/>
                      <a:pt x="183" y="530"/>
                    </a:cubicBezTo>
                    <a:cubicBezTo>
                      <a:pt x="177" y="526"/>
                      <a:pt x="172" y="523"/>
                      <a:pt x="164" y="525"/>
                    </a:cubicBezTo>
                    <a:cubicBezTo>
                      <a:pt x="165" y="528"/>
                      <a:pt x="165" y="531"/>
                      <a:pt x="165" y="535"/>
                    </a:cubicBezTo>
                    <a:close/>
                    <a:moveTo>
                      <a:pt x="633" y="504"/>
                    </a:moveTo>
                    <a:cubicBezTo>
                      <a:pt x="630" y="500"/>
                      <a:pt x="629" y="497"/>
                      <a:pt x="626" y="495"/>
                    </a:cubicBezTo>
                    <a:cubicBezTo>
                      <a:pt x="625" y="494"/>
                      <a:pt x="621" y="493"/>
                      <a:pt x="619" y="494"/>
                    </a:cubicBezTo>
                    <a:cubicBezTo>
                      <a:pt x="617" y="494"/>
                      <a:pt x="616" y="497"/>
                      <a:pt x="616" y="499"/>
                    </a:cubicBezTo>
                    <a:cubicBezTo>
                      <a:pt x="616" y="508"/>
                      <a:pt x="618" y="516"/>
                      <a:pt x="626" y="522"/>
                    </a:cubicBezTo>
                    <a:cubicBezTo>
                      <a:pt x="631" y="527"/>
                      <a:pt x="639" y="526"/>
                      <a:pt x="646" y="521"/>
                    </a:cubicBezTo>
                    <a:cubicBezTo>
                      <a:pt x="651" y="518"/>
                      <a:pt x="652" y="513"/>
                      <a:pt x="649" y="505"/>
                    </a:cubicBezTo>
                    <a:cubicBezTo>
                      <a:pt x="647" y="499"/>
                      <a:pt x="645" y="494"/>
                      <a:pt x="638" y="490"/>
                    </a:cubicBezTo>
                    <a:cubicBezTo>
                      <a:pt x="637" y="492"/>
                      <a:pt x="637" y="494"/>
                      <a:pt x="636" y="496"/>
                    </a:cubicBezTo>
                    <a:cubicBezTo>
                      <a:pt x="635" y="498"/>
                      <a:pt x="635" y="499"/>
                      <a:pt x="633" y="504"/>
                    </a:cubicBezTo>
                    <a:close/>
                    <a:moveTo>
                      <a:pt x="271" y="111"/>
                    </a:moveTo>
                    <a:cubicBezTo>
                      <a:pt x="271" y="110"/>
                      <a:pt x="272" y="109"/>
                      <a:pt x="273" y="108"/>
                    </a:cubicBezTo>
                    <a:cubicBezTo>
                      <a:pt x="272" y="106"/>
                      <a:pt x="271" y="103"/>
                      <a:pt x="269" y="102"/>
                    </a:cubicBezTo>
                    <a:cubicBezTo>
                      <a:pt x="263" y="99"/>
                      <a:pt x="262" y="94"/>
                      <a:pt x="263" y="88"/>
                    </a:cubicBezTo>
                    <a:cubicBezTo>
                      <a:pt x="264" y="86"/>
                      <a:pt x="264" y="84"/>
                      <a:pt x="265" y="82"/>
                    </a:cubicBezTo>
                    <a:cubicBezTo>
                      <a:pt x="265" y="75"/>
                      <a:pt x="261" y="71"/>
                      <a:pt x="254" y="73"/>
                    </a:cubicBezTo>
                    <a:cubicBezTo>
                      <a:pt x="242" y="76"/>
                      <a:pt x="235" y="84"/>
                      <a:pt x="232" y="94"/>
                    </a:cubicBezTo>
                    <a:cubicBezTo>
                      <a:pt x="241" y="98"/>
                      <a:pt x="248" y="103"/>
                      <a:pt x="256" y="107"/>
                    </a:cubicBezTo>
                    <a:cubicBezTo>
                      <a:pt x="261" y="109"/>
                      <a:pt x="266" y="110"/>
                      <a:pt x="271" y="111"/>
                    </a:cubicBezTo>
                    <a:close/>
                    <a:moveTo>
                      <a:pt x="305" y="478"/>
                    </a:moveTo>
                    <a:cubicBezTo>
                      <a:pt x="293" y="469"/>
                      <a:pt x="286" y="459"/>
                      <a:pt x="281" y="447"/>
                    </a:cubicBezTo>
                    <a:cubicBezTo>
                      <a:pt x="276" y="437"/>
                      <a:pt x="273" y="427"/>
                      <a:pt x="270" y="417"/>
                    </a:cubicBezTo>
                    <a:cubicBezTo>
                      <a:pt x="269" y="414"/>
                      <a:pt x="269" y="411"/>
                      <a:pt x="267" y="408"/>
                    </a:cubicBezTo>
                    <a:cubicBezTo>
                      <a:pt x="267" y="406"/>
                      <a:pt x="264" y="405"/>
                      <a:pt x="263" y="405"/>
                    </a:cubicBezTo>
                    <a:cubicBezTo>
                      <a:pt x="262" y="405"/>
                      <a:pt x="260" y="407"/>
                      <a:pt x="260" y="409"/>
                    </a:cubicBezTo>
                    <a:cubicBezTo>
                      <a:pt x="260" y="413"/>
                      <a:pt x="260" y="418"/>
                      <a:pt x="261" y="422"/>
                    </a:cubicBezTo>
                    <a:cubicBezTo>
                      <a:pt x="265" y="438"/>
                      <a:pt x="272" y="453"/>
                      <a:pt x="282" y="467"/>
                    </a:cubicBezTo>
                    <a:cubicBezTo>
                      <a:pt x="286" y="473"/>
                      <a:pt x="292" y="479"/>
                      <a:pt x="297" y="485"/>
                    </a:cubicBezTo>
                    <a:cubicBezTo>
                      <a:pt x="300" y="482"/>
                      <a:pt x="302" y="480"/>
                      <a:pt x="305" y="478"/>
                    </a:cubicBezTo>
                    <a:close/>
                    <a:moveTo>
                      <a:pt x="442" y="515"/>
                    </a:moveTo>
                    <a:cubicBezTo>
                      <a:pt x="440" y="512"/>
                      <a:pt x="438" y="509"/>
                      <a:pt x="436" y="507"/>
                    </a:cubicBezTo>
                    <a:cubicBezTo>
                      <a:pt x="434" y="505"/>
                      <a:pt x="431" y="504"/>
                      <a:pt x="428" y="504"/>
                    </a:cubicBezTo>
                    <a:cubicBezTo>
                      <a:pt x="427" y="505"/>
                      <a:pt x="425" y="508"/>
                      <a:pt x="424" y="510"/>
                    </a:cubicBezTo>
                    <a:cubicBezTo>
                      <a:pt x="422" y="518"/>
                      <a:pt x="427" y="529"/>
                      <a:pt x="435" y="533"/>
                    </a:cubicBezTo>
                    <a:cubicBezTo>
                      <a:pt x="441" y="536"/>
                      <a:pt x="450" y="536"/>
                      <a:pt x="454" y="532"/>
                    </a:cubicBezTo>
                    <a:cubicBezTo>
                      <a:pt x="459" y="529"/>
                      <a:pt x="459" y="523"/>
                      <a:pt x="455" y="515"/>
                    </a:cubicBezTo>
                    <a:cubicBezTo>
                      <a:pt x="454" y="512"/>
                      <a:pt x="452" y="509"/>
                      <a:pt x="449" y="505"/>
                    </a:cubicBezTo>
                    <a:cubicBezTo>
                      <a:pt x="447" y="509"/>
                      <a:pt x="445" y="512"/>
                      <a:pt x="442" y="515"/>
                    </a:cubicBezTo>
                    <a:close/>
                    <a:moveTo>
                      <a:pt x="523" y="518"/>
                    </a:moveTo>
                    <a:cubicBezTo>
                      <a:pt x="520" y="514"/>
                      <a:pt x="518" y="511"/>
                      <a:pt x="515" y="508"/>
                    </a:cubicBezTo>
                    <a:cubicBezTo>
                      <a:pt x="511" y="505"/>
                      <a:pt x="506" y="507"/>
                      <a:pt x="505" y="512"/>
                    </a:cubicBezTo>
                    <a:cubicBezTo>
                      <a:pt x="501" y="527"/>
                      <a:pt x="515" y="542"/>
                      <a:pt x="530" y="538"/>
                    </a:cubicBezTo>
                    <a:cubicBezTo>
                      <a:pt x="537" y="536"/>
                      <a:pt x="540" y="532"/>
                      <a:pt x="538" y="525"/>
                    </a:cubicBezTo>
                    <a:cubicBezTo>
                      <a:pt x="537" y="520"/>
                      <a:pt x="534" y="515"/>
                      <a:pt x="531" y="508"/>
                    </a:cubicBezTo>
                    <a:cubicBezTo>
                      <a:pt x="527" y="512"/>
                      <a:pt x="525" y="515"/>
                      <a:pt x="523" y="518"/>
                    </a:cubicBezTo>
                    <a:close/>
                    <a:moveTo>
                      <a:pt x="595" y="510"/>
                    </a:moveTo>
                    <a:cubicBezTo>
                      <a:pt x="594" y="508"/>
                      <a:pt x="593" y="507"/>
                      <a:pt x="592" y="506"/>
                    </a:cubicBezTo>
                    <a:cubicBezTo>
                      <a:pt x="591" y="504"/>
                      <a:pt x="590" y="502"/>
                      <a:pt x="588" y="501"/>
                    </a:cubicBezTo>
                    <a:cubicBezTo>
                      <a:pt x="584" y="497"/>
                      <a:pt x="579" y="498"/>
                      <a:pt x="578" y="503"/>
                    </a:cubicBezTo>
                    <a:cubicBezTo>
                      <a:pt x="576" y="511"/>
                      <a:pt x="578" y="518"/>
                      <a:pt x="583" y="524"/>
                    </a:cubicBezTo>
                    <a:cubicBezTo>
                      <a:pt x="589" y="531"/>
                      <a:pt x="596" y="531"/>
                      <a:pt x="604" y="529"/>
                    </a:cubicBezTo>
                    <a:cubicBezTo>
                      <a:pt x="610" y="528"/>
                      <a:pt x="612" y="523"/>
                      <a:pt x="611" y="518"/>
                    </a:cubicBezTo>
                    <a:cubicBezTo>
                      <a:pt x="610" y="512"/>
                      <a:pt x="608" y="506"/>
                      <a:pt x="602" y="501"/>
                    </a:cubicBezTo>
                    <a:cubicBezTo>
                      <a:pt x="600" y="504"/>
                      <a:pt x="598" y="507"/>
                      <a:pt x="595" y="510"/>
                    </a:cubicBezTo>
                    <a:close/>
                    <a:moveTo>
                      <a:pt x="558" y="511"/>
                    </a:moveTo>
                    <a:cubicBezTo>
                      <a:pt x="555" y="507"/>
                      <a:pt x="554" y="504"/>
                      <a:pt x="552" y="502"/>
                    </a:cubicBezTo>
                    <a:cubicBezTo>
                      <a:pt x="550" y="500"/>
                      <a:pt x="547" y="499"/>
                      <a:pt x="544" y="500"/>
                    </a:cubicBezTo>
                    <a:cubicBezTo>
                      <a:pt x="543" y="500"/>
                      <a:pt x="541" y="503"/>
                      <a:pt x="541" y="505"/>
                    </a:cubicBezTo>
                    <a:cubicBezTo>
                      <a:pt x="538" y="520"/>
                      <a:pt x="549" y="532"/>
                      <a:pt x="563" y="530"/>
                    </a:cubicBezTo>
                    <a:cubicBezTo>
                      <a:pt x="572" y="530"/>
                      <a:pt x="576" y="525"/>
                      <a:pt x="573" y="516"/>
                    </a:cubicBezTo>
                    <a:cubicBezTo>
                      <a:pt x="572" y="511"/>
                      <a:pt x="569" y="507"/>
                      <a:pt x="567" y="503"/>
                    </a:cubicBezTo>
                    <a:cubicBezTo>
                      <a:pt x="567" y="503"/>
                      <a:pt x="566" y="503"/>
                      <a:pt x="564" y="502"/>
                    </a:cubicBezTo>
                    <a:cubicBezTo>
                      <a:pt x="563" y="505"/>
                      <a:pt x="561" y="507"/>
                      <a:pt x="558" y="511"/>
                    </a:cubicBezTo>
                    <a:close/>
                    <a:moveTo>
                      <a:pt x="121" y="374"/>
                    </a:moveTo>
                    <a:cubicBezTo>
                      <a:pt x="126" y="373"/>
                      <a:pt x="129" y="372"/>
                      <a:pt x="134" y="371"/>
                    </a:cubicBezTo>
                    <a:cubicBezTo>
                      <a:pt x="124" y="351"/>
                      <a:pt x="130" y="330"/>
                      <a:pt x="128" y="310"/>
                    </a:cubicBezTo>
                    <a:cubicBezTo>
                      <a:pt x="118" y="308"/>
                      <a:pt x="117" y="308"/>
                      <a:pt x="116" y="317"/>
                    </a:cubicBezTo>
                    <a:cubicBezTo>
                      <a:pt x="115" y="336"/>
                      <a:pt x="117" y="354"/>
                      <a:pt x="121" y="374"/>
                    </a:cubicBezTo>
                    <a:close/>
                    <a:moveTo>
                      <a:pt x="481" y="517"/>
                    </a:moveTo>
                    <a:cubicBezTo>
                      <a:pt x="478" y="514"/>
                      <a:pt x="476" y="510"/>
                      <a:pt x="473" y="508"/>
                    </a:cubicBezTo>
                    <a:cubicBezTo>
                      <a:pt x="469" y="505"/>
                      <a:pt x="465" y="506"/>
                      <a:pt x="464" y="511"/>
                    </a:cubicBezTo>
                    <a:cubicBezTo>
                      <a:pt x="462" y="518"/>
                      <a:pt x="463" y="526"/>
                      <a:pt x="469" y="532"/>
                    </a:cubicBezTo>
                    <a:cubicBezTo>
                      <a:pt x="475" y="538"/>
                      <a:pt x="482" y="539"/>
                      <a:pt x="490" y="537"/>
                    </a:cubicBezTo>
                    <a:cubicBezTo>
                      <a:pt x="495" y="536"/>
                      <a:pt x="497" y="532"/>
                      <a:pt x="496" y="527"/>
                    </a:cubicBezTo>
                    <a:cubicBezTo>
                      <a:pt x="496" y="520"/>
                      <a:pt x="493" y="514"/>
                      <a:pt x="488" y="509"/>
                    </a:cubicBezTo>
                    <a:cubicBezTo>
                      <a:pt x="486" y="512"/>
                      <a:pt x="484" y="514"/>
                      <a:pt x="481" y="517"/>
                    </a:cubicBezTo>
                    <a:close/>
                    <a:moveTo>
                      <a:pt x="345" y="316"/>
                    </a:moveTo>
                    <a:cubicBezTo>
                      <a:pt x="339" y="314"/>
                      <a:pt x="339" y="314"/>
                      <a:pt x="336" y="319"/>
                    </a:cubicBezTo>
                    <a:cubicBezTo>
                      <a:pt x="329" y="339"/>
                      <a:pt x="326" y="359"/>
                      <a:pt x="327" y="379"/>
                    </a:cubicBezTo>
                    <a:cubicBezTo>
                      <a:pt x="328" y="386"/>
                      <a:pt x="331" y="386"/>
                      <a:pt x="335" y="385"/>
                    </a:cubicBezTo>
                    <a:cubicBezTo>
                      <a:pt x="338" y="362"/>
                      <a:pt x="342" y="339"/>
                      <a:pt x="345" y="316"/>
                    </a:cubicBezTo>
                    <a:close/>
                    <a:moveTo>
                      <a:pt x="229" y="493"/>
                    </a:moveTo>
                    <a:cubicBezTo>
                      <a:pt x="230" y="498"/>
                      <a:pt x="231" y="500"/>
                      <a:pt x="232" y="503"/>
                    </a:cubicBezTo>
                    <a:cubicBezTo>
                      <a:pt x="230" y="503"/>
                      <a:pt x="228" y="502"/>
                      <a:pt x="227" y="502"/>
                    </a:cubicBezTo>
                    <a:cubicBezTo>
                      <a:pt x="220" y="504"/>
                      <a:pt x="217" y="510"/>
                      <a:pt x="222" y="516"/>
                    </a:cubicBezTo>
                    <a:cubicBezTo>
                      <a:pt x="227" y="522"/>
                      <a:pt x="241" y="525"/>
                      <a:pt x="247" y="519"/>
                    </a:cubicBezTo>
                    <a:cubicBezTo>
                      <a:pt x="251" y="516"/>
                      <a:pt x="253" y="511"/>
                      <a:pt x="254" y="507"/>
                    </a:cubicBezTo>
                    <a:cubicBezTo>
                      <a:pt x="254" y="502"/>
                      <a:pt x="250" y="498"/>
                      <a:pt x="245" y="497"/>
                    </a:cubicBezTo>
                    <a:cubicBezTo>
                      <a:pt x="241" y="495"/>
                      <a:pt x="236" y="495"/>
                      <a:pt x="229" y="493"/>
                    </a:cubicBezTo>
                    <a:close/>
                    <a:moveTo>
                      <a:pt x="524" y="318"/>
                    </a:moveTo>
                    <a:cubicBezTo>
                      <a:pt x="514" y="326"/>
                      <a:pt x="505" y="334"/>
                      <a:pt x="495" y="341"/>
                    </a:cubicBezTo>
                    <a:cubicBezTo>
                      <a:pt x="484" y="348"/>
                      <a:pt x="471" y="347"/>
                      <a:pt x="459" y="345"/>
                    </a:cubicBezTo>
                    <a:cubicBezTo>
                      <a:pt x="456" y="352"/>
                      <a:pt x="458" y="354"/>
                      <a:pt x="463" y="355"/>
                    </a:cubicBezTo>
                    <a:cubicBezTo>
                      <a:pt x="471" y="355"/>
                      <a:pt x="478" y="356"/>
                      <a:pt x="486" y="355"/>
                    </a:cubicBezTo>
                    <a:cubicBezTo>
                      <a:pt x="506" y="353"/>
                      <a:pt x="520" y="339"/>
                      <a:pt x="524" y="318"/>
                    </a:cubicBezTo>
                    <a:close/>
                    <a:moveTo>
                      <a:pt x="154" y="385"/>
                    </a:moveTo>
                    <a:cubicBezTo>
                      <a:pt x="133" y="390"/>
                      <a:pt x="112" y="392"/>
                      <a:pt x="91" y="398"/>
                    </a:cubicBezTo>
                    <a:cubicBezTo>
                      <a:pt x="93" y="404"/>
                      <a:pt x="94" y="409"/>
                      <a:pt x="101" y="407"/>
                    </a:cubicBezTo>
                    <a:cubicBezTo>
                      <a:pt x="119" y="404"/>
                      <a:pt x="136" y="400"/>
                      <a:pt x="153" y="396"/>
                    </a:cubicBezTo>
                    <a:cubicBezTo>
                      <a:pt x="154" y="396"/>
                      <a:pt x="155" y="395"/>
                      <a:pt x="157" y="394"/>
                    </a:cubicBezTo>
                    <a:cubicBezTo>
                      <a:pt x="156" y="391"/>
                      <a:pt x="155" y="389"/>
                      <a:pt x="154" y="385"/>
                    </a:cubicBezTo>
                    <a:close/>
                    <a:moveTo>
                      <a:pt x="100" y="430"/>
                    </a:moveTo>
                    <a:cubicBezTo>
                      <a:pt x="102" y="440"/>
                      <a:pt x="102" y="440"/>
                      <a:pt x="109" y="439"/>
                    </a:cubicBezTo>
                    <a:cubicBezTo>
                      <a:pt x="126" y="434"/>
                      <a:pt x="143" y="430"/>
                      <a:pt x="159" y="425"/>
                    </a:cubicBezTo>
                    <a:cubicBezTo>
                      <a:pt x="161" y="425"/>
                      <a:pt x="163" y="423"/>
                      <a:pt x="164" y="422"/>
                    </a:cubicBezTo>
                    <a:cubicBezTo>
                      <a:pt x="163" y="419"/>
                      <a:pt x="162" y="417"/>
                      <a:pt x="161" y="413"/>
                    </a:cubicBezTo>
                    <a:cubicBezTo>
                      <a:pt x="140" y="419"/>
                      <a:pt x="120" y="424"/>
                      <a:pt x="100" y="430"/>
                    </a:cubicBezTo>
                    <a:close/>
                    <a:moveTo>
                      <a:pt x="200" y="522"/>
                    </a:moveTo>
                    <a:cubicBezTo>
                      <a:pt x="198" y="522"/>
                      <a:pt x="196" y="521"/>
                      <a:pt x="194" y="522"/>
                    </a:cubicBezTo>
                    <a:cubicBezTo>
                      <a:pt x="188" y="524"/>
                      <a:pt x="186" y="530"/>
                      <a:pt x="190" y="535"/>
                    </a:cubicBezTo>
                    <a:cubicBezTo>
                      <a:pt x="196" y="541"/>
                      <a:pt x="207" y="544"/>
                      <a:pt x="214" y="540"/>
                    </a:cubicBezTo>
                    <a:cubicBezTo>
                      <a:pt x="220" y="537"/>
                      <a:pt x="223" y="532"/>
                      <a:pt x="222" y="526"/>
                    </a:cubicBezTo>
                    <a:cubicBezTo>
                      <a:pt x="222" y="521"/>
                      <a:pt x="218" y="517"/>
                      <a:pt x="213" y="516"/>
                    </a:cubicBezTo>
                    <a:cubicBezTo>
                      <a:pt x="209" y="515"/>
                      <a:pt x="204" y="515"/>
                      <a:pt x="198" y="514"/>
                    </a:cubicBezTo>
                    <a:cubicBezTo>
                      <a:pt x="199" y="517"/>
                      <a:pt x="199" y="519"/>
                      <a:pt x="200" y="522"/>
                    </a:cubicBezTo>
                    <a:close/>
                    <a:moveTo>
                      <a:pt x="74" y="314"/>
                    </a:moveTo>
                    <a:cubicBezTo>
                      <a:pt x="75" y="337"/>
                      <a:pt x="79" y="358"/>
                      <a:pt x="88" y="380"/>
                    </a:cubicBezTo>
                    <a:cubicBezTo>
                      <a:pt x="92" y="378"/>
                      <a:pt x="95" y="377"/>
                      <a:pt x="98" y="376"/>
                    </a:cubicBezTo>
                    <a:cubicBezTo>
                      <a:pt x="86" y="356"/>
                      <a:pt x="87" y="334"/>
                      <a:pt x="84" y="312"/>
                    </a:cubicBezTo>
                    <a:cubicBezTo>
                      <a:pt x="80" y="313"/>
                      <a:pt x="77" y="313"/>
                      <a:pt x="74" y="314"/>
                    </a:cubicBezTo>
                    <a:close/>
                    <a:moveTo>
                      <a:pt x="242" y="345"/>
                    </a:moveTo>
                    <a:cubicBezTo>
                      <a:pt x="239" y="371"/>
                      <a:pt x="242" y="395"/>
                      <a:pt x="244" y="419"/>
                    </a:cubicBezTo>
                    <a:cubicBezTo>
                      <a:pt x="245" y="422"/>
                      <a:pt x="246" y="426"/>
                      <a:pt x="250" y="426"/>
                    </a:cubicBezTo>
                    <a:cubicBezTo>
                      <a:pt x="255" y="425"/>
                      <a:pt x="254" y="421"/>
                      <a:pt x="255" y="417"/>
                    </a:cubicBezTo>
                    <a:cubicBezTo>
                      <a:pt x="255" y="416"/>
                      <a:pt x="254" y="414"/>
                      <a:pt x="253" y="413"/>
                    </a:cubicBezTo>
                    <a:cubicBezTo>
                      <a:pt x="247" y="403"/>
                      <a:pt x="247" y="392"/>
                      <a:pt x="248" y="382"/>
                    </a:cubicBezTo>
                    <a:cubicBezTo>
                      <a:pt x="249" y="371"/>
                      <a:pt x="250" y="360"/>
                      <a:pt x="252" y="348"/>
                    </a:cubicBezTo>
                    <a:cubicBezTo>
                      <a:pt x="252" y="347"/>
                      <a:pt x="251" y="346"/>
                      <a:pt x="251" y="345"/>
                    </a:cubicBezTo>
                    <a:cubicBezTo>
                      <a:pt x="249" y="345"/>
                      <a:pt x="248" y="344"/>
                      <a:pt x="247" y="344"/>
                    </a:cubicBezTo>
                    <a:cubicBezTo>
                      <a:pt x="246" y="345"/>
                      <a:pt x="244" y="345"/>
                      <a:pt x="242" y="345"/>
                    </a:cubicBezTo>
                    <a:close/>
                    <a:moveTo>
                      <a:pt x="439" y="343"/>
                    </a:moveTo>
                    <a:cubicBezTo>
                      <a:pt x="412" y="345"/>
                      <a:pt x="402" y="325"/>
                      <a:pt x="388" y="306"/>
                    </a:cubicBezTo>
                    <a:cubicBezTo>
                      <a:pt x="390" y="319"/>
                      <a:pt x="394" y="328"/>
                      <a:pt x="400" y="336"/>
                    </a:cubicBezTo>
                    <a:cubicBezTo>
                      <a:pt x="409" y="347"/>
                      <a:pt x="420" y="352"/>
                      <a:pt x="434" y="352"/>
                    </a:cubicBezTo>
                    <a:cubicBezTo>
                      <a:pt x="440" y="352"/>
                      <a:pt x="441" y="350"/>
                      <a:pt x="439" y="343"/>
                    </a:cubicBezTo>
                    <a:close/>
                    <a:moveTo>
                      <a:pt x="548" y="138"/>
                    </a:moveTo>
                    <a:cubicBezTo>
                      <a:pt x="552" y="145"/>
                      <a:pt x="561" y="144"/>
                      <a:pt x="562" y="153"/>
                    </a:cubicBezTo>
                    <a:cubicBezTo>
                      <a:pt x="563" y="162"/>
                      <a:pt x="556" y="165"/>
                      <a:pt x="550" y="168"/>
                    </a:cubicBezTo>
                    <a:cubicBezTo>
                      <a:pt x="556" y="175"/>
                      <a:pt x="560" y="175"/>
                      <a:pt x="566" y="170"/>
                    </a:cubicBezTo>
                    <a:cubicBezTo>
                      <a:pt x="572" y="165"/>
                      <a:pt x="575" y="157"/>
                      <a:pt x="574" y="150"/>
                    </a:cubicBezTo>
                    <a:cubicBezTo>
                      <a:pt x="574" y="143"/>
                      <a:pt x="570" y="138"/>
                      <a:pt x="563" y="135"/>
                    </a:cubicBezTo>
                    <a:cubicBezTo>
                      <a:pt x="558" y="134"/>
                      <a:pt x="553" y="132"/>
                      <a:pt x="548" y="138"/>
                    </a:cubicBezTo>
                    <a:close/>
                    <a:moveTo>
                      <a:pt x="434" y="175"/>
                    </a:moveTo>
                    <a:cubicBezTo>
                      <a:pt x="433" y="175"/>
                      <a:pt x="432" y="175"/>
                      <a:pt x="431" y="176"/>
                    </a:cubicBezTo>
                    <a:cubicBezTo>
                      <a:pt x="429" y="182"/>
                      <a:pt x="426" y="185"/>
                      <a:pt x="419" y="185"/>
                    </a:cubicBezTo>
                    <a:cubicBezTo>
                      <a:pt x="412" y="184"/>
                      <a:pt x="410" y="180"/>
                      <a:pt x="408" y="175"/>
                    </a:cubicBezTo>
                    <a:cubicBezTo>
                      <a:pt x="407" y="173"/>
                      <a:pt x="405" y="172"/>
                      <a:pt x="403" y="170"/>
                    </a:cubicBezTo>
                    <a:cubicBezTo>
                      <a:pt x="401" y="172"/>
                      <a:pt x="399" y="174"/>
                      <a:pt x="399" y="177"/>
                    </a:cubicBezTo>
                    <a:cubicBezTo>
                      <a:pt x="397" y="186"/>
                      <a:pt x="403" y="194"/>
                      <a:pt x="411" y="196"/>
                    </a:cubicBezTo>
                    <a:cubicBezTo>
                      <a:pt x="421" y="199"/>
                      <a:pt x="434" y="193"/>
                      <a:pt x="437" y="185"/>
                    </a:cubicBezTo>
                    <a:cubicBezTo>
                      <a:pt x="439" y="181"/>
                      <a:pt x="439" y="177"/>
                      <a:pt x="434" y="175"/>
                    </a:cubicBezTo>
                    <a:close/>
                    <a:moveTo>
                      <a:pt x="387" y="122"/>
                    </a:moveTo>
                    <a:cubicBezTo>
                      <a:pt x="375" y="122"/>
                      <a:pt x="368" y="128"/>
                      <a:pt x="367" y="136"/>
                    </a:cubicBezTo>
                    <a:cubicBezTo>
                      <a:pt x="365" y="146"/>
                      <a:pt x="372" y="158"/>
                      <a:pt x="380" y="161"/>
                    </a:cubicBezTo>
                    <a:cubicBezTo>
                      <a:pt x="382" y="161"/>
                      <a:pt x="384" y="161"/>
                      <a:pt x="386" y="161"/>
                    </a:cubicBezTo>
                    <a:cubicBezTo>
                      <a:pt x="387" y="160"/>
                      <a:pt x="390" y="159"/>
                      <a:pt x="390" y="157"/>
                    </a:cubicBezTo>
                    <a:cubicBezTo>
                      <a:pt x="390" y="156"/>
                      <a:pt x="388" y="154"/>
                      <a:pt x="387" y="153"/>
                    </a:cubicBezTo>
                    <a:cubicBezTo>
                      <a:pt x="376" y="146"/>
                      <a:pt x="376" y="138"/>
                      <a:pt x="387" y="131"/>
                    </a:cubicBezTo>
                    <a:cubicBezTo>
                      <a:pt x="390" y="130"/>
                      <a:pt x="394" y="129"/>
                      <a:pt x="392" y="125"/>
                    </a:cubicBezTo>
                    <a:cubicBezTo>
                      <a:pt x="391" y="123"/>
                      <a:pt x="387" y="122"/>
                      <a:pt x="387" y="122"/>
                    </a:cubicBezTo>
                    <a:close/>
                    <a:moveTo>
                      <a:pt x="496" y="368"/>
                    </a:moveTo>
                    <a:cubicBezTo>
                      <a:pt x="489" y="371"/>
                      <a:pt x="484" y="375"/>
                      <a:pt x="479" y="376"/>
                    </a:cubicBezTo>
                    <a:cubicBezTo>
                      <a:pt x="473" y="377"/>
                      <a:pt x="467" y="375"/>
                      <a:pt x="461" y="374"/>
                    </a:cubicBezTo>
                    <a:cubicBezTo>
                      <a:pt x="460" y="385"/>
                      <a:pt x="463" y="390"/>
                      <a:pt x="473" y="394"/>
                    </a:cubicBezTo>
                    <a:cubicBezTo>
                      <a:pt x="480" y="396"/>
                      <a:pt x="485" y="394"/>
                      <a:pt x="489" y="386"/>
                    </a:cubicBezTo>
                    <a:cubicBezTo>
                      <a:pt x="492" y="381"/>
                      <a:pt x="493" y="375"/>
                      <a:pt x="496" y="368"/>
                    </a:cubicBezTo>
                    <a:close/>
                    <a:moveTo>
                      <a:pt x="530" y="180"/>
                    </a:moveTo>
                    <a:cubicBezTo>
                      <a:pt x="529" y="179"/>
                      <a:pt x="528" y="176"/>
                      <a:pt x="526" y="175"/>
                    </a:cubicBezTo>
                    <a:cubicBezTo>
                      <a:pt x="522" y="173"/>
                      <a:pt x="520" y="177"/>
                      <a:pt x="520" y="180"/>
                    </a:cubicBezTo>
                    <a:cubicBezTo>
                      <a:pt x="518" y="187"/>
                      <a:pt x="513" y="189"/>
                      <a:pt x="507" y="189"/>
                    </a:cubicBezTo>
                    <a:cubicBezTo>
                      <a:pt x="503" y="189"/>
                      <a:pt x="500" y="187"/>
                      <a:pt x="498" y="182"/>
                    </a:cubicBezTo>
                    <a:cubicBezTo>
                      <a:pt x="497" y="181"/>
                      <a:pt x="494" y="180"/>
                      <a:pt x="493" y="179"/>
                    </a:cubicBezTo>
                    <a:cubicBezTo>
                      <a:pt x="492" y="181"/>
                      <a:pt x="491" y="183"/>
                      <a:pt x="490" y="185"/>
                    </a:cubicBezTo>
                    <a:cubicBezTo>
                      <a:pt x="490" y="186"/>
                      <a:pt x="490" y="188"/>
                      <a:pt x="491" y="189"/>
                    </a:cubicBezTo>
                    <a:cubicBezTo>
                      <a:pt x="494" y="196"/>
                      <a:pt x="506" y="202"/>
                      <a:pt x="515" y="201"/>
                    </a:cubicBezTo>
                    <a:cubicBezTo>
                      <a:pt x="524" y="199"/>
                      <a:pt x="530" y="192"/>
                      <a:pt x="530" y="180"/>
                    </a:cubicBezTo>
                    <a:close/>
                    <a:moveTo>
                      <a:pt x="110" y="462"/>
                    </a:moveTo>
                    <a:cubicBezTo>
                      <a:pt x="113" y="470"/>
                      <a:pt x="116" y="472"/>
                      <a:pt x="122" y="469"/>
                    </a:cubicBezTo>
                    <a:cubicBezTo>
                      <a:pt x="132" y="465"/>
                      <a:pt x="141" y="462"/>
                      <a:pt x="150" y="459"/>
                    </a:cubicBezTo>
                    <a:cubicBezTo>
                      <a:pt x="158" y="456"/>
                      <a:pt x="158" y="455"/>
                      <a:pt x="154" y="445"/>
                    </a:cubicBezTo>
                    <a:cubicBezTo>
                      <a:pt x="139" y="451"/>
                      <a:pt x="125" y="456"/>
                      <a:pt x="110" y="462"/>
                    </a:cubicBezTo>
                    <a:close/>
                    <a:moveTo>
                      <a:pt x="437" y="366"/>
                    </a:moveTo>
                    <a:cubicBezTo>
                      <a:pt x="425" y="373"/>
                      <a:pt x="415" y="370"/>
                      <a:pt x="405" y="361"/>
                    </a:cubicBezTo>
                    <a:cubicBezTo>
                      <a:pt x="405" y="371"/>
                      <a:pt x="408" y="380"/>
                      <a:pt x="413" y="384"/>
                    </a:cubicBezTo>
                    <a:cubicBezTo>
                      <a:pt x="415" y="386"/>
                      <a:pt x="418" y="388"/>
                      <a:pt x="421" y="388"/>
                    </a:cubicBezTo>
                    <a:cubicBezTo>
                      <a:pt x="431" y="388"/>
                      <a:pt x="439" y="379"/>
                      <a:pt x="437" y="366"/>
                    </a:cubicBezTo>
                    <a:close/>
                    <a:moveTo>
                      <a:pt x="210" y="69"/>
                    </a:moveTo>
                    <a:cubicBezTo>
                      <a:pt x="212" y="64"/>
                      <a:pt x="214" y="56"/>
                      <a:pt x="218" y="53"/>
                    </a:cubicBezTo>
                    <a:cubicBezTo>
                      <a:pt x="222" y="50"/>
                      <a:pt x="229" y="52"/>
                      <a:pt x="236" y="51"/>
                    </a:cubicBezTo>
                    <a:cubicBezTo>
                      <a:pt x="238" y="45"/>
                      <a:pt x="234" y="41"/>
                      <a:pt x="228" y="41"/>
                    </a:cubicBezTo>
                    <a:cubicBezTo>
                      <a:pt x="222" y="41"/>
                      <a:pt x="215" y="42"/>
                      <a:pt x="209" y="44"/>
                    </a:cubicBezTo>
                    <a:cubicBezTo>
                      <a:pt x="203" y="46"/>
                      <a:pt x="200" y="51"/>
                      <a:pt x="201" y="56"/>
                    </a:cubicBezTo>
                    <a:cubicBezTo>
                      <a:pt x="201" y="62"/>
                      <a:pt x="203" y="67"/>
                      <a:pt x="210" y="69"/>
                    </a:cubicBezTo>
                    <a:close/>
                    <a:moveTo>
                      <a:pt x="288" y="107"/>
                    </a:moveTo>
                    <a:cubicBezTo>
                      <a:pt x="291" y="106"/>
                      <a:pt x="294" y="105"/>
                      <a:pt x="296" y="104"/>
                    </a:cubicBezTo>
                    <a:cubicBezTo>
                      <a:pt x="305" y="100"/>
                      <a:pt x="308" y="101"/>
                      <a:pt x="312" y="109"/>
                    </a:cubicBezTo>
                    <a:cubicBezTo>
                      <a:pt x="313" y="110"/>
                      <a:pt x="313" y="112"/>
                      <a:pt x="314" y="113"/>
                    </a:cubicBezTo>
                    <a:cubicBezTo>
                      <a:pt x="315" y="114"/>
                      <a:pt x="317" y="116"/>
                      <a:pt x="318" y="116"/>
                    </a:cubicBezTo>
                    <a:cubicBezTo>
                      <a:pt x="320" y="115"/>
                      <a:pt x="322" y="113"/>
                      <a:pt x="322" y="112"/>
                    </a:cubicBezTo>
                    <a:cubicBezTo>
                      <a:pt x="323" y="109"/>
                      <a:pt x="323" y="106"/>
                      <a:pt x="321" y="104"/>
                    </a:cubicBezTo>
                    <a:cubicBezTo>
                      <a:pt x="317" y="99"/>
                      <a:pt x="312" y="94"/>
                      <a:pt x="307" y="90"/>
                    </a:cubicBezTo>
                    <a:cubicBezTo>
                      <a:pt x="302" y="87"/>
                      <a:pt x="297" y="88"/>
                      <a:pt x="292" y="91"/>
                    </a:cubicBezTo>
                    <a:cubicBezTo>
                      <a:pt x="288" y="95"/>
                      <a:pt x="285" y="99"/>
                      <a:pt x="288" y="107"/>
                    </a:cubicBezTo>
                    <a:close/>
                    <a:moveTo>
                      <a:pt x="360" y="418"/>
                    </a:moveTo>
                    <a:cubicBezTo>
                      <a:pt x="359" y="399"/>
                      <a:pt x="358" y="381"/>
                      <a:pt x="357" y="362"/>
                    </a:cubicBezTo>
                    <a:cubicBezTo>
                      <a:pt x="350" y="361"/>
                      <a:pt x="347" y="362"/>
                      <a:pt x="347" y="368"/>
                    </a:cubicBezTo>
                    <a:cubicBezTo>
                      <a:pt x="348" y="383"/>
                      <a:pt x="350" y="399"/>
                      <a:pt x="351" y="415"/>
                    </a:cubicBezTo>
                    <a:cubicBezTo>
                      <a:pt x="351" y="419"/>
                      <a:pt x="354" y="420"/>
                      <a:pt x="360" y="418"/>
                    </a:cubicBezTo>
                    <a:close/>
                    <a:moveTo>
                      <a:pt x="23" y="423"/>
                    </a:moveTo>
                    <a:cubicBezTo>
                      <a:pt x="36" y="435"/>
                      <a:pt x="49" y="445"/>
                      <a:pt x="64" y="452"/>
                    </a:cubicBezTo>
                    <a:cubicBezTo>
                      <a:pt x="66" y="453"/>
                      <a:pt x="68" y="453"/>
                      <a:pt x="70" y="453"/>
                    </a:cubicBezTo>
                    <a:cubicBezTo>
                      <a:pt x="75" y="454"/>
                      <a:pt x="76" y="451"/>
                      <a:pt x="76" y="447"/>
                    </a:cubicBezTo>
                    <a:cubicBezTo>
                      <a:pt x="57" y="442"/>
                      <a:pt x="44" y="428"/>
                      <a:pt x="30" y="417"/>
                    </a:cubicBezTo>
                    <a:cubicBezTo>
                      <a:pt x="29" y="418"/>
                      <a:pt x="27" y="418"/>
                      <a:pt x="27" y="419"/>
                    </a:cubicBezTo>
                    <a:cubicBezTo>
                      <a:pt x="26" y="420"/>
                      <a:pt x="25" y="421"/>
                      <a:pt x="23" y="423"/>
                    </a:cubicBezTo>
                    <a:close/>
                    <a:moveTo>
                      <a:pt x="631" y="176"/>
                    </a:moveTo>
                    <a:cubicBezTo>
                      <a:pt x="638" y="172"/>
                      <a:pt x="640" y="168"/>
                      <a:pt x="636" y="163"/>
                    </a:cubicBezTo>
                    <a:cubicBezTo>
                      <a:pt x="632" y="158"/>
                      <a:pt x="627" y="153"/>
                      <a:pt x="621" y="150"/>
                    </a:cubicBezTo>
                    <a:cubicBezTo>
                      <a:pt x="613" y="145"/>
                      <a:pt x="603" y="152"/>
                      <a:pt x="601" y="161"/>
                    </a:cubicBezTo>
                    <a:cubicBezTo>
                      <a:pt x="601" y="165"/>
                      <a:pt x="603" y="167"/>
                      <a:pt x="608" y="166"/>
                    </a:cubicBezTo>
                    <a:cubicBezTo>
                      <a:pt x="609" y="165"/>
                      <a:pt x="610" y="164"/>
                      <a:pt x="612" y="164"/>
                    </a:cubicBezTo>
                    <a:cubicBezTo>
                      <a:pt x="620" y="160"/>
                      <a:pt x="623" y="161"/>
                      <a:pt x="627" y="169"/>
                    </a:cubicBezTo>
                    <a:cubicBezTo>
                      <a:pt x="629" y="171"/>
                      <a:pt x="630" y="174"/>
                      <a:pt x="631" y="176"/>
                    </a:cubicBezTo>
                    <a:close/>
                    <a:moveTo>
                      <a:pt x="54" y="210"/>
                    </a:moveTo>
                    <a:cubicBezTo>
                      <a:pt x="54" y="207"/>
                      <a:pt x="54" y="205"/>
                      <a:pt x="53" y="203"/>
                    </a:cubicBezTo>
                    <a:cubicBezTo>
                      <a:pt x="48" y="190"/>
                      <a:pt x="48" y="190"/>
                      <a:pt x="59" y="184"/>
                    </a:cubicBezTo>
                    <a:cubicBezTo>
                      <a:pt x="60" y="184"/>
                      <a:pt x="61" y="184"/>
                      <a:pt x="62" y="183"/>
                    </a:cubicBezTo>
                    <a:cubicBezTo>
                      <a:pt x="63" y="181"/>
                      <a:pt x="64" y="180"/>
                      <a:pt x="64" y="178"/>
                    </a:cubicBezTo>
                    <a:cubicBezTo>
                      <a:pt x="63" y="177"/>
                      <a:pt x="61" y="175"/>
                      <a:pt x="60" y="175"/>
                    </a:cubicBezTo>
                    <a:cubicBezTo>
                      <a:pt x="57" y="175"/>
                      <a:pt x="53" y="175"/>
                      <a:pt x="51" y="177"/>
                    </a:cubicBezTo>
                    <a:cubicBezTo>
                      <a:pt x="47" y="180"/>
                      <a:pt x="43" y="183"/>
                      <a:pt x="40" y="187"/>
                    </a:cubicBezTo>
                    <a:cubicBezTo>
                      <a:pt x="36" y="192"/>
                      <a:pt x="35" y="198"/>
                      <a:pt x="38" y="203"/>
                    </a:cubicBezTo>
                    <a:cubicBezTo>
                      <a:pt x="41" y="208"/>
                      <a:pt x="46" y="212"/>
                      <a:pt x="54" y="210"/>
                    </a:cubicBezTo>
                    <a:close/>
                    <a:moveTo>
                      <a:pt x="98" y="89"/>
                    </a:moveTo>
                    <a:cubicBezTo>
                      <a:pt x="101" y="88"/>
                      <a:pt x="104" y="88"/>
                      <a:pt x="106" y="87"/>
                    </a:cubicBezTo>
                    <a:cubicBezTo>
                      <a:pt x="116" y="83"/>
                      <a:pt x="118" y="83"/>
                      <a:pt x="123" y="93"/>
                    </a:cubicBezTo>
                    <a:cubicBezTo>
                      <a:pt x="125" y="96"/>
                      <a:pt x="126" y="99"/>
                      <a:pt x="130" y="98"/>
                    </a:cubicBezTo>
                    <a:cubicBezTo>
                      <a:pt x="134" y="96"/>
                      <a:pt x="135" y="92"/>
                      <a:pt x="133" y="89"/>
                    </a:cubicBezTo>
                    <a:cubicBezTo>
                      <a:pt x="130" y="84"/>
                      <a:pt x="126" y="79"/>
                      <a:pt x="122" y="75"/>
                    </a:cubicBezTo>
                    <a:cubicBezTo>
                      <a:pt x="117" y="71"/>
                      <a:pt x="111" y="69"/>
                      <a:pt x="105" y="73"/>
                    </a:cubicBezTo>
                    <a:cubicBezTo>
                      <a:pt x="100" y="75"/>
                      <a:pt x="96" y="80"/>
                      <a:pt x="98" y="89"/>
                    </a:cubicBezTo>
                    <a:close/>
                    <a:moveTo>
                      <a:pt x="40" y="335"/>
                    </a:moveTo>
                    <a:cubicBezTo>
                      <a:pt x="36" y="337"/>
                      <a:pt x="34" y="339"/>
                      <a:pt x="36" y="343"/>
                    </a:cubicBezTo>
                    <a:cubicBezTo>
                      <a:pt x="43" y="356"/>
                      <a:pt x="51" y="368"/>
                      <a:pt x="59" y="381"/>
                    </a:cubicBezTo>
                    <a:cubicBezTo>
                      <a:pt x="60" y="384"/>
                      <a:pt x="63" y="386"/>
                      <a:pt x="67" y="388"/>
                    </a:cubicBezTo>
                    <a:cubicBezTo>
                      <a:pt x="71" y="390"/>
                      <a:pt x="73" y="388"/>
                      <a:pt x="74" y="383"/>
                    </a:cubicBezTo>
                    <a:cubicBezTo>
                      <a:pt x="56" y="372"/>
                      <a:pt x="51" y="352"/>
                      <a:pt x="40" y="335"/>
                    </a:cubicBezTo>
                    <a:close/>
                    <a:moveTo>
                      <a:pt x="257" y="213"/>
                    </a:moveTo>
                    <a:cubicBezTo>
                      <a:pt x="261" y="209"/>
                      <a:pt x="263" y="201"/>
                      <a:pt x="272" y="205"/>
                    </a:cubicBezTo>
                    <a:cubicBezTo>
                      <a:pt x="279" y="207"/>
                      <a:pt x="276" y="216"/>
                      <a:pt x="281" y="220"/>
                    </a:cubicBezTo>
                    <a:cubicBezTo>
                      <a:pt x="288" y="216"/>
                      <a:pt x="289" y="206"/>
                      <a:pt x="284" y="199"/>
                    </a:cubicBezTo>
                    <a:cubicBezTo>
                      <a:pt x="279" y="192"/>
                      <a:pt x="267" y="191"/>
                      <a:pt x="259" y="196"/>
                    </a:cubicBezTo>
                    <a:cubicBezTo>
                      <a:pt x="253" y="201"/>
                      <a:pt x="252" y="206"/>
                      <a:pt x="257" y="213"/>
                    </a:cubicBezTo>
                    <a:close/>
                    <a:moveTo>
                      <a:pt x="246" y="440"/>
                    </a:moveTo>
                    <a:cubicBezTo>
                      <a:pt x="240" y="442"/>
                      <a:pt x="238" y="444"/>
                      <a:pt x="240" y="450"/>
                    </a:cubicBezTo>
                    <a:cubicBezTo>
                      <a:pt x="245" y="463"/>
                      <a:pt x="252" y="474"/>
                      <a:pt x="262" y="485"/>
                    </a:cubicBezTo>
                    <a:cubicBezTo>
                      <a:pt x="266" y="483"/>
                      <a:pt x="269" y="481"/>
                      <a:pt x="274" y="478"/>
                    </a:cubicBezTo>
                    <a:cubicBezTo>
                      <a:pt x="258" y="470"/>
                      <a:pt x="253" y="455"/>
                      <a:pt x="246" y="440"/>
                    </a:cubicBezTo>
                    <a:close/>
                    <a:moveTo>
                      <a:pt x="190" y="387"/>
                    </a:moveTo>
                    <a:cubicBezTo>
                      <a:pt x="198" y="388"/>
                      <a:pt x="200" y="384"/>
                      <a:pt x="202" y="379"/>
                    </a:cubicBezTo>
                    <a:cubicBezTo>
                      <a:pt x="206" y="369"/>
                      <a:pt x="205" y="358"/>
                      <a:pt x="203" y="348"/>
                    </a:cubicBezTo>
                    <a:cubicBezTo>
                      <a:pt x="202" y="343"/>
                      <a:pt x="198" y="343"/>
                      <a:pt x="195" y="345"/>
                    </a:cubicBezTo>
                    <a:cubicBezTo>
                      <a:pt x="193" y="359"/>
                      <a:pt x="192" y="373"/>
                      <a:pt x="190" y="387"/>
                    </a:cubicBezTo>
                    <a:close/>
                    <a:moveTo>
                      <a:pt x="59" y="427"/>
                    </a:moveTo>
                    <a:cubicBezTo>
                      <a:pt x="62" y="422"/>
                      <a:pt x="60" y="420"/>
                      <a:pt x="57" y="418"/>
                    </a:cubicBezTo>
                    <a:cubicBezTo>
                      <a:pt x="49" y="409"/>
                      <a:pt x="40" y="401"/>
                      <a:pt x="32" y="392"/>
                    </a:cubicBezTo>
                    <a:cubicBezTo>
                      <a:pt x="29" y="389"/>
                      <a:pt x="26" y="385"/>
                      <a:pt x="23" y="381"/>
                    </a:cubicBezTo>
                    <a:cubicBezTo>
                      <a:pt x="20" y="378"/>
                      <a:pt x="18" y="379"/>
                      <a:pt x="16" y="383"/>
                    </a:cubicBezTo>
                    <a:cubicBezTo>
                      <a:pt x="26" y="401"/>
                      <a:pt x="41" y="415"/>
                      <a:pt x="59" y="427"/>
                    </a:cubicBezTo>
                    <a:close/>
                    <a:moveTo>
                      <a:pt x="389" y="204"/>
                    </a:moveTo>
                    <a:cubicBezTo>
                      <a:pt x="378" y="199"/>
                      <a:pt x="368" y="202"/>
                      <a:pt x="364" y="208"/>
                    </a:cubicBezTo>
                    <a:cubicBezTo>
                      <a:pt x="361" y="213"/>
                      <a:pt x="363" y="222"/>
                      <a:pt x="369" y="228"/>
                    </a:cubicBezTo>
                    <a:cubicBezTo>
                      <a:pt x="374" y="233"/>
                      <a:pt x="379" y="234"/>
                      <a:pt x="386" y="229"/>
                    </a:cubicBezTo>
                    <a:cubicBezTo>
                      <a:pt x="385" y="227"/>
                      <a:pt x="384" y="226"/>
                      <a:pt x="383" y="226"/>
                    </a:cubicBezTo>
                    <a:cubicBezTo>
                      <a:pt x="378" y="225"/>
                      <a:pt x="375" y="222"/>
                      <a:pt x="375" y="217"/>
                    </a:cubicBezTo>
                    <a:cubicBezTo>
                      <a:pt x="375" y="212"/>
                      <a:pt x="378" y="210"/>
                      <a:pt x="382" y="208"/>
                    </a:cubicBezTo>
                    <a:cubicBezTo>
                      <a:pt x="384" y="208"/>
                      <a:pt x="386" y="206"/>
                      <a:pt x="389" y="204"/>
                    </a:cubicBezTo>
                    <a:close/>
                    <a:moveTo>
                      <a:pt x="528" y="169"/>
                    </a:moveTo>
                    <a:cubicBezTo>
                      <a:pt x="537" y="169"/>
                      <a:pt x="542" y="163"/>
                      <a:pt x="542" y="155"/>
                    </a:cubicBezTo>
                    <a:cubicBezTo>
                      <a:pt x="543" y="147"/>
                      <a:pt x="534" y="137"/>
                      <a:pt x="525" y="136"/>
                    </a:cubicBezTo>
                    <a:cubicBezTo>
                      <a:pt x="519" y="136"/>
                      <a:pt x="516" y="139"/>
                      <a:pt x="515" y="146"/>
                    </a:cubicBezTo>
                    <a:cubicBezTo>
                      <a:pt x="530" y="146"/>
                      <a:pt x="534" y="147"/>
                      <a:pt x="528" y="169"/>
                    </a:cubicBezTo>
                    <a:close/>
                    <a:moveTo>
                      <a:pt x="570" y="401"/>
                    </a:moveTo>
                    <a:cubicBezTo>
                      <a:pt x="569" y="395"/>
                      <a:pt x="566" y="393"/>
                      <a:pt x="562" y="395"/>
                    </a:cubicBezTo>
                    <a:cubicBezTo>
                      <a:pt x="547" y="402"/>
                      <a:pt x="535" y="411"/>
                      <a:pt x="525" y="424"/>
                    </a:cubicBezTo>
                    <a:cubicBezTo>
                      <a:pt x="521" y="429"/>
                      <a:pt x="524" y="431"/>
                      <a:pt x="528" y="433"/>
                    </a:cubicBezTo>
                    <a:cubicBezTo>
                      <a:pt x="539" y="418"/>
                      <a:pt x="552" y="407"/>
                      <a:pt x="570" y="401"/>
                    </a:cubicBezTo>
                    <a:close/>
                    <a:moveTo>
                      <a:pt x="398" y="417"/>
                    </a:moveTo>
                    <a:cubicBezTo>
                      <a:pt x="393" y="416"/>
                      <a:pt x="392" y="419"/>
                      <a:pt x="392" y="422"/>
                    </a:cubicBezTo>
                    <a:cubicBezTo>
                      <a:pt x="392" y="435"/>
                      <a:pt x="395" y="447"/>
                      <a:pt x="400" y="458"/>
                    </a:cubicBezTo>
                    <a:cubicBezTo>
                      <a:pt x="402" y="464"/>
                      <a:pt x="406" y="465"/>
                      <a:pt x="411" y="461"/>
                    </a:cubicBezTo>
                    <a:cubicBezTo>
                      <a:pt x="406" y="446"/>
                      <a:pt x="402" y="432"/>
                      <a:pt x="398" y="417"/>
                    </a:cubicBezTo>
                    <a:close/>
                    <a:moveTo>
                      <a:pt x="368" y="401"/>
                    </a:moveTo>
                    <a:cubicBezTo>
                      <a:pt x="369" y="413"/>
                      <a:pt x="370" y="424"/>
                      <a:pt x="370" y="435"/>
                    </a:cubicBezTo>
                    <a:cubicBezTo>
                      <a:pt x="371" y="440"/>
                      <a:pt x="374" y="441"/>
                      <a:pt x="380" y="440"/>
                    </a:cubicBezTo>
                    <a:cubicBezTo>
                      <a:pt x="380" y="429"/>
                      <a:pt x="381" y="419"/>
                      <a:pt x="380" y="408"/>
                    </a:cubicBezTo>
                    <a:cubicBezTo>
                      <a:pt x="380" y="401"/>
                      <a:pt x="380" y="401"/>
                      <a:pt x="368" y="401"/>
                    </a:cubicBezTo>
                    <a:close/>
                    <a:moveTo>
                      <a:pt x="533" y="235"/>
                    </a:moveTo>
                    <a:cubicBezTo>
                      <a:pt x="544" y="239"/>
                      <a:pt x="550" y="237"/>
                      <a:pt x="555" y="229"/>
                    </a:cubicBezTo>
                    <a:cubicBezTo>
                      <a:pt x="559" y="221"/>
                      <a:pt x="558" y="214"/>
                      <a:pt x="551" y="210"/>
                    </a:cubicBezTo>
                    <a:cubicBezTo>
                      <a:pt x="543" y="205"/>
                      <a:pt x="537" y="205"/>
                      <a:pt x="532" y="211"/>
                    </a:cubicBezTo>
                    <a:cubicBezTo>
                      <a:pt x="549" y="221"/>
                      <a:pt x="549" y="225"/>
                      <a:pt x="533" y="235"/>
                    </a:cubicBezTo>
                    <a:close/>
                    <a:moveTo>
                      <a:pt x="462" y="406"/>
                    </a:moveTo>
                    <a:cubicBezTo>
                      <a:pt x="452" y="405"/>
                      <a:pt x="443" y="404"/>
                      <a:pt x="434" y="403"/>
                    </a:cubicBezTo>
                    <a:cubicBezTo>
                      <a:pt x="435" y="409"/>
                      <a:pt x="433" y="418"/>
                      <a:pt x="441" y="420"/>
                    </a:cubicBezTo>
                    <a:cubicBezTo>
                      <a:pt x="446" y="422"/>
                      <a:pt x="453" y="421"/>
                      <a:pt x="457" y="419"/>
                    </a:cubicBezTo>
                    <a:cubicBezTo>
                      <a:pt x="463" y="416"/>
                      <a:pt x="463" y="410"/>
                      <a:pt x="462" y="406"/>
                    </a:cubicBezTo>
                    <a:close/>
                    <a:moveTo>
                      <a:pt x="493" y="472"/>
                    </a:moveTo>
                    <a:cubicBezTo>
                      <a:pt x="481" y="476"/>
                      <a:pt x="469" y="479"/>
                      <a:pt x="457" y="483"/>
                    </a:cubicBezTo>
                    <a:cubicBezTo>
                      <a:pt x="461" y="492"/>
                      <a:pt x="461" y="492"/>
                      <a:pt x="467" y="491"/>
                    </a:cubicBezTo>
                    <a:cubicBezTo>
                      <a:pt x="476" y="488"/>
                      <a:pt x="485" y="485"/>
                      <a:pt x="494" y="482"/>
                    </a:cubicBezTo>
                    <a:cubicBezTo>
                      <a:pt x="495" y="482"/>
                      <a:pt x="496" y="481"/>
                      <a:pt x="497" y="480"/>
                    </a:cubicBezTo>
                    <a:cubicBezTo>
                      <a:pt x="496" y="478"/>
                      <a:pt x="495" y="475"/>
                      <a:pt x="493" y="472"/>
                    </a:cubicBezTo>
                    <a:close/>
                    <a:moveTo>
                      <a:pt x="216" y="404"/>
                    </a:moveTo>
                    <a:cubicBezTo>
                      <a:pt x="217" y="416"/>
                      <a:pt x="218" y="426"/>
                      <a:pt x="220" y="436"/>
                    </a:cubicBezTo>
                    <a:cubicBezTo>
                      <a:pt x="220" y="440"/>
                      <a:pt x="223" y="441"/>
                      <a:pt x="228" y="439"/>
                    </a:cubicBezTo>
                    <a:cubicBezTo>
                      <a:pt x="228" y="428"/>
                      <a:pt x="228" y="417"/>
                      <a:pt x="228" y="405"/>
                    </a:cubicBezTo>
                    <a:cubicBezTo>
                      <a:pt x="224" y="404"/>
                      <a:pt x="221" y="404"/>
                      <a:pt x="216" y="404"/>
                    </a:cubicBezTo>
                    <a:close/>
                    <a:moveTo>
                      <a:pt x="558" y="421"/>
                    </a:moveTo>
                    <a:cubicBezTo>
                      <a:pt x="549" y="428"/>
                      <a:pt x="542" y="433"/>
                      <a:pt x="533" y="440"/>
                    </a:cubicBezTo>
                    <a:cubicBezTo>
                      <a:pt x="539" y="443"/>
                      <a:pt x="544" y="445"/>
                      <a:pt x="549" y="448"/>
                    </a:cubicBezTo>
                    <a:cubicBezTo>
                      <a:pt x="554" y="442"/>
                      <a:pt x="559" y="436"/>
                      <a:pt x="565" y="428"/>
                    </a:cubicBezTo>
                    <a:cubicBezTo>
                      <a:pt x="563" y="426"/>
                      <a:pt x="561" y="424"/>
                      <a:pt x="558" y="421"/>
                    </a:cubicBezTo>
                    <a:close/>
                    <a:moveTo>
                      <a:pt x="162" y="365"/>
                    </a:moveTo>
                    <a:cubicBezTo>
                      <a:pt x="163" y="353"/>
                      <a:pt x="163" y="340"/>
                      <a:pt x="162" y="326"/>
                    </a:cubicBezTo>
                    <a:cubicBezTo>
                      <a:pt x="155" y="328"/>
                      <a:pt x="154" y="328"/>
                      <a:pt x="154" y="332"/>
                    </a:cubicBezTo>
                    <a:cubicBezTo>
                      <a:pt x="153" y="342"/>
                      <a:pt x="153" y="352"/>
                      <a:pt x="153" y="362"/>
                    </a:cubicBezTo>
                    <a:cubicBezTo>
                      <a:pt x="153" y="367"/>
                      <a:pt x="157" y="368"/>
                      <a:pt x="162" y="365"/>
                    </a:cubicBezTo>
                    <a:close/>
                    <a:moveTo>
                      <a:pt x="236" y="206"/>
                    </a:moveTo>
                    <a:cubicBezTo>
                      <a:pt x="242" y="208"/>
                      <a:pt x="247" y="205"/>
                      <a:pt x="251" y="199"/>
                    </a:cubicBezTo>
                    <a:cubicBezTo>
                      <a:pt x="256" y="192"/>
                      <a:pt x="256" y="185"/>
                      <a:pt x="253" y="177"/>
                    </a:cubicBezTo>
                    <a:cubicBezTo>
                      <a:pt x="253" y="175"/>
                      <a:pt x="250" y="175"/>
                      <a:pt x="248" y="175"/>
                    </a:cubicBezTo>
                    <a:cubicBezTo>
                      <a:pt x="247" y="174"/>
                      <a:pt x="245" y="176"/>
                      <a:pt x="245" y="177"/>
                    </a:cubicBezTo>
                    <a:cubicBezTo>
                      <a:pt x="242" y="187"/>
                      <a:pt x="239" y="196"/>
                      <a:pt x="236" y="206"/>
                    </a:cubicBezTo>
                    <a:close/>
                    <a:moveTo>
                      <a:pt x="476" y="450"/>
                    </a:moveTo>
                    <a:cubicBezTo>
                      <a:pt x="473" y="446"/>
                      <a:pt x="471" y="443"/>
                      <a:pt x="469" y="440"/>
                    </a:cubicBezTo>
                    <a:cubicBezTo>
                      <a:pt x="463" y="443"/>
                      <a:pt x="458" y="446"/>
                      <a:pt x="452" y="449"/>
                    </a:cubicBezTo>
                    <a:cubicBezTo>
                      <a:pt x="447" y="452"/>
                      <a:pt x="443" y="455"/>
                      <a:pt x="438" y="458"/>
                    </a:cubicBezTo>
                    <a:cubicBezTo>
                      <a:pt x="438" y="459"/>
                      <a:pt x="438" y="460"/>
                      <a:pt x="438" y="461"/>
                    </a:cubicBezTo>
                    <a:cubicBezTo>
                      <a:pt x="441" y="461"/>
                      <a:pt x="445" y="463"/>
                      <a:pt x="448" y="462"/>
                    </a:cubicBezTo>
                    <a:cubicBezTo>
                      <a:pt x="457" y="458"/>
                      <a:pt x="465" y="454"/>
                      <a:pt x="476" y="450"/>
                    </a:cubicBezTo>
                    <a:close/>
                    <a:moveTo>
                      <a:pt x="403" y="130"/>
                    </a:moveTo>
                    <a:cubicBezTo>
                      <a:pt x="395" y="133"/>
                      <a:pt x="392" y="139"/>
                      <a:pt x="394" y="147"/>
                    </a:cubicBezTo>
                    <a:cubicBezTo>
                      <a:pt x="396" y="154"/>
                      <a:pt x="406" y="160"/>
                      <a:pt x="413" y="159"/>
                    </a:cubicBezTo>
                    <a:cubicBezTo>
                      <a:pt x="419" y="158"/>
                      <a:pt x="421" y="156"/>
                      <a:pt x="420" y="147"/>
                    </a:cubicBezTo>
                    <a:cubicBezTo>
                      <a:pt x="415" y="152"/>
                      <a:pt x="409" y="152"/>
                      <a:pt x="406" y="146"/>
                    </a:cubicBezTo>
                    <a:cubicBezTo>
                      <a:pt x="404" y="141"/>
                      <a:pt x="404" y="135"/>
                      <a:pt x="403" y="130"/>
                    </a:cubicBezTo>
                    <a:close/>
                    <a:moveTo>
                      <a:pt x="211" y="472"/>
                    </a:moveTo>
                    <a:cubicBezTo>
                      <a:pt x="214" y="465"/>
                      <a:pt x="215" y="464"/>
                      <a:pt x="212" y="462"/>
                    </a:cubicBezTo>
                    <a:cubicBezTo>
                      <a:pt x="205" y="454"/>
                      <a:pt x="203" y="445"/>
                      <a:pt x="200" y="436"/>
                    </a:cubicBezTo>
                    <a:cubicBezTo>
                      <a:pt x="200" y="433"/>
                      <a:pt x="198" y="430"/>
                      <a:pt x="196" y="425"/>
                    </a:cubicBezTo>
                    <a:cubicBezTo>
                      <a:pt x="194" y="429"/>
                      <a:pt x="192" y="431"/>
                      <a:pt x="192" y="433"/>
                    </a:cubicBezTo>
                    <a:cubicBezTo>
                      <a:pt x="194" y="448"/>
                      <a:pt x="200" y="461"/>
                      <a:pt x="211" y="472"/>
                    </a:cubicBezTo>
                    <a:close/>
                    <a:moveTo>
                      <a:pt x="77" y="474"/>
                    </a:moveTo>
                    <a:cubicBezTo>
                      <a:pt x="65" y="465"/>
                      <a:pt x="53" y="456"/>
                      <a:pt x="41" y="447"/>
                    </a:cubicBezTo>
                    <a:cubicBezTo>
                      <a:pt x="37" y="449"/>
                      <a:pt x="37" y="452"/>
                      <a:pt x="40" y="455"/>
                    </a:cubicBezTo>
                    <a:cubicBezTo>
                      <a:pt x="50" y="462"/>
                      <a:pt x="59" y="469"/>
                      <a:pt x="69" y="476"/>
                    </a:cubicBezTo>
                    <a:cubicBezTo>
                      <a:pt x="72" y="478"/>
                      <a:pt x="76" y="478"/>
                      <a:pt x="77" y="474"/>
                    </a:cubicBezTo>
                    <a:close/>
                    <a:moveTo>
                      <a:pt x="543" y="394"/>
                    </a:moveTo>
                    <a:cubicBezTo>
                      <a:pt x="562" y="383"/>
                      <a:pt x="570" y="375"/>
                      <a:pt x="571" y="366"/>
                    </a:cubicBezTo>
                    <a:cubicBezTo>
                      <a:pt x="559" y="373"/>
                      <a:pt x="549" y="380"/>
                      <a:pt x="537" y="387"/>
                    </a:cubicBezTo>
                    <a:cubicBezTo>
                      <a:pt x="540" y="390"/>
                      <a:pt x="541" y="392"/>
                      <a:pt x="543" y="394"/>
                    </a:cubicBezTo>
                    <a:close/>
                    <a:moveTo>
                      <a:pt x="551" y="479"/>
                    </a:moveTo>
                    <a:cubicBezTo>
                      <a:pt x="558" y="472"/>
                      <a:pt x="565" y="466"/>
                      <a:pt x="572" y="459"/>
                    </a:cubicBezTo>
                    <a:cubicBezTo>
                      <a:pt x="568" y="456"/>
                      <a:pt x="564" y="454"/>
                      <a:pt x="561" y="457"/>
                    </a:cubicBezTo>
                    <a:cubicBezTo>
                      <a:pt x="555" y="462"/>
                      <a:pt x="549" y="467"/>
                      <a:pt x="543" y="473"/>
                    </a:cubicBezTo>
                    <a:cubicBezTo>
                      <a:pt x="546" y="475"/>
                      <a:pt x="549" y="477"/>
                      <a:pt x="551" y="479"/>
                    </a:cubicBezTo>
                    <a:close/>
                    <a:moveTo>
                      <a:pt x="478" y="458"/>
                    </a:moveTo>
                    <a:cubicBezTo>
                      <a:pt x="469" y="462"/>
                      <a:pt x="460" y="466"/>
                      <a:pt x="452" y="470"/>
                    </a:cubicBezTo>
                    <a:cubicBezTo>
                      <a:pt x="449" y="471"/>
                      <a:pt x="446" y="474"/>
                      <a:pt x="450" y="479"/>
                    </a:cubicBezTo>
                    <a:cubicBezTo>
                      <a:pt x="459" y="475"/>
                      <a:pt x="467" y="471"/>
                      <a:pt x="476" y="468"/>
                    </a:cubicBezTo>
                    <a:cubicBezTo>
                      <a:pt x="480" y="466"/>
                      <a:pt x="481" y="463"/>
                      <a:pt x="478" y="458"/>
                    </a:cubicBezTo>
                    <a:close/>
                    <a:moveTo>
                      <a:pt x="513" y="159"/>
                    </a:moveTo>
                    <a:cubicBezTo>
                      <a:pt x="509" y="156"/>
                      <a:pt x="503" y="154"/>
                      <a:pt x="502" y="151"/>
                    </a:cubicBezTo>
                    <a:cubicBezTo>
                      <a:pt x="501" y="147"/>
                      <a:pt x="503" y="142"/>
                      <a:pt x="504" y="138"/>
                    </a:cubicBezTo>
                    <a:cubicBezTo>
                      <a:pt x="495" y="141"/>
                      <a:pt x="493" y="144"/>
                      <a:pt x="493" y="150"/>
                    </a:cubicBezTo>
                    <a:cubicBezTo>
                      <a:pt x="493" y="155"/>
                      <a:pt x="498" y="162"/>
                      <a:pt x="504" y="163"/>
                    </a:cubicBezTo>
                    <a:cubicBezTo>
                      <a:pt x="508" y="164"/>
                      <a:pt x="512" y="163"/>
                      <a:pt x="513" y="159"/>
                    </a:cubicBezTo>
                    <a:close/>
                    <a:moveTo>
                      <a:pt x="437" y="139"/>
                    </a:moveTo>
                    <a:cubicBezTo>
                      <a:pt x="441" y="154"/>
                      <a:pt x="443" y="154"/>
                      <a:pt x="428" y="159"/>
                    </a:cubicBezTo>
                    <a:cubicBezTo>
                      <a:pt x="430" y="164"/>
                      <a:pt x="433" y="165"/>
                      <a:pt x="438" y="164"/>
                    </a:cubicBezTo>
                    <a:cubicBezTo>
                      <a:pt x="444" y="162"/>
                      <a:pt x="448" y="157"/>
                      <a:pt x="448" y="151"/>
                    </a:cubicBezTo>
                    <a:cubicBezTo>
                      <a:pt x="449" y="145"/>
                      <a:pt x="446" y="142"/>
                      <a:pt x="437" y="139"/>
                    </a:cubicBezTo>
                    <a:close/>
                    <a:moveTo>
                      <a:pt x="578" y="349"/>
                    </a:moveTo>
                    <a:cubicBezTo>
                      <a:pt x="577" y="343"/>
                      <a:pt x="574" y="340"/>
                      <a:pt x="569" y="343"/>
                    </a:cubicBezTo>
                    <a:cubicBezTo>
                      <a:pt x="564" y="345"/>
                      <a:pt x="558" y="348"/>
                      <a:pt x="552" y="351"/>
                    </a:cubicBezTo>
                    <a:cubicBezTo>
                      <a:pt x="556" y="355"/>
                      <a:pt x="559" y="357"/>
                      <a:pt x="562" y="359"/>
                    </a:cubicBezTo>
                    <a:cubicBezTo>
                      <a:pt x="568" y="356"/>
                      <a:pt x="573" y="352"/>
                      <a:pt x="578" y="349"/>
                    </a:cubicBezTo>
                    <a:close/>
                    <a:moveTo>
                      <a:pt x="522" y="379"/>
                    </a:moveTo>
                    <a:cubicBezTo>
                      <a:pt x="533" y="381"/>
                      <a:pt x="535" y="371"/>
                      <a:pt x="540" y="366"/>
                    </a:cubicBezTo>
                    <a:cubicBezTo>
                      <a:pt x="543" y="363"/>
                      <a:pt x="546" y="359"/>
                      <a:pt x="541" y="354"/>
                    </a:cubicBezTo>
                    <a:cubicBezTo>
                      <a:pt x="534" y="362"/>
                      <a:pt x="528" y="371"/>
                      <a:pt x="522" y="379"/>
                    </a:cubicBezTo>
                    <a:close/>
                    <a:moveTo>
                      <a:pt x="484" y="132"/>
                    </a:moveTo>
                    <a:cubicBezTo>
                      <a:pt x="469" y="132"/>
                      <a:pt x="457" y="132"/>
                      <a:pt x="444" y="132"/>
                    </a:cubicBezTo>
                    <a:cubicBezTo>
                      <a:pt x="457" y="141"/>
                      <a:pt x="468" y="141"/>
                      <a:pt x="484" y="132"/>
                    </a:cubicBezTo>
                    <a:close/>
                    <a:moveTo>
                      <a:pt x="522" y="91"/>
                    </a:moveTo>
                    <a:cubicBezTo>
                      <a:pt x="527" y="90"/>
                      <a:pt x="531" y="88"/>
                      <a:pt x="534" y="89"/>
                    </a:cubicBezTo>
                    <a:cubicBezTo>
                      <a:pt x="537" y="90"/>
                      <a:pt x="539" y="95"/>
                      <a:pt x="542" y="98"/>
                    </a:cubicBezTo>
                    <a:cubicBezTo>
                      <a:pt x="546" y="90"/>
                      <a:pt x="544" y="85"/>
                      <a:pt x="537" y="82"/>
                    </a:cubicBezTo>
                    <a:cubicBezTo>
                      <a:pt x="531" y="78"/>
                      <a:pt x="526" y="81"/>
                      <a:pt x="522" y="91"/>
                    </a:cubicBezTo>
                    <a:close/>
                    <a:moveTo>
                      <a:pt x="196" y="256"/>
                    </a:moveTo>
                    <a:cubicBezTo>
                      <a:pt x="196" y="250"/>
                      <a:pt x="193" y="246"/>
                      <a:pt x="188" y="246"/>
                    </a:cubicBezTo>
                    <a:cubicBezTo>
                      <a:pt x="184" y="246"/>
                      <a:pt x="182" y="249"/>
                      <a:pt x="181" y="253"/>
                    </a:cubicBezTo>
                    <a:cubicBezTo>
                      <a:pt x="181" y="257"/>
                      <a:pt x="184" y="262"/>
                      <a:pt x="188" y="261"/>
                    </a:cubicBezTo>
                    <a:cubicBezTo>
                      <a:pt x="191" y="260"/>
                      <a:pt x="194" y="257"/>
                      <a:pt x="196" y="256"/>
                    </a:cubicBezTo>
                    <a:close/>
                    <a:moveTo>
                      <a:pt x="149" y="287"/>
                    </a:moveTo>
                    <a:cubicBezTo>
                      <a:pt x="155" y="287"/>
                      <a:pt x="158" y="284"/>
                      <a:pt x="158" y="279"/>
                    </a:cubicBezTo>
                    <a:cubicBezTo>
                      <a:pt x="157" y="275"/>
                      <a:pt x="155" y="273"/>
                      <a:pt x="151" y="273"/>
                    </a:cubicBezTo>
                    <a:cubicBezTo>
                      <a:pt x="147" y="272"/>
                      <a:pt x="142" y="276"/>
                      <a:pt x="143" y="280"/>
                    </a:cubicBezTo>
                    <a:cubicBezTo>
                      <a:pt x="144" y="283"/>
                      <a:pt x="147" y="286"/>
                      <a:pt x="149" y="287"/>
                    </a:cubicBezTo>
                    <a:close/>
                    <a:moveTo>
                      <a:pt x="389" y="48"/>
                    </a:moveTo>
                    <a:cubicBezTo>
                      <a:pt x="385" y="52"/>
                      <a:pt x="381" y="54"/>
                      <a:pt x="381" y="57"/>
                    </a:cubicBezTo>
                    <a:cubicBezTo>
                      <a:pt x="380" y="62"/>
                      <a:pt x="384" y="64"/>
                      <a:pt x="389" y="64"/>
                    </a:cubicBezTo>
                    <a:cubicBezTo>
                      <a:pt x="393" y="64"/>
                      <a:pt x="397" y="62"/>
                      <a:pt x="397" y="58"/>
                    </a:cubicBezTo>
                    <a:cubicBezTo>
                      <a:pt x="396" y="55"/>
                      <a:pt x="393" y="52"/>
                      <a:pt x="389" y="48"/>
                    </a:cubicBezTo>
                    <a:close/>
                    <a:moveTo>
                      <a:pt x="482" y="79"/>
                    </a:moveTo>
                    <a:cubicBezTo>
                      <a:pt x="475" y="72"/>
                      <a:pt x="468" y="73"/>
                      <a:pt x="461" y="73"/>
                    </a:cubicBezTo>
                    <a:cubicBezTo>
                      <a:pt x="456" y="73"/>
                      <a:pt x="450" y="73"/>
                      <a:pt x="445" y="79"/>
                    </a:cubicBezTo>
                    <a:cubicBezTo>
                      <a:pt x="458" y="79"/>
                      <a:pt x="469" y="79"/>
                      <a:pt x="482" y="79"/>
                    </a:cubicBezTo>
                    <a:close/>
                    <a:moveTo>
                      <a:pt x="193" y="215"/>
                    </a:moveTo>
                    <a:cubicBezTo>
                      <a:pt x="191" y="214"/>
                      <a:pt x="189" y="211"/>
                      <a:pt x="185" y="211"/>
                    </a:cubicBezTo>
                    <a:cubicBezTo>
                      <a:pt x="182" y="210"/>
                      <a:pt x="178" y="215"/>
                      <a:pt x="179" y="219"/>
                    </a:cubicBezTo>
                    <a:cubicBezTo>
                      <a:pt x="180" y="223"/>
                      <a:pt x="182" y="225"/>
                      <a:pt x="186" y="225"/>
                    </a:cubicBezTo>
                    <a:cubicBezTo>
                      <a:pt x="191" y="225"/>
                      <a:pt x="194" y="222"/>
                      <a:pt x="193" y="215"/>
                    </a:cubicBezTo>
                    <a:close/>
                    <a:moveTo>
                      <a:pt x="177" y="271"/>
                    </a:moveTo>
                    <a:cubicBezTo>
                      <a:pt x="177" y="267"/>
                      <a:pt x="174" y="263"/>
                      <a:pt x="170" y="263"/>
                    </a:cubicBezTo>
                    <a:cubicBezTo>
                      <a:pt x="166" y="264"/>
                      <a:pt x="161" y="268"/>
                      <a:pt x="163" y="271"/>
                    </a:cubicBezTo>
                    <a:cubicBezTo>
                      <a:pt x="164" y="274"/>
                      <a:pt x="167" y="277"/>
                      <a:pt x="169" y="278"/>
                    </a:cubicBezTo>
                    <a:cubicBezTo>
                      <a:pt x="173" y="279"/>
                      <a:pt x="177" y="275"/>
                      <a:pt x="177" y="271"/>
                    </a:cubicBezTo>
                    <a:close/>
                    <a:moveTo>
                      <a:pt x="182" y="242"/>
                    </a:moveTo>
                    <a:cubicBezTo>
                      <a:pt x="186" y="242"/>
                      <a:pt x="190" y="238"/>
                      <a:pt x="189" y="234"/>
                    </a:cubicBezTo>
                    <a:cubicBezTo>
                      <a:pt x="187" y="232"/>
                      <a:pt x="184" y="229"/>
                      <a:pt x="182" y="228"/>
                    </a:cubicBezTo>
                    <a:cubicBezTo>
                      <a:pt x="178" y="227"/>
                      <a:pt x="174" y="231"/>
                      <a:pt x="174" y="235"/>
                    </a:cubicBezTo>
                    <a:cubicBezTo>
                      <a:pt x="174" y="239"/>
                      <a:pt x="178" y="243"/>
                      <a:pt x="182" y="242"/>
                    </a:cubicBezTo>
                    <a:close/>
                    <a:moveTo>
                      <a:pt x="69" y="486"/>
                    </a:moveTo>
                    <a:cubicBezTo>
                      <a:pt x="69" y="495"/>
                      <a:pt x="71" y="497"/>
                      <a:pt x="88" y="500"/>
                    </a:cubicBezTo>
                    <a:cubicBezTo>
                      <a:pt x="89" y="493"/>
                      <a:pt x="89" y="492"/>
                      <a:pt x="69" y="486"/>
                    </a:cubicBezTo>
                    <a:close/>
                    <a:moveTo>
                      <a:pt x="534" y="56"/>
                    </a:moveTo>
                    <a:cubicBezTo>
                      <a:pt x="530" y="60"/>
                      <a:pt x="528" y="63"/>
                      <a:pt x="527" y="66"/>
                    </a:cubicBezTo>
                    <a:cubicBezTo>
                      <a:pt x="526" y="70"/>
                      <a:pt x="529" y="72"/>
                      <a:pt x="533" y="73"/>
                    </a:cubicBezTo>
                    <a:cubicBezTo>
                      <a:pt x="538" y="73"/>
                      <a:pt x="540" y="70"/>
                      <a:pt x="540" y="66"/>
                    </a:cubicBezTo>
                    <a:cubicBezTo>
                      <a:pt x="539" y="63"/>
                      <a:pt x="537" y="60"/>
                      <a:pt x="534" y="56"/>
                    </a:cubicBezTo>
                    <a:close/>
                    <a:moveTo>
                      <a:pt x="408" y="84"/>
                    </a:moveTo>
                    <a:cubicBezTo>
                      <a:pt x="405" y="75"/>
                      <a:pt x="400" y="71"/>
                      <a:pt x="393" y="74"/>
                    </a:cubicBezTo>
                    <a:cubicBezTo>
                      <a:pt x="389" y="75"/>
                      <a:pt x="388" y="78"/>
                      <a:pt x="389" y="85"/>
                    </a:cubicBezTo>
                    <a:cubicBezTo>
                      <a:pt x="398" y="78"/>
                      <a:pt x="398" y="78"/>
                      <a:pt x="408" y="84"/>
                    </a:cubicBezTo>
                    <a:close/>
                    <a:moveTo>
                      <a:pt x="448" y="261"/>
                    </a:moveTo>
                    <a:cubicBezTo>
                      <a:pt x="458" y="268"/>
                      <a:pt x="462" y="268"/>
                      <a:pt x="469" y="261"/>
                    </a:cubicBezTo>
                    <a:cubicBezTo>
                      <a:pt x="462" y="257"/>
                      <a:pt x="456" y="257"/>
                      <a:pt x="448" y="261"/>
                    </a:cubicBezTo>
                    <a:close/>
                    <a:moveTo>
                      <a:pt x="441" y="285"/>
                    </a:moveTo>
                    <a:cubicBezTo>
                      <a:pt x="441" y="284"/>
                      <a:pt x="441" y="283"/>
                      <a:pt x="441" y="282"/>
                    </a:cubicBezTo>
                    <a:cubicBezTo>
                      <a:pt x="438" y="281"/>
                      <a:pt x="435" y="280"/>
                      <a:pt x="432" y="280"/>
                    </a:cubicBezTo>
                    <a:cubicBezTo>
                      <a:pt x="430" y="280"/>
                      <a:pt x="426" y="283"/>
                      <a:pt x="426" y="284"/>
                    </a:cubicBezTo>
                    <a:cubicBezTo>
                      <a:pt x="426" y="289"/>
                      <a:pt x="430" y="290"/>
                      <a:pt x="434" y="290"/>
                    </a:cubicBezTo>
                    <a:cubicBezTo>
                      <a:pt x="436" y="289"/>
                      <a:pt x="439" y="287"/>
                      <a:pt x="441" y="285"/>
                    </a:cubicBezTo>
                    <a:close/>
                    <a:moveTo>
                      <a:pt x="413" y="258"/>
                    </a:moveTo>
                    <a:cubicBezTo>
                      <a:pt x="419" y="262"/>
                      <a:pt x="425" y="264"/>
                      <a:pt x="432" y="258"/>
                    </a:cubicBezTo>
                    <a:cubicBezTo>
                      <a:pt x="425" y="252"/>
                      <a:pt x="419" y="253"/>
                      <a:pt x="413" y="258"/>
                    </a:cubicBezTo>
                    <a:close/>
                    <a:moveTo>
                      <a:pt x="233" y="187"/>
                    </a:moveTo>
                    <a:cubicBezTo>
                      <a:pt x="229" y="184"/>
                      <a:pt x="226" y="182"/>
                      <a:pt x="224" y="182"/>
                    </a:cubicBezTo>
                    <a:cubicBezTo>
                      <a:pt x="222" y="182"/>
                      <a:pt x="219" y="186"/>
                      <a:pt x="219" y="187"/>
                    </a:cubicBezTo>
                    <a:cubicBezTo>
                      <a:pt x="220" y="189"/>
                      <a:pt x="222" y="193"/>
                      <a:pt x="225" y="193"/>
                    </a:cubicBezTo>
                    <a:cubicBezTo>
                      <a:pt x="227" y="193"/>
                      <a:pt x="229" y="190"/>
                      <a:pt x="233" y="187"/>
                    </a:cubicBezTo>
                    <a:close/>
                    <a:moveTo>
                      <a:pt x="486" y="297"/>
                    </a:moveTo>
                    <a:cubicBezTo>
                      <a:pt x="486" y="296"/>
                      <a:pt x="486" y="295"/>
                      <a:pt x="486" y="294"/>
                    </a:cubicBezTo>
                    <a:cubicBezTo>
                      <a:pt x="483" y="293"/>
                      <a:pt x="480" y="291"/>
                      <a:pt x="478" y="291"/>
                    </a:cubicBezTo>
                    <a:cubicBezTo>
                      <a:pt x="475" y="291"/>
                      <a:pt x="472" y="294"/>
                      <a:pt x="472" y="295"/>
                    </a:cubicBezTo>
                    <a:cubicBezTo>
                      <a:pt x="471" y="300"/>
                      <a:pt x="475" y="300"/>
                      <a:pt x="478" y="300"/>
                    </a:cubicBezTo>
                    <a:cubicBezTo>
                      <a:pt x="480" y="300"/>
                      <a:pt x="483" y="298"/>
                      <a:pt x="486" y="297"/>
                    </a:cubicBezTo>
                    <a:close/>
                    <a:moveTo>
                      <a:pt x="389" y="243"/>
                    </a:moveTo>
                    <a:cubicBezTo>
                      <a:pt x="394" y="249"/>
                      <a:pt x="394" y="249"/>
                      <a:pt x="401" y="243"/>
                    </a:cubicBezTo>
                    <a:cubicBezTo>
                      <a:pt x="397" y="239"/>
                      <a:pt x="393" y="239"/>
                      <a:pt x="389" y="243"/>
                    </a:cubicBezTo>
                    <a:close/>
                    <a:moveTo>
                      <a:pt x="455" y="251"/>
                    </a:moveTo>
                    <a:cubicBezTo>
                      <a:pt x="462" y="257"/>
                      <a:pt x="462" y="257"/>
                      <a:pt x="467" y="251"/>
                    </a:cubicBezTo>
                    <a:cubicBezTo>
                      <a:pt x="463" y="247"/>
                      <a:pt x="459" y="247"/>
                      <a:pt x="455" y="251"/>
                    </a:cubicBezTo>
                    <a:close/>
                    <a:moveTo>
                      <a:pt x="524" y="259"/>
                    </a:moveTo>
                    <a:cubicBezTo>
                      <a:pt x="516" y="252"/>
                      <a:pt x="516" y="252"/>
                      <a:pt x="511" y="259"/>
                    </a:cubicBezTo>
                    <a:cubicBezTo>
                      <a:pt x="515" y="262"/>
                      <a:pt x="519" y="262"/>
                      <a:pt x="524" y="259"/>
                    </a:cubicBezTo>
                    <a:close/>
                    <a:moveTo>
                      <a:pt x="493" y="257"/>
                    </a:moveTo>
                    <a:cubicBezTo>
                      <a:pt x="491" y="259"/>
                      <a:pt x="489" y="261"/>
                      <a:pt x="487" y="263"/>
                    </a:cubicBezTo>
                    <a:cubicBezTo>
                      <a:pt x="489" y="264"/>
                      <a:pt x="491" y="266"/>
                      <a:pt x="493" y="266"/>
                    </a:cubicBezTo>
                    <a:cubicBezTo>
                      <a:pt x="495" y="266"/>
                      <a:pt x="497" y="263"/>
                      <a:pt x="499" y="262"/>
                    </a:cubicBezTo>
                    <a:cubicBezTo>
                      <a:pt x="497" y="261"/>
                      <a:pt x="495" y="259"/>
                      <a:pt x="493" y="2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6397450" y="4876543"/>
              <a:ext cx="797714" cy="794767"/>
              <a:chOff x="2993276" y="1823544"/>
              <a:chExt cx="1415647" cy="1410419"/>
            </a:xfrm>
            <a:grpFill/>
          </p:grpSpPr>
          <p:sp>
            <p:nvSpPr>
              <p:cNvPr id="52" name="Freeform 18"/>
              <p:cNvSpPr>
                <a:spLocks noEditPoints="1"/>
              </p:cNvSpPr>
              <p:nvPr/>
            </p:nvSpPr>
            <p:spPr bwMode="auto">
              <a:xfrm>
                <a:off x="2993276" y="1823544"/>
                <a:ext cx="1415647" cy="1410419"/>
              </a:xfrm>
              <a:custGeom>
                <a:avLst/>
                <a:gdLst>
                  <a:gd name="T0" fmla="*/ 0 w 779"/>
                  <a:gd name="T1" fmla="*/ 79 h 776"/>
                  <a:gd name="T2" fmla="*/ 5 w 779"/>
                  <a:gd name="T3" fmla="*/ 67 h 776"/>
                  <a:gd name="T4" fmla="*/ 77 w 779"/>
                  <a:gd name="T5" fmla="*/ 1 h 776"/>
                  <a:gd name="T6" fmla="*/ 90 w 779"/>
                  <a:gd name="T7" fmla="*/ 0 h 776"/>
                  <a:gd name="T8" fmla="*/ 689 w 779"/>
                  <a:gd name="T9" fmla="*/ 0 h 776"/>
                  <a:gd name="T10" fmla="*/ 778 w 779"/>
                  <a:gd name="T11" fmla="*/ 88 h 776"/>
                  <a:gd name="T12" fmla="*/ 778 w 779"/>
                  <a:gd name="T13" fmla="*/ 204 h 776"/>
                  <a:gd name="T14" fmla="*/ 778 w 779"/>
                  <a:gd name="T15" fmla="*/ 684 h 776"/>
                  <a:gd name="T16" fmla="*/ 686 w 779"/>
                  <a:gd name="T17" fmla="*/ 776 h 776"/>
                  <a:gd name="T18" fmla="*/ 95 w 779"/>
                  <a:gd name="T19" fmla="*/ 776 h 776"/>
                  <a:gd name="T20" fmla="*/ 4 w 779"/>
                  <a:gd name="T21" fmla="*/ 707 h 776"/>
                  <a:gd name="T22" fmla="*/ 0 w 779"/>
                  <a:gd name="T23" fmla="*/ 697 h 776"/>
                  <a:gd name="T24" fmla="*/ 0 w 779"/>
                  <a:gd name="T25" fmla="*/ 79 h 776"/>
                  <a:gd name="T26" fmla="*/ 389 w 779"/>
                  <a:gd name="T27" fmla="*/ 21 h 776"/>
                  <a:gd name="T28" fmla="*/ 93 w 779"/>
                  <a:gd name="T29" fmla="*/ 21 h 776"/>
                  <a:gd name="T30" fmla="*/ 24 w 779"/>
                  <a:gd name="T31" fmla="*/ 76 h 776"/>
                  <a:gd name="T32" fmla="*/ 23 w 779"/>
                  <a:gd name="T33" fmla="*/ 100 h 776"/>
                  <a:gd name="T34" fmla="*/ 23 w 779"/>
                  <a:gd name="T35" fmla="*/ 674 h 776"/>
                  <a:gd name="T36" fmla="*/ 23 w 779"/>
                  <a:gd name="T37" fmla="*/ 686 h 776"/>
                  <a:gd name="T38" fmla="*/ 78 w 779"/>
                  <a:gd name="T39" fmla="*/ 753 h 776"/>
                  <a:gd name="T40" fmla="*/ 105 w 779"/>
                  <a:gd name="T41" fmla="*/ 755 h 776"/>
                  <a:gd name="T42" fmla="*/ 680 w 779"/>
                  <a:gd name="T43" fmla="*/ 755 h 776"/>
                  <a:gd name="T44" fmla="*/ 689 w 779"/>
                  <a:gd name="T45" fmla="*/ 755 h 776"/>
                  <a:gd name="T46" fmla="*/ 739 w 779"/>
                  <a:gd name="T47" fmla="*/ 732 h 776"/>
                  <a:gd name="T48" fmla="*/ 758 w 779"/>
                  <a:gd name="T49" fmla="*/ 682 h 776"/>
                  <a:gd name="T50" fmla="*/ 757 w 779"/>
                  <a:gd name="T51" fmla="*/ 494 h 776"/>
                  <a:gd name="T52" fmla="*/ 757 w 779"/>
                  <a:gd name="T53" fmla="*/ 98 h 776"/>
                  <a:gd name="T54" fmla="*/ 754 w 779"/>
                  <a:gd name="T55" fmla="*/ 69 h 776"/>
                  <a:gd name="T56" fmla="*/ 687 w 779"/>
                  <a:gd name="T57" fmla="*/ 21 h 776"/>
                  <a:gd name="T58" fmla="*/ 389 w 779"/>
                  <a:gd name="T59" fmla="*/ 2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79" h="776">
                    <a:moveTo>
                      <a:pt x="0" y="79"/>
                    </a:moveTo>
                    <a:cubicBezTo>
                      <a:pt x="1" y="75"/>
                      <a:pt x="3" y="71"/>
                      <a:pt x="5" y="67"/>
                    </a:cubicBezTo>
                    <a:cubicBezTo>
                      <a:pt x="16" y="31"/>
                      <a:pt x="40" y="9"/>
                      <a:pt x="77" y="1"/>
                    </a:cubicBezTo>
                    <a:cubicBezTo>
                      <a:pt x="81" y="0"/>
                      <a:pt x="85" y="0"/>
                      <a:pt x="90" y="0"/>
                    </a:cubicBezTo>
                    <a:cubicBezTo>
                      <a:pt x="290" y="0"/>
                      <a:pt x="489" y="0"/>
                      <a:pt x="689" y="0"/>
                    </a:cubicBezTo>
                    <a:cubicBezTo>
                      <a:pt x="737" y="0"/>
                      <a:pt x="778" y="40"/>
                      <a:pt x="778" y="88"/>
                    </a:cubicBezTo>
                    <a:cubicBezTo>
                      <a:pt x="779" y="127"/>
                      <a:pt x="778" y="166"/>
                      <a:pt x="778" y="204"/>
                    </a:cubicBezTo>
                    <a:cubicBezTo>
                      <a:pt x="778" y="364"/>
                      <a:pt x="778" y="524"/>
                      <a:pt x="778" y="684"/>
                    </a:cubicBezTo>
                    <a:cubicBezTo>
                      <a:pt x="779" y="730"/>
                      <a:pt x="743" y="776"/>
                      <a:pt x="686" y="776"/>
                    </a:cubicBezTo>
                    <a:cubicBezTo>
                      <a:pt x="489" y="776"/>
                      <a:pt x="292" y="776"/>
                      <a:pt x="95" y="776"/>
                    </a:cubicBezTo>
                    <a:cubicBezTo>
                      <a:pt x="50" y="776"/>
                      <a:pt x="14" y="747"/>
                      <a:pt x="4" y="707"/>
                    </a:cubicBezTo>
                    <a:cubicBezTo>
                      <a:pt x="4" y="703"/>
                      <a:pt x="1" y="701"/>
                      <a:pt x="0" y="697"/>
                    </a:cubicBezTo>
                    <a:cubicBezTo>
                      <a:pt x="0" y="491"/>
                      <a:pt x="0" y="285"/>
                      <a:pt x="0" y="79"/>
                    </a:cubicBezTo>
                    <a:close/>
                    <a:moveTo>
                      <a:pt x="389" y="21"/>
                    </a:moveTo>
                    <a:cubicBezTo>
                      <a:pt x="291" y="21"/>
                      <a:pt x="192" y="21"/>
                      <a:pt x="93" y="21"/>
                    </a:cubicBezTo>
                    <a:cubicBezTo>
                      <a:pt x="59" y="21"/>
                      <a:pt x="31" y="43"/>
                      <a:pt x="24" y="76"/>
                    </a:cubicBezTo>
                    <a:cubicBezTo>
                      <a:pt x="23" y="84"/>
                      <a:pt x="23" y="92"/>
                      <a:pt x="23" y="100"/>
                    </a:cubicBezTo>
                    <a:cubicBezTo>
                      <a:pt x="23" y="292"/>
                      <a:pt x="23" y="483"/>
                      <a:pt x="23" y="674"/>
                    </a:cubicBezTo>
                    <a:cubicBezTo>
                      <a:pt x="23" y="678"/>
                      <a:pt x="23" y="682"/>
                      <a:pt x="23" y="686"/>
                    </a:cubicBezTo>
                    <a:cubicBezTo>
                      <a:pt x="24" y="719"/>
                      <a:pt x="46" y="746"/>
                      <a:pt x="78" y="753"/>
                    </a:cubicBezTo>
                    <a:cubicBezTo>
                      <a:pt x="87" y="755"/>
                      <a:pt x="96" y="755"/>
                      <a:pt x="105" y="755"/>
                    </a:cubicBezTo>
                    <a:cubicBezTo>
                      <a:pt x="297" y="755"/>
                      <a:pt x="488" y="755"/>
                      <a:pt x="680" y="755"/>
                    </a:cubicBezTo>
                    <a:cubicBezTo>
                      <a:pt x="683" y="755"/>
                      <a:pt x="686" y="755"/>
                      <a:pt x="689" y="755"/>
                    </a:cubicBezTo>
                    <a:cubicBezTo>
                      <a:pt x="709" y="754"/>
                      <a:pt x="726" y="747"/>
                      <a:pt x="739" y="732"/>
                    </a:cubicBezTo>
                    <a:cubicBezTo>
                      <a:pt x="752" y="718"/>
                      <a:pt x="758" y="701"/>
                      <a:pt x="758" y="682"/>
                    </a:cubicBezTo>
                    <a:cubicBezTo>
                      <a:pt x="757" y="619"/>
                      <a:pt x="757" y="557"/>
                      <a:pt x="757" y="494"/>
                    </a:cubicBezTo>
                    <a:cubicBezTo>
                      <a:pt x="758" y="362"/>
                      <a:pt x="758" y="230"/>
                      <a:pt x="757" y="98"/>
                    </a:cubicBezTo>
                    <a:cubicBezTo>
                      <a:pt x="757" y="88"/>
                      <a:pt x="756" y="78"/>
                      <a:pt x="754" y="69"/>
                    </a:cubicBezTo>
                    <a:cubicBezTo>
                      <a:pt x="745" y="40"/>
                      <a:pt x="718" y="21"/>
                      <a:pt x="687" y="21"/>
                    </a:cubicBezTo>
                    <a:cubicBezTo>
                      <a:pt x="588" y="21"/>
                      <a:pt x="489" y="21"/>
                      <a:pt x="389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3" name="Freeform 19"/>
              <p:cNvSpPr>
                <a:spLocks noEditPoints="1"/>
              </p:cNvSpPr>
              <p:nvPr/>
            </p:nvSpPr>
            <p:spPr bwMode="auto">
              <a:xfrm>
                <a:off x="3070595" y="1954320"/>
                <a:ext cx="1273660" cy="1150272"/>
              </a:xfrm>
              <a:custGeom>
                <a:avLst/>
                <a:gdLst>
                  <a:gd name="T0" fmla="*/ 379 w 701"/>
                  <a:gd name="T1" fmla="*/ 632 h 633"/>
                  <a:gd name="T2" fmla="*/ 276 w 701"/>
                  <a:gd name="T3" fmla="*/ 607 h 633"/>
                  <a:gd name="T4" fmla="*/ 76 w 701"/>
                  <a:gd name="T5" fmla="*/ 510 h 633"/>
                  <a:gd name="T6" fmla="*/ 96 w 701"/>
                  <a:gd name="T7" fmla="*/ 357 h 633"/>
                  <a:gd name="T8" fmla="*/ 159 w 701"/>
                  <a:gd name="T9" fmla="*/ 275 h 633"/>
                  <a:gd name="T10" fmla="*/ 77 w 701"/>
                  <a:gd name="T11" fmla="*/ 85 h 633"/>
                  <a:gd name="T12" fmla="*/ 392 w 701"/>
                  <a:gd name="T13" fmla="*/ 223 h 633"/>
                  <a:gd name="T14" fmla="*/ 459 w 701"/>
                  <a:gd name="T15" fmla="*/ 54 h 633"/>
                  <a:gd name="T16" fmla="*/ 569 w 701"/>
                  <a:gd name="T17" fmla="*/ 24 h 633"/>
                  <a:gd name="T18" fmla="*/ 630 w 701"/>
                  <a:gd name="T19" fmla="*/ 85 h 633"/>
                  <a:gd name="T20" fmla="*/ 676 w 701"/>
                  <a:gd name="T21" fmla="*/ 378 h 633"/>
                  <a:gd name="T22" fmla="*/ 616 w 701"/>
                  <a:gd name="T23" fmla="*/ 554 h 633"/>
                  <a:gd name="T24" fmla="*/ 499 w 701"/>
                  <a:gd name="T25" fmla="*/ 479 h 633"/>
                  <a:gd name="T26" fmla="*/ 407 w 701"/>
                  <a:gd name="T27" fmla="*/ 447 h 633"/>
                  <a:gd name="T28" fmla="*/ 550 w 701"/>
                  <a:gd name="T29" fmla="*/ 496 h 633"/>
                  <a:gd name="T30" fmla="*/ 325 w 701"/>
                  <a:gd name="T31" fmla="*/ 382 h 633"/>
                  <a:gd name="T32" fmla="*/ 208 w 701"/>
                  <a:gd name="T33" fmla="*/ 382 h 633"/>
                  <a:gd name="T34" fmla="*/ 167 w 701"/>
                  <a:gd name="T35" fmla="*/ 386 h 633"/>
                  <a:gd name="T36" fmla="*/ 288 w 701"/>
                  <a:gd name="T37" fmla="*/ 251 h 633"/>
                  <a:gd name="T38" fmla="*/ 299 w 701"/>
                  <a:gd name="T39" fmla="*/ 217 h 633"/>
                  <a:gd name="T40" fmla="*/ 250 w 701"/>
                  <a:gd name="T41" fmla="*/ 197 h 633"/>
                  <a:gd name="T42" fmla="*/ 255 w 701"/>
                  <a:gd name="T43" fmla="*/ 247 h 633"/>
                  <a:gd name="T44" fmla="*/ 44 w 701"/>
                  <a:gd name="T45" fmla="*/ 347 h 633"/>
                  <a:gd name="T46" fmla="*/ 626 w 701"/>
                  <a:gd name="T47" fmla="*/ 249 h 633"/>
                  <a:gd name="T48" fmla="*/ 478 w 701"/>
                  <a:gd name="T49" fmla="*/ 560 h 633"/>
                  <a:gd name="T50" fmla="*/ 579 w 701"/>
                  <a:gd name="T51" fmla="*/ 441 h 633"/>
                  <a:gd name="T52" fmla="*/ 591 w 701"/>
                  <a:gd name="T53" fmla="*/ 479 h 633"/>
                  <a:gd name="T54" fmla="*/ 483 w 701"/>
                  <a:gd name="T55" fmla="*/ 139 h 633"/>
                  <a:gd name="T56" fmla="*/ 287 w 701"/>
                  <a:gd name="T57" fmla="*/ 333 h 633"/>
                  <a:gd name="T58" fmla="*/ 204 w 701"/>
                  <a:gd name="T59" fmla="*/ 606 h 633"/>
                  <a:gd name="T60" fmla="*/ 286 w 701"/>
                  <a:gd name="T61" fmla="*/ 576 h 633"/>
                  <a:gd name="T62" fmla="*/ 671 w 701"/>
                  <a:gd name="T63" fmla="*/ 327 h 633"/>
                  <a:gd name="T64" fmla="*/ 214 w 701"/>
                  <a:gd name="T65" fmla="*/ 414 h 633"/>
                  <a:gd name="T66" fmla="*/ 354 w 701"/>
                  <a:gd name="T67" fmla="*/ 596 h 633"/>
                  <a:gd name="T68" fmla="*/ 404 w 701"/>
                  <a:gd name="T69" fmla="*/ 594 h 633"/>
                  <a:gd name="T70" fmla="*/ 338 w 701"/>
                  <a:gd name="T71" fmla="*/ 424 h 633"/>
                  <a:gd name="T72" fmla="*/ 203 w 701"/>
                  <a:gd name="T73" fmla="*/ 551 h 633"/>
                  <a:gd name="T74" fmla="*/ 396 w 701"/>
                  <a:gd name="T75" fmla="*/ 541 h 633"/>
                  <a:gd name="T76" fmla="*/ 391 w 701"/>
                  <a:gd name="T77" fmla="*/ 260 h 633"/>
                  <a:gd name="T78" fmla="*/ 225 w 701"/>
                  <a:gd name="T79" fmla="*/ 511 h 633"/>
                  <a:gd name="T80" fmla="*/ 552 w 701"/>
                  <a:gd name="T81" fmla="*/ 287 h 633"/>
                  <a:gd name="T82" fmla="*/ 504 w 701"/>
                  <a:gd name="T83" fmla="*/ 260 h 633"/>
                  <a:gd name="T84" fmla="*/ 577 w 701"/>
                  <a:gd name="T85" fmla="*/ 228 h 633"/>
                  <a:gd name="T86" fmla="*/ 92 w 701"/>
                  <a:gd name="T87" fmla="*/ 505 h 633"/>
                  <a:gd name="T88" fmla="*/ 441 w 701"/>
                  <a:gd name="T89" fmla="*/ 328 h 633"/>
                  <a:gd name="T90" fmla="*/ 440 w 701"/>
                  <a:gd name="T91" fmla="*/ 291 h 633"/>
                  <a:gd name="T92" fmla="*/ 179 w 701"/>
                  <a:gd name="T93" fmla="*/ 588 h 633"/>
                  <a:gd name="T94" fmla="*/ 114 w 701"/>
                  <a:gd name="T95" fmla="*/ 565 h 633"/>
                  <a:gd name="T96" fmla="*/ 395 w 701"/>
                  <a:gd name="T97" fmla="*/ 309 h 633"/>
                  <a:gd name="T98" fmla="*/ 126 w 701"/>
                  <a:gd name="T99" fmla="*/ 104 h 633"/>
                  <a:gd name="T100" fmla="*/ 464 w 701"/>
                  <a:gd name="T101" fmla="*/ 282 h 633"/>
                  <a:gd name="T102" fmla="*/ 124 w 701"/>
                  <a:gd name="T103" fmla="*/ 123 h 633"/>
                  <a:gd name="T104" fmla="*/ 373 w 701"/>
                  <a:gd name="T105" fmla="*/ 231 h 633"/>
                  <a:gd name="T106" fmla="*/ 446 w 701"/>
                  <a:gd name="T107" fmla="*/ 275 h 633"/>
                  <a:gd name="T108" fmla="*/ 340 w 701"/>
                  <a:gd name="T109" fmla="*/ 343 h 633"/>
                  <a:gd name="T110" fmla="*/ 377 w 701"/>
                  <a:gd name="T111" fmla="*/ 359 h 633"/>
                  <a:gd name="T112" fmla="*/ 551 w 701"/>
                  <a:gd name="T113" fmla="*/ 246 h 633"/>
                  <a:gd name="T114" fmla="*/ 643 w 701"/>
                  <a:gd name="T115" fmla="*/ 194 h 633"/>
                  <a:gd name="T116" fmla="*/ 636 w 701"/>
                  <a:gd name="T117" fmla="*/ 172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01" h="633">
                    <a:moveTo>
                      <a:pt x="479" y="482"/>
                    </a:moveTo>
                    <a:cubicBezTo>
                      <a:pt x="477" y="482"/>
                      <a:pt x="476" y="481"/>
                      <a:pt x="474" y="480"/>
                    </a:cubicBezTo>
                    <a:cubicBezTo>
                      <a:pt x="465" y="475"/>
                      <a:pt x="457" y="483"/>
                      <a:pt x="458" y="492"/>
                    </a:cubicBezTo>
                    <a:cubicBezTo>
                      <a:pt x="459" y="496"/>
                      <a:pt x="461" y="502"/>
                      <a:pt x="464" y="505"/>
                    </a:cubicBezTo>
                    <a:cubicBezTo>
                      <a:pt x="471" y="511"/>
                      <a:pt x="473" y="518"/>
                      <a:pt x="473" y="526"/>
                    </a:cubicBezTo>
                    <a:cubicBezTo>
                      <a:pt x="473" y="534"/>
                      <a:pt x="476" y="541"/>
                      <a:pt x="481" y="547"/>
                    </a:cubicBezTo>
                    <a:cubicBezTo>
                      <a:pt x="486" y="553"/>
                      <a:pt x="490" y="553"/>
                      <a:pt x="499" y="547"/>
                    </a:cubicBezTo>
                    <a:cubicBezTo>
                      <a:pt x="498" y="556"/>
                      <a:pt x="496" y="563"/>
                      <a:pt x="495" y="571"/>
                    </a:cubicBezTo>
                    <a:cubicBezTo>
                      <a:pt x="478" y="569"/>
                      <a:pt x="462" y="567"/>
                      <a:pt x="445" y="565"/>
                    </a:cubicBezTo>
                    <a:cubicBezTo>
                      <a:pt x="443" y="586"/>
                      <a:pt x="439" y="606"/>
                      <a:pt x="412" y="604"/>
                    </a:cubicBezTo>
                    <a:cubicBezTo>
                      <a:pt x="403" y="626"/>
                      <a:pt x="395" y="633"/>
                      <a:pt x="379" y="632"/>
                    </a:cubicBezTo>
                    <a:cubicBezTo>
                      <a:pt x="359" y="631"/>
                      <a:pt x="348" y="622"/>
                      <a:pt x="342" y="600"/>
                    </a:cubicBezTo>
                    <a:cubicBezTo>
                      <a:pt x="321" y="594"/>
                      <a:pt x="315" y="590"/>
                      <a:pt x="316" y="575"/>
                    </a:cubicBezTo>
                    <a:cubicBezTo>
                      <a:pt x="316" y="549"/>
                      <a:pt x="314" y="546"/>
                      <a:pt x="344" y="538"/>
                    </a:cubicBezTo>
                    <a:cubicBezTo>
                      <a:pt x="342" y="516"/>
                      <a:pt x="325" y="501"/>
                      <a:pt x="302" y="503"/>
                    </a:cubicBezTo>
                    <a:cubicBezTo>
                      <a:pt x="303" y="506"/>
                      <a:pt x="304" y="508"/>
                      <a:pt x="304" y="511"/>
                    </a:cubicBezTo>
                    <a:cubicBezTo>
                      <a:pt x="307" y="519"/>
                      <a:pt x="311" y="527"/>
                      <a:pt x="313" y="536"/>
                    </a:cubicBezTo>
                    <a:cubicBezTo>
                      <a:pt x="315" y="544"/>
                      <a:pt x="314" y="546"/>
                      <a:pt x="306" y="549"/>
                    </a:cubicBezTo>
                    <a:cubicBezTo>
                      <a:pt x="301" y="550"/>
                      <a:pt x="297" y="551"/>
                      <a:pt x="291" y="552"/>
                    </a:cubicBezTo>
                    <a:cubicBezTo>
                      <a:pt x="292" y="564"/>
                      <a:pt x="293" y="574"/>
                      <a:pt x="294" y="586"/>
                    </a:cubicBezTo>
                    <a:cubicBezTo>
                      <a:pt x="289" y="587"/>
                      <a:pt x="285" y="587"/>
                      <a:pt x="280" y="587"/>
                    </a:cubicBezTo>
                    <a:cubicBezTo>
                      <a:pt x="279" y="594"/>
                      <a:pt x="277" y="600"/>
                      <a:pt x="276" y="607"/>
                    </a:cubicBezTo>
                    <a:cubicBezTo>
                      <a:pt x="275" y="614"/>
                      <a:pt x="273" y="620"/>
                      <a:pt x="272" y="627"/>
                    </a:cubicBezTo>
                    <a:cubicBezTo>
                      <a:pt x="260" y="630"/>
                      <a:pt x="249" y="627"/>
                      <a:pt x="239" y="621"/>
                    </a:cubicBezTo>
                    <a:cubicBezTo>
                      <a:pt x="225" y="613"/>
                      <a:pt x="214" y="613"/>
                      <a:pt x="200" y="623"/>
                    </a:cubicBezTo>
                    <a:cubicBezTo>
                      <a:pt x="188" y="631"/>
                      <a:pt x="183" y="629"/>
                      <a:pt x="176" y="615"/>
                    </a:cubicBezTo>
                    <a:cubicBezTo>
                      <a:pt x="172" y="607"/>
                      <a:pt x="170" y="597"/>
                      <a:pt x="167" y="587"/>
                    </a:cubicBezTo>
                    <a:cubicBezTo>
                      <a:pt x="162" y="586"/>
                      <a:pt x="154" y="585"/>
                      <a:pt x="148" y="583"/>
                    </a:cubicBezTo>
                    <a:cubicBezTo>
                      <a:pt x="137" y="581"/>
                      <a:pt x="127" y="577"/>
                      <a:pt x="116" y="576"/>
                    </a:cubicBezTo>
                    <a:cubicBezTo>
                      <a:pt x="105" y="575"/>
                      <a:pt x="98" y="567"/>
                      <a:pt x="97" y="555"/>
                    </a:cubicBezTo>
                    <a:cubicBezTo>
                      <a:pt x="96" y="548"/>
                      <a:pt x="93" y="544"/>
                      <a:pt x="88" y="541"/>
                    </a:cubicBezTo>
                    <a:cubicBezTo>
                      <a:pt x="84" y="537"/>
                      <a:pt x="80" y="533"/>
                      <a:pt x="77" y="529"/>
                    </a:cubicBezTo>
                    <a:cubicBezTo>
                      <a:pt x="73" y="523"/>
                      <a:pt x="72" y="516"/>
                      <a:pt x="76" y="510"/>
                    </a:cubicBezTo>
                    <a:cubicBezTo>
                      <a:pt x="82" y="499"/>
                      <a:pt x="80" y="487"/>
                      <a:pt x="80" y="474"/>
                    </a:cubicBezTo>
                    <a:cubicBezTo>
                      <a:pt x="72" y="473"/>
                      <a:pt x="64" y="473"/>
                      <a:pt x="57" y="472"/>
                    </a:cubicBezTo>
                    <a:cubicBezTo>
                      <a:pt x="48" y="470"/>
                      <a:pt x="38" y="469"/>
                      <a:pt x="30" y="466"/>
                    </a:cubicBezTo>
                    <a:cubicBezTo>
                      <a:pt x="22" y="464"/>
                      <a:pt x="15" y="461"/>
                      <a:pt x="15" y="452"/>
                    </a:cubicBezTo>
                    <a:cubicBezTo>
                      <a:pt x="15" y="442"/>
                      <a:pt x="20" y="436"/>
                      <a:pt x="29" y="433"/>
                    </a:cubicBezTo>
                    <a:cubicBezTo>
                      <a:pt x="30" y="433"/>
                      <a:pt x="30" y="432"/>
                      <a:pt x="32" y="431"/>
                    </a:cubicBezTo>
                    <a:cubicBezTo>
                      <a:pt x="25" y="422"/>
                      <a:pt x="18" y="414"/>
                      <a:pt x="12" y="405"/>
                    </a:cubicBezTo>
                    <a:cubicBezTo>
                      <a:pt x="6" y="396"/>
                      <a:pt x="0" y="387"/>
                      <a:pt x="2" y="375"/>
                    </a:cubicBezTo>
                    <a:cubicBezTo>
                      <a:pt x="8" y="374"/>
                      <a:pt x="13" y="372"/>
                      <a:pt x="19" y="371"/>
                    </a:cubicBezTo>
                    <a:cubicBezTo>
                      <a:pt x="21" y="356"/>
                      <a:pt x="16" y="341"/>
                      <a:pt x="27" y="327"/>
                    </a:cubicBezTo>
                    <a:cubicBezTo>
                      <a:pt x="50" y="334"/>
                      <a:pt x="74" y="342"/>
                      <a:pt x="96" y="357"/>
                    </a:cubicBezTo>
                    <a:cubicBezTo>
                      <a:pt x="96" y="352"/>
                      <a:pt x="97" y="348"/>
                      <a:pt x="98" y="343"/>
                    </a:cubicBezTo>
                    <a:cubicBezTo>
                      <a:pt x="114" y="348"/>
                      <a:pt x="128" y="356"/>
                      <a:pt x="141" y="368"/>
                    </a:cubicBezTo>
                    <a:cubicBezTo>
                      <a:pt x="143" y="365"/>
                      <a:pt x="145" y="363"/>
                      <a:pt x="146" y="361"/>
                    </a:cubicBezTo>
                    <a:cubicBezTo>
                      <a:pt x="154" y="342"/>
                      <a:pt x="159" y="323"/>
                      <a:pt x="157" y="303"/>
                    </a:cubicBezTo>
                    <a:cubicBezTo>
                      <a:pt x="157" y="293"/>
                      <a:pt x="153" y="284"/>
                      <a:pt x="148" y="276"/>
                    </a:cubicBezTo>
                    <a:cubicBezTo>
                      <a:pt x="142" y="267"/>
                      <a:pt x="133" y="264"/>
                      <a:pt x="123" y="264"/>
                    </a:cubicBezTo>
                    <a:cubicBezTo>
                      <a:pt x="113" y="264"/>
                      <a:pt x="107" y="269"/>
                      <a:pt x="109" y="280"/>
                    </a:cubicBezTo>
                    <a:cubicBezTo>
                      <a:pt x="110" y="285"/>
                      <a:pt x="113" y="290"/>
                      <a:pt x="115" y="295"/>
                    </a:cubicBezTo>
                    <a:cubicBezTo>
                      <a:pt x="107" y="295"/>
                      <a:pt x="102" y="293"/>
                      <a:pt x="99" y="283"/>
                    </a:cubicBezTo>
                    <a:cubicBezTo>
                      <a:pt x="95" y="273"/>
                      <a:pt x="97" y="265"/>
                      <a:pt x="104" y="261"/>
                    </a:cubicBezTo>
                    <a:cubicBezTo>
                      <a:pt x="120" y="252"/>
                      <a:pt x="147" y="249"/>
                      <a:pt x="159" y="275"/>
                    </a:cubicBezTo>
                    <a:cubicBezTo>
                      <a:pt x="163" y="282"/>
                      <a:pt x="164" y="291"/>
                      <a:pt x="166" y="300"/>
                    </a:cubicBezTo>
                    <a:cubicBezTo>
                      <a:pt x="167" y="305"/>
                      <a:pt x="166" y="310"/>
                      <a:pt x="166" y="316"/>
                    </a:cubicBezTo>
                    <a:cubicBezTo>
                      <a:pt x="178" y="314"/>
                      <a:pt x="189" y="312"/>
                      <a:pt x="201" y="310"/>
                    </a:cubicBezTo>
                    <a:cubicBezTo>
                      <a:pt x="192" y="286"/>
                      <a:pt x="189" y="260"/>
                      <a:pt x="191" y="234"/>
                    </a:cubicBezTo>
                    <a:cubicBezTo>
                      <a:pt x="140" y="229"/>
                      <a:pt x="104" y="204"/>
                      <a:pt x="80" y="160"/>
                    </a:cubicBezTo>
                    <a:cubicBezTo>
                      <a:pt x="84" y="159"/>
                      <a:pt x="88" y="158"/>
                      <a:pt x="93" y="156"/>
                    </a:cubicBezTo>
                    <a:cubicBezTo>
                      <a:pt x="87" y="140"/>
                      <a:pt x="71" y="133"/>
                      <a:pt x="64" y="118"/>
                    </a:cubicBezTo>
                    <a:cubicBezTo>
                      <a:pt x="70" y="119"/>
                      <a:pt x="76" y="121"/>
                      <a:pt x="83" y="123"/>
                    </a:cubicBezTo>
                    <a:cubicBezTo>
                      <a:pt x="81" y="113"/>
                      <a:pt x="76" y="108"/>
                      <a:pt x="71" y="103"/>
                    </a:cubicBezTo>
                    <a:cubicBezTo>
                      <a:pt x="66" y="97"/>
                      <a:pt x="62" y="92"/>
                      <a:pt x="57" y="86"/>
                    </a:cubicBezTo>
                    <a:cubicBezTo>
                      <a:pt x="62" y="86"/>
                      <a:pt x="69" y="86"/>
                      <a:pt x="77" y="85"/>
                    </a:cubicBezTo>
                    <a:cubicBezTo>
                      <a:pt x="73" y="80"/>
                      <a:pt x="71" y="75"/>
                      <a:pt x="67" y="69"/>
                    </a:cubicBezTo>
                    <a:cubicBezTo>
                      <a:pt x="74" y="70"/>
                      <a:pt x="80" y="70"/>
                      <a:pt x="87" y="71"/>
                    </a:cubicBezTo>
                    <a:cubicBezTo>
                      <a:pt x="89" y="61"/>
                      <a:pt x="82" y="55"/>
                      <a:pt x="75" y="49"/>
                    </a:cubicBezTo>
                    <a:cubicBezTo>
                      <a:pt x="126" y="43"/>
                      <a:pt x="172" y="80"/>
                      <a:pt x="176" y="130"/>
                    </a:cubicBezTo>
                    <a:cubicBezTo>
                      <a:pt x="176" y="140"/>
                      <a:pt x="177" y="151"/>
                      <a:pt x="178" y="161"/>
                    </a:cubicBezTo>
                    <a:cubicBezTo>
                      <a:pt x="179" y="169"/>
                      <a:pt x="181" y="177"/>
                      <a:pt x="184" y="184"/>
                    </a:cubicBezTo>
                    <a:cubicBezTo>
                      <a:pt x="191" y="200"/>
                      <a:pt x="203" y="204"/>
                      <a:pt x="218" y="196"/>
                    </a:cubicBezTo>
                    <a:cubicBezTo>
                      <a:pt x="221" y="194"/>
                      <a:pt x="224" y="193"/>
                      <a:pt x="226" y="191"/>
                    </a:cubicBezTo>
                    <a:cubicBezTo>
                      <a:pt x="249" y="171"/>
                      <a:pt x="275" y="168"/>
                      <a:pt x="303" y="173"/>
                    </a:cubicBezTo>
                    <a:cubicBezTo>
                      <a:pt x="323" y="177"/>
                      <a:pt x="342" y="184"/>
                      <a:pt x="358" y="196"/>
                    </a:cubicBezTo>
                    <a:cubicBezTo>
                      <a:pt x="370" y="205"/>
                      <a:pt x="381" y="213"/>
                      <a:pt x="392" y="223"/>
                    </a:cubicBezTo>
                    <a:cubicBezTo>
                      <a:pt x="421" y="249"/>
                      <a:pt x="456" y="250"/>
                      <a:pt x="488" y="225"/>
                    </a:cubicBezTo>
                    <a:cubicBezTo>
                      <a:pt x="496" y="219"/>
                      <a:pt x="497" y="214"/>
                      <a:pt x="492" y="208"/>
                    </a:cubicBezTo>
                    <a:cubicBezTo>
                      <a:pt x="487" y="202"/>
                      <a:pt x="476" y="201"/>
                      <a:pt x="470" y="207"/>
                    </a:cubicBezTo>
                    <a:cubicBezTo>
                      <a:pt x="465" y="212"/>
                      <a:pt x="460" y="217"/>
                      <a:pt x="455" y="221"/>
                    </a:cubicBezTo>
                    <a:cubicBezTo>
                      <a:pt x="447" y="227"/>
                      <a:pt x="440" y="230"/>
                      <a:pt x="430" y="223"/>
                    </a:cubicBezTo>
                    <a:cubicBezTo>
                      <a:pt x="426" y="220"/>
                      <a:pt x="420" y="219"/>
                      <a:pt x="414" y="218"/>
                    </a:cubicBezTo>
                    <a:cubicBezTo>
                      <a:pt x="394" y="213"/>
                      <a:pt x="386" y="199"/>
                      <a:pt x="394" y="180"/>
                    </a:cubicBezTo>
                    <a:cubicBezTo>
                      <a:pt x="402" y="160"/>
                      <a:pt x="409" y="140"/>
                      <a:pt x="411" y="119"/>
                    </a:cubicBezTo>
                    <a:cubicBezTo>
                      <a:pt x="412" y="105"/>
                      <a:pt x="418" y="93"/>
                      <a:pt x="431" y="87"/>
                    </a:cubicBezTo>
                    <a:cubicBezTo>
                      <a:pt x="430" y="72"/>
                      <a:pt x="429" y="58"/>
                      <a:pt x="428" y="43"/>
                    </a:cubicBezTo>
                    <a:cubicBezTo>
                      <a:pt x="441" y="41"/>
                      <a:pt x="448" y="51"/>
                      <a:pt x="459" y="54"/>
                    </a:cubicBezTo>
                    <a:cubicBezTo>
                      <a:pt x="460" y="51"/>
                      <a:pt x="461" y="49"/>
                      <a:pt x="461" y="46"/>
                    </a:cubicBezTo>
                    <a:cubicBezTo>
                      <a:pt x="462" y="42"/>
                      <a:pt x="462" y="38"/>
                      <a:pt x="463" y="34"/>
                    </a:cubicBezTo>
                    <a:cubicBezTo>
                      <a:pt x="467" y="25"/>
                      <a:pt x="473" y="23"/>
                      <a:pt x="482" y="29"/>
                    </a:cubicBezTo>
                    <a:cubicBezTo>
                      <a:pt x="485" y="31"/>
                      <a:pt x="488" y="35"/>
                      <a:pt x="491" y="38"/>
                    </a:cubicBezTo>
                    <a:cubicBezTo>
                      <a:pt x="493" y="40"/>
                      <a:pt x="494" y="42"/>
                      <a:pt x="497" y="47"/>
                    </a:cubicBezTo>
                    <a:cubicBezTo>
                      <a:pt x="500" y="41"/>
                      <a:pt x="501" y="38"/>
                      <a:pt x="502" y="35"/>
                    </a:cubicBezTo>
                    <a:cubicBezTo>
                      <a:pt x="503" y="31"/>
                      <a:pt x="505" y="26"/>
                      <a:pt x="507" y="22"/>
                    </a:cubicBezTo>
                    <a:cubicBezTo>
                      <a:pt x="515" y="4"/>
                      <a:pt x="523" y="3"/>
                      <a:pt x="535" y="19"/>
                    </a:cubicBezTo>
                    <a:cubicBezTo>
                      <a:pt x="535" y="20"/>
                      <a:pt x="536" y="21"/>
                      <a:pt x="537" y="22"/>
                    </a:cubicBezTo>
                    <a:cubicBezTo>
                      <a:pt x="545" y="15"/>
                      <a:pt x="549" y="4"/>
                      <a:pt x="560" y="0"/>
                    </a:cubicBezTo>
                    <a:cubicBezTo>
                      <a:pt x="563" y="3"/>
                      <a:pt x="566" y="9"/>
                      <a:pt x="569" y="24"/>
                    </a:cubicBezTo>
                    <a:cubicBezTo>
                      <a:pt x="576" y="19"/>
                      <a:pt x="579" y="9"/>
                      <a:pt x="590" y="7"/>
                    </a:cubicBezTo>
                    <a:cubicBezTo>
                      <a:pt x="590" y="11"/>
                      <a:pt x="591" y="15"/>
                      <a:pt x="591" y="19"/>
                    </a:cubicBezTo>
                    <a:cubicBezTo>
                      <a:pt x="590" y="27"/>
                      <a:pt x="588" y="34"/>
                      <a:pt x="587" y="42"/>
                    </a:cubicBezTo>
                    <a:cubicBezTo>
                      <a:pt x="586" y="43"/>
                      <a:pt x="587" y="46"/>
                      <a:pt x="588" y="47"/>
                    </a:cubicBezTo>
                    <a:cubicBezTo>
                      <a:pt x="590" y="47"/>
                      <a:pt x="593" y="47"/>
                      <a:pt x="595" y="46"/>
                    </a:cubicBezTo>
                    <a:cubicBezTo>
                      <a:pt x="598" y="42"/>
                      <a:pt x="600" y="38"/>
                      <a:pt x="603" y="34"/>
                    </a:cubicBezTo>
                    <a:cubicBezTo>
                      <a:pt x="606" y="29"/>
                      <a:pt x="607" y="23"/>
                      <a:pt x="615" y="21"/>
                    </a:cubicBezTo>
                    <a:cubicBezTo>
                      <a:pt x="623" y="38"/>
                      <a:pt x="618" y="55"/>
                      <a:pt x="620" y="73"/>
                    </a:cubicBezTo>
                    <a:cubicBezTo>
                      <a:pt x="632" y="69"/>
                      <a:pt x="639" y="58"/>
                      <a:pt x="653" y="57"/>
                    </a:cubicBezTo>
                    <a:cubicBezTo>
                      <a:pt x="648" y="63"/>
                      <a:pt x="643" y="70"/>
                      <a:pt x="638" y="76"/>
                    </a:cubicBezTo>
                    <a:cubicBezTo>
                      <a:pt x="635" y="79"/>
                      <a:pt x="632" y="82"/>
                      <a:pt x="630" y="85"/>
                    </a:cubicBezTo>
                    <a:cubicBezTo>
                      <a:pt x="625" y="91"/>
                      <a:pt x="625" y="96"/>
                      <a:pt x="629" y="100"/>
                    </a:cubicBezTo>
                    <a:cubicBezTo>
                      <a:pt x="633" y="104"/>
                      <a:pt x="638" y="103"/>
                      <a:pt x="643" y="100"/>
                    </a:cubicBezTo>
                    <a:cubicBezTo>
                      <a:pt x="647" y="98"/>
                      <a:pt x="652" y="95"/>
                      <a:pt x="656" y="93"/>
                    </a:cubicBezTo>
                    <a:cubicBezTo>
                      <a:pt x="660" y="99"/>
                      <a:pt x="658" y="104"/>
                      <a:pt x="656" y="109"/>
                    </a:cubicBezTo>
                    <a:cubicBezTo>
                      <a:pt x="649" y="124"/>
                      <a:pt x="656" y="139"/>
                      <a:pt x="658" y="154"/>
                    </a:cubicBezTo>
                    <a:cubicBezTo>
                      <a:pt x="659" y="157"/>
                      <a:pt x="663" y="158"/>
                      <a:pt x="665" y="160"/>
                    </a:cubicBezTo>
                    <a:cubicBezTo>
                      <a:pt x="666" y="177"/>
                      <a:pt x="666" y="212"/>
                      <a:pt x="653" y="247"/>
                    </a:cubicBezTo>
                    <a:cubicBezTo>
                      <a:pt x="655" y="249"/>
                      <a:pt x="658" y="250"/>
                      <a:pt x="661" y="252"/>
                    </a:cubicBezTo>
                    <a:cubicBezTo>
                      <a:pt x="690" y="269"/>
                      <a:pt x="701" y="296"/>
                      <a:pt x="692" y="329"/>
                    </a:cubicBezTo>
                    <a:cubicBezTo>
                      <a:pt x="690" y="339"/>
                      <a:pt x="684" y="349"/>
                      <a:pt x="680" y="360"/>
                    </a:cubicBezTo>
                    <a:cubicBezTo>
                      <a:pt x="678" y="366"/>
                      <a:pt x="676" y="372"/>
                      <a:pt x="676" y="378"/>
                    </a:cubicBezTo>
                    <a:cubicBezTo>
                      <a:pt x="674" y="405"/>
                      <a:pt x="666" y="430"/>
                      <a:pt x="648" y="450"/>
                    </a:cubicBezTo>
                    <a:cubicBezTo>
                      <a:pt x="647" y="451"/>
                      <a:pt x="646" y="452"/>
                      <a:pt x="645" y="453"/>
                    </a:cubicBezTo>
                    <a:cubicBezTo>
                      <a:pt x="645" y="453"/>
                      <a:pt x="644" y="454"/>
                      <a:pt x="643" y="454"/>
                    </a:cubicBezTo>
                    <a:cubicBezTo>
                      <a:pt x="620" y="434"/>
                      <a:pt x="611" y="392"/>
                      <a:pt x="629" y="363"/>
                    </a:cubicBezTo>
                    <a:cubicBezTo>
                      <a:pt x="636" y="353"/>
                      <a:pt x="636" y="342"/>
                      <a:pt x="636" y="330"/>
                    </a:cubicBezTo>
                    <a:cubicBezTo>
                      <a:pt x="631" y="326"/>
                      <a:pt x="626" y="327"/>
                      <a:pt x="622" y="329"/>
                    </a:cubicBezTo>
                    <a:cubicBezTo>
                      <a:pt x="613" y="334"/>
                      <a:pt x="603" y="339"/>
                      <a:pt x="595" y="345"/>
                    </a:cubicBezTo>
                    <a:cubicBezTo>
                      <a:pt x="587" y="351"/>
                      <a:pt x="580" y="358"/>
                      <a:pt x="573" y="365"/>
                    </a:cubicBezTo>
                    <a:cubicBezTo>
                      <a:pt x="573" y="368"/>
                      <a:pt x="574" y="370"/>
                      <a:pt x="575" y="372"/>
                    </a:cubicBezTo>
                    <a:cubicBezTo>
                      <a:pt x="592" y="407"/>
                      <a:pt x="600" y="445"/>
                      <a:pt x="599" y="484"/>
                    </a:cubicBezTo>
                    <a:cubicBezTo>
                      <a:pt x="598" y="509"/>
                      <a:pt x="606" y="532"/>
                      <a:pt x="616" y="554"/>
                    </a:cubicBezTo>
                    <a:cubicBezTo>
                      <a:pt x="617" y="556"/>
                      <a:pt x="618" y="557"/>
                      <a:pt x="619" y="560"/>
                    </a:cubicBezTo>
                    <a:cubicBezTo>
                      <a:pt x="604" y="560"/>
                      <a:pt x="591" y="560"/>
                      <a:pt x="577" y="560"/>
                    </a:cubicBezTo>
                    <a:cubicBezTo>
                      <a:pt x="577" y="567"/>
                      <a:pt x="577" y="573"/>
                      <a:pt x="577" y="579"/>
                    </a:cubicBezTo>
                    <a:cubicBezTo>
                      <a:pt x="566" y="568"/>
                      <a:pt x="556" y="556"/>
                      <a:pt x="544" y="547"/>
                    </a:cubicBezTo>
                    <a:cubicBezTo>
                      <a:pt x="532" y="537"/>
                      <a:pt x="516" y="536"/>
                      <a:pt x="502" y="541"/>
                    </a:cubicBezTo>
                    <a:cubicBezTo>
                      <a:pt x="496" y="531"/>
                      <a:pt x="491" y="521"/>
                      <a:pt x="484" y="510"/>
                    </a:cubicBezTo>
                    <a:cubicBezTo>
                      <a:pt x="487" y="503"/>
                      <a:pt x="486" y="495"/>
                      <a:pt x="483" y="486"/>
                    </a:cubicBezTo>
                    <a:cubicBezTo>
                      <a:pt x="485" y="488"/>
                      <a:pt x="486" y="490"/>
                      <a:pt x="489" y="492"/>
                    </a:cubicBezTo>
                    <a:cubicBezTo>
                      <a:pt x="492" y="494"/>
                      <a:pt x="496" y="499"/>
                      <a:pt x="501" y="495"/>
                    </a:cubicBezTo>
                    <a:cubicBezTo>
                      <a:pt x="505" y="492"/>
                      <a:pt x="503" y="486"/>
                      <a:pt x="501" y="481"/>
                    </a:cubicBezTo>
                    <a:cubicBezTo>
                      <a:pt x="500" y="481"/>
                      <a:pt x="500" y="480"/>
                      <a:pt x="499" y="479"/>
                    </a:cubicBezTo>
                    <a:cubicBezTo>
                      <a:pt x="485" y="459"/>
                      <a:pt x="466" y="448"/>
                      <a:pt x="442" y="444"/>
                    </a:cubicBezTo>
                    <a:cubicBezTo>
                      <a:pt x="435" y="443"/>
                      <a:pt x="429" y="446"/>
                      <a:pt x="424" y="453"/>
                    </a:cubicBezTo>
                    <a:cubicBezTo>
                      <a:pt x="447" y="456"/>
                      <a:pt x="466" y="464"/>
                      <a:pt x="479" y="482"/>
                    </a:cubicBezTo>
                    <a:close/>
                    <a:moveTo>
                      <a:pt x="447" y="393"/>
                    </a:moveTo>
                    <a:cubicBezTo>
                      <a:pt x="430" y="395"/>
                      <a:pt x="414" y="396"/>
                      <a:pt x="399" y="397"/>
                    </a:cubicBezTo>
                    <a:cubicBezTo>
                      <a:pt x="388" y="398"/>
                      <a:pt x="380" y="403"/>
                      <a:pt x="374" y="412"/>
                    </a:cubicBezTo>
                    <a:cubicBezTo>
                      <a:pt x="357" y="435"/>
                      <a:pt x="365" y="471"/>
                      <a:pt x="390" y="486"/>
                    </a:cubicBezTo>
                    <a:cubicBezTo>
                      <a:pt x="391" y="486"/>
                      <a:pt x="392" y="486"/>
                      <a:pt x="392" y="487"/>
                    </a:cubicBezTo>
                    <a:cubicBezTo>
                      <a:pt x="398" y="489"/>
                      <a:pt x="401" y="487"/>
                      <a:pt x="402" y="481"/>
                    </a:cubicBezTo>
                    <a:cubicBezTo>
                      <a:pt x="402" y="477"/>
                      <a:pt x="401" y="472"/>
                      <a:pt x="400" y="468"/>
                    </a:cubicBezTo>
                    <a:cubicBezTo>
                      <a:pt x="396" y="458"/>
                      <a:pt x="398" y="452"/>
                      <a:pt x="407" y="447"/>
                    </a:cubicBezTo>
                    <a:cubicBezTo>
                      <a:pt x="420" y="440"/>
                      <a:pt x="433" y="437"/>
                      <a:pt x="447" y="439"/>
                    </a:cubicBezTo>
                    <a:cubicBezTo>
                      <a:pt x="474" y="443"/>
                      <a:pt x="494" y="458"/>
                      <a:pt x="506" y="483"/>
                    </a:cubicBezTo>
                    <a:cubicBezTo>
                      <a:pt x="511" y="491"/>
                      <a:pt x="511" y="499"/>
                      <a:pt x="505" y="507"/>
                    </a:cubicBezTo>
                    <a:cubicBezTo>
                      <a:pt x="502" y="510"/>
                      <a:pt x="500" y="513"/>
                      <a:pt x="499" y="516"/>
                    </a:cubicBezTo>
                    <a:cubicBezTo>
                      <a:pt x="495" y="523"/>
                      <a:pt x="500" y="531"/>
                      <a:pt x="508" y="532"/>
                    </a:cubicBezTo>
                    <a:cubicBezTo>
                      <a:pt x="510" y="532"/>
                      <a:pt x="512" y="532"/>
                      <a:pt x="515" y="532"/>
                    </a:cubicBezTo>
                    <a:cubicBezTo>
                      <a:pt x="526" y="531"/>
                      <a:pt x="536" y="532"/>
                      <a:pt x="546" y="539"/>
                    </a:cubicBezTo>
                    <a:cubicBezTo>
                      <a:pt x="547" y="540"/>
                      <a:pt x="549" y="541"/>
                      <a:pt x="551" y="542"/>
                    </a:cubicBezTo>
                    <a:cubicBezTo>
                      <a:pt x="557" y="543"/>
                      <a:pt x="561" y="541"/>
                      <a:pt x="562" y="535"/>
                    </a:cubicBezTo>
                    <a:cubicBezTo>
                      <a:pt x="564" y="525"/>
                      <a:pt x="562" y="516"/>
                      <a:pt x="553" y="510"/>
                    </a:cubicBezTo>
                    <a:cubicBezTo>
                      <a:pt x="546" y="505"/>
                      <a:pt x="546" y="504"/>
                      <a:pt x="550" y="496"/>
                    </a:cubicBezTo>
                    <a:cubicBezTo>
                      <a:pt x="558" y="481"/>
                      <a:pt x="556" y="466"/>
                      <a:pt x="549" y="452"/>
                    </a:cubicBezTo>
                    <a:cubicBezTo>
                      <a:pt x="539" y="431"/>
                      <a:pt x="524" y="416"/>
                      <a:pt x="505" y="404"/>
                    </a:cubicBezTo>
                    <a:cubicBezTo>
                      <a:pt x="500" y="400"/>
                      <a:pt x="493" y="398"/>
                      <a:pt x="487" y="397"/>
                    </a:cubicBezTo>
                    <a:cubicBezTo>
                      <a:pt x="473" y="395"/>
                      <a:pt x="459" y="395"/>
                      <a:pt x="447" y="393"/>
                    </a:cubicBezTo>
                    <a:close/>
                    <a:moveTo>
                      <a:pt x="387" y="513"/>
                    </a:moveTo>
                    <a:cubicBezTo>
                      <a:pt x="388" y="509"/>
                      <a:pt x="386" y="507"/>
                      <a:pt x="382" y="506"/>
                    </a:cubicBezTo>
                    <a:cubicBezTo>
                      <a:pt x="376" y="506"/>
                      <a:pt x="370" y="506"/>
                      <a:pt x="364" y="505"/>
                    </a:cubicBezTo>
                    <a:cubicBezTo>
                      <a:pt x="336" y="501"/>
                      <a:pt x="316" y="485"/>
                      <a:pt x="314" y="454"/>
                    </a:cubicBezTo>
                    <a:cubicBezTo>
                      <a:pt x="314" y="444"/>
                      <a:pt x="313" y="433"/>
                      <a:pt x="313" y="422"/>
                    </a:cubicBezTo>
                    <a:cubicBezTo>
                      <a:pt x="313" y="412"/>
                      <a:pt x="315" y="402"/>
                      <a:pt x="321" y="393"/>
                    </a:cubicBezTo>
                    <a:cubicBezTo>
                      <a:pt x="323" y="389"/>
                      <a:pt x="324" y="386"/>
                      <a:pt x="325" y="382"/>
                    </a:cubicBezTo>
                    <a:cubicBezTo>
                      <a:pt x="307" y="372"/>
                      <a:pt x="286" y="371"/>
                      <a:pt x="272" y="382"/>
                    </a:cubicBezTo>
                    <a:cubicBezTo>
                      <a:pt x="255" y="396"/>
                      <a:pt x="245" y="414"/>
                      <a:pt x="247" y="437"/>
                    </a:cubicBezTo>
                    <a:cubicBezTo>
                      <a:pt x="249" y="457"/>
                      <a:pt x="262" y="472"/>
                      <a:pt x="277" y="485"/>
                    </a:cubicBezTo>
                    <a:cubicBezTo>
                      <a:pt x="286" y="492"/>
                      <a:pt x="294" y="496"/>
                      <a:pt x="305" y="496"/>
                    </a:cubicBezTo>
                    <a:cubicBezTo>
                      <a:pt x="325" y="496"/>
                      <a:pt x="339" y="505"/>
                      <a:pt x="346" y="524"/>
                    </a:cubicBezTo>
                    <a:cubicBezTo>
                      <a:pt x="346" y="526"/>
                      <a:pt x="347" y="527"/>
                      <a:pt x="347" y="527"/>
                    </a:cubicBezTo>
                    <a:cubicBezTo>
                      <a:pt x="361" y="522"/>
                      <a:pt x="374" y="518"/>
                      <a:pt x="387" y="513"/>
                    </a:cubicBezTo>
                    <a:close/>
                    <a:moveTo>
                      <a:pt x="245" y="492"/>
                    </a:moveTo>
                    <a:cubicBezTo>
                      <a:pt x="236" y="474"/>
                      <a:pt x="224" y="459"/>
                      <a:pt x="209" y="446"/>
                    </a:cubicBezTo>
                    <a:cubicBezTo>
                      <a:pt x="201" y="438"/>
                      <a:pt x="198" y="430"/>
                      <a:pt x="197" y="419"/>
                    </a:cubicBezTo>
                    <a:cubicBezTo>
                      <a:pt x="197" y="406"/>
                      <a:pt x="202" y="393"/>
                      <a:pt x="208" y="382"/>
                    </a:cubicBezTo>
                    <a:cubicBezTo>
                      <a:pt x="210" y="378"/>
                      <a:pt x="213" y="374"/>
                      <a:pt x="215" y="369"/>
                    </a:cubicBezTo>
                    <a:cubicBezTo>
                      <a:pt x="220" y="360"/>
                      <a:pt x="216" y="354"/>
                      <a:pt x="205" y="354"/>
                    </a:cubicBezTo>
                    <a:cubicBezTo>
                      <a:pt x="202" y="354"/>
                      <a:pt x="199" y="356"/>
                      <a:pt x="196" y="356"/>
                    </a:cubicBezTo>
                    <a:cubicBezTo>
                      <a:pt x="191" y="357"/>
                      <a:pt x="187" y="357"/>
                      <a:pt x="185" y="351"/>
                    </a:cubicBezTo>
                    <a:cubicBezTo>
                      <a:pt x="189" y="350"/>
                      <a:pt x="193" y="350"/>
                      <a:pt x="197" y="348"/>
                    </a:cubicBezTo>
                    <a:cubicBezTo>
                      <a:pt x="200" y="346"/>
                      <a:pt x="203" y="343"/>
                      <a:pt x="205" y="340"/>
                    </a:cubicBezTo>
                    <a:cubicBezTo>
                      <a:pt x="207" y="335"/>
                      <a:pt x="202" y="325"/>
                      <a:pt x="197" y="322"/>
                    </a:cubicBezTo>
                    <a:cubicBezTo>
                      <a:pt x="192" y="319"/>
                      <a:pt x="183" y="319"/>
                      <a:pt x="178" y="323"/>
                    </a:cubicBezTo>
                    <a:cubicBezTo>
                      <a:pt x="172" y="331"/>
                      <a:pt x="165" y="338"/>
                      <a:pt x="160" y="347"/>
                    </a:cubicBezTo>
                    <a:cubicBezTo>
                      <a:pt x="157" y="352"/>
                      <a:pt x="156" y="360"/>
                      <a:pt x="162" y="364"/>
                    </a:cubicBezTo>
                    <a:cubicBezTo>
                      <a:pt x="170" y="371"/>
                      <a:pt x="169" y="378"/>
                      <a:pt x="167" y="386"/>
                    </a:cubicBezTo>
                    <a:cubicBezTo>
                      <a:pt x="163" y="396"/>
                      <a:pt x="159" y="406"/>
                      <a:pt x="155" y="416"/>
                    </a:cubicBezTo>
                    <a:cubicBezTo>
                      <a:pt x="153" y="421"/>
                      <a:pt x="150" y="427"/>
                      <a:pt x="148" y="433"/>
                    </a:cubicBezTo>
                    <a:cubicBezTo>
                      <a:pt x="186" y="443"/>
                      <a:pt x="211" y="466"/>
                      <a:pt x="225" y="502"/>
                    </a:cubicBezTo>
                    <a:cubicBezTo>
                      <a:pt x="232" y="499"/>
                      <a:pt x="238" y="496"/>
                      <a:pt x="245" y="492"/>
                    </a:cubicBezTo>
                    <a:close/>
                    <a:moveTo>
                      <a:pt x="159" y="555"/>
                    </a:moveTo>
                    <a:cubicBezTo>
                      <a:pt x="186" y="559"/>
                      <a:pt x="219" y="527"/>
                      <a:pt x="214" y="501"/>
                    </a:cubicBezTo>
                    <a:cubicBezTo>
                      <a:pt x="211" y="486"/>
                      <a:pt x="203" y="473"/>
                      <a:pt x="187" y="468"/>
                    </a:cubicBezTo>
                    <a:cubicBezTo>
                      <a:pt x="173" y="464"/>
                      <a:pt x="154" y="470"/>
                      <a:pt x="144" y="482"/>
                    </a:cubicBezTo>
                    <a:cubicBezTo>
                      <a:pt x="176" y="513"/>
                      <a:pt x="176" y="515"/>
                      <a:pt x="159" y="555"/>
                    </a:cubicBezTo>
                    <a:close/>
                    <a:moveTo>
                      <a:pt x="288" y="265"/>
                    </a:moveTo>
                    <a:cubicBezTo>
                      <a:pt x="288" y="260"/>
                      <a:pt x="288" y="256"/>
                      <a:pt x="288" y="251"/>
                    </a:cubicBezTo>
                    <a:cubicBezTo>
                      <a:pt x="291" y="254"/>
                      <a:pt x="294" y="256"/>
                      <a:pt x="299" y="260"/>
                    </a:cubicBezTo>
                    <a:cubicBezTo>
                      <a:pt x="297" y="254"/>
                      <a:pt x="296" y="251"/>
                      <a:pt x="294" y="247"/>
                    </a:cubicBezTo>
                    <a:cubicBezTo>
                      <a:pt x="299" y="248"/>
                      <a:pt x="302" y="249"/>
                      <a:pt x="308" y="251"/>
                    </a:cubicBezTo>
                    <a:cubicBezTo>
                      <a:pt x="304" y="246"/>
                      <a:pt x="302" y="243"/>
                      <a:pt x="299" y="240"/>
                    </a:cubicBezTo>
                    <a:cubicBezTo>
                      <a:pt x="304" y="240"/>
                      <a:pt x="308" y="240"/>
                      <a:pt x="312" y="241"/>
                    </a:cubicBezTo>
                    <a:cubicBezTo>
                      <a:pt x="312" y="240"/>
                      <a:pt x="312" y="240"/>
                      <a:pt x="313" y="240"/>
                    </a:cubicBezTo>
                    <a:cubicBezTo>
                      <a:pt x="309" y="238"/>
                      <a:pt x="306" y="236"/>
                      <a:pt x="302" y="233"/>
                    </a:cubicBezTo>
                    <a:cubicBezTo>
                      <a:pt x="307" y="231"/>
                      <a:pt x="311" y="230"/>
                      <a:pt x="316" y="228"/>
                    </a:cubicBezTo>
                    <a:cubicBezTo>
                      <a:pt x="311" y="227"/>
                      <a:pt x="307" y="226"/>
                      <a:pt x="302" y="225"/>
                    </a:cubicBezTo>
                    <a:cubicBezTo>
                      <a:pt x="305" y="222"/>
                      <a:pt x="307" y="220"/>
                      <a:pt x="311" y="218"/>
                    </a:cubicBezTo>
                    <a:cubicBezTo>
                      <a:pt x="306" y="217"/>
                      <a:pt x="303" y="217"/>
                      <a:pt x="299" y="217"/>
                    </a:cubicBezTo>
                    <a:cubicBezTo>
                      <a:pt x="302" y="214"/>
                      <a:pt x="303" y="211"/>
                      <a:pt x="306" y="207"/>
                    </a:cubicBezTo>
                    <a:cubicBezTo>
                      <a:pt x="301" y="208"/>
                      <a:pt x="298" y="209"/>
                      <a:pt x="295" y="210"/>
                    </a:cubicBezTo>
                    <a:cubicBezTo>
                      <a:pt x="296" y="206"/>
                      <a:pt x="297" y="203"/>
                      <a:pt x="298" y="198"/>
                    </a:cubicBezTo>
                    <a:cubicBezTo>
                      <a:pt x="294" y="201"/>
                      <a:pt x="291" y="204"/>
                      <a:pt x="286" y="207"/>
                    </a:cubicBezTo>
                    <a:cubicBezTo>
                      <a:pt x="287" y="201"/>
                      <a:pt x="288" y="197"/>
                      <a:pt x="288" y="191"/>
                    </a:cubicBezTo>
                    <a:cubicBezTo>
                      <a:pt x="284" y="196"/>
                      <a:pt x="282" y="199"/>
                      <a:pt x="278" y="204"/>
                    </a:cubicBezTo>
                    <a:cubicBezTo>
                      <a:pt x="277" y="198"/>
                      <a:pt x="277" y="195"/>
                      <a:pt x="275" y="189"/>
                    </a:cubicBezTo>
                    <a:cubicBezTo>
                      <a:pt x="273" y="195"/>
                      <a:pt x="272" y="199"/>
                      <a:pt x="270" y="203"/>
                    </a:cubicBezTo>
                    <a:cubicBezTo>
                      <a:pt x="268" y="200"/>
                      <a:pt x="266" y="197"/>
                      <a:pt x="263" y="194"/>
                    </a:cubicBezTo>
                    <a:cubicBezTo>
                      <a:pt x="262" y="198"/>
                      <a:pt x="262" y="201"/>
                      <a:pt x="262" y="205"/>
                    </a:cubicBezTo>
                    <a:cubicBezTo>
                      <a:pt x="258" y="202"/>
                      <a:pt x="255" y="200"/>
                      <a:pt x="250" y="197"/>
                    </a:cubicBezTo>
                    <a:cubicBezTo>
                      <a:pt x="252" y="203"/>
                      <a:pt x="253" y="206"/>
                      <a:pt x="255" y="210"/>
                    </a:cubicBezTo>
                    <a:cubicBezTo>
                      <a:pt x="250" y="209"/>
                      <a:pt x="247" y="208"/>
                      <a:pt x="242" y="206"/>
                    </a:cubicBezTo>
                    <a:cubicBezTo>
                      <a:pt x="245" y="211"/>
                      <a:pt x="247" y="213"/>
                      <a:pt x="250" y="217"/>
                    </a:cubicBezTo>
                    <a:cubicBezTo>
                      <a:pt x="245" y="217"/>
                      <a:pt x="241" y="217"/>
                      <a:pt x="235" y="216"/>
                    </a:cubicBezTo>
                    <a:cubicBezTo>
                      <a:pt x="240" y="220"/>
                      <a:pt x="243" y="222"/>
                      <a:pt x="248" y="225"/>
                    </a:cubicBezTo>
                    <a:cubicBezTo>
                      <a:pt x="242" y="226"/>
                      <a:pt x="238" y="227"/>
                      <a:pt x="233" y="229"/>
                    </a:cubicBezTo>
                    <a:cubicBezTo>
                      <a:pt x="238" y="230"/>
                      <a:pt x="243" y="231"/>
                      <a:pt x="247" y="233"/>
                    </a:cubicBezTo>
                    <a:cubicBezTo>
                      <a:pt x="243" y="236"/>
                      <a:pt x="240" y="238"/>
                      <a:pt x="235" y="241"/>
                    </a:cubicBezTo>
                    <a:cubicBezTo>
                      <a:pt x="241" y="241"/>
                      <a:pt x="245" y="240"/>
                      <a:pt x="251" y="240"/>
                    </a:cubicBezTo>
                    <a:cubicBezTo>
                      <a:pt x="248" y="244"/>
                      <a:pt x="245" y="247"/>
                      <a:pt x="242" y="251"/>
                    </a:cubicBezTo>
                    <a:cubicBezTo>
                      <a:pt x="247" y="249"/>
                      <a:pt x="251" y="248"/>
                      <a:pt x="255" y="247"/>
                    </a:cubicBezTo>
                    <a:cubicBezTo>
                      <a:pt x="254" y="252"/>
                      <a:pt x="252" y="255"/>
                      <a:pt x="250" y="260"/>
                    </a:cubicBezTo>
                    <a:cubicBezTo>
                      <a:pt x="255" y="256"/>
                      <a:pt x="258" y="254"/>
                      <a:pt x="262" y="252"/>
                    </a:cubicBezTo>
                    <a:cubicBezTo>
                      <a:pt x="262" y="256"/>
                      <a:pt x="262" y="259"/>
                      <a:pt x="263" y="264"/>
                    </a:cubicBezTo>
                    <a:cubicBezTo>
                      <a:pt x="266" y="260"/>
                      <a:pt x="268" y="257"/>
                      <a:pt x="271" y="254"/>
                    </a:cubicBezTo>
                    <a:cubicBezTo>
                      <a:pt x="272" y="259"/>
                      <a:pt x="273" y="262"/>
                      <a:pt x="275" y="267"/>
                    </a:cubicBezTo>
                    <a:cubicBezTo>
                      <a:pt x="277" y="262"/>
                      <a:pt x="278" y="258"/>
                      <a:pt x="279" y="254"/>
                    </a:cubicBezTo>
                    <a:cubicBezTo>
                      <a:pt x="282" y="258"/>
                      <a:pt x="284" y="261"/>
                      <a:pt x="288" y="265"/>
                    </a:cubicBezTo>
                    <a:close/>
                    <a:moveTo>
                      <a:pt x="103" y="370"/>
                    </a:moveTo>
                    <a:cubicBezTo>
                      <a:pt x="101" y="369"/>
                      <a:pt x="99" y="368"/>
                      <a:pt x="98" y="367"/>
                    </a:cubicBezTo>
                    <a:cubicBezTo>
                      <a:pt x="83" y="360"/>
                      <a:pt x="68" y="352"/>
                      <a:pt x="53" y="345"/>
                    </a:cubicBezTo>
                    <a:cubicBezTo>
                      <a:pt x="50" y="343"/>
                      <a:pt x="46" y="343"/>
                      <a:pt x="44" y="347"/>
                    </a:cubicBezTo>
                    <a:cubicBezTo>
                      <a:pt x="42" y="351"/>
                      <a:pt x="44" y="354"/>
                      <a:pt x="47" y="357"/>
                    </a:cubicBezTo>
                    <a:cubicBezTo>
                      <a:pt x="48" y="358"/>
                      <a:pt x="50" y="359"/>
                      <a:pt x="51" y="359"/>
                    </a:cubicBezTo>
                    <a:cubicBezTo>
                      <a:pt x="71" y="370"/>
                      <a:pt x="90" y="381"/>
                      <a:pt x="110" y="391"/>
                    </a:cubicBezTo>
                    <a:cubicBezTo>
                      <a:pt x="113" y="393"/>
                      <a:pt x="117" y="393"/>
                      <a:pt x="120" y="394"/>
                    </a:cubicBezTo>
                    <a:cubicBezTo>
                      <a:pt x="132" y="396"/>
                      <a:pt x="137" y="401"/>
                      <a:pt x="138" y="413"/>
                    </a:cubicBezTo>
                    <a:cubicBezTo>
                      <a:pt x="139" y="417"/>
                      <a:pt x="139" y="420"/>
                      <a:pt x="139" y="426"/>
                    </a:cubicBezTo>
                    <a:cubicBezTo>
                      <a:pt x="149" y="417"/>
                      <a:pt x="153" y="408"/>
                      <a:pt x="156" y="399"/>
                    </a:cubicBezTo>
                    <a:cubicBezTo>
                      <a:pt x="158" y="393"/>
                      <a:pt x="156" y="388"/>
                      <a:pt x="152" y="385"/>
                    </a:cubicBezTo>
                    <a:cubicBezTo>
                      <a:pt x="145" y="379"/>
                      <a:pt x="139" y="373"/>
                      <a:pt x="132" y="369"/>
                    </a:cubicBezTo>
                    <a:cubicBezTo>
                      <a:pt x="122" y="362"/>
                      <a:pt x="116" y="357"/>
                      <a:pt x="103" y="370"/>
                    </a:cubicBezTo>
                    <a:close/>
                    <a:moveTo>
                      <a:pt x="626" y="249"/>
                    </a:moveTo>
                    <a:cubicBezTo>
                      <a:pt x="631" y="198"/>
                      <a:pt x="571" y="100"/>
                      <a:pt x="520" y="75"/>
                    </a:cubicBezTo>
                    <a:cubicBezTo>
                      <a:pt x="518" y="78"/>
                      <a:pt x="515" y="82"/>
                      <a:pt x="511" y="86"/>
                    </a:cubicBezTo>
                    <a:cubicBezTo>
                      <a:pt x="572" y="123"/>
                      <a:pt x="607" y="176"/>
                      <a:pt x="615" y="247"/>
                    </a:cubicBezTo>
                    <a:cubicBezTo>
                      <a:pt x="619" y="248"/>
                      <a:pt x="622" y="248"/>
                      <a:pt x="626" y="249"/>
                    </a:cubicBezTo>
                    <a:close/>
                    <a:moveTo>
                      <a:pt x="402" y="493"/>
                    </a:moveTo>
                    <a:cubicBezTo>
                      <a:pt x="399" y="496"/>
                      <a:pt x="396" y="498"/>
                      <a:pt x="396" y="499"/>
                    </a:cubicBezTo>
                    <a:cubicBezTo>
                      <a:pt x="396" y="508"/>
                      <a:pt x="396" y="517"/>
                      <a:pt x="398" y="526"/>
                    </a:cubicBezTo>
                    <a:cubicBezTo>
                      <a:pt x="399" y="535"/>
                      <a:pt x="405" y="541"/>
                      <a:pt x="415" y="544"/>
                    </a:cubicBezTo>
                    <a:cubicBezTo>
                      <a:pt x="419" y="545"/>
                      <a:pt x="424" y="547"/>
                      <a:pt x="428" y="549"/>
                    </a:cubicBezTo>
                    <a:cubicBezTo>
                      <a:pt x="440" y="560"/>
                      <a:pt x="455" y="561"/>
                      <a:pt x="470" y="562"/>
                    </a:cubicBezTo>
                    <a:cubicBezTo>
                      <a:pt x="473" y="562"/>
                      <a:pt x="475" y="561"/>
                      <a:pt x="478" y="560"/>
                    </a:cubicBezTo>
                    <a:cubicBezTo>
                      <a:pt x="478" y="547"/>
                      <a:pt x="473" y="541"/>
                      <a:pt x="462" y="539"/>
                    </a:cubicBezTo>
                    <a:cubicBezTo>
                      <a:pt x="457" y="538"/>
                      <a:pt x="451" y="538"/>
                      <a:pt x="446" y="538"/>
                    </a:cubicBezTo>
                    <a:cubicBezTo>
                      <a:pt x="426" y="538"/>
                      <a:pt x="412" y="527"/>
                      <a:pt x="406" y="509"/>
                    </a:cubicBezTo>
                    <a:cubicBezTo>
                      <a:pt x="405" y="504"/>
                      <a:pt x="404" y="500"/>
                      <a:pt x="402" y="493"/>
                    </a:cubicBezTo>
                    <a:close/>
                    <a:moveTo>
                      <a:pt x="14" y="385"/>
                    </a:moveTo>
                    <a:cubicBezTo>
                      <a:pt x="18" y="411"/>
                      <a:pt x="34" y="427"/>
                      <a:pt x="52" y="423"/>
                    </a:cubicBezTo>
                    <a:cubicBezTo>
                      <a:pt x="56" y="398"/>
                      <a:pt x="47" y="362"/>
                      <a:pt x="34" y="354"/>
                    </a:cubicBezTo>
                    <a:cubicBezTo>
                      <a:pt x="28" y="362"/>
                      <a:pt x="32" y="373"/>
                      <a:pt x="29" y="382"/>
                    </a:cubicBezTo>
                    <a:cubicBezTo>
                      <a:pt x="24" y="383"/>
                      <a:pt x="20" y="384"/>
                      <a:pt x="14" y="385"/>
                    </a:cubicBezTo>
                    <a:close/>
                    <a:moveTo>
                      <a:pt x="579" y="459"/>
                    </a:moveTo>
                    <a:cubicBezTo>
                      <a:pt x="579" y="453"/>
                      <a:pt x="580" y="447"/>
                      <a:pt x="579" y="441"/>
                    </a:cubicBezTo>
                    <a:cubicBezTo>
                      <a:pt x="578" y="431"/>
                      <a:pt x="576" y="421"/>
                      <a:pt x="574" y="411"/>
                    </a:cubicBezTo>
                    <a:cubicBezTo>
                      <a:pt x="571" y="403"/>
                      <a:pt x="566" y="396"/>
                      <a:pt x="559" y="391"/>
                    </a:cubicBezTo>
                    <a:cubicBezTo>
                      <a:pt x="551" y="386"/>
                      <a:pt x="546" y="388"/>
                      <a:pt x="546" y="398"/>
                    </a:cubicBezTo>
                    <a:cubicBezTo>
                      <a:pt x="545" y="403"/>
                      <a:pt x="544" y="407"/>
                      <a:pt x="540" y="411"/>
                    </a:cubicBezTo>
                    <a:cubicBezTo>
                      <a:pt x="538" y="413"/>
                      <a:pt x="538" y="419"/>
                      <a:pt x="539" y="421"/>
                    </a:cubicBezTo>
                    <a:cubicBezTo>
                      <a:pt x="541" y="424"/>
                      <a:pt x="546" y="426"/>
                      <a:pt x="549" y="426"/>
                    </a:cubicBezTo>
                    <a:cubicBezTo>
                      <a:pt x="552" y="425"/>
                      <a:pt x="556" y="422"/>
                      <a:pt x="559" y="419"/>
                    </a:cubicBezTo>
                    <a:cubicBezTo>
                      <a:pt x="560" y="417"/>
                      <a:pt x="561" y="414"/>
                      <a:pt x="561" y="412"/>
                    </a:cubicBezTo>
                    <a:cubicBezTo>
                      <a:pt x="562" y="412"/>
                      <a:pt x="563" y="412"/>
                      <a:pt x="564" y="412"/>
                    </a:cubicBezTo>
                    <a:cubicBezTo>
                      <a:pt x="574" y="434"/>
                      <a:pt x="569" y="458"/>
                      <a:pt x="571" y="482"/>
                    </a:cubicBezTo>
                    <a:cubicBezTo>
                      <a:pt x="578" y="481"/>
                      <a:pt x="584" y="480"/>
                      <a:pt x="591" y="479"/>
                    </a:cubicBezTo>
                    <a:cubicBezTo>
                      <a:pt x="591" y="473"/>
                      <a:pt x="591" y="468"/>
                      <a:pt x="591" y="462"/>
                    </a:cubicBezTo>
                    <a:cubicBezTo>
                      <a:pt x="587" y="461"/>
                      <a:pt x="584" y="460"/>
                      <a:pt x="579" y="459"/>
                    </a:cubicBezTo>
                    <a:close/>
                    <a:moveTo>
                      <a:pt x="180" y="455"/>
                    </a:moveTo>
                    <a:cubicBezTo>
                      <a:pt x="153" y="434"/>
                      <a:pt x="110" y="440"/>
                      <a:pt x="102" y="466"/>
                    </a:cubicBezTo>
                    <a:cubicBezTo>
                      <a:pt x="113" y="469"/>
                      <a:pt x="124" y="473"/>
                      <a:pt x="134" y="476"/>
                    </a:cubicBezTo>
                    <a:cubicBezTo>
                      <a:pt x="150" y="469"/>
                      <a:pt x="164" y="462"/>
                      <a:pt x="180" y="455"/>
                    </a:cubicBezTo>
                    <a:close/>
                    <a:moveTo>
                      <a:pt x="483" y="139"/>
                    </a:moveTo>
                    <a:cubicBezTo>
                      <a:pt x="484" y="124"/>
                      <a:pt x="473" y="112"/>
                      <a:pt x="460" y="112"/>
                    </a:cubicBezTo>
                    <a:cubicBezTo>
                      <a:pt x="447" y="112"/>
                      <a:pt x="436" y="124"/>
                      <a:pt x="436" y="138"/>
                    </a:cubicBezTo>
                    <a:cubicBezTo>
                      <a:pt x="436" y="152"/>
                      <a:pt x="446" y="164"/>
                      <a:pt x="459" y="164"/>
                    </a:cubicBezTo>
                    <a:cubicBezTo>
                      <a:pt x="472" y="164"/>
                      <a:pt x="483" y="153"/>
                      <a:pt x="483" y="139"/>
                    </a:cubicBezTo>
                    <a:close/>
                    <a:moveTo>
                      <a:pt x="491" y="367"/>
                    </a:moveTo>
                    <a:cubicBezTo>
                      <a:pt x="497" y="376"/>
                      <a:pt x="505" y="381"/>
                      <a:pt x="514" y="383"/>
                    </a:cubicBezTo>
                    <a:cubicBezTo>
                      <a:pt x="536" y="389"/>
                      <a:pt x="547" y="382"/>
                      <a:pt x="554" y="360"/>
                    </a:cubicBezTo>
                    <a:cubicBezTo>
                      <a:pt x="557" y="350"/>
                      <a:pt x="553" y="341"/>
                      <a:pt x="544" y="335"/>
                    </a:cubicBezTo>
                    <a:cubicBezTo>
                      <a:pt x="530" y="361"/>
                      <a:pt x="532" y="368"/>
                      <a:pt x="491" y="367"/>
                    </a:cubicBezTo>
                    <a:close/>
                    <a:moveTo>
                      <a:pt x="288" y="287"/>
                    </a:moveTo>
                    <a:cubicBezTo>
                      <a:pt x="277" y="294"/>
                      <a:pt x="268" y="303"/>
                      <a:pt x="255" y="303"/>
                    </a:cubicBezTo>
                    <a:cubicBezTo>
                      <a:pt x="242" y="304"/>
                      <a:pt x="232" y="296"/>
                      <a:pt x="223" y="287"/>
                    </a:cubicBezTo>
                    <a:cubicBezTo>
                      <a:pt x="224" y="311"/>
                      <a:pt x="239" y="325"/>
                      <a:pt x="260" y="324"/>
                    </a:cubicBezTo>
                    <a:cubicBezTo>
                      <a:pt x="277" y="323"/>
                      <a:pt x="288" y="309"/>
                      <a:pt x="288" y="287"/>
                    </a:cubicBezTo>
                    <a:close/>
                    <a:moveTo>
                      <a:pt x="287" y="333"/>
                    </a:moveTo>
                    <a:cubicBezTo>
                      <a:pt x="277" y="341"/>
                      <a:pt x="268" y="349"/>
                      <a:pt x="255" y="351"/>
                    </a:cubicBezTo>
                    <a:cubicBezTo>
                      <a:pt x="241" y="353"/>
                      <a:pt x="232" y="345"/>
                      <a:pt x="222" y="336"/>
                    </a:cubicBezTo>
                    <a:cubicBezTo>
                      <a:pt x="222" y="356"/>
                      <a:pt x="237" y="374"/>
                      <a:pt x="259" y="372"/>
                    </a:cubicBezTo>
                    <a:cubicBezTo>
                      <a:pt x="276" y="370"/>
                      <a:pt x="287" y="356"/>
                      <a:pt x="287" y="333"/>
                    </a:cubicBezTo>
                    <a:close/>
                    <a:moveTo>
                      <a:pt x="261" y="620"/>
                    </a:moveTo>
                    <a:cubicBezTo>
                      <a:pt x="264" y="612"/>
                      <a:pt x="262" y="605"/>
                      <a:pt x="258" y="598"/>
                    </a:cubicBezTo>
                    <a:cubicBezTo>
                      <a:pt x="256" y="595"/>
                      <a:pt x="253" y="594"/>
                      <a:pt x="248" y="595"/>
                    </a:cubicBezTo>
                    <a:cubicBezTo>
                      <a:pt x="234" y="601"/>
                      <a:pt x="230" y="600"/>
                      <a:pt x="220" y="588"/>
                    </a:cubicBezTo>
                    <a:cubicBezTo>
                      <a:pt x="216" y="585"/>
                      <a:pt x="213" y="581"/>
                      <a:pt x="210" y="577"/>
                    </a:cubicBezTo>
                    <a:cubicBezTo>
                      <a:pt x="200" y="585"/>
                      <a:pt x="198" y="593"/>
                      <a:pt x="202" y="606"/>
                    </a:cubicBezTo>
                    <a:cubicBezTo>
                      <a:pt x="203" y="606"/>
                      <a:pt x="204" y="606"/>
                      <a:pt x="204" y="606"/>
                    </a:cubicBezTo>
                    <a:cubicBezTo>
                      <a:pt x="216" y="599"/>
                      <a:pt x="216" y="599"/>
                      <a:pt x="225" y="607"/>
                    </a:cubicBezTo>
                    <a:cubicBezTo>
                      <a:pt x="236" y="615"/>
                      <a:pt x="248" y="619"/>
                      <a:pt x="261" y="620"/>
                    </a:cubicBezTo>
                    <a:close/>
                    <a:moveTo>
                      <a:pt x="286" y="576"/>
                    </a:moveTo>
                    <a:cubicBezTo>
                      <a:pt x="287" y="567"/>
                      <a:pt x="285" y="560"/>
                      <a:pt x="282" y="554"/>
                    </a:cubicBezTo>
                    <a:cubicBezTo>
                      <a:pt x="278" y="548"/>
                      <a:pt x="272" y="547"/>
                      <a:pt x="267" y="552"/>
                    </a:cubicBezTo>
                    <a:cubicBezTo>
                      <a:pt x="262" y="556"/>
                      <a:pt x="258" y="561"/>
                      <a:pt x="255" y="567"/>
                    </a:cubicBezTo>
                    <a:cubicBezTo>
                      <a:pt x="250" y="578"/>
                      <a:pt x="252" y="589"/>
                      <a:pt x="261" y="597"/>
                    </a:cubicBezTo>
                    <a:cubicBezTo>
                      <a:pt x="263" y="599"/>
                      <a:pt x="267" y="601"/>
                      <a:pt x="269" y="600"/>
                    </a:cubicBezTo>
                    <a:cubicBezTo>
                      <a:pt x="273" y="599"/>
                      <a:pt x="271" y="595"/>
                      <a:pt x="271" y="592"/>
                    </a:cubicBezTo>
                    <a:cubicBezTo>
                      <a:pt x="269" y="585"/>
                      <a:pt x="269" y="578"/>
                      <a:pt x="274" y="572"/>
                    </a:cubicBezTo>
                    <a:cubicBezTo>
                      <a:pt x="278" y="574"/>
                      <a:pt x="281" y="575"/>
                      <a:pt x="286" y="576"/>
                    </a:cubicBezTo>
                    <a:close/>
                    <a:moveTo>
                      <a:pt x="667" y="279"/>
                    </a:moveTo>
                    <a:cubicBezTo>
                      <a:pt x="666" y="284"/>
                      <a:pt x="665" y="287"/>
                      <a:pt x="664" y="290"/>
                    </a:cubicBezTo>
                    <a:cubicBezTo>
                      <a:pt x="662" y="295"/>
                      <a:pt x="659" y="295"/>
                      <a:pt x="655" y="293"/>
                    </a:cubicBezTo>
                    <a:cubicBezTo>
                      <a:pt x="653" y="292"/>
                      <a:pt x="652" y="290"/>
                      <a:pt x="651" y="289"/>
                    </a:cubicBezTo>
                    <a:cubicBezTo>
                      <a:pt x="646" y="285"/>
                      <a:pt x="641" y="286"/>
                      <a:pt x="635" y="288"/>
                    </a:cubicBezTo>
                    <a:cubicBezTo>
                      <a:pt x="630" y="290"/>
                      <a:pt x="625" y="293"/>
                      <a:pt x="626" y="300"/>
                    </a:cubicBezTo>
                    <a:cubicBezTo>
                      <a:pt x="627" y="303"/>
                      <a:pt x="628" y="307"/>
                      <a:pt x="630" y="308"/>
                    </a:cubicBezTo>
                    <a:cubicBezTo>
                      <a:pt x="632" y="309"/>
                      <a:pt x="636" y="307"/>
                      <a:pt x="638" y="306"/>
                    </a:cubicBezTo>
                    <a:cubicBezTo>
                      <a:pt x="646" y="300"/>
                      <a:pt x="651" y="299"/>
                      <a:pt x="657" y="306"/>
                    </a:cubicBezTo>
                    <a:cubicBezTo>
                      <a:pt x="660" y="309"/>
                      <a:pt x="662" y="312"/>
                      <a:pt x="665" y="315"/>
                    </a:cubicBezTo>
                    <a:cubicBezTo>
                      <a:pt x="667" y="319"/>
                      <a:pt x="669" y="323"/>
                      <a:pt x="671" y="327"/>
                    </a:cubicBezTo>
                    <a:cubicBezTo>
                      <a:pt x="677" y="312"/>
                      <a:pt x="676" y="290"/>
                      <a:pt x="667" y="279"/>
                    </a:cubicBezTo>
                    <a:close/>
                    <a:moveTo>
                      <a:pt x="243" y="458"/>
                    </a:moveTo>
                    <a:cubicBezTo>
                      <a:pt x="241" y="453"/>
                      <a:pt x="239" y="450"/>
                      <a:pt x="238" y="448"/>
                    </a:cubicBezTo>
                    <a:cubicBezTo>
                      <a:pt x="234" y="441"/>
                      <a:pt x="229" y="434"/>
                      <a:pt x="226" y="427"/>
                    </a:cubicBezTo>
                    <a:cubicBezTo>
                      <a:pt x="222" y="418"/>
                      <a:pt x="223" y="410"/>
                      <a:pt x="230" y="403"/>
                    </a:cubicBezTo>
                    <a:cubicBezTo>
                      <a:pt x="233" y="401"/>
                      <a:pt x="235" y="398"/>
                      <a:pt x="237" y="395"/>
                    </a:cubicBezTo>
                    <a:cubicBezTo>
                      <a:pt x="239" y="390"/>
                      <a:pt x="239" y="386"/>
                      <a:pt x="236" y="382"/>
                    </a:cubicBezTo>
                    <a:cubicBezTo>
                      <a:pt x="233" y="379"/>
                      <a:pt x="229" y="379"/>
                      <a:pt x="225" y="381"/>
                    </a:cubicBezTo>
                    <a:cubicBezTo>
                      <a:pt x="220" y="384"/>
                      <a:pt x="219" y="388"/>
                      <a:pt x="222" y="393"/>
                    </a:cubicBezTo>
                    <a:cubicBezTo>
                      <a:pt x="225" y="398"/>
                      <a:pt x="223" y="401"/>
                      <a:pt x="219" y="405"/>
                    </a:cubicBezTo>
                    <a:cubicBezTo>
                      <a:pt x="217" y="408"/>
                      <a:pt x="215" y="411"/>
                      <a:pt x="214" y="414"/>
                    </a:cubicBezTo>
                    <a:cubicBezTo>
                      <a:pt x="210" y="429"/>
                      <a:pt x="220" y="451"/>
                      <a:pt x="234" y="457"/>
                    </a:cubicBezTo>
                    <a:cubicBezTo>
                      <a:pt x="236" y="458"/>
                      <a:pt x="239" y="457"/>
                      <a:pt x="243" y="458"/>
                    </a:cubicBezTo>
                    <a:close/>
                    <a:moveTo>
                      <a:pt x="506" y="191"/>
                    </a:moveTo>
                    <a:cubicBezTo>
                      <a:pt x="525" y="197"/>
                      <a:pt x="539" y="189"/>
                      <a:pt x="545" y="172"/>
                    </a:cubicBezTo>
                    <a:cubicBezTo>
                      <a:pt x="551" y="157"/>
                      <a:pt x="546" y="144"/>
                      <a:pt x="531" y="138"/>
                    </a:cubicBezTo>
                    <a:cubicBezTo>
                      <a:pt x="534" y="160"/>
                      <a:pt x="532" y="180"/>
                      <a:pt x="506" y="191"/>
                    </a:cubicBezTo>
                    <a:close/>
                    <a:moveTo>
                      <a:pt x="354" y="596"/>
                    </a:moveTo>
                    <a:cubicBezTo>
                      <a:pt x="354" y="597"/>
                      <a:pt x="353" y="599"/>
                      <a:pt x="353" y="600"/>
                    </a:cubicBezTo>
                    <a:cubicBezTo>
                      <a:pt x="353" y="615"/>
                      <a:pt x="361" y="621"/>
                      <a:pt x="378" y="622"/>
                    </a:cubicBezTo>
                    <a:cubicBezTo>
                      <a:pt x="395" y="622"/>
                      <a:pt x="402" y="613"/>
                      <a:pt x="397" y="596"/>
                    </a:cubicBezTo>
                    <a:cubicBezTo>
                      <a:pt x="383" y="605"/>
                      <a:pt x="369" y="603"/>
                      <a:pt x="354" y="596"/>
                    </a:cubicBezTo>
                    <a:close/>
                    <a:moveTo>
                      <a:pt x="503" y="122"/>
                    </a:moveTo>
                    <a:cubicBezTo>
                      <a:pt x="501" y="133"/>
                      <a:pt x="501" y="143"/>
                      <a:pt x="498" y="153"/>
                    </a:cubicBezTo>
                    <a:cubicBezTo>
                      <a:pt x="495" y="164"/>
                      <a:pt x="485" y="169"/>
                      <a:pt x="475" y="175"/>
                    </a:cubicBezTo>
                    <a:cubicBezTo>
                      <a:pt x="494" y="180"/>
                      <a:pt x="507" y="173"/>
                      <a:pt x="514" y="156"/>
                    </a:cubicBezTo>
                    <a:cubicBezTo>
                      <a:pt x="520" y="142"/>
                      <a:pt x="516" y="130"/>
                      <a:pt x="503" y="122"/>
                    </a:cubicBezTo>
                    <a:close/>
                    <a:moveTo>
                      <a:pt x="349" y="591"/>
                    </a:moveTo>
                    <a:cubicBezTo>
                      <a:pt x="340" y="576"/>
                      <a:pt x="339" y="561"/>
                      <a:pt x="346" y="547"/>
                    </a:cubicBezTo>
                    <a:cubicBezTo>
                      <a:pt x="329" y="545"/>
                      <a:pt x="322" y="552"/>
                      <a:pt x="321" y="567"/>
                    </a:cubicBezTo>
                    <a:cubicBezTo>
                      <a:pt x="321" y="584"/>
                      <a:pt x="329" y="592"/>
                      <a:pt x="349" y="591"/>
                    </a:cubicBezTo>
                    <a:close/>
                    <a:moveTo>
                      <a:pt x="406" y="549"/>
                    </a:moveTo>
                    <a:cubicBezTo>
                      <a:pt x="414" y="565"/>
                      <a:pt x="411" y="579"/>
                      <a:pt x="404" y="594"/>
                    </a:cubicBezTo>
                    <a:cubicBezTo>
                      <a:pt x="414" y="595"/>
                      <a:pt x="422" y="594"/>
                      <a:pt x="427" y="586"/>
                    </a:cubicBezTo>
                    <a:cubicBezTo>
                      <a:pt x="433" y="577"/>
                      <a:pt x="433" y="567"/>
                      <a:pt x="428" y="558"/>
                    </a:cubicBezTo>
                    <a:cubicBezTo>
                      <a:pt x="423" y="550"/>
                      <a:pt x="416" y="547"/>
                      <a:pt x="406" y="549"/>
                    </a:cubicBezTo>
                    <a:close/>
                    <a:moveTo>
                      <a:pt x="338" y="424"/>
                    </a:moveTo>
                    <a:cubicBezTo>
                      <a:pt x="338" y="413"/>
                      <a:pt x="344" y="408"/>
                      <a:pt x="353" y="404"/>
                    </a:cubicBezTo>
                    <a:cubicBezTo>
                      <a:pt x="354" y="403"/>
                      <a:pt x="356" y="403"/>
                      <a:pt x="357" y="402"/>
                    </a:cubicBezTo>
                    <a:cubicBezTo>
                      <a:pt x="361" y="399"/>
                      <a:pt x="364" y="396"/>
                      <a:pt x="362" y="390"/>
                    </a:cubicBezTo>
                    <a:cubicBezTo>
                      <a:pt x="360" y="384"/>
                      <a:pt x="353" y="378"/>
                      <a:pt x="348" y="379"/>
                    </a:cubicBezTo>
                    <a:cubicBezTo>
                      <a:pt x="343" y="379"/>
                      <a:pt x="340" y="383"/>
                      <a:pt x="338" y="388"/>
                    </a:cubicBezTo>
                    <a:cubicBezTo>
                      <a:pt x="336" y="396"/>
                      <a:pt x="333" y="403"/>
                      <a:pt x="329" y="410"/>
                    </a:cubicBezTo>
                    <a:cubicBezTo>
                      <a:pt x="324" y="420"/>
                      <a:pt x="324" y="423"/>
                      <a:pt x="338" y="424"/>
                    </a:cubicBezTo>
                    <a:close/>
                    <a:moveTo>
                      <a:pt x="56" y="440"/>
                    </a:moveTo>
                    <a:cubicBezTo>
                      <a:pt x="48" y="439"/>
                      <a:pt x="43" y="438"/>
                      <a:pt x="38" y="438"/>
                    </a:cubicBezTo>
                    <a:cubicBezTo>
                      <a:pt x="32" y="439"/>
                      <a:pt x="28" y="444"/>
                      <a:pt x="27" y="450"/>
                    </a:cubicBezTo>
                    <a:cubicBezTo>
                      <a:pt x="26" y="457"/>
                      <a:pt x="31" y="460"/>
                      <a:pt x="36" y="461"/>
                    </a:cubicBezTo>
                    <a:cubicBezTo>
                      <a:pt x="39" y="462"/>
                      <a:pt x="43" y="462"/>
                      <a:pt x="47" y="462"/>
                    </a:cubicBezTo>
                    <a:cubicBezTo>
                      <a:pt x="58" y="462"/>
                      <a:pt x="70" y="461"/>
                      <a:pt x="82" y="460"/>
                    </a:cubicBezTo>
                    <a:cubicBezTo>
                      <a:pt x="78" y="457"/>
                      <a:pt x="74" y="456"/>
                      <a:pt x="70" y="455"/>
                    </a:cubicBezTo>
                    <a:cubicBezTo>
                      <a:pt x="66" y="454"/>
                      <a:pt x="62" y="453"/>
                      <a:pt x="57" y="451"/>
                    </a:cubicBezTo>
                    <a:cubicBezTo>
                      <a:pt x="52" y="450"/>
                      <a:pt x="51" y="446"/>
                      <a:pt x="56" y="440"/>
                    </a:cubicBezTo>
                    <a:close/>
                    <a:moveTo>
                      <a:pt x="210" y="548"/>
                    </a:moveTo>
                    <a:cubicBezTo>
                      <a:pt x="206" y="550"/>
                      <a:pt x="204" y="550"/>
                      <a:pt x="203" y="551"/>
                    </a:cubicBezTo>
                    <a:cubicBezTo>
                      <a:pt x="188" y="560"/>
                      <a:pt x="172" y="566"/>
                      <a:pt x="154" y="565"/>
                    </a:cubicBezTo>
                    <a:cubicBezTo>
                      <a:pt x="151" y="565"/>
                      <a:pt x="148" y="566"/>
                      <a:pt x="146" y="568"/>
                    </a:cubicBezTo>
                    <a:cubicBezTo>
                      <a:pt x="144" y="569"/>
                      <a:pt x="143" y="572"/>
                      <a:pt x="144" y="574"/>
                    </a:cubicBezTo>
                    <a:cubicBezTo>
                      <a:pt x="144" y="576"/>
                      <a:pt x="147" y="578"/>
                      <a:pt x="149" y="578"/>
                    </a:cubicBezTo>
                    <a:cubicBezTo>
                      <a:pt x="165" y="579"/>
                      <a:pt x="180" y="578"/>
                      <a:pt x="194" y="569"/>
                    </a:cubicBezTo>
                    <a:cubicBezTo>
                      <a:pt x="201" y="564"/>
                      <a:pt x="206" y="558"/>
                      <a:pt x="210" y="548"/>
                    </a:cubicBezTo>
                    <a:close/>
                    <a:moveTo>
                      <a:pt x="297" y="534"/>
                    </a:moveTo>
                    <a:cubicBezTo>
                      <a:pt x="295" y="511"/>
                      <a:pt x="284" y="503"/>
                      <a:pt x="268" y="511"/>
                    </a:cubicBezTo>
                    <a:cubicBezTo>
                      <a:pt x="268" y="519"/>
                      <a:pt x="268" y="526"/>
                      <a:pt x="268" y="534"/>
                    </a:cubicBezTo>
                    <a:cubicBezTo>
                      <a:pt x="278" y="534"/>
                      <a:pt x="287" y="534"/>
                      <a:pt x="297" y="534"/>
                    </a:cubicBezTo>
                    <a:close/>
                    <a:moveTo>
                      <a:pt x="396" y="541"/>
                    </a:moveTo>
                    <a:cubicBezTo>
                      <a:pt x="396" y="530"/>
                      <a:pt x="392" y="524"/>
                      <a:pt x="383" y="523"/>
                    </a:cubicBezTo>
                    <a:cubicBezTo>
                      <a:pt x="373" y="521"/>
                      <a:pt x="361" y="528"/>
                      <a:pt x="359" y="537"/>
                    </a:cubicBezTo>
                    <a:cubicBezTo>
                      <a:pt x="358" y="541"/>
                      <a:pt x="357" y="545"/>
                      <a:pt x="361" y="548"/>
                    </a:cubicBezTo>
                    <a:cubicBezTo>
                      <a:pt x="376" y="538"/>
                      <a:pt x="380" y="538"/>
                      <a:pt x="396" y="541"/>
                    </a:cubicBezTo>
                    <a:close/>
                    <a:moveTo>
                      <a:pt x="546" y="217"/>
                    </a:moveTo>
                    <a:cubicBezTo>
                      <a:pt x="553" y="217"/>
                      <a:pt x="560" y="211"/>
                      <a:pt x="560" y="204"/>
                    </a:cubicBezTo>
                    <a:cubicBezTo>
                      <a:pt x="560" y="197"/>
                      <a:pt x="554" y="191"/>
                      <a:pt x="546" y="191"/>
                    </a:cubicBezTo>
                    <a:cubicBezTo>
                      <a:pt x="538" y="191"/>
                      <a:pt x="531" y="197"/>
                      <a:pt x="531" y="204"/>
                    </a:cubicBezTo>
                    <a:cubicBezTo>
                      <a:pt x="531" y="211"/>
                      <a:pt x="538" y="217"/>
                      <a:pt x="546" y="217"/>
                    </a:cubicBezTo>
                    <a:close/>
                    <a:moveTo>
                      <a:pt x="383" y="291"/>
                    </a:moveTo>
                    <a:cubicBezTo>
                      <a:pt x="394" y="281"/>
                      <a:pt x="392" y="270"/>
                      <a:pt x="391" y="260"/>
                    </a:cubicBezTo>
                    <a:cubicBezTo>
                      <a:pt x="394" y="258"/>
                      <a:pt x="396" y="257"/>
                      <a:pt x="397" y="256"/>
                    </a:cubicBezTo>
                    <a:cubicBezTo>
                      <a:pt x="401" y="252"/>
                      <a:pt x="401" y="249"/>
                      <a:pt x="397" y="245"/>
                    </a:cubicBezTo>
                    <a:cubicBezTo>
                      <a:pt x="394" y="242"/>
                      <a:pt x="389" y="243"/>
                      <a:pt x="386" y="247"/>
                    </a:cubicBezTo>
                    <a:cubicBezTo>
                      <a:pt x="384" y="252"/>
                      <a:pt x="381" y="256"/>
                      <a:pt x="380" y="260"/>
                    </a:cubicBezTo>
                    <a:cubicBezTo>
                      <a:pt x="376" y="270"/>
                      <a:pt x="375" y="280"/>
                      <a:pt x="383" y="291"/>
                    </a:cubicBezTo>
                    <a:close/>
                    <a:moveTo>
                      <a:pt x="225" y="511"/>
                    </a:moveTo>
                    <a:cubicBezTo>
                      <a:pt x="233" y="514"/>
                      <a:pt x="239" y="515"/>
                      <a:pt x="245" y="518"/>
                    </a:cubicBezTo>
                    <a:cubicBezTo>
                      <a:pt x="250" y="521"/>
                      <a:pt x="254" y="526"/>
                      <a:pt x="260" y="530"/>
                    </a:cubicBezTo>
                    <a:cubicBezTo>
                      <a:pt x="263" y="523"/>
                      <a:pt x="264" y="516"/>
                      <a:pt x="261" y="510"/>
                    </a:cubicBezTo>
                    <a:cubicBezTo>
                      <a:pt x="260" y="506"/>
                      <a:pt x="256" y="502"/>
                      <a:pt x="253" y="501"/>
                    </a:cubicBezTo>
                    <a:cubicBezTo>
                      <a:pt x="242" y="499"/>
                      <a:pt x="233" y="501"/>
                      <a:pt x="225" y="511"/>
                    </a:cubicBezTo>
                    <a:close/>
                    <a:moveTo>
                      <a:pt x="659" y="408"/>
                    </a:moveTo>
                    <a:cubicBezTo>
                      <a:pt x="659" y="399"/>
                      <a:pt x="654" y="392"/>
                      <a:pt x="648" y="391"/>
                    </a:cubicBezTo>
                    <a:cubicBezTo>
                      <a:pt x="642" y="391"/>
                      <a:pt x="636" y="399"/>
                      <a:pt x="637" y="408"/>
                    </a:cubicBezTo>
                    <a:cubicBezTo>
                      <a:pt x="637" y="417"/>
                      <a:pt x="642" y="424"/>
                      <a:pt x="648" y="424"/>
                    </a:cubicBezTo>
                    <a:cubicBezTo>
                      <a:pt x="654" y="424"/>
                      <a:pt x="659" y="417"/>
                      <a:pt x="659" y="408"/>
                    </a:cubicBezTo>
                    <a:close/>
                    <a:moveTo>
                      <a:pt x="531" y="226"/>
                    </a:moveTo>
                    <a:cubicBezTo>
                      <a:pt x="531" y="219"/>
                      <a:pt x="525" y="213"/>
                      <a:pt x="518" y="213"/>
                    </a:cubicBezTo>
                    <a:cubicBezTo>
                      <a:pt x="512" y="213"/>
                      <a:pt x="505" y="220"/>
                      <a:pt x="505" y="226"/>
                    </a:cubicBezTo>
                    <a:cubicBezTo>
                      <a:pt x="506" y="234"/>
                      <a:pt x="512" y="240"/>
                      <a:pt x="519" y="239"/>
                    </a:cubicBezTo>
                    <a:cubicBezTo>
                      <a:pt x="526" y="239"/>
                      <a:pt x="532" y="233"/>
                      <a:pt x="531" y="226"/>
                    </a:cubicBezTo>
                    <a:close/>
                    <a:moveTo>
                      <a:pt x="552" y="287"/>
                    </a:moveTo>
                    <a:cubicBezTo>
                      <a:pt x="559" y="288"/>
                      <a:pt x="566" y="283"/>
                      <a:pt x="567" y="276"/>
                    </a:cubicBezTo>
                    <a:cubicBezTo>
                      <a:pt x="567" y="269"/>
                      <a:pt x="561" y="262"/>
                      <a:pt x="554" y="261"/>
                    </a:cubicBezTo>
                    <a:cubicBezTo>
                      <a:pt x="547" y="261"/>
                      <a:pt x="541" y="267"/>
                      <a:pt x="540" y="274"/>
                    </a:cubicBezTo>
                    <a:cubicBezTo>
                      <a:pt x="540" y="281"/>
                      <a:pt x="545" y="287"/>
                      <a:pt x="552" y="287"/>
                    </a:cubicBezTo>
                    <a:close/>
                    <a:moveTo>
                      <a:pt x="597" y="252"/>
                    </a:moveTo>
                    <a:cubicBezTo>
                      <a:pt x="597" y="245"/>
                      <a:pt x="591" y="239"/>
                      <a:pt x="584" y="239"/>
                    </a:cubicBezTo>
                    <a:cubicBezTo>
                      <a:pt x="576" y="239"/>
                      <a:pt x="571" y="245"/>
                      <a:pt x="571" y="253"/>
                    </a:cubicBezTo>
                    <a:cubicBezTo>
                      <a:pt x="572" y="260"/>
                      <a:pt x="578" y="265"/>
                      <a:pt x="585" y="265"/>
                    </a:cubicBezTo>
                    <a:cubicBezTo>
                      <a:pt x="592" y="265"/>
                      <a:pt x="597" y="259"/>
                      <a:pt x="597" y="252"/>
                    </a:cubicBezTo>
                    <a:close/>
                    <a:moveTo>
                      <a:pt x="518" y="248"/>
                    </a:moveTo>
                    <a:cubicBezTo>
                      <a:pt x="511" y="248"/>
                      <a:pt x="505" y="253"/>
                      <a:pt x="504" y="260"/>
                    </a:cubicBezTo>
                    <a:cubicBezTo>
                      <a:pt x="504" y="267"/>
                      <a:pt x="509" y="273"/>
                      <a:pt x="516" y="274"/>
                    </a:cubicBezTo>
                    <a:cubicBezTo>
                      <a:pt x="523" y="275"/>
                      <a:pt x="530" y="269"/>
                      <a:pt x="531" y="262"/>
                    </a:cubicBezTo>
                    <a:cubicBezTo>
                      <a:pt x="531" y="255"/>
                      <a:pt x="525" y="249"/>
                      <a:pt x="518" y="248"/>
                    </a:cubicBezTo>
                    <a:close/>
                    <a:moveTo>
                      <a:pt x="361" y="492"/>
                    </a:moveTo>
                    <a:cubicBezTo>
                      <a:pt x="370" y="492"/>
                      <a:pt x="376" y="487"/>
                      <a:pt x="376" y="480"/>
                    </a:cubicBezTo>
                    <a:cubicBezTo>
                      <a:pt x="375" y="473"/>
                      <a:pt x="369" y="468"/>
                      <a:pt x="361" y="468"/>
                    </a:cubicBezTo>
                    <a:cubicBezTo>
                      <a:pt x="354" y="468"/>
                      <a:pt x="347" y="473"/>
                      <a:pt x="347" y="479"/>
                    </a:cubicBezTo>
                    <a:cubicBezTo>
                      <a:pt x="346" y="486"/>
                      <a:pt x="353" y="492"/>
                      <a:pt x="361" y="492"/>
                    </a:cubicBezTo>
                    <a:close/>
                    <a:moveTo>
                      <a:pt x="576" y="202"/>
                    </a:moveTo>
                    <a:cubicBezTo>
                      <a:pt x="569" y="203"/>
                      <a:pt x="564" y="208"/>
                      <a:pt x="564" y="216"/>
                    </a:cubicBezTo>
                    <a:cubicBezTo>
                      <a:pt x="564" y="223"/>
                      <a:pt x="570" y="228"/>
                      <a:pt x="577" y="228"/>
                    </a:cubicBezTo>
                    <a:cubicBezTo>
                      <a:pt x="585" y="228"/>
                      <a:pt x="590" y="222"/>
                      <a:pt x="590" y="215"/>
                    </a:cubicBezTo>
                    <a:cubicBezTo>
                      <a:pt x="590" y="208"/>
                      <a:pt x="584" y="202"/>
                      <a:pt x="576" y="202"/>
                    </a:cubicBezTo>
                    <a:close/>
                    <a:moveTo>
                      <a:pt x="336" y="329"/>
                    </a:moveTo>
                    <a:cubicBezTo>
                      <a:pt x="351" y="332"/>
                      <a:pt x="363" y="324"/>
                      <a:pt x="366" y="312"/>
                    </a:cubicBezTo>
                    <a:cubicBezTo>
                      <a:pt x="354" y="307"/>
                      <a:pt x="339" y="315"/>
                      <a:pt x="336" y="329"/>
                    </a:cubicBezTo>
                    <a:close/>
                    <a:moveTo>
                      <a:pt x="349" y="269"/>
                    </a:moveTo>
                    <a:cubicBezTo>
                      <a:pt x="350" y="284"/>
                      <a:pt x="362" y="295"/>
                      <a:pt x="375" y="293"/>
                    </a:cubicBezTo>
                    <a:cubicBezTo>
                      <a:pt x="374" y="280"/>
                      <a:pt x="363" y="269"/>
                      <a:pt x="349" y="269"/>
                    </a:cubicBezTo>
                    <a:close/>
                    <a:moveTo>
                      <a:pt x="102" y="516"/>
                    </a:moveTo>
                    <a:cubicBezTo>
                      <a:pt x="102" y="516"/>
                      <a:pt x="101" y="514"/>
                      <a:pt x="101" y="512"/>
                    </a:cubicBezTo>
                    <a:cubicBezTo>
                      <a:pt x="99" y="508"/>
                      <a:pt x="97" y="505"/>
                      <a:pt x="92" y="505"/>
                    </a:cubicBezTo>
                    <a:cubicBezTo>
                      <a:pt x="88" y="505"/>
                      <a:pt x="86" y="509"/>
                      <a:pt x="84" y="513"/>
                    </a:cubicBezTo>
                    <a:cubicBezTo>
                      <a:pt x="84" y="514"/>
                      <a:pt x="84" y="516"/>
                      <a:pt x="84" y="517"/>
                    </a:cubicBezTo>
                    <a:cubicBezTo>
                      <a:pt x="83" y="525"/>
                      <a:pt x="87" y="532"/>
                      <a:pt x="92" y="532"/>
                    </a:cubicBezTo>
                    <a:cubicBezTo>
                      <a:pt x="98" y="532"/>
                      <a:pt x="102" y="525"/>
                      <a:pt x="102" y="516"/>
                    </a:cubicBezTo>
                    <a:close/>
                    <a:moveTo>
                      <a:pt x="417" y="264"/>
                    </a:moveTo>
                    <a:cubicBezTo>
                      <a:pt x="404" y="265"/>
                      <a:pt x="394" y="279"/>
                      <a:pt x="398" y="292"/>
                    </a:cubicBezTo>
                    <a:cubicBezTo>
                      <a:pt x="411" y="290"/>
                      <a:pt x="419" y="278"/>
                      <a:pt x="417" y="264"/>
                    </a:cubicBezTo>
                    <a:close/>
                    <a:moveTo>
                      <a:pt x="441" y="328"/>
                    </a:moveTo>
                    <a:cubicBezTo>
                      <a:pt x="439" y="319"/>
                      <a:pt x="432" y="315"/>
                      <a:pt x="425" y="312"/>
                    </a:cubicBezTo>
                    <a:cubicBezTo>
                      <a:pt x="420" y="310"/>
                      <a:pt x="414" y="307"/>
                      <a:pt x="409" y="313"/>
                    </a:cubicBezTo>
                    <a:cubicBezTo>
                      <a:pt x="415" y="325"/>
                      <a:pt x="427" y="332"/>
                      <a:pt x="441" y="328"/>
                    </a:cubicBezTo>
                    <a:close/>
                    <a:moveTo>
                      <a:pt x="364" y="298"/>
                    </a:moveTo>
                    <a:cubicBezTo>
                      <a:pt x="355" y="288"/>
                      <a:pt x="337" y="289"/>
                      <a:pt x="330" y="299"/>
                    </a:cubicBezTo>
                    <a:cubicBezTo>
                      <a:pt x="340" y="308"/>
                      <a:pt x="356" y="308"/>
                      <a:pt x="364" y="298"/>
                    </a:cubicBezTo>
                    <a:close/>
                    <a:moveTo>
                      <a:pt x="420" y="349"/>
                    </a:moveTo>
                    <a:cubicBezTo>
                      <a:pt x="422" y="339"/>
                      <a:pt x="416" y="332"/>
                      <a:pt x="410" y="325"/>
                    </a:cubicBezTo>
                    <a:cubicBezTo>
                      <a:pt x="407" y="322"/>
                      <a:pt x="403" y="318"/>
                      <a:pt x="398" y="322"/>
                    </a:cubicBezTo>
                    <a:cubicBezTo>
                      <a:pt x="399" y="337"/>
                      <a:pt x="406" y="347"/>
                      <a:pt x="420" y="349"/>
                    </a:cubicBezTo>
                    <a:close/>
                    <a:moveTo>
                      <a:pt x="383" y="323"/>
                    </a:moveTo>
                    <a:cubicBezTo>
                      <a:pt x="380" y="339"/>
                      <a:pt x="387" y="352"/>
                      <a:pt x="399" y="354"/>
                    </a:cubicBezTo>
                    <a:cubicBezTo>
                      <a:pt x="403" y="341"/>
                      <a:pt x="396" y="327"/>
                      <a:pt x="383" y="323"/>
                    </a:cubicBezTo>
                    <a:close/>
                    <a:moveTo>
                      <a:pt x="440" y="291"/>
                    </a:moveTo>
                    <a:cubicBezTo>
                      <a:pt x="429" y="285"/>
                      <a:pt x="414" y="289"/>
                      <a:pt x="407" y="301"/>
                    </a:cubicBezTo>
                    <a:cubicBezTo>
                      <a:pt x="418" y="308"/>
                      <a:pt x="435" y="303"/>
                      <a:pt x="440" y="291"/>
                    </a:cubicBezTo>
                    <a:close/>
                    <a:moveTo>
                      <a:pt x="362" y="352"/>
                    </a:moveTo>
                    <a:cubicBezTo>
                      <a:pt x="375" y="348"/>
                      <a:pt x="381" y="334"/>
                      <a:pt x="376" y="320"/>
                    </a:cubicBezTo>
                    <a:cubicBezTo>
                      <a:pt x="364" y="323"/>
                      <a:pt x="358" y="336"/>
                      <a:pt x="362" y="352"/>
                    </a:cubicBezTo>
                    <a:close/>
                    <a:moveTo>
                      <a:pt x="127" y="531"/>
                    </a:moveTo>
                    <a:cubicBezTo>
                      <a:pt x="127" y="524"/>
                      <a:pt x="122" y="519"/>
                      <a:pt x="117" y="520"/>
                    </a:cubicBezTo>
                    <a:cubicBezTo>
                      <a:pt x="111" y="520"/>
                      <a:pt x="107" y="525"/>
                      <a:pt x="107" y="531"/>
                    </a:cubicBezTo>
                    <a:cubicBezTo>
                      <a:pt x="107" y="536"/>
                      <a:pt x="111" y="541"/>
                      <a:pt x="116" y="542"/>
                    </a:cubicBezTo>
                    <a:cubicBezTo>
                      <a:pt x="122" y="542"/>
                      <a:pt x="127" y="537"/>
                      <a:pt x="127" y="531"/>
                    </a:cubicBezTo>
                    <a:close/>
                    <a:moveTo>
                      <a:pt x="179" y="588"/>
                    </a:moveTo>
                    <a:cubicBezTo>
                      <a:pt x="178" y="604"/>
                      <a:pt x="182" y="610"/>
                      <a:pt x="194" y="611"/>
                    </a:cubicBezTo>
                    <a:cubicBezTo>
                      <a:pt x="197" y="595"/>
                      <a:pt x="194" y="590"/>
                      <a:pt x="179" y="588"/>
                    </a:cubicBezTo>
                    <a:close/>
                    <a:moveTo>
                      <a:pt x="119" y="190"/>
                    </a:moveTo>
                    <a:cubicBezTo>
                      <a:pt x="132" y="200"/>
                      <a:pt x="145" y="209"/>
                      <a:pt x="159" y="219"/>
                    </a:cubicBezTo>
                    <a:cubicBezTo>
                      <a:pt x="153" y="200"/>
                      <a:pt x="138" y="189"/>
                      <a:pt x="119" y="190"/>
                    </a:cubicBezTo>
                    <a:close/>
                    <a:moveTo>
                      <a:pt x="449" y="506"/>
                    </a:moveTo>
                    <a:cubicBezTo>
                      <a:pt x="450" y="493"/>
                      <a:pt x="446" y="488"/>
                      <a:pt x="432" y="488"/>
                    </a:cubicBezTo>
                    <a:cubicBezTo>
                      <a:pt x="429" y="499"/>
                      <a:pt x="434" y="504"/>
                      <a:pt x="449" y="506"/>
                    </a:cubicBezTo>
                    <a:close/>
                    <a:moveTo>
                      <a:pt x="114" y="548"/>
                    </a:moveTo>
                    <a:cubicBezTo>
                      <a:pt x="109" y="548"/>
                      <a:pt x="105" y="552"/>
                      <a:pt x="105" y="556"/>
                    </a:cubicBezTo>
                    <a:cubicBezTo>
                      <a:pt x="105" y="561"/>
                      <a:pt x="109" y="564"/>
                      <a:pt x="114" y="565"/>
                    </a:cubicBezTo>
                    <a:cubicBezTo>
                      <a:pt x="119" y="565"/>
                      <a:pt x="123" y="561"/>
                      <a:pt x="123" y="556"/>
                    </a:cubicBezTo>
                    <a:cubicBezTo>
                      <a:pt x="123" y="551"/>
                      <a:pt x="119" y="548"/>
                      <a:pt x="114" y="548"/>
                    </a:cubicBezTo>
                    <a:close/>
                    <a:moveTo>
                      <a:pt x="339" y="437"/>
                    </a:moveTo>
                    <a:cubicBezTo>
                      <a:pt x="335" y="444"/>
                      <a:pt x="338" y="450"/>
                      <a:pt x="339" y="456"/>
                    </a:cubicBezTo>
                    <a:cubicBezTo>
                      <a:pt x="351" y="459"/>
                      <a:pt x="351" y="459"/>
                      <a:pt x="355" y="451"/>
                    </a:cubicBezTo>
                    <a:cubicBezTo>
                      <a:pt x="350" y="447"/>
                      <a:pt x="345" y="442"/>
                      <a:pt x="339" y="437"/>
                    </a:cubicBezTo>
                    <a:close/>
                    <a:moveTo>
                      <a:pt x="395" y="309"/>
                    </a:moveTo>
                    <a:cubicBezTo>
                      <a:pt x="396" y="305"/>
                      <a:pt x="392" y="301"/>
                      <a:pt x="387" y="301"/>
                    </a:cubicBezTo>
                    <a:cubicBezTo>
                      <a:pt x="382" y="300"/>
                      <a:pt x="378" y="303"/>
                      <a:pt x="378" y="308"/>
                    </a:cubicBezTo>
                    <a:cubicBezTo>
                      <a:pt x="377" y="312"/>
                      <a:pt x="381" y="316"/>
                      <a:pt x="386" y="316"/>
                    </a:cubicBezTo>
                    <a:cubicBezTo>
                      <a:pt x="391" y="317"/>
                      <a:pt x="395" y="314"/>
                      <a:pt x="395" y="309"/>
                    </a:cubicBezTo>
                    <a:close/>
                    <a:moveTo>
                      <a:pt x="377" y="562"/>
                    </a:moveTo>
                    <a:cubicBezTo>
                      <a:pt x="372" y="562"/>
                      <a:pt x="368" y="565"/>
                      <a:pt x="368" y="570"/>
                    </a:cubicBezTo>
                    <a:cubicBezTo>
                      <a:pt x="368" y="574"/>
                      <a:pt x="372" y="578"/>
                      <a:pt x="377" y="578"/>
                    </a:cubicBezTo>
                    <a:cubicBezTo>
                      <a:pt x="381" y="577"/>
                      <a:pt x="384" y="575"/>
                      <a:pt x="385" y="570"/>
                    </a:cubicBezTo>
                    <a:cubicBezTo>
                      <a:pt x="385" y="566"/>
                      <a:pt x="381" y="562"/>
                      <a:pt x="377" y="562"/>
                    </a:cubicBezTo>
                    <a:close/>
                    <a:moveTo>
                      <a:pt x="130" y="143"/>
                    </a:moveTo>
                    <a:cubicBezTo>
                      <a:pt x="135" y="147"/>
                      <a:pt x="140" y="150"/>
                      <a:pt x="144" y="153"/>
                    </a:cubicBezTo>
                    <a:cubicBezTo>
                      <a:pt x="149" y="157"/>
                      <a:pt x="153" y="160"/>
                      <a:pt x="159" y="165"/>
                    </a:cubicBezTo>
                    <a:cubicBezTo>
                      <a:pt x="153" y="149"/>
                      <a:pt x="148" y="145"/>
                      <a:pt x="130" y="143"/>
                    </a:cubicBezTo>
                    <a:close/>
                    <a:moveTo>
                      <a:pt x="154" y="125"/>
                    </a:moveTo>
                    <a:cubicBezTo>
                      <a:pt x="148" y="109"/>
                      <a:pt x="138" y="102"/>
                      <a:pt x="126" y="104"/>
                    </a:cubicBezTo>
                    <a:cubicBezTo>
                      <a:pt x="135" y="111"/>
                      <a:pt x="143" y="117"/>
                      <a:pt x="154" y="125"/>
                    </a:cubicBezTo>
                    <a:close/>
                    <a:moveTo>
                      <a:pt x="134" y="90"/>
                    </a:moveTo>
                    <a:cubicBezTo>
                      <a:pt x="142" y="98"/>
                      <a:pt x="151" y="105"/>
                      <a:pt x="158" y="113"/>
                    </a:cubicBezTo>
                    <a:cubicBezTo>
                      <a:pt x="158" y="101"/>
                      <a:pt x="151" y="94"/>
                      <a:pt x="134" y="90"/>
                    </a:cubicBezTo>
                    <a:close/>
                    <a:moveTo>
                      <a:pt x="132" y="174"/>
                    </a:moveTo>
                    <a:cubicBezTo>
                      <a:pt x="143" y="182"/>
                      <a:pt x="152" y="189"/>
                      <a:pt x="161" y="196"/>
                    </a:cubicBezTo>
                    <a:cubicBezTo>
                      <a:pt x="157" y="182"/>
                      <a:pt x="150" y="176"/>
                      <a:pt x="132" y="174"/>
                    </a:cubicBezTo>
                    <a:close/>
                    <a:moveTo>
                      <a:pt x="474" y="276"/>
                    </a:moveTo>
                    <a:cubicBezTo>
                      <a:pt x="469" y="272"/>
                      <a:pt x="466" y="269"/>
                      <a:pt x="463" y="269"/>
                    </a:cubicBezTo>
                    <a:cubicBezTo>
                      <a:pt x="461" y="269"/>
                      <a:pt x="458" y="273"/>
                      <a:pt x="457" y="275"/>
                    </a:cubicBezTo>
                    <a:cubicBezTo>
                      <a:pt x="455" y="279"/>
                      <a:pt x="460" y="284"/>
                      <a:pt x="464" y="282"/>
                    </a:cubicBezTo>
                    <a:cubicBezTo>
                      <a:pt x="467" y="282"/>
                      <a:pt x="469" y="279"/>
                      <a:pt x="474" y="276"/>
                    </a:cubicBezTo>
                    <a:close/>
                    <a:moveTo>
                      <a:pt x="165" y="182"/>
                    </a:moveTo>
                    <a:cubicBezTo>
                      <a:pt x="160" y="167"/>
                      <a:pt x="151" y="160"/>
                      <a:pt x="137" y="161"/>
                    </a:cubicBezTo>
                    <a:cubicBezTo>
                      <a:pt x="146" y="168"/>
                      <a:pt x="154" y="174"/>
                      <a:pt x="165" y="182"/>
                    </a:cubicBezTo>
                    <a:close/>
                    <a:moveTo>
                      <a:pt x="486" y="275"/>
                    </a:moveTo>
                    <a:cubicBezTo>
                      <a:pt x="492" y="275"/>
                      <a:pt x="496" y="272"/>
                      <a:pt x="495" y="268"/>
                    </a:cubicBezTo>
                    <a:cubicBezTo>
                      <a:pt x="494" y="265"/>
                      <a:pt x="491" y="262"/>
                      <a:pt x="488" y="261"/>
                    </a:cubicBezTo>
                    <a:cubicBezTo>
                      <a:pt x="484" y="260"/>
                      <a:pt x="480" y="265"/>
                      <a:pt x="481" y="269"/>
                    </a:cubicBezTo>
                    <a:cubicBezTo>
                      <a:pt x="482" y="272"/>
                      <a:pt x="485" y="274"/>
                      <a:pt x="486" y="275"/>
                    </a:cubicBezTo>
                    <a:close/>
                    <a:moveTo>
                      <a:pt x="151" y="143"/>
                    </a:moveTo>
                    <a:cubicBezTo>
                      <a:pt x="149" y="130"/>
                      <a:pt x="139" y="122"/>
                      <a:pt x="124" y="123"/>
                    </a:cubicBezTo>
                    <a:cubicBezTo>
                      <a:pt x="134" y="130"/>
                      <a:pt x="142" y="136"/>
                      <a:pt x="151" y="143"/>
                    </a:cubicBezTo>
                    <a:close/>
                    <a:moveTo>
                      <a:pt x="345" y="223"/>
                    </a:moveTo>
                    <a:cubicBezTo>
                      <a:pt x="345" y="216"/>
                      <a:pt x="341" y="213"/>
                      <a:pt x="337" y="213"/>
                    </a:cubicBezTo>
                    <a:cubicBezTo>
                      <a:pt x="333" y="214"/>
                      <a:pt x="331" y="217"/>
                      <a:pt x="330" y="221"/>
                    </a:cubicBezTo>
                    <a:cubicBezTo>
                      <a:pt x="330" y="225"/>
                      <a:pt x="334" y="229"/>
                      <a:pt x="338" y="228"/>
                    </a:cubicBezTo>
                    <a:cubicBezTo>
                      <a:pt x="341" y="227"/>
                      <a:pt x="343" y="224"/>
                      <a:pt x="345" y="223"/>
                    </a:cubicBezTo>
                    <a:close/>
                    <a:moveTo>
                      <a:pt x="373" y="231"/>
                    </a:moveTo>
                    <a:cubicBezTo>
                      <a:pt x="369" y="228"/>
                      <a:pt x="366" y="226"/>
                      <a:pt x="364" y="225"/>
                    </a:cubicBezTo>
                    <a:cubicBezTo>
                      <a:pt x="360" y="224"/>
                      <a:pt x="356" y="229"/>
                      <a:pt x="356" y="232"/>
                    </a:cubicBezTo>
                    <a:cubicBezTo>
                      <a:pt x="357" y="236"/>
                      <a:pt x="361" y="240"/>
                      <a:pt x="364" y="239"/>
                    </a:cubicBezTo>
                    <a:cubicBezTo>
                      <a:pt x="367" y="238"/>
                      <a:pt x="369" y="235"/>
                      <a:pt x="373" y="231"/>
                    </a:cubicBezTo>
                    <a:close/>
                    <a:moveTo>
                      <a:pt x="319" y="309"/>
                    </a:moveTo>
                    <a:cubicBezTo>
                      <a:pt x="313" y="310"/>
                      <a:pt x="309" y="313"/>
                      <a:pt x="310" y="318"/>
                    </a:cubicBezTo>
                    <a:cubicBezTo>
                      <a:pt x="310" y="322"/>
                      <a:pt x="313" y="324"/>
                      <a:pt x="317" y="324"/>
                    </a:cubicBezTo>
                    <a:cubicBezTo>
                      <a:pt x="321" y="324"/>
                      <a:pt x="324" y="321"/>
                      <a:pt x="324" y="317"/>
                    </a:cubicBezTo>
                    <a:cubicBezTo>
                      <a:pt x="323" y="314"/>
                      <a:pt x="320" y="311"/>
                      <a:pt x="319" y="309"/>
                    </a:cubicBezTo>
                    <a:close/>
                    <a:moveTo>
                      <a:pt x="454" y="348"/>
                    </a:moveTo>
                    <a:cubicBezTo>
                      <a:pt x="457" y="344"/>
                      <a:pt x="460" y="341"/>
                      <a:pt x="460" y="338"/>
                    </a:cubicBezTo>
                    <a:cubicBezTo>
                      <a:pt x="461" y="335"/>
                      <a:pt x="457" y="331"/>
                      <a:pt x="453" y="331"/>
                    </a:cubicBezTo>
                    <a:cubicBezTo>
                      <a:pt x="448" y="332"/>
                      <a:pt x="445" y="336"/>
                      <a:pt x="446" y="340"/>
                    </a:cubicBezTo>
                    <a:cubicBezTo>
                      <a:pt x="447" y="342"/>
                      <a:pt x="450" y="344"/>
                      <a:pt x="454" y="348"/>
                    </a:cubicBezTo>
                    <a:close/>
                    <a:moveTo>
                      <a:pt x="446" y="275"/>
                    </a:moveTo>
                    <a:cubicBezTo>
                      <a:pt x="448" y="273"/>
                      <a:pt x="451" y="270"/>
                      <a:pt x="451" y="267"/>
                    </a:cubicBezTo>
                    <a:cubicBezTo>
                      <a:pt x="452" y="263"/>
                      <a:pt x="449" y="261"/>
                      <a:pt x="445" y="261"/>
                    </a:cubicBezTo>
                    <a:cubicBezTo>
                      <a:pt x="440" y="260"/>
                      <a:pt x="438" y="263"/>
                      <a:pt x="437" y="267"/>
                    </a:cubicBezTo>
                    <a:cubicBezTo>
                      <a:pt x="437" y="271"/>
                      <a:pt x="440" y="275"/>
                      <a:pt x="446" y="275"/>
                    </a:cubicBezTo>
                    <a:close/>
                    <a:moveTo>
                      <a:pt x="471" y="309"/>
                    </a:moveTo>
                    <a:cubicBezTo>
                      <a:pt x="471" y="303"/>
                      <a:pt x="467" y="299"/>
                      <a:pt x="463" y="300"/>
                    </a:cubicBezTo>
                    <a:cubicBezTo>
                      <a:pt x="459" y="301"/>
                      <a:pt x="456" y="303"/>
                      <a:pt x="456" y="307"/>
                    </a:cubicBezTo>
                    <a:cubicBezTo>
                      <a:pt x="456" y="311"/>
                      <a:pt x="460" y="315"/>
                      <a:pt x="464" y="314"/>
                    </a:cubicBezTo>
                    <a:cubicBezTo>
                      <a:pt x="467" y="313"/>
                      <a:pt x="469" y="310"/>
                      <a:pt x="471" y="309"/>
                    </a:cubicBezTo>
                    <a:close/>
                    <a:moveTo>
                      <a:pt x="347" y="352"/>
                    </a:moveTo>
                    <a:cubicBezTo>
                      <a:pt x="347" y="346"/>
                      <a:pt x="344" y="342"/>
                      <a:pt x="340" y="343"/>
                    </a:cubicBezTo>
                    <a:cubicBezTo>
                      <a:pt x="336" y="343"/>
                      <a:pt x="333" y="346"/>
                      <a:pt x="333" y="350"/>
                    </a:cubicBezTo>
                    <a:cubicBezTo>
                      <a:pt x="333" y="354"/>
                      <a:pt x="337" y="358"/>
                      <a:pt x="340" y="357"/>
                    </a:cubicBezTo>
                    <a:cubicBezTo>
                      <a:pt x="343" y="356"/>
                      <a:pt x="346" y="353"/>
                      <a:pt x="347" y="352"/>
                    </a:cubicBezTo>
                    <a:close/>
                    <a:moveTo>
                      <a:pt x="325" y="292"/>
                    </a:moveTo>
                    <a:cubicBezTo>
                      <a:pt x="328" y="287"/>
                      <a:pt x="331" y="284"/>
                      <a:pt x="331" y="281"/>
                    </a:cubicBezTo>
                    <a:cubicBezTo>
                      <a:pt x="331" y="277"/>
                      <a:pt x="328" y="275"/>
                      <a:pt x="324" y="275"/>
                    </a:cubicBezTo>
                    <a:cubicBezTo>
                      <a:pt x="319" y="275"/>
                      <a:pt x="316" y="279"/>
                      <a:pt x="317" y="283"/>
                    </a:cubicBezTo>
                    <a:cubicBezTo>
                      <a:pt x="318" y="286"/>
                      <a:pt x="321" y="288"/>
                      <a:pt x="325" y="292"/>
                    </a:cubicBezTo>
                    <a:close/>
                    <a:moveTo>
                      <a:pt x="376" y="376"/>
                    </a:moveTo>
                    <a:cubicBezTo>
                      <a:pt x="380" y="372"/>
                      <a:pt x="383" y="369"/>
                      <a:pt x="383" y="366"/>
                    </a:cubicBezTo>
                    <a:cubicBezTo>
                      <a:pt x="384" y="362"/>
                      <a:pt x="381" y="359"/>
                      <a:pt x="377" y="359"/>
                    </a:cubicBezTo>
                    <a:cubicBezTo>
                      <a:pt x="373" y="359"/>
                      <a:pt x="369" y="362"/>
                      <a:pt x="370" y="366"/>
                    </a:cubicBezTo>
                    <a:cubicBezTo>
                      <a:pt x="370" y="369"/>
                      <a:pt x="373" y="372"/>
                      <a:pt x="376" y="376"/>
                    </a:cubicBezTo>
                    <a:close/>
                    <a:moveTo>
                      <a:pt x="410" y="363"/>
                    </a:moveTo>
                    <a:cubicBezTo>
                      <a:pt x="409" y="369"/>
                      <a:pt x="413" y="373"/>
                      <a:pt x="417" y="372"/>
                    </a:cubicBezTo>
                    <a:cubicBezTo>
                      <a:pt x="421" y="372"/>
                      <a:pt x="424" y="370"/>
                      <a:pt x="424" y="366"/>
                    </a:cubicBezTo>
                    <a:cubicBezTo>
                      <a:pt x="424" y="361"/>
                      <a:pt x="421" y="357"/>
                      <a:pt x="417" y="358"/>
                    </a:cubicBezTo>
                    <a:cubicBezTo>
                      <a:pt x="414" y="359"/>
                      <a:pt x="411" y="362"/>
                      <a:pt x="410" y="363"/>
                    </a:cubicBezTo>
                    <a:close/>
                    <a:moveTo>
                      <a:pt x="562" y="240"/>
                    </a:moveTo>
                    <a:cubicBezTo>
                      <a:pt x="557" y="236"/>
                      <a:pt x="555" y="233"/>
                      <a:pt x="552" y="232"/>
                    </a:cubicBezTo>
                    <a:cubicBezTo>
                      <a:pt x="548" y="231"/>
                      <a:pt x="544" y="235"/>
                      <a:pt x="545" y="239"/>
                    </a:cubicBezTo>
                    <a:cubicBezTo>
                      <a:pt x="545" y="244"/>
                      <a:pt x="547" y="247"/>
                      <a:pt x="551" y="246"/>
                    </a:cubicBezTo>
                    <a:cubicBezTo>
                      <a:pt x="554" y="246"/>
                      <a:pt x="557" y="243"/>
                      <a:pt x="562" y="240"/>
                    </a:cubicBezTo>
                    <a:close/>
                    <a:moveTo>
                      <a:pt x="430" y="200"/>
                    </a:moveTo>
                    <a:cubicBezTo>
                      <a:pt x="430" y="199"/>
                      <a:pt x="430" y="198"/>
                      <a:pt x="430" y="197"/>
                    </a:cubicBezTo>
                    <a:cubicBezTo>
                      <a:pt x="427" y="196"/>
                      <a:pt x="425" y="194"/>
                      <a:pt x="422" y="194"/>
                    </a:cubicBezTo>
                    <a:cubicBezTo>
                      <a:pt x="419" y="193"/>
                      <a:pt x="415" y="195"/>
                      <a:pt x="416" y="199"/>
                    </a:cubicBezTo>
                    <a:cubicBezTo>
                      <a:pt x="417" y="201"/>
                      <a:pt x="420" y="204"/>
                      <a:pt x="423" y="204"/>
                    </a:cubicBezTo>
                    <a:cubicBezTo>
                      <a:pt x="425" y="204"/>
                      <a:pt x="427" y="201"/>
                      <a:pt x="430" y="200"/>
                    </a:cubicBezTo>
                    <a:close/>
                    <a:moveTo>
                      <a:pt x="457" y="198"/>
                    </a:moveTo>
                    <a:cubicBezTo>
                      <a:pt x="451" y="194"/>
                      <a:pt x="446" y="194"/>
                      <a:pt x="441" y="199"/>
                    </a:cubicBezTo>
                    <a:cubicBezTo>
                      <a:pt x="448" y="205"/>
                      <a:pt x="450" y="205"/>
                      <a:pt x="457" y="198"/>
                    </a:cubicBezTo>
                    <a:close/>
                    <a:moveTo>
                      <a:pt x="643" y="194"/>
                    </a:moveTo>
                    <a:cubicBezTo>
                      <a:pt x="638" y="199"/>
                      <a:pt x="637" y="203"/>
                      <a:pt x="640" y="205"/>
                    </a:cubicBezTo>
                    <a:cubicBezTo>
                      <a:pt x="641" y="206"/>
                      <a:pt x="643" y="207"/>
                      <a:pt x="644" y="206"/>
                    </a:cubicBezTo>
                    <a:cubicBezTo>
                      <a:pt x="648" y="203"/>
                      <a:pt x="647" y="199"/>
                      <a:pt x="644" y="195"/>
                    </a:cubicBezTo>
                    <a:cubicBezTo>
                      <a:pt x="644" y="195"/>
                      <a:pt x="644" y="195"/>
                      <a:pt x="643" y="194"/>
                    </a:cubicBezTo>
                    <a:close/>
                    <a:moveTo>
                      <a:pt x="626" y="153"/>
                    </a:moveTo>
                    <a:cubicBezTo>
                      <a:pt x="624" y="155"/>
                      <a:pt x="622" y="157"/>
                      <a:pt x="621" y="158"/>
                    </a:cubicBezTo>
                    <a:cubicBezTo>
                      <a:pt x="621" y="160"/>
                      <a:pt x="624" y="161"/>
                      <a:pt x="625" y="163"/>
                    </a:cubicBezTo>
                    <a:cubicBezTo>
                      <a:pt x="627" y="161"/>
                      <a:pt x="629" y="160"/>
                      <a:pt x="630" y="158"/>
                    </a:cubicBezTo>
                    <a:cubicBezTo>
                      <a:pt x="631" y="157"/>
                      <a:pt x="628" y="155"/>
                      <a:pt x="626" y="153"/>
                    </a:cubicBezTo>
                    <a:close/>
                    <a:moveTo>
                      <a:pt x="641" y="176"/>
                    </a:moveTo>
                    <a:cubicBezTo>
                      <a:pt x="639" y="174"/>
                      <a:pt x="637" y="172"/>
                      <a:pt x="636" y="172"/>
                    </a:cubicBezTo>
                    <a:cubicBezTo>
                      <a:pt x="635" y="173"/>
                      <a:pt x="633" y="175"/>
                      <a:pt x="632" y="176"/>
                    </a:cubicBezTo>
                    <a:cubicBezTo>
                      <a:pt x="633" y="177"/>
                      <a:pt x="634" y="179"/>
                      <a:pt x="635" y="179"/>
                    </a:cubicBezTo>
                    <a:cubicBezTo>
                      <a:pt x="637" y="179"/>
                      <a:pt x="639" y="178"/>
                      <a:pt x="641" y="1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5483616" y="4859595"/>
              <a:ext cx="792959" cy="795559"/>
              <a:chOff x="6004511" y="259381"/>
              <a:chExt cx="1407212" cy="1411825"/>
            </a:xfrm>
            <a:grpFill/>
          </p:grpSpPr>
          <p:sp>
            <p:nvSpPr>
              <p:cNvPr id="50" name="Freeform 16"/>
              <p:cNvSpPr>
                <a:spLocks noEditPoints="1"/>
              </p:cNvSpPr>
              <p:nvPr/>
            </p:nvSpPr>
            <p:spPr bwMode="auto">
              <a:xfrm>
                <a:off x="6004511" y="259381"/>
                <a:ext cx="1407212" cy="1411825"/>
              </a:xfrm>
              <a:custGeom>
                <a:avLst/>
                <a:gdLst>
                  <a:gd name="T0" fmla="*/ 775 w 775"/>
                  <a:gd name="T1" fmla="*/ 706 h 777"/>
                  <a:gd name="T2" fmla="*/ 768 w 775"/>
                  <a:gd name="T3" fmla="*/ 726 h 777"/>
                  <a:gd name="T4" fmla="*/ 687 w 775"/>
                  <a:gd name="T5" fmla="*/ 776 h 777"/>
                  <a:gd name="T6" fmla="*/ 92 w 775"/>
                  <a:gd name="T7" fmla="*/ 777 h 777"/>
                  <a:gd name="T8" fmla="*/ 0 w 775"/>
                  <a:gd name="T9" fmla="*/ 684 h 777"/>
                  <a:gd name="T10" fmla="*/ 0 w 775"/>
                  <a:gd name="T11" fmla="*/ 92 h 777"/>
                  <a:gd name="T12" fmla="*/ 92 w 775"/>
                  <a:gd name="T13" fmla="*/ 0 h 777"/>
                  <a:gd name="T14" fmla="*/ 687 w 775"/>
                  <a:gd name="T15" fmla="*/ 0 h 777"/>
                  <a:gd name="T16" fmla="*/ 770 w 775"/>
                  <a:gd name="T17" fmla="*/ 56 h 777"/>
                  <a:gd name="T18" fmla="*/ 775 w 775"/>
                  <a:gd name="T19" fmla="*/ 71 h 777"/>
                  <a:gd name="T20" fmla="*/ 775 w 775"/>
                  <a:gd name="T21" fmla="*/ 706 h 777"/>
                  <a:gd name="T22" fmla="*/ 388 w 775"/>
                  <a:gd name="T23" fmla="*/ 755 h 777"/>
                  <a:gd name="T24" fmla="*/ 388 w 775"/>
                  <a:gd name="T25" fmla="*/ 755 h 777"/>
                  <a:gd name="T26" fmla="*/ 677 w 775"/>
                  <a:gd name="T27" fmla="*/ 755 h 777"/>
                  <a:gd name="T28" fmla="*/ 691 w 775"/>
                  <a:gd name="T29" fmla="*/ 755 h 777"/>
                  <a:gd name="T30" fmla="*/ 742 w 775"/>
                  <a:gd name="T31" fmla="*/ 727 h 777"/>
                  <a:gd name="T32" fmla="*/ 756 w 775"/>
                  <a:gd name="T33" fmla="*/ 680 h 777"/>
                  <a:gd name="T34" fmla="*/ 756 w 775"/>
                  <a:gd name="T35" fmla="*/ 97 h 777"/>
                  <a:gd name="T36" fmla="*/ 756 w 775"/>
                  <a:gd name="T37" fmla="*/ 89 h 777"/>
                  <a:gd name="T38" fmla="*/ 713 w 775"/>
                  <a:gd name="T39" fmla="*/ 26 h 777"/>
                  <a:gd name="T40" fmla="*/ 679 w 775"/>
                  <a:gd name="T41" fmla="*/ 21 h 777"/>
                  <a:gd name="T42" fmla="*/ 99 w 775"/>
                  <a:gd name="T43" fmla="*/ 21 h 777"/>
                  <a:gd name="T44" fmla="*/ 83 w 775"/>
                  <a:gd name="T45" fmla="*/ 22 h 777"/>
                  <a:gd name="T46" fmla="*/ 25 w 775"/>
                  <a:gd name="T47" fmla="*/ 72 h 777"/>
                  <a:gd name="T48" fmla="*/ 22 w 775"/>
                  <a:gd name="T49" fmla="*/ 99 h 777"/>
                  <a:gd name="T50" fmla="*/ 22 w 775"/>
                  <a:gd name="T51" fmla="*/ 676 h 777"/>
                  <a:gd name="T52" fmla="*/ 22 w 775"/>
                  <a:gd name="T53" fmla="*/ 688 h 777"/>
                  <a:gd name="T54" fmla="*/ 54 w 775"/>
                  <a:gd name="T55" fmla="*/ 745 h 777"/>
                  <a:gd name="T56" fmla="*/ 97 w 775"/>
                  <a:gd name="T57" fmla="*/ 755 h 777"/>
                  <a:gd name="T58" fmla="*/ 388 w 775"/>
                  <a:gd name="T59" fmla="*/ 755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75" h="777">
                    <a:moveTo>
                      <a:pt x="775" y="706"/>
                    </a:moveTo>
                    <a:cubicBezTo>
                      <a:pt x="773" y="713"/>
                      <a:pt x="771" y="720"/>
                      <a:pt x="768" y="726"/>
                    </a:cubicBezTo>
                    <a:cubicBezTo>
                      <a:pt x="751" y="758"/>
                      <a:pt x="724" y="776"/>
                      <a:pt x="687" y="776"/>
                    </a:cubicBezTo>
                    <a:cubicBezTo>
                      <a:pt x="489" y="777"/>
                      <a:pt x="290" y="776"/>
                      <a:pt x="92" y="777"/>
                    </a:cubicBezTo>
                    <a:cubicBezTo>
                      <a:pt x="38" y="777"/>
                      <a:pt x="0" y="731"/>
                      <a:pt x="0" y="684"/>
                    </a:cubicBezTo>
                    <a:cubicBezTo>
                      <a:pt x="1" y="487"/>
                      <a:pt x="1" y="289"/>
                      <a:pt x="0" y="92"/>
                    </a:cubicBezTo>
                    <a:cubicBezTo>
                      <a:pt x="0" y="45"/>
                      <a:pt x="39" y="0"/>
                      <a:pt x="92" y="0"/>
                    </a:cubicBezTo>
                    <a:cubicBezTo>
                      <a:pt x="291" y="1"/>
                      <a:pt x="489" y="1"/>
                      <a:pt x="687" y="0"/>
                    </a:cubicBezTo>
                    <a:cubicBezTo>
                      <a:pt x="725" y="0"/>
                      <a:pt x="758" y="25"/>
                      <a:pt x="770" y="56"/>
                    </a:cubicBezTo>
                    <a:cubicBezTo>
                      <a:pt x="772" y="61"/>
                      <a:pt x="774" y="66"/>
                      <a:pt x="775" y="71"/>
                    </a:cubicBezTo>
                    <a:cubicBezTo>
                      <a:pt x="775" y="282"/>
                      <a:pt x="775" y="494"/>
                      <a:pt x="775" y="706"/>
                    </a:cubicBezTo>
                    <a:close/>
                    <a:moveTo>
                      <a:pt x="388" y="755"/>
                    </a:moveTo>
                    <a:cubicBezTo>
                      <a:pt x="388" y="755"/>
                      <a:pt x="388" y="755"/>
                      <a:pt x="388" y="755"/>
                    </a:cubicBezTo>
                    <a:cubicBezTo>
                      <a:pt x="484" y="755"/>
                      <a:pt x="581" y="755"/>
                      <a:pt x="677" y="755"/>
                    </a:cubicBezTo>
                    <a:cubicBezTo>
                      <a:pt x="682" y="755"/>
                      <a:pt x="687" y="755"/>
                      <a:pt x="691" y="755"/>
                    </a:cubicBezTo>
                    <a:cubicBezTo>
                      <a:pt x="713" y="753"/>
                      <a:pt x="729" y="744"/>
                      <a:pt x="742" y="727"/>
                    </a:cubicBezTo>
                    <a:cubicBezTo>
                      <a:pt x="753" y="713"/>
                      <a:pt x="756" y="697"/>
                      <a:pt x="756" y="680"/>
                    </a:cubicBezTo>
                    <a:cubicBezTo>
                      <a:pt x="756" y="486"/>
                      <a:pt x="756" y="291"/>
                      <a:pt x="756" y="97"/>
                    </a:cubicBezTo>
                    <a:cubicBezTo>
                      <a:pt x="756" y="94"/>
                      <a:pt x="756" y="92"/>
                      <a:pt x="756" y="89"/>
                    </a:cubicBezTo>
                    <a:cubicBezTo>
                      <a:pt x="754" y="60"/>
                      <a:pt x="740" y="38"/>
                      <a:pt x="713" y="26"/>
                    </a:cubicBezTo>
                    <a:cubicBezTo>
                      <a:pt x="702" y="22"/>
                      <a:pt x="690" y="21"/>
                      <a:pt x="679" y="21"/>
                    </a:cubicBezTo>
                    <a:cubicBezTo>
                      <a:pt x="485" y="21"/>
                      <a:pt x="292" y="21"/>
                      <a:pt x="99" y="21"/>
                    </a:cubicBezTo>
                    <a:cubicBezTo>
                      <a:pt x="94" y="21"/>
                      <a:pt x="88" y="21"/>
                      <a:pt x="83" y="22"/>
                    </a:cubicBezTo>
                    <a:cubicBezTo>
                      <a:pt x="55" y="25"/>
                      <a:pt x="32" y="45"/>
                      <a:pt x="25" y="72"/>
                    </a:cubicBezTo>
                    <a:cubicBezTo>
                      <a:pt x="22" y="81"/>
                      <a:pt x="22" y="90"/>
                      <a:pt x="22" y="99"/>
                    </a:cubicBezTo>
                    <a:cubicBezTo>
                      <a:pt x="22" y="291"/>
                      <a:pt x="22" y="484"/>
                      <a:pt x="22" y="676"/>
                    </a:cubicBezTo>
                    <a:cubicBezTo>
                      <a:pt x="22" y="680"/>
                      <a:pt x="22" y="684"/>
                      <a:pt x="22" y="688"/>
                    </a:cubicBezTo>
                    <a:cubicBezTo>
                      <a:pt x="23" y="712"/>
                      <a:pt x="34" y="731"/>
                      <a:pt x="54" y="745"/>
                    </a:cubicBezTo>
                    <a:cubicBezTo>
                      <a:pt x="67" y="753"/>
                      <a:pt x="82" y="755"/>
                      <a:pt x="97" y="755"/>
                    </a:cubicBezTo>
                    <a:cubicBezTo>
                      <a:pt x="194" y="755"/>
                      <a:pt x="291" y="755"/>
                      <a:pt x="388" y="7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1" name="Freeform 17"/>
              <p:cNvSpPr>
                <a:spLocks noEditPoints="1"/>
              </p:cNvSpPr>
              <p:nvPr/>
            </p:nvSpPr>
            <p:spPr bwMode="auto">
              <a:xfrm>
                <a:off x="6157745" y="527028"/>
                <a:ext cx="1200558" cy="950591"/>
              </a:xfrm>
              <a:custGeom>
                <a:avLst/>
                <a:gdLst>
                  <a:gd name="T0" fmla="*/ 214 w 661"/>
                  <a:gd name="T1" fmla="*/ 495 h 523"/>
                  <a:gd name="T2" fmla="*/ 160 w 661"/>
                  <a:gd name="T3" fmla="*/ 497 h 523"/>
                  <a:gd name="T4" fmla="*/ 96 w 661"/>
                  <a:gd name="T5" fmla="*/ 477 h 523"/>
                  <a:gd name="T6" fmla="*/ 99 w 661"/>
                  <a:gd name="T7" fmla="*/ 376 h 523"/>
                  <a:gd name="T8" fmla="*/ 21 w 661"/>
                  <a:gd name="T9" fmla="*/ 238 h 523"/>
                  <a:gd name="T10" fmla="*/ 26 w 661"/>
                  <a:gd name="T11" fmla="*/ 153 h 523"/>
                  <a:gd name="T12" fmla="*/ 78 w 661"/>
                  <a:gd name="T13" fmla="*/ 50 h 523"/>
                  <a:gd name="T14" fmla="*/ 212 w 661"/>
                  <a:gd name="T15" fmla="*/ 30 h 523"/>
                  <a:gd name="T16" fmla="*/ 308 w 661"/>
                  <a:gd name="T17" fmla="*/ 49 h 523"/>
                  <a:gd name="T18" fmla="*/ 262 w 661"/>
                  <a:gd name="T19" fmla="*/ 252 h 523"/>
                  <a:gd name="T20" fmla="*/ 580 w 661"/>
                  <a:gd name="T21" fmla="*/ 76 h 523"/>
                  <a:gd name="T22" fmla="*/ 555 w 661"/>
                  <a:gd name="T23" fmla="*/ 409 h 523"/>
                  <a:gd name="T24" fmla="*/ 356 w 661"/>
                  <a:gd name="T25" fmla="*/ 514 h 523"/>
                  <a:gd name="T26" fmla="*/ 293 w 661"/>
                  <a:gd name="T27" fmla="*/ 478 h 523"/>
                  <a:gd name="T28" fmla="*/ 170 w 661"/>
                  <a:gd name="T29" fmla="*/ 384 h 523"/>
                  <a:gd name="T30" fmla="*/ 114 w 661"/>
                  <a:gd name="T31" fmla="*/ 415 h 523"/>
                  <a:gd name="T32" fmla="*/ 185 w 661"/>
                  <a:gd name="T33" fmla="*/ 455 h 523"/>
                  <a:gd name="T34" fmla="*/ 296 w 661"/>
                  <a:gd name="T35" fmla="*/ 461 h 523"/>
                  <a:gd name="T36" fmla="*/ 246 w 661"/>
                  <a:gd name="T37" fmla="*/ 365 h 523"/>
                  <a:gd name="T38" fmla="*/ 415 w 661"/>
                  <a:gd name="T39" fmla="*/ 235 h 523"/>
                  <a:gd name="T40" fmla="*/ 171 w 661"/>
                  <a:gd name="T41" fmla="*/ 161 h 523"/>
                  <a:gd name="T42" fmla="*/ 181 w 661"/>
                  <a:gd name="T43" fmla="*/ 96 h 523"/>
                  <a:gd name="T44" fmla="*/ 155 w 661"/>
                  <a:gd name="T45" fmla="*/ 78 h 523"/>
                  <a:gd name="T46" fmla="*/ 195 w 661"/>
                  <a:gd name="T47" fmla="*/ 285 h 523"/>
                  <a:gd name="T48" fmla="*/ 185 w 661"/>
                  <a:gd name="T49" fmla="*/ 382 h 523"/>
                  <a:gd name="T50" fmla="*/ 536 w 661"/>
                  <a:gd name="T51" fmla="*/ 263 h 523"/>
                  <a:gd name="T52" fmla="*/ 191 w 661"/>
                  <a:gd name="T53" fmla="*/ 260 h 523"/>
                  <a:gd name="T54" fmla="*/ 108 w 661"/>
                  <a:gd name="T55" fmla="*/ 124 h 523"/>
                  <a:gd name="T56" fmla="*/ 140 w 661"/>
                  <a:gd name="T57" fmla="*/ 258 h 523"/>
                  <a:gd name="T58" fmla="*/ 91 w 661"/>
                  <a:gd name="T59" fmla="*/ 200 h 523"/>
                  <a:gd name="T60" fmla="*/ 117 w 661"/>
                  <a:gd name="T61" fmla="*/ 267 h 523"/>
                  <a:gd name="T62" fmla="*/ 177 w 661"/>
                  <a:gd name="T63" fmla="*/ 331 h 523"/>
                  <a:gd name="T64" fmla="*/ 77 w 661"/>
                  <a:gd name="T65" fmla="*/ 286 h 523"/>
                  <a:gd name="T66" fmla="*/ 509 w 661"/>
                  <a:gd name="T67" fmla="*/ 230 h 523"/>
                  <a:gd name="T68" fmla="*/ 332 w 661"/>
                  <a:gd name="T69" fmla="*/ 232 h 523"/>
                  <a:gd name="T70" fmla="*/ 376 w 661"/>
                  <a:gd name="T71" fmla="*/ 353 h 523"/>
                  <a:gd name="T72" fmla="*/ 241 w 661"/>
                  <a:gd name="T73" fmla="*/ 225 h 523"/>
                  <a:gd name="T74" fmla="*/ 502 w 661"/>
                  <a:gd name="T75" fmla="*/ 375 h 523"/>
                  <a:gd name="T76" fmla="*/ 292 w 661"/>
                  <a:gd name="T77" fmla="*/ 355 h 523"/>
                  <a:gd name="T78" fmla="*/ 588 w 661"/>
                  <a:gd name="T79" fmla="*/ 342 h 523"/>
                  <a:gd name="T80" fmla="*/ 106 w 661"/>
                  <a:gd name="T81" fmla="*/ 208 h 523"/>
                  <a:gd name="T82" fmla="*/ 402 w 661"/>
                  <a:gd name="T83" fmla="*/ 201 h 523"/>
                  <a:gd name="T84" fmla="*/ 312 w 661"/>
                  <a:gd name="T85" fmla="*/ 286 h 523"/>
                  <a:gd name="T86" fmla="*/ 420 w 661"/>
                  <a:gd name="T87" fmla="*/ 380 h 523"/>
                  <a:gd name="T88" fmla="*/ 359 w 661"/>
                  <a:gd name="T89" fmla="*/ 439 h 523"/>
                  <a:gd name="T90" fmla="*/ 573 w 661"/>
                  <a:gd name="T91" fmla="*/ 171 h 523"/>
                  <a:gd name="T92" fmla="*/ 137 w 661"/>
                  <a:gd name="T93" fmla="*/ 174 h 523"/>
                  <a:gd name="T94" fmla="*/ 136 w 661"/>
                  <a:gd name="T95" fmla="*/ 370 h 523"/>
                  <a:gd name="T96" fmla="*/ 187 w 661"/>
                  <a:gd name="T97" fmla="*/ 197 h 523"/>
                  <a:gd name="T98" fmla="*/ 589 w 661"/>
                  <a:gd name="T99" fmla="*/ 124 h 523"/>
                  <a:gd name="T100" fmla="*/ 320 w 661"/>
                  <a:gd name="T101" fmla="*/ 452 h 523"/>
                  <a:gd name="T102" fmla="*/ 401 w 661"/>
                  <a:gd name="T103" fmla="*/ 443 h 523"/>
                  <a:gd name="T104" fmla="*/ 303 w 661"/>
                  <a:gd name="T105" fmla="*/ 231 h 523"/>
                  <a:gd name="T106" fmla="*/ 315 w 661"/>
                  <a:gd name="T107" fmla="*/ 341 h 523"/>
                  <a:gd name="T108" fmla="*/ 534 w 661"/>
                  <a:gd name="T109" fmla="*/ 360 h 523"/>
                  <a:gd name="T110" fmla="*/ 363 w 661"/>
                  <a:gd name="T111" fmla="*/ 401 h 523"/>
                  <a:gd name="T112" fmla="*/ 602 w 661"/>
                  <a:gd name="T113" fmla="*/ 313 h 523"/>
                  <a:gd name="T114" fmla="*/ 246 w 661"/>
                  <a:gd name="T115" fmla="*/ 235 h 523"/>
                  <a:gd name="T116" fmla="*/ 381 w 661"/>
                  <a:gd name="T117" fmla="*/ 220 h 523"/>
                  <a:gd name="T118" fmla="*/ 236 w 661"/>
                  <a:gd name="T119" fmla="*/ 403 h 523"/>
                  <a:gd name="T120" fmla="*/ 591 w 661"/>
                  <a:gd name="T121" fmla="*/ 103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61" h="523">
                    <a:moveTo>
                      <a:pt x="293" y="479"/>
                    </a:moveTo>
                    <a:cubicBezTo>
                      <a:pt x="293" y="477"/>
                      <a:pt x="293" y="475"/>
                      <a:pt x="294" y="472"/>
                    </a:cubicBezTo>
                    <a:cubicBezTo>
                      <a:pt x="282" y="472"/>
                      <a:pt x="271" y="471"/>
                      <a:pt x="259" y="472"/>
                    </a:cubicBezTo>
                    <a:cubicBezTo>
                      <a:pt x="256" y="472"/>
                      <a:pt x="253" y="475"/>
                      <a:pt x="250" y="477"/>
                    </a:cubicBezTo>
                    <a:cubicBezTo>
                      <a:pt x="242" y="481"/>
                      <a:pt x="233" y="486"/>
                      <a:pt x="225" y="490"/>
                    </a:cubicBezTo>
                    <a:cubicBezTo>
                      <a:pt x="228" y="485"/>
                      <a:pt x="235" y="481"/>
                      <a:pt x="232" y="474"/>
                    </a:cubicBezTo>
                    <a:cubicBezTo>
                      <a:pt x="216" y="475"/>
                      <a:pt x="197" y="485"/>
                      <a:pt x="191" y="498"/>
                    </a:cubicBezTo>
                    <a:cubicBezTo>
                      <a:pt x="199" y="497"/>
                      <a:pt x="206" y="496"/>
                      <a:pt x="214" y="495"/>
                    </a:cubicBezTo>
                    <a:cubicBezTo>
                      <a:pt x="203" y="501"/>
                      <a:pt x="193" y="504"/>
                      <a:pt x="181" y="503"/>
                    </a:cubicBezTo>
                    <a:cubicBezTo>
                      <a:pt x="181" y="489"/>
                      <a:pt x="183" y="487"/>
                      <a:pt x="222" y="463"/>
                    </a:cubicBezTo>
                    <a:cubicBezTo>
                      <a:pt x="218" y="462"/>
                      <a:pt x="216" y="461"/>
                      <a:pt x="213" y="461"/>
                    </a:cubicBezTo>
                    <a:cubicBezTo>
                      <a:pt x="197" y="460"/>
                      <a:pt x="181" y="460"/>
                      <a:pt x="165" y="459"/>
                    </a:cubicBezTo>
                    <a:cubicBezTo>
                      <a:pt x="156" y="459"/>
                      <a:pt x="149" y="462"/>
                      <a:pt x="142" y="467"/>
                    </a:cubicBezTo>
                    <a:cubicBezTo>
                      <a:pt x="137" y="472"/>
                      <a:pt x="134" y="477"/>
                      <a:pt x="136" y="484"/>
                    </a:cubicBezTo>
                    <a:cubicBezTo>
                      <a:pt x="138" y="491"/>
                      <a:pt x="142" y="494"/>
                      <a:pt x="149" y="495"/>
                    </a:cubicBezTo>
                    <a:cubicBezTo>
                      <a:pt x="152" y="496"/>
                      <a:pt x="155" y="497"/>
                      <a:pt x="160" y="497"/>
                    </a:cubicBezTo>
                    <a:cubicBezTo>
                      <a:pt x="151" y="504"/>
                      <a:pt x="145" y="504"/>
                      <a:pt x="138" y="497"/>
                    </a:cubicBezTo>
                    <a:cubicBezTo>
                      <a:pt x="127" y="486"/>
                      <a:pt x="121" y="481"/>
                      <a:pt x="129" y="467"/>
                    </a:cubicBezTo>
                    <a:cubicBezTo>
                      <a:pt x="125" y="467"/>
                      <a:pt x="121" y="467"/>
                      <a:pt x="116" y="467"/>
                    </a:cubicBezTo>
                    <a:cubicBezTo>
                      <a:pt x="116" y="471"/>
                      <a:pt x="116" y="475"/>
                      <a:pt x="115" y="480"/>
                    </a:cubicBezTo>
                    <a:cubicBezTo>
                      <a:pt x="114" y="483"/>
                      <a:pt x="114" y="487"/>
                      <a:pt x="112" y="490"/>
                    </a:cubicBezTo>
                    <a:cubicBezTo>
                      <a:pt x="111" y="492"/>
                      <a:pt x="107" y="494"/>
                      <a:pt x="105" y="494"/>
                    </a:cubicBezTo>
                    <a:cubicBezTo>
                      <a:pt x="103" y="493"/>
                      <a:pt x="100" y="491"/>
                      <a:pt x="99" y="489"/>
                    </a:cubicBezTo>
                    <a:cubicBezTo>
                      <a:pt x="98" y="486"/>
                      <a:pt x="97" y="482"/>
                      <a:pt x="96" y="477"/>
                    </a:cubicBezTo>
                    <a:cubicBezTo>
                      <a:pt x="89" y="481"/>
                      <a:pt x="85" y="492"/>
                      <a:pt x="75" y="490"/>
                    </a:cubicBezTo>
                    <a:cubicBezTo>
                      <a:pt x="72" y="478"/>
                      <a:pt x="80" y="471"/>
                      <a:pt x="86" y="463"/>
                    </a:cubicBezTo>
                    <a:cubicBezTo>
                      <a:pt x="80" y="462"/>
                      <a:pt x="75" y="462"/>
                      <a:pt x="69" y="461"/>
                    </a:cubicBezTo>
                    <a:cubicBezTo>
                      <a:pt x="63" y="460"/>
                      <a:pt x="62" y="454"/>
                      <a:pt x="67" y="451"/>
                    </a:cubicBezTo>
                    <a:cubicBezTo>
                      <a:pt x="73" y="447"/>
                      <a:pt x="80" y="445"/>
                      <a:pt x="87" y="443"/>
                    </a:cubicBezTo>
                    <a:cubicBezTo>
                      <a:pt x="90" y="442"/>
                      <a:pt x="94" y="441"/>
                      <a:pt x="98" y="440"/>
                    </a:cubicBezTo>
                    <a:cubicBezTo>
                      <a:pt x="96" y="435"/>
                      <a:pt x="94" y="431"/>
                      <a:pt x="93" y="427"/>
                    </a:cubicBezTo>
                    <a:cubicBezTo>
                      <a:pt x="86" y="409"/>
                      <a:pt x="87" y="391"/>
                      <a:pt x="99" y="376"/>
                    </a:cubicBezTo>
                    <a:cubicBezTo>
                      <a:pt x="107" y="366"/>
                      <a:pt x="107" y="356"/>
                      <a:pt x="106" y="345"/>
                    </a:cubicBezTo>
                    <a:cubicBezTo>
                      <a:pt x="106" y="344"/>
                      <a:pt x="106" y="343"/>
                      <a:pt x="106" y="343"/>
                    </a:cubicBezTo>
                    <a:cubicBezTo>
                      <a:pt x="105" y="329"/>
                      <a:pt x="101" y="318"/>
                      <a:pt x="87" y="311"/>
                    </a:cubicBezTo>
                    <a:cubicBezTo>
                      <a:pt x="81" y="307"/>
                      <a:pt x="75" y="299"/>
                      <a:pt x="71" y="292"/>
                    </a:cubicBezTo>
                    <a:cubicBezTo>
                      <a:pt x="63" y="280"/>
                      <a:pt x="66" y="273"/>
                      <a:pt x="78" y="266"/>
                    </a:cubicBezTo>
                    <a:cubicBezTo>
                      <a:pt x="85" y="262"/>
                      <a:pt x="91" y="260"/>
                      <a:pt x="99" y="257"/>
                    </a:cubicBezTo>
                    <a:cubicBezTo>
                      <a:pt x="90" y="241"/>
                      <a:pt x="77" y="233"/>
                      <a:pt x="60" y="231"/>
                    </a:cubicBezTo>
                    <a:cubicBezTo>
                      <a:pt x="46" y="229"/>
                      <a:pt x="33" y="233"/>
                      <a:pt x="21" y="238"/>
                    </a:cubicBezTo>
                    <a:cubicBezTo>
                      <a:pt x="16" y="240"/>
                      <a:pt x="12" y="242"/>
                      <a:pt x="7" y="243"/>
                    </a:cubicBezTo>
                    <a:cubicBezTo>
                      <a:pt x="5" y="243"/>
                      <a:pt x="1" y="242"/>
                      <a:pt x="1" y="241"/>
                    </a:cubicBezTo>
                    <a:cubicBezTo>
                      <a:pt x="0" y="239"/>
                      <a:pt x="0" y="235"/>
                      <a:pt x="1" y="233"/>
                    </a:cubicBezTo>
                    <a:cubicBezTo>
                      <a:pt x="5" y="229"/>
                      <a:pt x="9" y="225"/>
                      <a:pt x="14" y="223"/>
                    </a:cubicBezTo>
                    <a:cubicBezTo>
                      <a:pt x="23" y="219"/>
                      <a:pt x="33" y="216"/>
                      <a:pt x="44" y="212"/>
                    </a:cubicBezTo>
                    <a:cubicBezTo>
                      <a:pt x="30" y="202"/>
                      <a:pt x="13" y="195"/>
                      <a:pt x="3" y="176"/>
                    </a:cubicBezTo>
                    <a:cubicBezTo>
                      <a:pt x="18" y="181"/>
                      <a:pt x="27" y="192"/>
                      <a:pt x="41" y="198"/>
                    </a:cubicBezTo>
                    <a:cubicBezTo>
                      <a:pt x="37" y="182"/>
                      <a:pt x="26" y="169"/>
                      <a:pt x="26" y="153"/>
                    </a:cubicBezTo>
                    <a:cubicBezTo>
                      <a:pt x="38" y="171"/>
                      <a:pt x="50" y="188"/>
                      <a:pt x="62" y="205"/>
                    </a:cubicBezTo>
                    <a:cubicBezTo>
                      <a:pt x="62" y="206"/>
                      <a:pt x="64" y="206"/>
                      <a:pt x="66" y="206"/>
                    </a:cubicBezTo>
                    <a:cubicBezTo>
                      <a:pt x="66" y="204"/>
                      <a:pt x="67" y="201"/>
                      <a:pt x="67" y="199"/>
                    </a:cubicBezTo>
                    <a:cubicBezTo>
                      <a:pt x="65" y="181"/>
                      <a:pt x="65" y="164"/>
                      <a:pt x="60" y="146"/>
                    </a:cubicBezTo>
                    <a:cubicBezTo>
                      <a:pt x="53" y="122"/>
                      <a:pt x="65" y="103"/>
                      <a:pt x="89" y="97"/>
                    </a:cubicBezTo>
                    <a:cubicBezTo>
                      <a:pt x="96" y="95"/>
                      <a:pt x="103" y="95"/>
                      <a:pt x="110" y="93"/>
                    </a:cubicBezTo>
                    <a:cubicBezTo>
                      <a:pt x="116" y="91"/>
                      <a:pt x="122" y="89"/>
                      <a:pt x="127" y="83"/>
                    </a:cubicBezTo>
                    <a:cubicBezTo>
                      <a:pt x="105" y="80"/>
                      <a:pt x="82" y="81"/>
                      <a:pt x="78" y="50"/>
                    </a:cubicBezTo>
                    <a:cubicBezTo>
                      <a:pt x="96" y="63"/>
                      <a:pt x="112" y="77"/>
                      <a:pt x="135" y="67"/>
                    </a:cubicBezTo>
                    <a:cubicBezTo>
                      <a:pt x="125" y="62"/>
                      <a:pt x="116" y="58"/>
                      <a:pt x="108" y="52"/>
                    </a:cubicBezTo>
                    <a:cubicBezTo>
                      <a:pt x="99" y="46"/>
                      <a:pt x="95" y="37"/>
                      <a:pt x="94" y="24"/>
                    </a:cubicBezTo>
                    <a:cubicBezTo>
                      <a:pt x="99" y="29"/>
                      <a:pt x="103" y="33"/>
                      <a:pt x="108" y="36"/>
                    </a:cubicBezTo>
                    <a:cubicBezTo>
                      <a:pt x="115" y="41"/>
                      <a:pt x="123" y="46"/>
                      <a:pt x="131" y="50"/>
                    </a:cubicBezTo>
                    <a:cubicBezTo>
                      <a:pt x="139" y="53"/>
                      <a:pt x="147" y="53"/>
                      <a:pt x="154" y="49"/>
                    </a:cubicBezTo>
                    <a:cubicBezTo>
                      <a:pt x="171" y="39"/>
                      <a:pt x="189" y="34"/>
                      <a:pt x="208" y="32"/>
                    </a:cubicBezTo>
                    <a:cubicBezTo>
                      <a:pt x="209" y="32"/>
                      <a:pt x="210" y="31"/>
                      <a:pt x="212" y="30"/>
                    </a:cubicBezTo>
                    <a:cubicBezTo>
                      <a:pt x="196" y="20"/>
                      <a:pt x="175" y="21"/>
                      <a:pt x="165" y="1"/>
                    </a:cubicBezTo>
                    <a:cubicBezTo>
                      <a:pt x="178" y="0"/>
                      <a:pt x="184" y="8"/>
                      <a:pt x="192" y="12"/>
                    </a:cubicBezTo>
                    <a:cubicBezTo>
                      <a:pt x="201" y="16"/>
                      <a:pt x="211" y="20"/>
                      <a:pt x="219" y="25"/>
                    </a:cubicBezTo>
                    <a:cubicBezTo>
                      <a:pt x="227" y="30"/>
                      <a:pt x="235" y="36"/>
                      <a:pt x="243" y="42"/>
                    </a:cubicBezTo>
                    <a:cubicBezTo>
                      <a:pt x="248" y="38"/>
                      <a:pt x="252" y="35"/>
                      <a:pt x="257" y="31"/>
                    </a:cubicBezTo>
                    <a:cubicBezTo>
                      <a:pt x="275" y="20"/>
                      <a:pt x="294" y="23"/>
                      <a:pt x="307" y="40"/>
                    </a:cubicBezTo>
                    <a:cubicBezTo>
                      <a:pt x="308" y="42"/>
                      <a:pt x="309" y="44"/>
                      <a:pt x="309" y="46"/>
                    </a:cubicBezTo>
                    <a:cubicBezTo>
                      <a:pt x="310" y="46"/>
                      <a:pt x="309" y="47"/>
                      <a:pt x="308" y="49"/>
                    </a:cubicBezTo>
                    <a:cubicBezTo>
                      <a:pt x="304" y="47"/>
                      <a:pt x="301" y="45"/>
                      <a:pt x="297" y="43"/>
                    </a:cubicBezTo>
                    <a:cubicBezTo>
                      <a:pt x="292" y="41"/>
                      <a:pt x="287" y="37"/>
                      <a:pt x="281" y="35"/>
                    </a:cubicBezTo>
                    <a:cubicBezTo>
                      <a:pt x="270" y="31"/>
                      <a:pt x="261" y="35"/>
                      <a:pt x="257" y="46"/>
                    </a:cubicBezTo>
                    <a:cubicBezTo>
                      <a:pt x="254" y="53"/>
                      <a:pt x="252" y="61"/>
                      <a:pt x="252" y="68"/>
                    </a:cubicBezTo>
                    <a:cubicBezTo>
                      <a:pt x="251" y="73"/>
                      <a:pt x="252" y="79"/>
                      <a:pt x="255" y="82"/>
                    </a:cubicBezTo>
                    <a:cubicBezTo>
                      <a:pt x="267" y="94"/>
                      <a:pt x="269" y="110"/>
                      <a:pt x="270" y="126"/>
                    </a:cubicBezTo>
                    <a:cubicBezTo>
                      <a:pt x="271" y="146"/>
                      <a:pt x="268" y="167"/>
                      <a:pt x="264" y="187"/>
                    </a:cubicBezTo>
                    <a:cubicBezTo>
                      <a:pt x="259" y="208"/>
                      <a:pt x="260" y="230"/>
                      <a:pt x="262" y="252"/>
                    </a:cubicBezTo>
                    <a:cubicBezTo>
                      <a:pt x="263" y="256"/>
                      <a:pt x="264" y="259"/>
                      <a:pt x="266" y="265"/>
                    </a:cubicBezTo>
                    <a:cubicBezTo>
                      <a:pt x="268" y="262"/>
                      <a:pt x="268" y="261"/>
                      <a:pt x="269" y="260"/>
                    </a:cubicBezTo>
                    <a:cubicBezTo>
                      <a:pt x="274" y="227"/>
                      <a:pt x="294" y="204"/>
                      <a:pt x="322" y="187"/>
                    </a:cubicBezTo>
                    <a:cubicBezTo>
                      <a:pt x="350" y="169"/>
                      <a:pt x="381" y="160"/>
                      <a:pt x="413" y="158"/>
                    </a:cubicBezTo>
                    <a:cubicBezTo>
                      <a:pt x="449" y="156"/>
                      <a:pt x="481" y="167"/>
                      <a:pt x="509" y="190"/>
                    </a:cubicBezTo>
                    <a:cubicBezTo>
                      <a:pt x="512" y="192"/>
                      <a:pt x="516" y="195"/>
                      <a:pt x="521" y="200"/>
                    </a:cubicBezTo>
                    <a:cubicBezTo>
                      <a:pt x="522" y="194"/>
                      <a:pt x="522" y="190"/>
                      <a:pt x="523" y="186"/>
                    </a:cubicBezTo>
                    <a:cubicBezTo>
                      <a:pt x="529" y="142"/>
                      <a:pt x="546" y="104"/>
                      <a:pt x="580" y="76"/>
                    </a:cubicBezTo>
                    <a:cubicBezTo>
                      <a:pt x="601" y="58"/>
                      <a:pt x="626" y="48"/>
                      <a:pt x="652" y="42"/>
                    </a:cubicBezTo>
                    <a:cubicBezTo>
                      <a:pt x="654" y="42"/>
                      <a:pt x="656" y="42"/>
                      <a:pt x="658" y="42"/>
                    </a:cubicBezTo>
                    <a:cubicBezTo>
                      <a:pt x="659" y="42"/>
                      <a:pt x="660" y="42"/>
                      <a:pt x="661" y="43"/>
                    </a:cubicBezTo>
                    <a:cubicBezTo>
                      <a:pt x="658" y="45"/>
                      <a:pt x="655" y="47"/>
                      <a:pt x="652" y="49"/>
                    </a:cubicBezTo>
                    <a:cubicBezTo>
                      <a:pt x="609" y="86"/>
                      <a:pt x="587" y="132"/>
                      <a:pt x="589" y="189"/>
                    </a:cubicBezTo>
                    <a:cubicBezTo>
                      <a:pt x="589" y="195"/>
                      <a:pt x="591" y="200"/>
                      <a:pt x="593" y="205"/>
                    </a:cubicBezTo>
                    <a:cubicBezTo>
                      <a:pt x="607" y="239"/>
                      <a:pt x="617" y="273"/>
                      <a:pt x="616" y="310"/>
                    </a:cubicBezTo>
                    <a:cubicBezTo>
                      <a:pt x="614" y="354"/>
                      <a:pt x="596" y="388"/>
                      <a:pt x="555" y="409"/>
                    </a:cubicBezTo>
                    <a:cubicBezTo>
                      <a:pt x="523" y="425"/>
                      <a:pt x="491" y="440"/>
                      <a:pt x="455" y="445"/>
                    </a:cubicBezTo>
                    <a:cubicBezTo>
                      <a:pt x="442" y="447"/>
                      <a:pt x="430" y="447"/>
                      <a:pt x="418" y="448"/>
                    </a:cubicBezTo>
                    <a:cubicBezTo>
                      <a:pt x="412" y="462"/>
                      <a:pt x="416" y="471"/>
                      <a:pt x="439" y="492"/>
                    </a:cubicBezTo>
                    <a:cubicBezTo>
                      <a:pt x="429" y="492"/>
                      <a:pt x="420" y="488"/>
                      <a:pt x="411" y="484"/>
                    </a:cubicBezTo>
                    <a:cubicBezTo>
                      <a:pt x="403" y="480"/>
                      <a:pt x="394" y="476"/>
                      <a:pt x="385" y="474"/>
                    </a:cubicBezTo>
                    <a:cubicBezTo>
                      <a:pt x="368" y="471"/>
                      <a:pt x="356" y="482"/>
                      <a:pt x="357" y="499"/>
                    </a:cubicBezTo>
                    <a:cubicBezTo>
                      <a:pt x="363" y="505"/>
                      <a:pt x="371" y="494"/>
                      <a:pt x="378" y="502"/>
                    </a:cubicBezTo>
                    <a:cubicBezTo>
                      <a:pt x="373" y="511"/>
                      <a:pt x="364" y="511"/>
                      <a:pt x="356" y="514"/>
                    </a:cubicBezTo>
                    <a:cubicBezTo>
                      <a:pt x="341" y="501"/>
                      <a:pt x="341" y="487"/>
                      <a:pt x="356" y="475"/>
                    </a:cubicBezTo>
                    <a:cubicBezTo>
                      <a:pt x="362" y="471"/>
                      <a:pt x="369" y="468"/>
                      <a:pt x="377" y="464"/>
                    </a:cubicBezTo>
                    <a:cubicBezTo>
                      <a:pt x="369" y="460"/>
                      <a:pt x="362" y="459"/>
                      <a:pt x="354" y="460"/>
                    </a:cubicBezTo>
                    <a:cubicBezTo>
                      <a:pt x="340" y="462"/>
                      <a:pt x="329" y="470"/>
                      <a:pt x="320" y="482"/>
                    </a:cubicBezTo>
                    <a:cubicBezTo>
                      <a:pt x="313" y="491"/>
                      <a:pt x="305" y="500"/>
                      <a:pt x="298" y="508"/>
                    </a:cubicBezTo>
                    <a:cubicBezTo>
                      <a:pt x="294" y="513"/>
                      <a:pt x="289" y="516"/>
                      <a:pt x="285" y="519"/>
                    </a:cubicBezTo>
                    <a:cubicBezTo>
                      <a:pt x="281" y="521"/>
                      <a:pt x="276" y="522"/>
                      <a:pt x="272" y="523"/>
                    </a:cubicBezTo>
                    <a:cubicBezTo>
                      <a:pt x="270" y="507"/>
                      <a:pt x="278" y="489"/>
                      <a:pt x="293" y="478"/>
                    </a:cubicBezTo>
                    <a:cubicBezTo>
                      <a:pt x="290" y="484"/>
                      <a:pt x="284" y="490"/>
                      <a:pt x="287" y="498"/>
                    </a:cubicBezTo>
                    <a:cubicBezTo>
                      <a:pt x="301" y="494"/>
                      <a:pt x="313" y="479"/>
                      <a:pt x="311" y="467"/>
                    </a:cubicBezTo>
                    <a:cubicBezTo>
                      <a:pt x="304" y="469"/>
                      <a:pt x="299" y="475"/>
                      <a:pt x="293" y="479"/>
                    </a:cubicBezTo>
                    <a:close/>
                    <a:moveTo>
                      <a:pt x="267" y="441"/>
                    </a:moveTo>
                    <a:cubicBezTo>
                      <a:pt x="263" y="439"/>
                      <a:pt x="260" y="438"/>
                      <a:pt x="257" y="436"/>
                    </a:cubicBezTo>
                    <a:cubicBezTo>
                      <a:pt x="233" y="424"/>
                      <a:pt x="210" y="411"/>
                      <a:pt x="183" y="406"/>
                    </a:cubicBezTo>
                    <a:cubicBezTo>
                      <a:pt x="176" y="404"/>
                      <a:pt x="171" y="399"/>
                      <a:pt x="170" y="391"/>
                    </a:cubicBezTo>
                    <a:cubicBezTo>
                      <a:pt x="170" y="388"/>
                      <a:pt x="170" y="386"/>
                      <a:pt x="170" y="384"/>
                    </a:cubicBezTo>
                    <a:cubicBezTo>
                      <a:pt x="164" y="381"/>
                      <a:pt x="159" y="382"/>
                      <a:pt x="155" y="386"/>
                    </a:cubicBezTo>
                    <a:cubicBezTo>
                      <a:pt x="151" y="391"/>
                      <a:pt x="153" y="396"/>
                      <a:pt x="155" y="401"/>
                    </a:cubicBezTo>
                    <a:cubicBezTo>
                      <a:pt x="164" y="416"/>
                      <a:pt x="174" y="430"/>
                      <a:pt x="187" y="442"/>
                    </a:cubicBezTo>
                    <a:cubicBezTo>
                      <a:pt x="182" y="439"/>
                      <a:pt x="176" y="436"/>
                      <a:pt x="172" y="431"/>
                    </a:cubicBezTo>
                    <a:cubicBezTo>
                      <a:pt x="164" y="421"/>
                      <a:pt x="156" y="410"/>
                      <a:pt x="149" y="399"/>
                    </a:cubicBezTo>
                    <a:cubicBezTo>
                      <a:pt x="144" y="391"/>
                      <a:pt x="139" y="384"/>
                      <a:pt x="131" y="379"/>
                    </a:cubicBezTo>
                    <a:cubicBezTo>
                      <a:pt x="120" y="373"/>
                      <a:pt x="111" y="377"/>
                      <a:pt x="107" y="389"/>
                    </a:cubicBezTo>
                    <a:cubicBezTo>
                      <a:pt x="104" y="399"/>
                      <a:pt x="107" y="407"/>
                      <a:pt x="114" y="415"/>
                    </a:cubicBezTo>
                    <a:cubicBezTo>
                      <a:pt x="117" y="418"/>
                      <a:pt x="120" y="422"/>
                      <a:pt x="124" y="425"/>
                    </a:cubicBezTo>
                    <a:cubicBezTo>
                      <a:pt x="123" y="427"/>
                      <a:pt x="122" y="430"/>
                      <a:pt x="121" y="432"/>
                    </a:cubicBezTo>
                    <a:cubicBezTo>
                      <a:pt x="115" y="430"/>
                      <a:pt x="111" y="424"/>
                      <a:pt x="103" y="423"/>
                    </a:cubicBezTo>
                    <a:cubicBezTo>
                      <a:pt x="107" y="434"/>
                      <a:pt x="110" y="443"/>
                      <a:pt x="113" y="452"/>
                    </a:cubicBezTo>
                    <a:cubicBezTo>
                      <a:pt x="122" y="452"/>
                      <a:pt x="129" y="451"/>
                      <a:pt x="137" y="450"/>
                    </a:cubicBezTo>
                    <a:cubicBezTo>
                      <a:pt x="137" y="442"/>
                      <a:pt x="137" y="435"/>
                      <a:pt x="137" y="428"/>
                    </a:cubicBezTo>
                    <a:cubicBezTo>
                      <a:pt x="139" y="429"/>
                      <a:pt x="140" y="430"/>
                      <a:pt x="141" y="432"/>
                    </a:cubicBezTo>
                    <a:cubicBezTo>
                      <a:pt x="150" y="449"/>
                      <a:pt x="166" y="457"/>
                      <a:pt x="185" y="455"/>
                    </a:cubicBezTo>
                    <a:cubicBezTo>
                      <a:pt x="191" y="455"/>
                      <a:pt x="193" y="453"/>
                      <a:pt x="192" y="447"/>
                    </a:cubicBezTo>
                    <a:cubicBezTo>
                      <a:pt x="200" y="451"/>
                      <a:pt x="207" y="458"/>
                      <a:pt x="220" y="456"/>
                    </a:cubicBezTo>
                    <a:cubicBezTo>
                      <a:pt x="216" y="446"/>
                      <a:pt x="212" y="437"/>
                      <a:pt x="208" y="427"/>
                    </a:cubicBezTo>
                    <a:cubicBezTo>
                      <a:pt x="217" y="427"/>
                      <a:pt x="223" y="431"/>
                      <a:pt x="227" y="437"/>
                    </a:cubicBezTo>
                    <a:cubicBezTo>
                      <a:pt x="232" y="444"/>
                      <a:pt x="235" y="451"/>
                      <a:pt x="239" y="458"/>
                    </a:cubicBezTo>
                    <a:cubicBezTo>
                      <a:pt x="245" y="455"/>
                      <a:pt x="250" y="453"/>
                      <a:pt x="256" y="451"/>
                    </a:cubicBezTo>
                    <a:cubicBezTo>
                      <a:pt x="256" y="457"/>
                      <a:pt x="257" y="461"/>
                      <a:pt x="257" y="466"/>
                    </a:cubicBezTo>
                    <a:cubicBezTo>
                      <a:pt x="276" y="468"/>
                      <a:pt x="288" y="466"/>
                      <a:pt x="296" y="461"/>
                    </a:cubicBezTo>
                    <a:cubicBezTo>
                      <a:pt x="293" y="458"/>
                      <a:pt x="289" y="455"/>
                      <a:pt x="286" y="453"/>
                    </a:cubicBezTo>
                    <a:cubicBezTo>
                      <a:pt x="279" y="449"/>
                      <a:pt x="273" y="445"/>
                      <a:pt x="266" y="440"/>
                    </a:cubicBezTo>
                    <a:cubicBezTo>
                      <a:pt x="274" y="444"/>
                      <a:pt x="281" y="447"/>
                      <a:pt x="289" y="450"/>
                    </a:cubicBezTo>
                    <a:cubicBezTo>
                      <a:pt x="293" y="452"/>
                      <a:pt x="298" y="454"/>
                      <a:pt x="302" y="448"/>
                    </a:cubicBezTo>
                    <a:cubicBezTo>
                      <a:pt x="298" y="434"/>
                      <a:pt x="285" y="424"/>
                      <a:pt x="286" y="408"/>
                    </a:cubicBezTo>
                    <a:cubicBezTo>
                      <a:pt x="294" y="406"/>
                      <a:pt x="302" y="404"/>
                      <a:pt x="311" y="402"/>
                    </a:cubicBezTo>
                    <a:cubicBezTo>
                      <a:pt x="289" y="389"/>
                      <a:pt x="270" y="377"/>
                      <a:pt x="250" y="365"/>
                    </a:cubicBezTo>
                    <a:cubicBezTo>
                      <a:pt x="249" y="365"/>
                      <a:pt x="248" y="365"/>
                      <a:pt x="246" y="365"/>
                    </a:cubicBezTo>
                    <a:cubicBezTo>
                      <a:pt x="247" y="369"/>
                      <a:pt x="247" y="373"/>
                      <a:pt x="249" y="376"/>
                    </a:cubicBezTo>
                    <a:cubicBezTo>
                      <a:pt x="252" y="381"/>
                      <a:pt x="255" y="385"/>
                      <a:pt x="259" y="388"/>
                    </a:cubicBezTo>
                    <a:cubicBezTo>
                      <a:pt x="271" y="398"/>
                      <a:pt x="271" y="410"/>
                      <a:pt x="264" y="422"/>
                    </a:cubicBezTo>
                    <a:cubicBezTo>
                      <a:pt x="260" y="429"/>
                      <a:pt x="261" y="435"/>
                      <a:pt x="267" y="441"/>
                    </a:cubicBezTo>
                    <a:close/>
                    <a:moveTo>
                      <a:pt x="350" y="297"/>
                    </a:moveTo>
                    <a:cubicBezTo>
                      <a:pt x="350" y="318"/>
                      <a:pt x="359" y="328"/>
                      <a:pt x="377" y="327"/>
                    </a:cubicBezTo>
                    <a:cubicBezTo>
                      <a:pt x="411" y="326"/>
                      <a:pt x="436" y="304"/>
                      <a:pt x="442" y="270"/>
                    </a:cubicBezTo>
                    <a:cubicBezTo>
                      <a:pt x="446" y="249"/>
                      <a:pt x="437" y="236"/>
                      <a:pt x="415" y="235"/>
                    </a:cubicBezTo>
                    <a:cubicBezTo>
                      <a:pt x="413" y="234"/>
                      <a:pt x="410" y="235"/>
                      <a:pt x="407" y="235"/>
                    </a:cubicBezTo>
                    <a:cubicBezTo>
                      <a:pt x="385" y="235"/>
                      <a:pt x="351" y="265"/>
                      <a:pt x="350" y="293"/>
                    </a:cubicBezTo>
                    <a:cubicBezTo>
                      <a:pt x="350" y="294"/>
                      <a:pt x="350" y="296"/>
                      <a:pt x="350" y="297"/>
                    </a:cubicBezTo>
                    <a:close/>
                    <a:moveTo>
                      <a:pt x="166" y="114"/>
                    </a:moveTo>
                    <a:cubicBezTo>
                      <a:pt x="167" y="118"/>
                      <a:pt x="167" y="123"/>
                      <a:pt x="168" y="126"/>
                    </a:cubicBezTo>
                    <a:cubicBezTo>
                      <a:pt x="170" y="129"/>
                      <a:pt x="173" y="132"/>
                      <a:pt x="175" y="133"/>
                    </a:cubicBezTo>
                    <a:cubicBezTo>
                      <a:pt x="184" y="137"/>
                      <a:pt x="185" y="138"/>
                      <a:pt x="180" y="146"/>
                    </a:cubicBezTo>
                    <a:cubicBezTo>
                      <a:pt x="177" y="151"/>
                      <a:pt x="173" y="155"/>
                      <a:pt x="171" y="161"/>
                    </a:cubicBezTo>
                    <a:cubicBezTo>
                      <a:pt x="168" y="166"/>
                      <a:pt x="167" y="172"/>
                      <a:pt x="165" y="178"/>
                    </a:cubicBezTo>
                    <a:cubicBezTo>
                      <a:pt x="182" y="172"/>
                      <a:pt x="186" y="168"/>
                      <a:pt x="188" y="153"/>
                    </a:cubicBezTo>
                    <a:cubicBezTo>
                      <a:pt x="189" y="151"/>
                      <a:pt x="189" y="148"/>
                      <a:pt x="190" y="145"/>
                    </a:cubicBezTo>
                    <a:cubicBezTo>
                      <a:pt x="195" y="121"/>
                      <a:pt x="202" y="99"/>
                      <a:pt x="224" y="84"/>
                    </a:cubicBezTo>
                    <a:cubicBezTo>
                      <a:pt x="226" y="82"/>
                      <a:pt x="227" y="80"/>
                      <a:pt x="230" y="78"/>
                    </a:cubicBezTo>
                    <a:cubicBezTo>
                      <a:pt x="240" y="71"/>
                      <a:pt x="235" y="55"/>
                      <a:pt x="224" y="51"/>
                    </a:cubicBezTo>
                    <a:cubicBezTo>
                      <a:pt x="209" y="45"/>
                      <a:pt x="186" y="51"/>
                      <a:pt x="177" y="65"/>
                    </a:cubicBezTo>
                    <a:cubicBezTo>
                      <a:pt x="170" y="76"/>
                      <a:pt x="171" y="87"/>
                      <a:pt x="181" y="96"/>
                    </a:cubicBezTo>
                    <a:cubicBezTo>
                      <a:pt x="182" y="95"/>
                      <a:pt x="184" y="93"/>
                      <a:pt x="186" y="91"/>
                    </a:cubicBezTo>
                    <a:cubicBezTo>
                      <a:pt x="188" y="87"/>
                      <a:pt x="189" y="82"/>
                      <a:pt x="194" y="85"/>
                    </a:cubicBezTo>
                    <a:cubicBezTo>
                      <a:pt x="197" y="87"/>
                      <a:pt x="197" y="93"/>
                      <a:pt x="194" y="97"/>
                    </a:cubicBezTo>
                    <a:cubicBezTo>
                      <a:pt x="192" y="99"/>
                      <a:pt x="190" y="101"/>
                      <a:pt x="187" y="102"/>
                    </a:cubicBezTo>
                    <a:cubicBezTo>
                      <a:pt x="174" y="106"/>
                      <a:pt x="163" y="98"/>
                      <a:pt x="163" y="85"/>
                    </a:cubicBezTo>
                    <a:cubicBezTo>
                      <a:pt x="164" y="78"/>
                      <a:pt x="166" y="72"/>
                      <a:pt x="168" y="65"/>
                    </a:cubicBezTo>
                    <a:cubicBezTo>
                      <a:pt x="169" y="63"/>
                      <a:pt x="170" y="61"/>
                      <a:pt x="171" y="57"/>
                    </a:cubicBezTo>
                    <a:cubicBezTo>
                      <a:pt x="164" y="62"/>
                      <a:pt x="159" y="68"/>
                      <a:pt x="155" y="78"/>
                    </a:cubicBezTo>
                    <a:cubicBezTo>
                      <a:pt x="147" y="94"/>
                      <a:pt x="150" y="104"/>
                      <a:pt x="166" y="114"/>
                    </a:cubicBezTo>
                    <a:close/>
                    <a:moveTo>
                      <a:pt x="201" y="352"/>
                    </a:moveTo>
                    <a:cubicBezTo>
                      <a:pt x="206" y="352"/>
                      <a:pt x="210" y="352"/>
                      <a:pt x="214" y="352"/>
                    </a:cubicBezTo>
                    <a:cubicBezTo>
                      <a:pt x="216" y="350"/>
                      <a:pt x="218" y="348"/>
                      <a:pt x="219" y="346"/>
                    </a:cubicBezTo>
                    <a:cubicBezTo>
                      <a:pt x="226" y="353"/>
                      <a:pt x="229" y="363"/>
                      <a:pt x="240" y="368"/>
                    </a:cubicBezTo>
                    <a:cubicBezTo>
                      <a:pt x="239" y="361"/>
                      <a:pt x="243" y="353"/>
                      <a:pt x="237" y="348"/>
                    </a:cubicBezTo>
                    <a:cubicBezTo>
                      <a:pt x="220" y="334"/>
                      <a:pt x="210" y="315"/>
                      <a:pt x="200" y="295"/>
                    </a:cubicBezTo>
                    <a:cubicBezTo>
                      <a:pt x="199" y="292"/>
                      <a:pt x="197" y="289"/>
                      <a:pt x="195" y="285"/>
                    </a:cubicBezTo>
                    <a:cubicBezTo>
                      <a:pt x="193" y="288"/>
                      <a:pt x="192" y="290"/>
                      <a:pt x="192" y="292"/>
                    </a:cubicBezTo>
                    <a:cubicBezTo>
                      <a:pt x="193" y="302"/>
                      <a:pt x="191" y="311"/>
                      <a:pt x="183" y="319"/>
                    </a:cubicBezTo>
                    <a:cubicBezTo>
                      <a:pt x="179" y="323"/>
                      <a:pt x="178" y="329"/>
                      <a:pt x="183" y="335"/>
                    </a:cubicBezTo>
                    <a:cubicBezTo>
                      <a:pt x="186" y="339"/>
                      <a:pt x="186" y="343"/>
                      <a:pt x="184" y="347"/>
                    </a:cubicBezTo>
                    <a:cubicBezTo>
                      <a:pt x="179" y="361"/>
                      <a:pt x="179" y="361"/>
                      <a:pt x="193" y="370"/>
                    </a:cubicBezTo>
                    <a:cubicBezTo>
                      <a:pt x="193" y="370"/>
                      <a:pt x="193" y="371"/>
                      <a:pt x="194" y="372"/>
                    </a:cubicBezTo>
                    <a:cubicBezTo>
                      <a:pt x="194" y="372"/>
                      <a:pt x="194" y="374"/>
                      <a:pt x="193" y="374"/>
                    </a:cubicBezTo>
                    <a:cubicBezTo>
                      <a:pt x="191" y="377"/>
                      <a:pt x="188" y="379"/>
                      <a:pt x="185" y="382"/>
                    </a:cubicBezTo>
                    <a:cubicBezTo>
                      <a:pt x="180" y="387"/>
                      <a:pt x="180" y="392"/>
                      <a:pt x="186" y="395"/>
                    </a:cubicBezTo>
                    <a:cubicBezTo>
                      <a:pt x="191" y="397"/>
                      <a:pt x="197" y="399"/>
                      <a:pt x="203" y="401"/>
                    </a:cubicBezTo>
                    <a:cubicBezTo>
                      <a:pt x="206" y="384"/>
                      <a:pt x="204" y="369"/>
                      <a:pt x="201" y="352"/>
                    </a:cubicBezTo>
                    <a:close/>
                    <a:moveTo>
                      <a:pt x="477" y="287"/>
                    </a:moveTo>
                    <a:cubicBezTo>
                      <a:pt x="486" y="296"/>
                      <a:pt x="493" y="305"/>
                      <a:pt x="495" y="318"/>
                    </a:cubicBezTo>
                    <a:cubicBezTo>
                      <a:pt x="497" y="332"/>
                      <a:pt x="488" y="341"/>
                      <a:pt x="485" y="352"/>
                    </a:cubicBezTo>
                    <a:cubicBezTo>
                      <a:pt x="486" y="353"/>
                      <a:pt x="486" y="353"/>
                      <a:pt x="487" y="353"/>
                    </a:cubicBezTo>
                    <a:cubicBezTo>
                      <a:pt x="521" y="343"/>
                      <a:pt x="546" y="298"/>
                      <a:pt x="536" y="263"/>
                    </a:cubicBezTo>
                    <a:cubicBezTo>
                      <a:pt x="535" y="257"/>
                      <a:pt x="533" y="250"/>
                      <a:pt x="526" y="246"/>
                    </a:cubicBezTo>
                    <a:cubicBezTo>
                      <a:pt x="518" y="270"/>
                      <a:pt x="512" y="293"/>
                      <a:pt x="501" y="316"/>
                    </a:cubicBezTo>
                    <a:cubicBezTo>
                      <a:pt x="496" y="302"/>
                      <a:pt x="493" y="289"/>
                      <a:pt x="477" y="287"/>
                    </a:cubicBezTo>
                    <a:close/>
                    <a:moveTo>
                      <a:pt x="162" y="296"/>
                    </a:moveTo>
                    <a:cubicBezTo>
                      <a:pt x="164" y="299"/>
                      <a:pt x="165" y="302"/>
                      <a:pt x="167" y="304"/>
                    </a:cubicBezTo>
                    <a:cubicBezTo>
                      <a:pt x="174" y="310"/>
                      <a:pt x="181" y="309"/>
                      <a:pt x="184" y="300"/>
                    </a:cubicBezTo>
                    <a:cubicBezTo>
                      <a:pt x="185" y="297"/>
                      <a:pt x="186" y="294"/>
                      <a:pt x="186" y="291"/>
                    </a:cubicBezTo>
                    <a:cubicBezTo>
                      <a:pt x="188" y="281"/>
                      <a:pt x="186" y="270"/>
                      <a:pt x="191" y="260"/>
                    </a:cubicBezTo>
                    <a:cubicBezTo>
                      <a:pt x="192" y="258"/>
                      <a:pt x="190" y="253"/>
                      <a:pt x="190" y="249"/>
                    </a:cubicBezTo>
                    <a:cubicBezTo>
                      <a:pt x="173" y="251"/>
                      <a:pt x="158" y="257"/>
                      <a:pt x="147" y="264"/>
                    </a:cubicBezTo>
                    <a:cubicBezTo>
                      <a:pt x="139" y="271"/>
                      <a:pt x="133" y="279"/>
                      <a:pt x="133" y="289"/>
                    </a:cubicBezTo>
                    <a:cubicBezTo>
                      <a:pt x="133" y="299"/>
                      <a:pt x="136" y="302"/>
                      <a:pt x="145" y="301"/>
                    </a:cubicBezTo>
                    <a:cubicBezTo>
                      <a:pt x="151" y="301"/>
                      <a:pt x="156" y="298"/>
                      <a:pt x="162" y="296"/>
                    </a:cubicBezTo>
                    <a:close/>
                    <a:moveTo>
                      <a:pt x="100" y="166"/>
                    </a:moveTo>
                    <a:cubicBezTo>
                      <a:pt x="100" y="161"/>
                      <a:pt x="100" y="157"/>
                      <a:pt x="101" y="152"/>
                    </a:cubicBezTo>
                    <a:cubicBezTo>
                      <a:pt x="102" y="143"/>
                      <a:pt x="100" y="133"/>
                      <a:pt x="108" y="124"/>
                    </a:cubicBezTo>
                    <a:cubicBezTo>
                      <a:pt x="109" y="123"/>
                      <a:pt x="107" y="117"/>
                      <a:pt x="105" y="115"/>
                    </a:cubicBezTo>
                    <a:cubicBezTo>
                      <a:pt x="94" y="103"/>
                      <a:pt x="76" y="107"/>
                      <a:pt x="73" y="123"/>
                    </a:cubicBezTo>
                    <a:cubicBezTo>
                      <a:pt x="70" y="138"/>
                      <a:pt x="64" y="155"/>
                      <a:pt x="82" y="165"/>
                    </a:cubicBezTo>
                    <a:cubicBezTo>
                      <a:pt x="72" y="171"/>
                      <a:pt x="70" y="175"/>
                      <a:pt x="73" y="180"/>
                    </a:cubicBezTo>
                    <a:cubicBezTo>
                      <a:pt x="75" y="185"/>
                      <a:pt x="81" y="187"/>
                      <a:pt x="86" y="185"/>
                    </a:cubicBezTo>
                    <a:cubicBezTo>
                      <a:pt x="93" y="183"/>
                      <a:pt x="94" y="178"/>
                      <a:pt x="91" y="169"/>
                    </a:cubicBezTo>
                    <a:cubicBezTo>
                      <a:pt x="94" y="168"/>
                      <a:pt x="97" y="167"/>
                      <a:pt x="100" y="166"/>
                    </a:cubicBezTo>
                    <a:close/>
                    <a:moveTo>
                      <a:pt x="140" y="258"/>
                    </a:moveTo>
                    <a:cubicBezTo>
                      <a:pt x="155" y="249"/>
                      <a:pt x="169" y="241"/>
                      <a:pt x="184" y="232"/>
                    </a:cubicBezTo>
                    <a:cubicBezTo>
                      <a:pt x="184" y="226"/>
                      <a:pt x="184" y="219"/>
                      <a:pt x="184" y="212"/>
                    </a:cubicBezTo>
                    <a:cubicBezTo>
                      <a:pt x="174" y="210"/>
                      <a:pt x="164" y="207"/>
                      <a:pt x="155" y="206"/>
                    </a:cubicBezTo>
                    <a:cubicBezTo>
                      <a:pt x="148" y="204"/>
                      <a:pt x="140" y="208"/>
                      <a:pt x="140" y="213"/>
                    </a:cubicBezTo>
                    <a:cubicBezTo>
                      <a:pt x="140" y="228"/>
                      <a:pt x="140" y="243"/>
                      <a:pt x="140" y="258"/>
                    </a:cubicBezTo>
                    <a:close/>
                    <a:moveTo>
                      <a:pt x="128" y="278"/>
                    </a:moveTo>
                    <a:cubicBezTo>
                      <a:pt x="127" y="271"/>
                      <a:pt x="127" y="266"/>
                      <a:pt x="126" y="260"/>
                    </a:cubicBezTo>
                    <a:cubicBezTo>
                      <a:pt x="121" y="237"/>
                      <a:pt x="107" y="218"/>
                      <a:pt x="91" y="200"/>
                    </a:cubicBezTo>
                    <a:cubicBezTo>
                      <a:pt x="90" y="198"/>
                      <a:pt x="88" y="197"/>
                      <a:pt x="85" y="196"/>
                    </a:cubicBezTo>
                    <a:cubicBezTo>
                      <a:pt x="81" y="194"/>
                      <a:pt x="76" y="191"/>
                      <a:pt x="72" y="195"/>
                    </a:cubicBezTo>
                    <a:cubicBezTo>
                      <a:pt x="67" y="199"/>
                      <a:pt x="69" y="204"/>
                      <a:pt x="71" y="209"/>
                    </a:cubicBezTo>
                    <a:cubicBezTo>
                      <a:pt x="72" y="212"/>
                      <a:pt x="73" y="214"/>
                      <a:pt x="75" y="217"/>
                    </a:cubicBezTo>
                    <a:cubicBezTo>
                      <a:pt x="79" y="222"/>
                      <a:pt x="84" y="227"/>
                      <a:pt x="88" y="232"/>
                    </a:cubicBezTo>
                    <a:cubicBezTo>
                      <a:pt x="99" y="229"/>
                      <a:pt x="100" y="229"/>
                      <a:pt x="105" y="237"/>
                    </a:cubicBezTo>
                    <a:cubicBezTo>
                      <a:pt x="108" y="241"/>
                      <a:pt x="110" y="245"/>
                      <a:pt x="111" y="249"/>
                    </a:cubicBezTo>
                    <a:cubicBezTo>
                      <a:pt x="113" y="255"/>
                      <a:pt x="115" y="261"/>
                      <a:pt x="117" y="267"/>
                    </a:cubicBezTo>
                    <a:cubicBezTo>
                      <a:pt x="118" y="272"/>
                      <a:pt x="119" y="277"/>
                      <a:pt x="128" y="278"/>
                    </a:cubicBezTo>
                    <a:close/>
                    <a:moveTo>
                      <a:pt x="159" y="333"/>
                    </a:moveTo>
                    <a:cubicBezTo>
                      <a:pt x="146" y="325"/>
                      <a:pt x="137" y="325"/>
                      <a:pt x="131" y="333"/>
                    </a:cubicBezTo>
                    <a:cubicBezTo>
                      <a:pt x="127" y="340"/>
                      <a:pt x="128" y="348"/>
                      <a:pt x="134" y="352"/>
                    </a:cubicBezTo>
                    <a:cubicBezTo>
                      <a:pt x="137" y="354"/>
                      <a:pt x="141" y="356"/>
                      <a:pt x="145" y="356"/>
                    </a:cubicBezTo>
                    <a:cubicBezTo>
                      <a:pt x="154" y="356"/>
                      <a:pt x="158" y="349"/>
                      <a:pt x="161" y="343"/>
                    </a:cubicBezTo>
                    <a:cubicBezTo>
                      <a:pt x="166" y="348"/>
                      <a:pt x="170" y="352"/>
                      <a:pt x="175" y="356"/>
                    </a:cubicBezTo>
                    <a:cubicBezTo>
                      <a:pt x="180" y="347"/>
                      <a:pt x="182" y="339"/>
                      <a:pt x="177" y="331"/>
                    </a:cubicBezTo>
                    <a:cubicBezTo>
                      <a:pt x="171" y="323"/>
                      <a:pt x="164" y="323"/>
                      <a:pt x="159" y="333"/>
                    </a:cubicBezTo>
                    <a:close/>
                    <a:moveTo>
                      <a:pt x="89" y="303"/>
                    </a:moveTo>
                    <a:cubicBezTo>
                      <a:pt x="100" y="294"/>
                      <a:pt x="101" y="294"/>
                      <a:pt x="110" y="302"/>
                    </a:cubicBezTo>
                    <a:cubicBezTo>
                      <a:pt x="113" y="305"/>
                      <a:pt x="117" y="308"/>
                      <a:pt x="120" y="305"/>
                    </a:cubicBezTo>
                    <a:cubicBezTo>
                      <a:pt x="123" y="303"/>
                      <a:pt x="125" y="298"/>
                      <a:pt x="125" y="295"/>
                    </a:cubicBezTo>
                    <a:cubicBezTo>
                      <a:pt x="125" y="285"/>
                      <a:pt x="115" y="277"/>
                      <a:pt x="104" y="277"/>
                    </a:cubicBezTo>
                    <a:cubicBezTo>
                      <a:pt x="99" y="277"/>
                      <a:pt x="94" y="279"/>
                      <a:pt x="89" y="279"/>
                    </a:cubicBezTo>
                    <a:cubicBezTo>
                      <a:pt x="84" y="279"/>
                      <a:pt x="78" y="280"/>
                      <a:pt x="77" y="286"/>
                    </a:cubicBezTo>
                    <a:cubicBezTo>
                      <a:pt x="75" y="293"/>
                      <a:pt x="78" y="297"/>
                      <a:pt x="83" y="300"/>
                    </a:cubicBezTo>
                    <a:cubicBezTo>
                      <a:pt x="85" y="301"/>
                      <a:pt x="86" y="302"/>
                      <a:pt x="89" y="303"/>
                    </a:cubicBezTo>
                    <a:close/>
                    <a:moveTo>
                      <a:pt x="351" y="410"/>
                    </a:moveTo>
                    <a:cubicBezTo>
                      <a:pt x="379" y="421"/>
                      <a:pt x="432" y="406"/>
                      <a:pt x="456" y="375"/>
                    </a:cubicBezTo>
                    <a:cubicBezTo>
                      <a:pt x="438" y="382"/>
                      <a:pt x="421" y="390"/>
                      <a:pt x="404" y="396"/>
                    </a:cubicBezTo>
                    <a:cubicBezTo>
                      <a:pt x="387" y="402"/>
                      <a:pt x="369" y="406"/>
                      <a:pt x="351" y="410"/>
                    </a:cubicBezTo>
                    <a:close/>
                    <a:moveTo>
                      <a:pt x="508" y="233"/>
                    </a:moveTo>
                    <a:cubicBezTo>
                      <a:pt x="509" y="232"/>
                      <a:pt x="509" y="231"/>
                      <a:pt x="509" y="230"/>
                    </a:cubicBezTo>
                    <a:cubicBezTo>
                      <a:pt x="507" y="219"/>
                      <a:pt x="494" y="208"/>
                      <a:pt x="482" y="208"/>
                    </a:cubicBezTo>
                    <a:cubicBezTo>
                      <a:pt x="473" y="208"/>
                      <a:pt x="459" y="219"/>
                      <a:pt x="456" y="228"/>
                    </a:cubicBezTo>
                    <a:cubicBezTo>
                      <a:pt x="454" y="235"/>
                      <a:pt x="457" y="240"/>
                      <a:pt x="465" y="244"/>
                    </a:cubicBezTo>
                    <a:cubicBezTo>
                      <a:pt x="469" y="236"/>
                      <a:pt x="471" y="226"/>
                      <a:pt x="482" y="227"/>
                    </a:cubicBezTo>
                    <a:cubicBezTo>
                      <a:pt x="491" y="227"/>
                      <a:pt x="499" y="231"/>
                      <a:pt x="508" y="233"/>
                    </a:cubicBezTo>
                    <a:close/>
                    <a:moveTo>
                      <a:pt x="358" y="236"/>
                    </a:moveTo>
                    <a:cubicBezTo>
                      <a:pt x="355" y="237"/>
                      <a:pt x="352" y="238"/>
                      <a:pt x="348" y="238"/>
                    </a:cubicBezTo>
                    <a:cubicBezTo>
                      <a:pt x="342" y="239"/>
                      <a:pt x="336" y="237"/>
                      <a:pt x="332" y="232"/>
                    </a:cubicBezTo>
                    <a:cubicBezTo>
                      <a:pt x="330" y="228"/>
                      <a:pt x="328" y="222"/>
                      <a:pt x="326" y="217"/>
                    </a:cubicBezTo>
                    <a:cubicBezTo>
                      <a:pt x="325" y="214"/>
                      <a:pt x="324" y="211"/>
                      <a:pt x="323" y="207"/>
                    </a:cubicBezTo>
                    <a:cubicBezTo>
                      <a:pt x="313" y="217"/>
                      <a:pt x="311" y="232"/>
                      <a:pt x="318" y="243"/>
                    </a:cubicBezTo>
                    <a:cubicBezTo>
                      <a:pt x="323" y="251"/>
                      <a:pt x="339" y="256"/>
                      <a:pt x="350" y="253"/>
                    </a:cubicBezTo>
                    <a:cubicBezTo>
                      <a:pt x="356" y="250"/>
                      <a:pt x="359" y="246"/>
                      <a:pt x="358" y="236"/>
                    </a:cubicBezTo>
                    <a:close/>
                    <a:moveTo>
                      <a:pt x="339" y="384"/>
                    </a:moveTo>
                    <a:cubicBezTo>
                      <a:pt x="349" y="394"/>
                      <a:pt x="365" y="394"/>
                      <a:pt x="374" y="386"/>
                    </a:cubicBezTo>
                    <a:cubicBezTo>
                      <a:pt x="382" y="380"/>
                      <a:pt x="383" y="361"/>
                      <a:pt x="376" y="353"/>
                    </a:cubicBezTo>
                    <a:cubicBezTo>
                      <a:pt x="372" y="348"/>
                      <a:pt x="367" y="346"/>
                      <a:pt x="361" y="349"/>
                    </a:cubicBezTo>
                    <a:cubicBezTo>
                      <a:pt x="369" y="371"/>
                      <a:pt x="366" y="375"/>
                      <a:pt x="339" y="384"/>
                    </a:cubicBezTo>
                    <a:close/>
                    <a:moveTo>
                      <a:pt x="240" y="201"/>
                    </a:moveTo>
                    <a:cubicBezTo>
                      <a:pt x="235" y="208"/>
                      <a:pt x="232" y="219"/>
                      <a:pt x="222" y="217"/>
                    </a:cubicBezTo>
                    <a:cubicBezTo>
                      <a:pt x="214" y="216"/>
                      <a:pt x="206" y="211"/>
                      <a:pt x="198" y="208"/>
                    </a:cubicBezTo>
                    <a:cubicBezTo>
                      <a:pt x="198" y="209"/>
                      <a:pt x="197" y="210"/>
                      <a:pt x="197" y="211"/>
                    </a:cubicBezTo>
                    <a:cubicBezTo>
                      <a:pt x="199" y="222"/>
                      <a:pt x="205" y="230"/>
                      <a:pt x="216" y="234"/>
                    </a:cubicBezTo>
                    <a:cubicBezTo>
                      <a:pt x="227" y="238"/>
                      <a:pt x="234" y="232"/>
                      <a:pt x="241" y="225"/>
                    </a:cubicBezTo>
                    <a:cubicBezTo>
                      <a:pt x="249" y="217"/>
                      <a:pt x="248" y="211"/>
                      <a:pt x="240" y="201"/>
                    </a:cubicBezTo>
                    <a:close/>
                    <a:moveTo>
                      <a:pt x="502" y="375"/>
                    </a:moveTo>
                    <a:cubicBezTo>
                      <a:pt x="503" y="376"/>
                      <a:pt x="504" y="376"/>
                      <a:pt x="506" y="377"/>
                    </a:cubicBezTo>
                    <a:cubicBezTo>
                      <a:pt x="522" y="382"/>
                      <a:pt x="525" y="388"/>
                      <a:pt x="520" y="404"/>
                    </a:cubicBezTo>
                    <a:cubicBezTo>
                      <a:pt x="519" y="407"/>
                      <a:pt x="518" y="410"/>
                      <a:pt x="517" y="414"/>
                    </a:cubicBezTo>
                    <a:cubicBezTo>
                      <a:pt x="530" y="412"/>
                      <a:pt x="539" y="401"/>
                      <a:pt x="540" y="390"/>
                    </a:cubicBezTo>
                    <a:cubicBezTo>
                      <a:pt x="541" y="381"/>
                      <a:pt x="534" y="372"/>
                      <a:pt x="523" y="367"/>
                    </a:cubicBezTo>
                    <a:cubicBezTo>
                      <a:pt x="513" y="363"/>
                      <a:pt x="508" y="365"/>
                      <a:pt x="502" y="375"/>
                    </a:cubicBezTo>
                    <a:close/>
                    <a:moveTo>
                      <a:pt x="470" y="343"/>
                    </a:moveTo>
                    <a:cubicBezTo>
                      <a:pt x="480" y="341"/>
                      <a:pt x="483" y="332"/>
                      <a:pt x="486" y="324"/>
                    </a:cubicBezTo>
                    <a:cubicBezTo>
                      <a:pt x="489" y="317"/>
                      <a:pt x="488" y="309"/>
                      <a:pt x="481" y="303"/>
                    </a:cubicBezTo>
                    <a:cubicBezTo>
                      <a:pt x="473" y="297"/>
                      <a:pt x="465" y="293"/>
                      <a:pt x="455" y="296"/>
                    </a:cubicBezTo>
                    <a:cubicBezTo>
                      <a:pt x="450" y="298"/>
                      <a:pt x="447" y="301"/>
                      <a:pt x="447" y="307"/>
                    </a:cubicBezTo>
                    <a:cubicBezTo>
                      <a:pt x="470" y="311"/>
                      <a:pt x="470" y="311"/>
                      <a:pt x="470" y="343"/>
                    </a:cubicBezTo>
                    <a:close/>
                    <a:moveTo>
                      <a:pt x="259" y="344"/>
                    </a:moveTo>
                    <a:cubicBezTo>
                      <a:pt x="268" y="356"/>
                      <a:pt x="282" y="360"/>
                      <a:pt x="292" y="355"/>
                    </a:cubicBezTo>
                    <a:cubicBezTo>
                      <a:pt x="300" y="352"/>
                      <a:pt x="306" y="339"/>
                      <a:pt x="305" y="328"/>
                    </a:cubicBezTo>
                    <a:cubicBezTo>
                      <a:pt x="304" y="320"/>
                      <a:pt x="300" y="316"/>
                      <a:pt x="291" y="317"/>
                    </a:cubicBezTo>
                    <a:cubicBezTo>
                      <a:pt x="292" y="339"/>
                      <a:pt x="290" y="340"/>
                      <a:pt x="259" y="344"/>
                    </a:cubicBezTo>
                    <a:close/>
                    <a:moveTo>
                      <a:pt x="588" y="342"/>
                    </a:moveTo>
                    <a:cubicBezTo>
                      <a:pt x="596" y="330"/>
                      <a:pt x="594" y="314"/>
                      <a:pt x="585" y="306"/>
                    </a:cubicBezTo>
                    <a:cubicBezTo>
                      <a:pt x="578" y="300"/>
                      <a:pt x="560" y="301"/>
                      <a:pt x="553" y="308"/>
                    </a:cubicBezTo>
                    <a:cubicBezTo>
                      <a:pt x="548" y="313"/>
                      <a:pt x="547" y="318"/>
                      <a:pt x="551" y="324"/>
                    </a:cubicBezTo>
                    <a:cubicBezTo>
                      <a:pt x="570" y="314"/>
                      <a:pt x="571" y="314"/>
                      <a:pt x="588" y="342"/>
                    </a:cubicBezTo>
                    <a:close/>
                    <a:moveTo>
                      <a:pt x="147" y="106"/>
                    </a:moveTo>
                    <a:cubicBezTo>
                      <a:pt x="146" y="97"/>
                      <a:pt x="139" y="90"/>
                      <a:pt x="130" y="90"/>
                    </a:cubicBezTo>
                    <a:cubicBezTo>
                      <a:pt x="122" y="91"/>
                      <a:pt x="115" y="98"/>
                      <a:pt x="115" y="106"/>
                    </a:cubicBezTo>
                    <a:cubicBezTo>
                      <a:pt x="115" y="115"/>
                      <a:pt x="123" y="122"/>
                      <a:pt x="131" y="122"/>
                    </a:cubicBezTo>
                    <a:cubicBezTo>
                      <a:pt x="140" y="122"/>
                      <a:pt x="147" y="115"/>
                      <a:pt x="147" y="106"/>
                    </a:cubicBezTo>
                    <a:close/>
                    <a:moveTo>
                      <a:pt x="129" y="249"/>
                    </a:moveTo>
                    <a:cubicBezTo>
                      <a:pt x="140" y="225"/>
                      <a:pt x="127" y="198"/>
                      <a:pt x="104" y="193"/>
                    </a:cubicBezTo>
                    <a:cubicBezTo>
                      <a:pt x="101" y="199"/>
                      <a:pt x="102" y="203"/>
                      <a:pt x="106" y="208"/>
                    </a:cubicBezTo>
                    <a:cubicBezTo>
                      <a:pt x="112" y="217"/>
                      <a:pt x="117" y="227"/>
                      <a:pt x="123" y="236"/>
                    </a:cubicBezTo>
                    <a:cubicBezTo>
                      <a:pt x="125" y="240"/>
                      <a:pt x="126" y="243"/>
                      <a:pt x="129" y="249"/>
                    </a:cubicBezTo>
                    <a:close/>
                    <a:moveTo>
                      <a:pt x="412" y="179"/>
                    </a:moveTo>
                    <a:cubicBezTo>
                      <a:pt x="403" y="177"/>
                      <a:pt x="397" y="182"/>
                      <a:pt x="391" y="187"/>
                    </a:cubicBezTo>
                    <a:cubicBezTo>
                      <a:pt x="386" y="192"/>
                      <a:pt x="383" y="199"/>
                      <a:pt x="386" y="206"/>
                    </a:cubicBezTo>
                    <a:cubicBezTo>
                      <a:pt x="389" y="213"/>
                      <a:pt x="393" y="220"/>
                      <a:pt x="401" y="222"/>
                    </a:cubicBezTo>
                    <a:cubicBezTo>
                      <a:pt x="406" y="224"/>
                      <a:pt x="411" y="223"/>
                      <a:pt x="415" y="218"/>
                    </a:cubicBezTo>
                    <a:cubicBezTo>
                      <a:pt x="408" y="213"/>
                      <a:pt x="399" y="210"/>
                      <a:pt x="402" y="201"/>
                    </a:cubicBezTo>
                    <a:cubicBezTo>
                      <a:pt x="403" y="193"/>
                      <a:pt x="408" y="187"/>
                      <a:pt x="412" y="179"/>
                    </a:cubicBezTo>
                    <a:close/>
                    <a:moveTo>
                      <a:pt x="246" y="272"/>
                    </a:moveTo>
                    <a:cubicBezTo>
                      <a:pt x="241" y="291"/>
                      <a:pt x="241" y="291"/>
                      <a:pt x="213" y="289"/>
                    </a:cubicBezTo>
                    <a:cubicBezTo>
                      <a:pt x="216" y="298"/>
                      <a:pt x="225" y="306"/>
                      <a:pt x="234" y="306"/>
                    </a:cubicBezTo>
                    <a:cubicBezTo>
                      <a:pt x="243" y="306"/>
                      <a:pt x="252" y="299"/>
                      <a:pt x="255" y="289"/>
                    </a:cubicBezTo>
                    <a:cubicBezTo>
                      <a:pt x="257" y="281"/>
                      <a:pt x="255" y="278"/>
                      <a:pt x="246" y="272"/>
                    </a:cubicBezTo>
                    <a:close/>
                    <a:moveTo>
                      <a:pt x="340" y="286"/>
                    </a:moveTo>
                    <a:cubicBezTo>
                      <a:pt x="330" y="288"/>
                      <a:pt x="321" y="291"/>
                      <a:pt x="312" y="286"/>
                    </a:cubicBezTo>
                    <a:cubicBezTo>
                      <a:pt x="303" y="280"/>
                      <a:pt x="303" y="270"/>
                      <a:pt x="298" y="261"/>
                    </a:cubicBezTo>
                    <a:cubicBezTo>
                      <a:pt x="296" y="263"/>
                      <a:pt x="294" y="263"/>
                      <a:pt x="293" y="265"/>
                    </a:cubicBezTo>
                    <a:cubicBezTo>
                      <a:pt x="289" y="274"/>
                      <a:pt x="294" y="291"/>
                      <a:pt x="303" y="294"/>
                    </a:cubicBezTo>
                    <a:cubicBezTo>
                      <a:pt x="312" y="297"/>
                      <a:pt x="322" y="298"/>
                      <a:pt x="331" y="298"/>
                    </a:cubicBezTo>
                    <a:cubicBezTo>
                      <a:pt x="337" y="298"/>
                      <a:pt x="341" y="295"/>
                      <a:pt x="340" y="286"/>
                    </a:cubicBezTo>
                    <a:close/>
                    <a:moveTo>
                      <a:pt x="406" y="346"/>
                    </a:moveTo>
                    <a:cubicBezTo>
                      <a:pt x="413" y="349"/>
                      <a:pt x="423" y="349"/>
                      <a:pt x="423" y="358"/>
                    </a:cubicBezTo>
                    <a:cubicBezTo>
                      <a:pt x="424" y="365"/>
                      <a:pt x="421" y="373"/>
                      <a:pt x="420" y="380"/>
                    </a:cubicBezTo>
                    <a:cubicBezTo>
                      <a:pt x="430" y="378"/>
                      <a:pt x="438" y="371"/>
                      <a:pt x="439" y="361"/>
                    </a:cubicBezTo>
                    <a:cubicBezTo>
                      <a:pt x="440" y="352"/>
                      <a:pt x="434" y="343"/>
                      <a:pt x="424" y="339"/>
                    </a:cubicBezTo>
                    <a:cubicBezTo>
                      <a:pt x="417" y="336"/>
                      <a:pt x="412" y="338"/>
                      <a:pt x="406" y="346"/>
                    </a:cubicBezTo>
                    <a:close/>
                    <a:moveTo>
                      <a:pt x="416" y="429"/>
                    </a:moveTo>
                    <a:cubicBezTo>
                      <a:pt x="447" y="432"/>
                      <a:pt x="472" y="417"/>
                      <a:pt x="475" y="395"/>
                    </a:cubicBezTo>
                    <a:cubicBezTo>
                      <a:pt x="457" y="406"/>
                      <a:pt x="437" y="417"/>
                      <a:pt x="416" y="429"/>
                    </a:cubicBezTo>
                    <a:close/>
                    <a:moveTo>
                      <a:pt x="380" y="457"/>
                    </a:moveTo>
                    <a:cubicBezTo>
                      <a:pt x="375" y="445"/>
                      <a:pt x="368" y="439"/>
                      <a:pt x="359" y="439"/>
                    </a:cubicBezTo>
                    <a:cubicBezTo>
                      <a:pt x="350" y="438"/>
                      <a:pt x="341" y="445"/>
                      <a:pt x="336" y="456"/>
                    </a:cubicBezTo>
                    <a:cubicBezTo>
                      <a:pt x="351" y="458"/>
                      <a:pt x="365" y="457"/>
                      <a:pt x="380" y="457"/>
                    </a:cubicBezTo>
                    <a:close/>
                    <a:moveTo>
                      <a:pt x="578" y="233"/>
                    </a:moveTo>
                    <a:cubicBezTo>
                      <a:pt x="576" y="222"/>
                      <a:pt x="570" y="214"/>
                      <a:pt x="561" y="213"/>
                    </a:cubicBezTo>
                    <a:cubicBezTo>
                      <a:pt x="555" y="213"/>
                      <a:pt x="547" y="218"/>
                      <a:pt x="544" y="225"/>
                    </a:cubicBezTo>
                    <a:cubicBezTo>
                      <a:pt x="541" y="231"/>
                      <a:pt x="541" y="236"/>
                      <a:pt x="547" y="239"/>
                    </a:cubicBezTo>
                    <a:cubicBezTo>
                      <a:pt x="557" y="224"/>
                      <a:pt x="558" y="224"/>
                      <a:pt x="578" y="233"/>
                    </a:cubicBezTo>
                    <a:close/>
                    <a:moveTo>
                      <a:pt x="573" y="171"/>
                    </a:moveTo>
                    <a:cubicBezTo>
                      <a:pt x="571" y="159"/>
                      <a:pt x="565" y="153"/>
                      <a:pt x="557" y="151"/>
                    </a:cubicBezTo>
                    <a:cubicBezTo>
                      <a:pt x="550" y="150"/>
                      <a:pt x="542" y="155"/>
                      <a:pt x="538" y="162"/>
                    </a:cubicBezTo>
                    <a:cubicBezTo>
                      <a:pt x="536" y="168"/>
                      <a:pt x="536" y="173"/>
                      <a:pt x="541" y="177"/>
                    </a:cubicBezTo>
                    <a:cubicBezTo>
                      <a:pt x="553" y="162"/>
                      <a:pt x="553" y="162"/>
                      <a:pt x="573" y="171"/>
                    </a:cubicBezTo>
                    <a:close/>
                    <a:moveTo>
                      <a:pt x="126" y="185"/>
                    </a:moveTo>
                    <a:cubicBezTo>
                      <a:pt x="126" y="191"/>
                      <a:pt x="130" y="197"/>
                      <a:pt x="137" y="197"/>
                    </a:cubicBezTo>
                    <a:cubicBezTo>
                      <a:pt x="143" y="198"/>
                      <a:pt x="148" y="193"/>
                      <a:pt x="149" y="186"/>
                    </a:cubicBezTo>
                    <a:cubicBezTo>
                      <a:pt x="149" y="180"/>
                      <a:pt x="144" y="174"/>
                      <a:pt x="137" y="174"/>
                    </a:cubicBezTo>
                    <a:cubicBezTo>
                      <a:pt x="131" y="174"/>
                      <a:pt x="126" y="179"/>
                      <a:pt x="126" y="185"/>
                    </a:cubicBezTo>
                    <a:close/>
                    <a:moveTo>
                      <a:pt x="152" y="311"/>
                    </a:moveTo>
                    <a:cubicBezTo>
                      <a:pt x="147" y="307"/>
                      <a:pt x="141" y="305"/>
                      <a:pt x="134" y="305"/>
                    </a:cubicBezTo>
                    <a:cubicBezTo>
                      <a:pt x="129" y="305"/>
                      <a:pt x="125" y="308"/>
                      <a:pt x="123" y="312"/>
                    </a:cubicBezTo>
                    <a:cubicBezTo>
                      <a:pt x="119" y="317"/>
                      <a:pt x="121" y="321"/>
                      <a:pt x="127" y="323"/>
                    </a:cubicBezTo>
                    <a:cubicBezTo>
                      <a:pt x="135" y="325"/>
                      <a:pt x="145" y="321"/>
                      <a:pt x="152" y="311"/>
                    </a:cubicBezTo>
                    <a:close/>
                    <a:moveTo>
                      <a:pt x="168" y="368"/>
                    </a:moveTo>
                    <a:cubicBezTo>
                      <a:pt x="155" y="359"/>
                      <a:pt x="146" y="360"/>
                      <a:pt x="136" y="370"/>
                    </a:cubicBezTo>
                    <a:cubicBezTo>
                      <a:pt x="149" y="384"/>
                      <a:pt x="161" y="384"/>
                      <a:pt x="168" y="368"/>
                    </a:cubicBezTo>
                    <a:close/>
                    <a:moveTo>
                      <a:pt x="116" y="327"/>
                    </a:moveTo>
                    <a:cubicBezTo>
                      <a:pt x="110" y="332"/>
                      <a:pt x="107" y="338"/>
                      <a:pt x="107" y="344"/>
                    </a:cubicBezTo>
                    <a:cubicBezTo>
                      <a:pt x="107" y="350"/>
                      <a:pt x="109" y="354"/>
                      <a:pt x="113" y="357"/>
                    </a:cubicBezTo>
                    <a:cubicBezTo>
                      <a:pt x="117" y="360"/>
                      <a:pt x="121" y="359"/>
                      <a:pt x="123" y="354"/>
                    </a:cubicBezTo>
                    <a:cubicBezTo>
                      <a:pt x="128" y="346"/>
                      <a:pt x="125" y="336"/>
                      <a:pt x="116" y="327"/>
                    </a:cubicBezTo>
                    <a:close/>
                    <a:moveTo>
                      <a:pt x="158" y="198"/>
                    </a:moveTo>
                    <a:cubicBezTo>
                      <a:pt x="169" y="198"/>
                      <a:pt x="178" y="200"/>
                      <a:pt x="187" y="197"/>
                    </a:cubicBezTo>
                    <a:cubicBezTo>
                      <a:pt x="187" y="191"/>
                      <a:pt x="187" y="185"/>
                      <a:pt x="187" y="178"/>
                    </a:cubicBezTo>
                    <a:cubicBezTo>
                      <a:pt x="175" y="182"/>
                      <a:pt x="164" y="185"/>
                      <a:pt x="158" y="198"/>
                    </a:cubicBezTo>
                    <a:close/>
                    <a:moveTo>
                      <a:pt x="329" y="412"/>
                    </a:moveTo>
                    <a:cubicBezTo>
                      <a:pt x="327" y="423"/>
                      <a:pt x="331" y="430"/>
                      <a:pt x="334" y="439"/>
                    </a:cubicBezTo>
                    <a:cubicBezTo>
                      <a:pt x="339" y="438"/>
                      <a:pt x="345" y="437"/>
                      <a:pt x="349" y="435"/>
                    </a:cubicBezTo>
                    <a:cubicBezTo>
                      <a:pt x="354" y="433"/>
                      <a:pt x="355" y="428"/>
                      <a:pt x="350" y="425"/>
                    </a:cubicBezTo>
                    <a:cubicBezTo>
                      <a:pt x="344" y="421"/>
                      <a:pt x="337" y="417"/>
                      <a:pt x="329" y="412"/>
                    </a:cubicBezTo>
                    <a:close/>
                    <a:moveTo>
                      <a:pt x="589" y="124"/>
                    </a:moveTo>
                    <a:cubicBezTo>
                      <a:pt x="590" y="112"/>
                      <a:pt x="587" y="106"/>
                      <a:pt x="580" y="103"/>
                    </a:cubicBezTo>
                    <a:cubicBezTo>
                      <a:pt x="576" y="101"/>
                      <a:pt x="567" y="103"/>
                      <a:pt x="563" y="107"/>
                    </a:cubicBezTo>
                    <a:cubicBezTo>
                      <a:pt x="559" y="111"/>
                      <a:pt x="558" y="115"/>
                      <a:pt x="562" y="119"/>
                    </a:cubicBezTo>
                    <a:cubicBezTo>
                      <a:pt x="574" y="112"/>
                      <a:pt x="574" y="112"/>
                      <a:pt x="589" y="124"/>
                    </a:cubicBezTo>
                    <a:close/>
                    <a:moveTo>
                      <a:pt x="299" y="414"/>
                    </a:moveTo>
                    <a:cubicBezTo>
                      <a:pt x="309" y="421"/>
                      <a:pt x="311" y="431"/>
                      <a:pt x="314" y="441"/>
                    </a:cubicBezTo>
                    <a:cubicBezTo>
                      <a:pt x="314" y="443"/>
                      <a:pt x="314" y="446"/>
                      <a:pt x="315" y="448"/>
                    </a:cubicBezTo>
                    <a:cubicBezTo>
                      <a:pt x="316" y="450"/>
                      <a:pt x="318" y="451"/>
                      <a:pt x="320" y="452"/>
                    </a:cubicBezTo>
                    <a:cubicBezTo>
                      <a:pt x="321" y="452"/>
                      <a:pt x="323" y="449"/>
                      <a:pt x="324" y="448"/>
                    </a:cubicBezTo>
                    <a:cubicBezTo>
                      <a:pt x="326" y="434"/>
                      <a:pt x="318" y="414"/>
                      <a:pt x="299" y="414"/>
                    </a:cubicBezTo>
                    <a:close/>
                    <a:moveTo>
                      <a:pt x="501" y="204"/>
                    </a:moveTo>
                    <a:cubicBezTo>
                      <a:pt x="494" y="195"/>
                      <a:pt x="485" y="195"/>
                      <a:pt x="475" y="196"/>
                    </a:cubicBezTo>
                    <a:cubicBezTo>
                      <a:pt x="467" y="197"/>
                      <a:pt x="458" y="199"/>
                      <a:pt x="454" y="210"/>
                    </a:cubicBezTo>
                    <a:cubicBezTo>
                      <a:pt x="469" y="201"/>
                      <a:pt x="484" y="198"/>
                      <a:pt x="501" y="204"/>
                    </a:cubicBezTo>
                    <a:close/>
                    <a:moveTo>
                      <a:pt x="395" y="459"/>
                    </a:moveTo>
                    <a:cubicBezTo>
                      <a:pt x="400" y="454"/>
                      <a:pt x="403" y="449"/>
                      <a:pt x="401" y="443"/>
                    </a:cubicBezTo>
                    <a:cubicBezTo>
                      <a:pt x="398" y="436"/>
                      <a:pt x="391" y="440"/>
                      <a:pt x="386" y="439"/>
                    </a:cubicBezTo>
                    <a:cubicBezTo>
                      <a:pt x="384" y="439"/>
                      <a:pt x="382" y="440"/>
                      <a:pt x="380" y="441"/>
                    </a:cubicBezTo>
                    <a:cubicBezTo>
                      <a:pt x="385" y="447"/>
                      <a:pt x="390" y="453"/>
                      <a:pt x="395" y="459"/>
                    </a:cubicBezTo>
                    <a:close/>
                    <a:moveTo>
                      <a:pt x="303" y="231"/>
                    </a:moveTo>
                    <a:cubicBezTo>
                      <a:pt x="303" y="245"/>
                      <a:pt x="307" y="253"/>
                      <a:pt x="317" y="261"/>
                    </a:cubicBezTo>
                    <a:cubicBezTo>
                      <a:pt x="323" y="265"/>
                      <a:pt x="329" y="269"/>
                      <a:pt x="338" y="266"/>
                    </a:cubicBezTo>
                    <a:cubicBezTo>
                      <a:pt x="330" y="261"/>
                      <a:pt x="323" y="258"/>
                      <a:pt x="317" y="252"/>
                    </a:cubicBezTo>
                    <a:cubicBezTo>
                      <a:pt x="312" y="247"/>
                      <a:pt x="308" y="240"/>
                      <a:pt x="303" y="231"/>
                    </a:cubicBezTo>
                    <a:close/>
                    <a:moveTo>
                      <a:pt x="284" y="281"/>
                    </a:moveTo>
                    <a:cubicBezTo>
                      <a:pt x="283" y="291"/>
                      <a:pt x="285" y="296"/>
                      <a:pt x="295" y="303"/>
                    </a:cubicBezTo>
                    <a:cubicBezTo>
                      <a:pt x="302" y="309"/>
                      <a:pt x="311" y="314"/>
                      <a:pt x="321" y="310"/>
                    </a:cubicBezTo>
                    <a:cubicBezTo>
                      <a:pt x="306" y="305"/>
                      <a:pt x="292" y="297"/>
                      <a:pt x="284" y="281"/>
                    </a:cubicBezTo>
                    <a:close/>
                    <a:moveTo>
                      <a:pt x="133" y="162"/>
                    </a:moveTo>
                    <a:cubicBezTo>
                      <a:pt x="142" y="153"/>
                      <a:pt x="141" y="144"/>
                      <a:pt x="132" y="137"/>
                    </a:cubicBezTo>
                    <a:cubicBezTo>
                      <a:pt x="124" y="146"/>
                      <a:pt x="124" y="153"/>
                      <a:pt x="133" y="162"/>
                    </a:cubicBezTo>
                    <a:close/>
                    <a:moveTo>
                      <a:pt x="315" y="341"/>
                    </a:moveTo>
                    <a:cubicBezTo>
                      <a:pt x="308" y="356"/>
                      <a:pt x="296" y="364"/>
                      <a:pt x="278" y="366"/>
                    </a:cubicBezTo>
                    <a:cubicBezTo>
                      <a:pt x="297" y="373"/>
                      <a:pt x="316" y="360"/>
                      <a:pt x="315" y="341"/>
                    </a:cubicBezTo>
                    <a:close/>
                    <a:moveTo>
                      <a:pt x="247" y="122"/>
                    </a:moveTo>
                    <a:cubicBezTo>
                      <a:pt x="242" y="122"/>
                      <a:pt x="237" y="126"/>
                      <a:pt x="237" y="131"/>
                    </a:cubicBezTo>
                    <a:cubicBezTo>
                      <a:pt x="237" y="136"/>
                      <a:pt x="242" y="140"/>
                      <a:pt x="246" y="140"/>
                    </a:cubicBezTo>
                    <a:cubicBezTo>
                      <a:pt x="250" y="140"/>
                      <a:pt x="255" y="136"/>
                      <a:pt x="255" y="132"/>
                    </a:cubicBezTo>
                    <a:cubicBezTo>
                      <a:pt x="255" y="127"/>
                      <a:pt x="252" y="122"/>
                      <a:pt x="247" y="122"/>
                    </a:cubicBezTo>
                    <a:close/>
                    <a:moveTo>
                      <a:pt x="534" y="360"/>
                    </a:moveTo>
                    <a:cubicBezTo>
                      <a:pt x="539" y="367"/>
                      <a:pt x="543" y="373"/>
                      <a:pt x="545" y="380"/>
                    </a:cubicBezTo>
                    <a:cubicBezTo>
                      <a:pt x="547" y="387"/>
                      <a:pt x="547" y="395"/>
                      <a:pt x="547" y="404"/>
                    </a:cubicBezTo>
                    <a:cubicBezTo>
                      <a:pt x="555" y="393"/>
                      <a:pt x="553" y="384"/>
                      <a:pt x="550" y="375"/>
                    </a:cubicBezTo>
                    <a:cubicBezTo>
                      <a:pt x="548" y="368"/>
                      <a:pt x="544" y="362"/>
                      <a:pt x="534" y="360"/>
                    </a:cubicBezTo>
                    <a:close/>
                    <a:moveTo>
                      <a:pt x="363" y="401"/>
                    </a:moveTo>
                    <a:cubicBezTo>
                      <a:pt x="378" y="403"/>
                      <a:pt x="384" y="395"/>
                      <a:pt x="390" y="387"/>
                    </a:cubicBezTo>
                    <a:cubicBezTo>
                      <a:pt x="394" y="381"/>
                      <a:pt x="398" y="374"/>
                      <a:pt x="391" y="365"/>
                    </a:cubicBezTo>
                    <a:cubicBezTo>
                      <a:pt x="389" y="382"/>
                      <a:pt x="380" y="393"/>
                      <a:pt x="363" y="401"/>
                    </a:cubicBezTo>
                    <a:close/>
                    <a:moveTo>
                      <a:pt x="216" y="120"/>
                    </a:moveTo>
                    <a:cubicBezTo>
                      <a:pt x="211" y="120"/>
                      <a:pt x="207" y="125"/>
                      <a:pt x="208" y="130"/>
                    </a:cubicBezTo>
                    <a:cubicBezTo>
                      <a:pt x="208" y="135"/>
                      <a:pt x="211" y="138"/>
                      <a:pt x="216" y="138"/>
                    </a:cubicBezTo>
                    <a:cubicBezTo>
                      <a:pt x="221" y="138"/>
                      <a:pt x="225" y="134"/>
                      <a:pt x="225" y="129"/>
                    </a:cubicBezTo>
                    <a:cubicBezTo>
                      <a:pt x="225" y="124"/>
                      <a:pt x="221" y="120"/>
                      <a:pt x="216" y="120"/>
                    </a:cubicBezTo>
                    <a:close/>
                    <a:moveTo>
                      <a:pt x="563" y="291"/>
                    </a:moveTo>
                    <a:cubicBezTo>
                      <a:pt x="572" y="294"/>
                      <a:pt x="579" y="295"/>
                      <a:pt x="585" y="299"/>
                    </a:cubicBezTo>
                    <a:cubicBezTo>
                      <a:pt x="591" y="302"/>
                      <a:pt x="596" y="308"/>
                      <a:pt x="602" y="313"/>
                    </a:cubicBezTo>
                    <a:cubicBezTo>
                      <a:pt x="599" y="296"/>
                      <a:pt x="582" y="285"/>
                      <a:pt x="563" y="291"/>
                    </a:cubicBezTo>
                    <a:close/>
                    <a:moveTo>
                      <a:pt x="246" y="111"/>
                    </a:moveTo>
                    <a:cubicBezTo>
                      <a:pt x="245" y="108"/>
                      <a:pt x="245" y="103"/>
                      <a:pt x="244" y="103"/>
                    </a:cubicBezTo>
                    <a:cubicBezTo>
                      <a:pt x="238" y="102"/>
                      <a:pt x="236" y="93"/>
                      <a:pt x="228" y="96"/>
                    </a:cubicBezTo>
                    <a:cubicBezTo>
                      <a:pt x="228" y="101"/>
                      <a:pt x="227" y="106"/>
                      <a:pt x="227" y="111"/>
                    </a:cubicBezTo>
                    <a:cubicBezTo>
                      <a:pt x="234" y="111"/>
                      <a:pt x="239" y="111"/>
                      <a:pt x="246" y="111"/>
                    </a:cubicBezTo>
                    <a:close/>
                    <a:moveTo>
                      <a:pt x="202" y="238"/>
                    </a:moveTo>
                    <a:cubicBezTo>
                      <a:pt x="215" y="253"/>
                      <a:pt x="238" y="251"/>
                      <a:pt x="246" y="235"/>
                    </a:cubicBezTo>
                    <a:cubicBezTo>
                      <a:pt x="231" y="244"/>
                      <a:pt x="217" y="245"/>
                      <a:pt x="202" y="238"/>
                    </a:cubicBezTo>
                    <a:close/>
                    <a:moveTo>
                      <a:pt x="224" y="312"/>
                    </a:moveTo>
                    <a:cubicBezTo>
                      <a:pt x="240" y="321"/>
                      <a:pt x="259" y="314"/>
                      <a:pt x="260" y="300"/>
                    </a:cubicBezTo>
                    <a:cubicBezTo>
                      <a:pt x="250" y="310"/>
                      <a:pt x="239" y="314"/>
                      <a:pt x="224" y="312"/>
                    </a:cubicBezTo>
                    <a:close/>
                    <a:moveTo>
                      <a:pt x="445" y="372"/>
                    </a:moveTo>
                    <a:cubicBezTo>
                      <a:pt x="455" y="356"/>
                      <a:pt x="450" y="338"/>
                      <a:pt x="437" y="336"/>
                    </a:cubicBezTo>
                    <a:cubicBezTo>
                      <a:pt x="446" y="352"/>
                      <a:pt x="446" y="352"/>
                      <a:pt x="445" y="372"/>
                    </a:cubicBezTo>
                    <a:close/>
                    <a:moveTo>
                      <a:pt x="381" y="220"/>
                    </a:moveTo>
                    <a:cubicBezTo>
                      <a:pt x="380" y="212"/>
                      <a:pt x="379" y="206"/>
                      <a:pt x="379" y="199"/>
                    </a:cubicBezTo>
                    <a:cubicBezTo>
                      <a:pt x="379" y="193"/>
                      <a:pt x="382" y="188"/>
                      <a:pt x="384" y="181"/>
                    </a:cubicBezTo>
                    <a:cubicBezTo>
                      <a:pt x="371" y="192"/>
                      <a:pt x="370" y="208"/>
                      <a:pt x="381" y="220"/>
                    </a:cubicBezTo>
                    <a:close/>
                    <a:moveTo>
                      <a:pt x="222" y="405"/>
                    </a:moveTo>
                    <a:cubicBezTo>
                      <a:pt x="222" y="406"/>
                      <a:pt x="222" y="408"/>
                      <a:pt x="223" y="409"/>
                    </a:cubicBezTo>
                    <a:cubicBezTo>
                      <a:pt x="231" y="410"/>
                      <a:pt x="240" y="411"/>
                      <a:pt x="248" y="406"/>
                    </a:cubicBezTo>
                    <a:cubicBezTo>
                      <a:pt x="252" y="404"/>
                      <a:pt x="253" y="401"/>
                      <a:pt x="250" y="397"/>
                    </a:cubicBezTo>
                    <a:cubicBezTo>
                      <a:pt x="245" y="399"/>
                      <a:pt x="241" y="401"/>
                      <a:pt x="236" y="403"/>
                    </a:cubicBezTo>
                    <a:cubicBezTo>
                      <a:pt x="232" y="404"/>
                      <a:pt x="227" y="404"/>
                      <a:pt x="222" y="405"/>
                    </a:cubicBezTo>
                    <a:close/>
                    <a:moveTo>
                      <a:pt x="571" y="208"/>
                    </a:moveTo>
                    <a:cubicBezTo>
                      <a:pt x="559" y="201"/>
                      <a:pt x="547" y="203"/>
                      <a:pt x="544" y="211"/>
                    </a:cubicBezTo>
                    <a:cubicBezTo>
                      <a:pt x="552" y="210"/>
                      <a:pt x="562" y="209"/>
                      <a:pt x="571" y="208"/>
                    </a:cubicBezTo>
                    <a:close/>
                    <a:moveTo>
                      <a:pt x="566" y="146"/>
                    </a:moveTo>
                    <a:cubicBezTo>
                      <a:pt x="555" y="139"/>
                      <a:pt x="543" y="140"/>
                      <a:pt x="539" y="148"/>
                    </a:cubicBezTo>
                    <a:cubicBezTo>
                      <a:pt x="547" y="148"/>
                      <a:pt x="556" y="147"/>
                      <a:pt x="566" y="146"/>
                    </a:cubicBezTo>
                    <a:close/>
                    <a:moveTo>
                      <a:pt x="591" y="103"/>
                    </a:moveTo>
                    <a:cubicBezTo>
                      <a:pt x="584" y="94"/>
                      <a:pt x="578" y="92"/>
                      <a:pt x="568" y="96"/>
                    </a:cubicBezTo>
                    <a:cubicBezTo>
                      <a:pt x="576" y="98"/>
                      <a:pt x="583" y="101"/>
                      <a:pt x="591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1820355" y="4829933"/>
              <a:ext cx="795336" cy="796352"/>
              <a:chOff x="4525605" y="-1227910"/>
              <a:chExt cx="1411429" cy="1413231"/>
            </a:xfrm>
            <a:grpFill/>
          </p:grpSpPr>
          <p:sp>
            <p:nvSpPr>
              <p:cNvPr id="48" name="Freeform 32"/>
              <p:cNvSpPr>
                <a:spLocks noEditPoints="1"/>
              </p:cNvSpPr>
              <p:nvPr/>
            </p:nvSpPr>
            <p:spPr bwMode="auto">
              <a:xfrm>
                <a:off x="4525605" y="-1227910"/>
                <a:ext cx="1411429" cy="1413231"/>
              </a:xfrm>
              <a:custGeom>
                <a:avLst/>
                <a:gdLst>
                  <a:gd name="T0" fmla="*/ 692 w 777"/>
                  <a:gd name="T1" fmla="*/ 0 h 777"/>
                  <a:gd name="T2" fmla="*/ 698 w 777"/>
                  <a:gd name="T3" fmla="*/ 2 h 777"/>
                  <a:gd name="T4" fmla="*/ 777 w 777"/>
                  <a:gd name="T5" fmla="*/ 91 h 777"/>
                  <a:gd name="T6" fmla="*/ 777 w 777"/>
                  <a:gd name="T7" fmla="*/ 686 h 777"/>
                  <a:gd name="T8" fmla="*/ 703 w 777"/>
                  <a:gd name="T9" fmla="*/ 775 h 777"/>
                  <a:gd name="T10" fmla="*/ 677 w 777"/>
                  <a:gd name="T11" fmla="*/ 777 h 777"/>
                  <a:gd name="T12" fmla="*/ 100 w 777"/>
                  <a:gd name="T13" fmla="*/ 777 h 777"/>
                  <a:gd name="T14" fmla="*/ 31 w 777"/>
                  <a:gd name="T15" fmla="*/ 753 h 777"/>
                  <a:gd name="T16" fmla="*/ 1 w 777"/>
                  <a:gd name="T17" fmla="*/ 692 h 777"/>
                  <a:gd name="T18" fmla="*/ 1 w 777"/>
                  <a:gd name="T19" fmla="*/ 681 h 777"/>
                  <a:gd name="T20" fmla="*/ 0 w 777"/>
                  <a:gd name="T21" fmla="*/ 95 h 777"/>
                  <a:gd name="T22" fmla="*/ 81 w 777"/>
                  <a:gd name="T23" fmla="*/ 2 h 777"/>
                  <a:gd name="T24" fmla="*/ 85 w 777"/>
                  <a:gd name="T25" fmla="*/ 0 h 777"/>
                  <a:gd name="T26" fmla="*/ 692 w 777"/>
                  <a:gd name="T27" fmla="*/ 0 h 777"/>
                  <a:gd name="T28" fmla="*/ 389 w 777"/>
                  <a:gd name="T29" fmla="*/ 756 h 777"/>
                  <a:gd name="T30" fmla="*/ 672 w 777"/>
                  <a:gd name="T31" fmla="*/ 756 h 777"/>
                  <a:gd name="T32" fmla="*/ 687 w 777"/>
                  <a:gd name="T33" fmla="*/ 756 h 777"/>
                  <a:gd name="T34" fmla="*/ 751 w 777"/>
                  <a:gd name="T35" fmla="*/ 711 h 777"/>
                  <a:gd name="T36" fmla="*/ 756 w 777"/>
                  <a:gd name="T37" fmla="*/ 681 h 777"/>
                  <a:gd name="T38" fmla="*/ 756 w 777"/>
                  <a:gd name="T39" fmla="*/ 97 h 777"/>
                  <a:gd name="T40" fmla="*/ 756 w 777"/>
                  <a:gd name="T41" fmla="*/ 91 h 777"/>
                  <a:gd name="T42" fmla="*/ 697 w 777"/>
                  <a:gd name="T43" fmla="*/ 23 h 777"/>
                  <a:gd name="T44" fmla="*/ 677 w 777"/>
                  <a:gd name="T45" fmla="*/ 21 h 777"/>
                  <a:gd name="T46" fmla="*/ 101 w 777"/>
                  <a:gd name="T47" fmla="*/ 21 h 777"/>
                  <a:gd name="T48" fmla="*/ 89 w 777"/>
                  <a:gd name="T49" fmla="*/ 21 h 777"/>
                  <a:gd name="T50" fmla="*/ 23 w 777"/>
                  <a:gd name="T51" fmla="*/ 77 h 777"/>
                  <a:gd name="T52" fmla="*/ 22 w 777"/>
                  <a:gd name="T53" fmla="*/ 99 h 777"/>
                  <a:gd name="T54" fmla="*/ 22 w 777"/>
                  <a:gd name="T55" fmla="*/ 678 h 777"/>
                  <a:gd name="T56" fmla="*/ 22 w 777"/>
                  <a:gd name="T57" fmla="*/ 689 h 777"/>
                  <a:gd name="T58" fmla="*/ 48 w 777"/>
                  <a:gd name="T59" fmla="*/ 741 h 777"/>
                  <a:gd name="T60" fmla="*/ 95 w 777"/>
                  <a:gd name="T61" fmla="*/ 756 h 777"/>
                  <a:gd name="T62" fmla="*/ 389 w 777"/>
                  <a:gd name="T63" fmla="*/ 756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77" h="777">
                    <a:moveTo>
                      <a:pt x="692" y="0"/>
                    </a:moveTo>
                    <a:cubicBezTo>
                      <a:pt x="694" y="0"/>
                      <a:pt x="696" y="1"/>
                      <a:pt x="698" y="2"/>
                    </a:cubicBezTo>
                    <a:cubicBezTo>
                      <a:pt x="740" y="6"/>
                      <a:pt x="777" y="43"/>
                      <a:pt x="777" y="91"/>
                    </a:cubicBezTo>
                    <a:cubicBezTo>
                      <a:pt x="777" y="289"/>
                      <a:pt x="777" y="487"/>
                      <a:pt x="777" y="686"/>
                    </a:cubicBezTo>
                    <a:cubicBezTo>
                      <a:pt x="777" y="730"/>
                      <a:pt x="746" y="768"/>
                      <a:pt x="703" y="775"/>
                    </a:cubicBezTo>
                    <a:cubicBezTo>
                      <a:pt x="694" y="777"/>
                      <a:pt x="685" y="777"/>
                      <a:pt x="677" y="777"/>
                    </a:cubicBezTo>
                    <a:cubicBezTo>
                      <a:pt x="484" y="777"/>
                      <a:pt x="292" y="777"/>
                      <a:pt x="100" y="777"/>
                    </a:cubicBezTo>
                    <a:cubicBezTo>
                      <a:pt x="74" y="777"/>
                      <a:pt x="50" y="772"/>
                      <a:pt x="31" y="753"/>
                    </a:cubicBezTo>
                    <a:cubicBezTo>
                      <a:pt x="12" y="737"/>
                      <a:pt x="2" y="716"/>
                      <a:pt x="1" y="692"/>
                    </a:cubicBezTo>
                    <a:cubicBezTo>
                      <a:pt x="1" y="688"/>
                      <a:pt x="1" y="684"/>
                      <a:pt x="1" y="681"/>
                    </a:cubicBezTo>
                    <a:cubicBezTo>
                      <a:pt x="1" y="485"/>
                      <a:pt x="1" y="290"/>
                      <a:pt x="0" y="95"/>
                    </a:cubicBezTo>
                    <a:cubicBezTo>
                      <a:pt x="0" y="46"/>
                      <a:pt x="37" y="5"/>
                      <a:pt x="81" y="2"/>
                    </a:cubicBezTo>
                    <a:cubicBezTo>
                      <a:pt x="82" y="1"/>
                      <a:pt x="83" y="0"/>
                      <a:pt x="85" y="0"/>
                    </a:cubicBezTo>
                    <a:cubicBezTo>
                      <a:pt x="287" y="0"/>
                      <a:pt x="489" y="0"/>
                      <a:pt x="692" y="0"/>
                    </a:cubicBezTo>
                    <a:close/>
                    <a:moveTo>
                      <a:pt x="389" y="756"/>
                    </a:moveTo>
                    <a:cubicBezTo>
                      <a:pt x="483" y="756"/>
                      <a:pt x="578" y="756"/>
                      <a:pt x="672" y="756"/>
                    </a:cubicBezTo>
                    <a:cubicBezTo>
                      <a:pt x="677" y="756"/>
                      <a:pt x="682" y="756"/>
                      <a:pt x="687" y="756"/>
                    </a:cubicBezTo>
                    <a:cubicBezTo>
                      <a:pt x="716" y="755"/>
                      <a:pt x="741" y="738"/>
                      <a:pt x="751" y="711"/>
                    </a:cubicBezTo>
                    <a:cubicBezTo>
                      <a:pt x="755" y="702"/>
                      <a:pt x="756" y="691"/>
                      <a:pt x="756" y="681"/>
                    </a:cubicBezTo>
                    <a:cubicBezTo>
                      <a:pt x="756" y="486"/>
                      <a:pt x="756" y="291"/>
                      <a:pt x="756" y="97"/>
                    </a:cubicBezTo>
                    <a:cubicBezTo>
                      <a:pt x="756" y="95"/>
                      <a:pt x="756" y="93"/>
                      <a:pt x="756" y="91"/>
                    </a:cubicBezTo>
                    <a:cubicBezTo>
                      <a:pt x="755" y="56"/>
                      <a:pt x="731" y="28"/>
                      <a:pt x="697" y="23"/>
                    </a:cubicBezTo>
                    <a:cubicBezTo>
                      <a:pt x="690" y="22"/>
                      <a:pt x="683" y="21"/>
                      <a:pt x="677" y="21"/>
                    </a:cubicBezTo>
                    <a:cubicBezTo>
                      <a:pt x="485" y="21"/>
                      <a:pt x="293" y="21"/>
                      <a:pt x="101" y="21"/>
                    </a:cubicBezTo>
                    <a:cubicBezTo>
                      <a:pt x="97" y="21"/>
                      <a:pt x="93" y="21"/>
                      <a:pt x="89" y="21"/>
                    </a:cubicBezTo>
                    <a:cubicBezTo>
                      <a:pt x="57" y="23"/>
                      <a:pt x="30" y="45"/>
                      <a:pt x="23" y="77"/>
                    </a:cubicBezTo>
                    <a:cubicBezTo>
                      <a:pt x="22" y="84"/>
                      <a:pt x="22" y="92"/>
                      <a:pt x="22" y="99"/>
                    </a:cubicBezTo>
                    <a:cubicBezTo>
                      <a:pt x="22" y="292"/>
                      <a:pt x="22" y="485"/>
                      <a:pt x="22" y="678"/>
                    </a:cubicBezTo>
                    <a:cubicBezTo>
                      <a:pt x="22" y="682"/>
                      <a:pt x="22" y="685"/>
                      <a:pt x="22" y="689"/>
                    </a:cubicBezTo>
                    <a:cubicBezTo>
                      <a:pt x="23" y="710"/>
                      <a:pt x="32" y="727"/>
                      <a:pt x="48" y="741"/>
                    </a:cubicBezTo>
                    <a:cubicBezTo>
                      <a:pt x="62" y="752"/>
                      <a:pt x="78" y="756"/>
                      <a:pt x="95" y="756"/>
                    </a:cubicBezTo>
                    <a:cubicBezTo>
                      <a:pt x="193" y="756"/>
                      <a:pt x="291" y="756"/>
                      <a:pt x="389" y="7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9" name="Freeform 33"/>
              <p:cNvSpPr>
                <a:spLocks noEditPoints="1"/>
              </p:cNvSpPr>
              <p:nvPr/>
            </p:nvSpPr>
            <p:spPr bwMode="auto">
              <a:xfrm>
                <a:off x="4586054" y="-964951"/>
                <a:ext cx="1294747" cy="883094"/>
              </a:xfrm>
              <a:custGeom>
                <a:avLst/>
                <a:gdLst>
                  <a:gd name="T0" fmla="*/ 397 w 713"/>
                  <a:gd name="T1" fmla="*/ 105 h 486"/>
                  <a:gd name="T2" fmla="*/ 705 w 713"/>
                  <a:gd name="T3" fmla="*/ 258 h 486"/>
                  <a:gd name="T4" fmla="*/ 566 w 713"/>
                  <a:gd name="T5" fmla="*/ 414 h 486"/>
                  <a:gd name="T6" fmla="*/ 478 w 713"/>
                  <a:gd name="T7" fmla="*/ 408 h 486"/>
                  <a:gd name="T8" fmla="*/ 234 w 713"/>
                  <a:gd name="T9" fmla="*/ 450 h 486"/>
                  <a:gd name="T10" fmla="*/ 133 w 713"/>
                  <a:gd name="T11" fmla="*/ 472 h 486"/>
                  <a:gd name="T12" fmla="*/ 118 w 713"/>
                  <a:gd name="T13" fmla="*/ 398 h 486"/>
                  <a:gd name="T14" fmla="*/ 5 w 713"/>
                  <a:gd name="T15" fmla="*/ 330 h 486"/>
                  <a:gd name="T16" fmla="*/ 57 w 713"/>
                  <a:gd name="T17" fmla="*/ 283 h 486"/>
                  <a:gd name="T18" fmla="*/ 32 w 713"/>
                  <a:gd name="T19" fmla="*/ 139 h 486"/>
                  <a:gd name="T20" fmla="*/ 234 w 713"/>
                  <a:gd name="T21" fmla="*/ 45 h 486"/>
                  <a:gd name="T22" fmla="*/ 390 w 713"/>
                  <a:gd name="T23" fmla="*/ 241 h 486"/>
                  <a:gd name="T24" fmla="*/ 226 w 713"/>
                  <a:gd name="T25" fmla="*/ 293 h 486"/>
                  <a:gd name="T26" fmla="*/ 161 w 713"/>
                  <a:gd name="T27" fmla="*/ 293 h 486"/>
                  <a:gd name="T28" fmla="*/ 407 w 713"/>
                  <a:gd name="T29" fmla="*/ 243 h 486"/>
                  <a:gd name="T30" fmla="*/ 166 w 713"/>
                  <a:gd name="T31" fmla="*/ 155 h 486"/>
                  <a:gd name="T32" fmla="*/ 149 w 713"/>
                  <a:gd name="T33" fmla="*/ 227 h 486"/>
                  <a:gd name="T34" fmla="*/ 455 w 713"/>
                  <a:gd name="T35" fmla="*/ 361 h 486"/>
                  <a:gd name="T36" fmla="*/ 413 w 713"/>
                  <a:gd name="T37" fmla="*/ 343 h 486"/>
                  <a:gd name="T38" fmla="*/ 512 w 713"/>
                  <a:gd name="T39" fmla="*/ 331 h 486"/>
                  <a:gd name="T40" fmla="*/ 118 w 713"/>
                  <a:gd name="T41" fmla="*/ 142 h 486"/>
                  <a:gd name="T42" fmla="*/ 103 w 713"/>
                  <a:gd name="T43" fmla="*/ 130 h 486"/>
                  <a:gd name="T44" fmla="*/ 103 w 713"/>
                  <a:gd name="T45" fmla="*/ 198 h 486"/>
                  <a:gd name="T46" fmla="*/ 296 w 713"/>
                  <a:gd name="T47" fmla="*/ 420 h 486"/>
                  <a:gd name="T48" fmla="*/ 65 w 713"/>
                  <a:gd name="T49" fmla="*/ 446 h 486"/>
                  <a:gd name="T50" fmla="*/ 236 w 713"/>
                  <a:gd name="T51" fmla="*/ 366 h 486"/>
                  <a:gd name="T52" fmla="*/ 134 w 713"/>
                  <a:gd name="T53" fmla="*/ 280 h 486"/>
                  <a:gd name="T54" fmla="*/ 42 w 713"/>
                  <a:gd name="T55" fmla="*/ 123 h 486"/>
                  <a:gd name="T56" fmla="*/ 452 w 713"/>
                  <a:gd name="T57" fmla="*/ 289 h 486"/>
                  <a:gd name="T58" fmla="*/ 362 w 713"/>
                  <a:gd name="T59" fmla="*/ 350 h 486"/>
                  <a:gd name="T60" fmla="*/ 609 w 713"/>
                  <a:gd name="T61" fmla="*/ 330 h 486"/>
                  <a:gd name="T62" fmla="*/ 141 w 713"/>
                  <a:gd name="T63" fmla="*/ 81 h 486"/>
                  <a:gd name="T64" fmla="*/ 84 w 713"/>
                  <a:gd name="T65" fmla="*/ 356 h 486"/>
                  <a:gd name="T66" fmla="*/ 291 w 713"/>
                  <a:gd name="T67" fmla="*/ 216 h 486"/>
                  <a:gd name="T68" fmla="*/ 189 w 713"/>
                  <a:gd name="T69" fmla="*/ 413 h 486"/>
                  <a:gd name="T70" fmla="*/ 227 w 713"/>
                  <a:gd name="T71" fmla="*/ 191 h 486"/>
                  <a:gd name="T72" fmla="*/ 468 w 713"/>
                  <a:gd name="T73" fmla="*/ 140 h 486"/>
                  <a:gd name="T74" fmla="*/ 126 w 713"/>
                  <a:gd name="T75" fmla="*/ 26 h 486"/>
                  <a:gd name="T76" fmla="*/ 397 w 713"/>
                  <a:gd name="T77" fmla="*/ 199 h 486"/>
                  <a:gd name="T78" fmla="*/ 105 w 713"/>
                  <a:gd name="T79" fmla="*/ 209 h 486"/>
                  <a:gd name="T80" fmla="*/ 349 w 713"/>
                  <a:gd name="T81" fmla="*/ 378 h 486"/>
                  <a:gd name="T82" fmla="*/ 22 w 713"/>
                  <a:gd name="T83" fmla="*/ 329 h 486"/>
                  <a:gd name="T84" fmla="*/ 539 w 713"/>
                  <a:gd name="T85" fmla="*/ 107 h 486"/>
                  <a:gd name="T86" fmla="*/ 588 w 713"/>
                  <a:gd name="T87" fmla="*/ 226 h 486"/>
                  <a:gd name="T88" fmla="*/ 567 w 713"/>
                  <a:gd name="T89" fmla="*/ 183 h 486"/>
                  <a:gd name="T90" fmla="*/ 587 w 713"/>
                  <a:gd name="T91" fmla="*/ 307 h 486"/>
                  <a:gd name="T92" fmla="*/ 486 w 713"/>
                  <a:gd name="T93" fmla="*/ 221 h 486"/>
                  <a:gd name="T94" fmla="*/ 504 w 713"/>
                  <a:gd name="T95" fmla="*/ 252 h 486"/>
                  <a:gd name="T96" fmla="*/ 564 w 713"/>
                  <a:gd name="T97" fmla="*/ 213 h 486"/>
                  <a:gd name="T98" fmla="*/ 591 w 713"/>
                  <a:gd name="T99" fmla="*/ 170 h 486"/>
                  <a:gd name="T100" fmla="*/ 370 w 713"/>
                  <a:gd name="T101" fmla="*/ 81 h 486"/>
                  <a:gd name="T102" fmla="*/ 193 w 713"/>
                  <a:gd name="T103" fmla="*/ 355 h 486"/>
                  <a:gd name="T104" fmla="*/ 341 w 713"/>
                  <a:gd name="T105" fmla="*/ 416 h 486"/>
                  <a:gd name="T106" fmla="*/ 140 w 713"/>
                  <a:gd name="T107" fmla="*/ 257 h 486"/>
                  <a:gd name="T108" fmla="*/ 633 w 713"/>
                  <a:gd name="T109" fmla="*/ 145 h 486"/>
                  <a:gd name="T110" fmla="*/ 164 w 713"/>
                  <a:gd name="T111" fmla="*/ 114 h 486"/>
                  <a:gd name="T112" fmla="*/ 257 w 713"/>
                  <a:gd name="T113" fmla="*/ 183 h 486"/>
                  <a:gd name="T114" fmla="*/ 324 w 713"/>
                  <a:gd name="T115" fmla="*/ 254 h 486"/>
                  <a:gd name="T116" fmla="*/ 300 w 713"/>
                  <a:gd name="T117" fmla="*/ 261 h 486"/>
                  <a:gd name="T118" fmla="*/ 329 w 713"/>
                  <a:gd name="T119" fmla="*/ 271 h 486"/>
                  <a:gd name="T120" fmla="*/ 100 w 713"/>
                  <a:gd name="T121" fmla="*/ 266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13" h="486">
                    <a:moveTo>
                      <a:pt x="216" y="65"/>
                    </a:moveTo>
                    <a:cubicBezTo>
                      <a:pt x="212" y="64"/>
                      <a:pt x="209" y="63"/>
                      <a:pt x="206" y="61"/>
                    </a:cubicBezTo>
                    <a:cubicBezTo>
                      <a:pt x="187" y="48"/>
                      <a:pt x="168" y="57"/>
                      <a:pt x="165" y="79"/>
                    </a:cubicBezTo>
                    <a:cubicBezTo>
                      <a:pt x="178" y="86"/>
                      <a:pt x="191" y="93"/>
                      <a:pt x="203" y="99"/>
                    </a:cubicBezTo>
                    <a:cubicBezTo>
                      <a:pt x="205" y="100"/>
                      <a:pt x="208" y="101"/>
                      <a:pt x="210" y="101"/>
                    </a:cubicBezTo>
                    <a:cubicBezTo>
                      <a:pt x="229" y="101"/>
                      <a:pt x="248" y="102"/>
                      <a:pt x="267" y="103"/>
                    </a:cubicBezTo>
                    <a:cubicBezTo>
                      <a:pt x="275" y="103"/>
                      <a:pt x="281" y="102"/>
                      <a:pt x="286" y="95"/>
                    </a:cubicBezTo>
                    <a:cubicBezTo>
                      <a:pt x="296" y="82"/>
                      <a:pt x="310" y="72"/>
                      <a:pt x="327" y="68"/>
                    </a:cubicBezTo>
                    <a:cubicBezTo>
                      <a:pt x="332" y="67"/>
                      <a:pt x="337" y="67"/>
                      <a:pt x="342" y="67"/>
                    </a:cubicBezTo>
                    <a:cubicBezTo>
                      <a:pt x="339" y="79"/>
                      <a:pt x="339" y="80"/>
                      <a:pt x="350" y="87"/>
                    </a:cubicBezTo>
                    <a:cubicBezTo>
                      <a:pt x="349" y="80"/>
                      <a:pt x="348" y="75"/>
                      <a:pt x="348" y="70"/>
                    </a:cubicBezTo>
                    <a:cubicBezTo>
                      <a:pt x="370" y="67"/>
                      <a:pt x="391" y="82"/>
                      <a:pt x="397" y="105"/>
                    </a:cubicBezTo>
                    <a:cubicBezTo>
                      <a:pt x="395" y="105"/>
                      <a:pt x="394" y="104"/>
                      <a:pt x="392" y="104"/>
                    </a:cubicBezTo>
                    <a:cubicBezTo>
                      <a:pt x="383" y="113"/>
                      <a:pt x="392" y="124"/>
                      <a:pt x="386" y="134"/>
                    </a:cubicBezTo>
                    <a:cubicBezTo>
                      <a:pt x="396" y="131"/>
                      <a:pt x="402" y="127"/>
                      <a:pt x="399" y="124"/>
                    </a:cubicBezTo>
                    <a:cubicBezTo>
                      <a:pt x="395" y="117"/>
                      <a:pt x="398" y="111"/>
                      <a:pt x="397" y="105"/>
                    </a:cubicBezTo>
                    <a:cubicBezTo>
                      <a:pt x="399" y="115"/>
                      <a:pt x="401" y="125"/>
                      <a:pt x="404" y="136"/>
                    </a:cubicBezTo>
                    <a:cubicBezTo>
                      <a:pt x="407" y="136"/>
                      <a:pt x="411" y="136"/>
                      <a:pt x="415" y="134"/>
                    </a:cubicBezTo>
                    <a:cubicBezTo>
                      <a:pt x="441" y="128"/>
                      <a:pt x="464" y="116"/>
                      <a:pt x="488" y="105"/>
                    </a:cubicBezTo>
                    <a:cubicBezTo>
                      <a:pt x="522" y="88"/>
                      <a:pt x="558" y="84"/>
                      <a:pt x="595" y="90"/>
                    </a:cubicBezTo>
                    <a:cubicBezTo>
                      <a:pt x="637" y="97"/>
                      <a:pt x="666" y="121"/>
                      <a:pt x="686" y="157"/>
                    </a:cubicBezTo>
                    <a:cubicBezTo>
                      <a:pt x="689" y="163"/>
                      <a:pt x="693" y="169"/>
                      <a:pt x="698" y="174"/>
                    </a:cubicBezTo>
                    <a:cubicBezTo>
                      <a:pt x="705" y="184"/>
                      <a:pt x="710" y="196"/>
                      <a:pt x="711" y="208"/>
                    </a:cubicBezTo>
                    <a:cubicBezTo>
                      <a:pt x="713" y="225"/>
                      <a:pt x="711" y="242"/>
                      <a:pt x="705" y="258"/>
                    </a:cubicBezTo>
                    <a:cubicBezTo>
                      <a:pt x="699" y="273"/>
                      <a:pt x="694" y="288"/>
                      <a:pt x="698" y="306"/>
                    </a:cubicBezTo>
                    <a:cubicBezTo>
                      <a:pt x="686" y="303"/>
                      <a:pt x="685" y="302"/>
                      <a:pt x="675" y="286"/>
                    </a:cubicBezTo>
                    <a:cubicBezTo>
                      <a:pt x="665" y="299"/>
                      <a:pt x="658" y="312"/>
                      <a:pt x="656" y="328"/>
                    </a:cubicBezTo>
                    <a:cubicBezTo>
                      <a:pt x="653" y="347"/>
                      <a:pt x="656" y="365"/>
                      <a:pt x="673" y="378"/>
                    </a:cubicBezTo>
                    <a:cubicBezTo>
                      <a:pt x="677" y="382"/>
                      <a:pt x="680" y="387"/>
                      <a:pt x="685" y="393"/>
                    </a:cubicBezTo>
                    <a:cubicBezTo>
                      <a:pt x="678" y="394"/>
                      <a:pt x="674" y="395"/>
                      <a:pt x="670" y="395"/>
                    </a:cubicBezTo>
                    <a:cubicBezTo>
                      <a:pt x="669" y="397"/>
                      <a:pt x="669" y="398"/>
                      <a:pt x="669" y="400"/>
                    </a:cubicBezTo>
                    <a:cubicBezTo>
                      <a:pt x="669" y="407"/>
                      <a:pt x="664" y="409"/>
                      <a:pt x="659" y="408"/>
                    </a:cubicBezTo>
                    <a:cubicBezTo>
                      <a:pt x="653" y="407"/>
                      <a:pt x="647" y="405"/>
                      <a:pt x="641" y="403"/>
                    </a:cubicBezTo>
                    <a:cubicBezTo>
                      <a:pt x="631" y="398"/>
                      <a:pt x="622" y="393"/>
                      <a:pt x="612" y="388"/>
                    </a:cubicBezTo>
                    <a:cubicBezTo>
                      <a:pt x="597" y="400"/>
                      <a:pt x="588" y="418"/>
                      <a:pt x="567" y="425"/>
                    </a:cubicBezTo>
                    <a:cubicBezTo>
                      <a:pt x="566" y="420"/>
                      <a:pt x="566" y="417"/>
                      <a:pt x="566" y="414"/>
                    </a:cubicBezTo>
                    <a:cubicBezTo>
                      <a:pt x="566" y="410"/>
                      <a:pt x="567" y="407"/>
                      <a:pt x="568" y="401"/>
                    </a:cubicBezTo>
                    <a:cubicBezTo>
                      <a:pt x="565" y="402"/>
                      <a:pt x="561" y="402"/>
                      <a:pt x="560" y="404"/>
                    </a:cubicBezTo>
                    <a:cubicBezTo>
                      <a:pt x="558" y="407"/>
                      <a:pt x="556" y="411"/>
                      <a:pt x="556" y="415"/>
                    </a:cubicBezTo>
                    <a:cubicBezTo>
                      <a:pt x="556" y="434"/>
                      <a:pt x="544" y="442"/>
                      <a:pt x="526" y="434"/>
                    </a:cubicBezTo>
                    <a:cubicBezTo>
                      <a:pt x="520" y="431"/>
                      <a:pt x="519" y="430"/>
                      <a:pt x="521" y="420"/>
                    </a:cubicBezTo>
                    <a:cubicBezTo>
                      <a:pt x="524" y="421"/>
                      <a:pt x="526" y="423"/>
                      <a:pt x="528" y="424"/>
                    </a:cubicBezTo>
                    <a:cubicBezTo>
                      <a:pt x="530" y="426"/>
                      <a:pt x="533" y="428"/>
                      <a:pt x="536" y="428"/>
                    </a:cubicBezTo>
                    <a:cubicBezTo>
                      <a:pt x="540" y="427"/>
                      <a:pt x="545" y="426"/>
                      <a:pt x="547" y="423"/>
                    </a:cubicBezTo>
                    <a:cubicBezTo>
                      <a:pt x="550" y="419"/>
                      <a:pt x="547" y="414"/>
                      <a:pt x="543" y="412"/>
                    </a:cubicBezTo>
                    <a:cubicBezTo>
                      <a:pt x="537" y="409"/>
                      <a:pt x="530" y="406"/>
                      <a:pt x="524" y="405"/>
                    </a:cubicBezTo>
                    <a:cubicBezTo>
                      <a:pt x="512" y="404"/>
                      <a:pt x="500" y="404"/>
                      <a:pt x="488" y="404"/>
                    </a:cubicBezTo>
                    <a:cubicBezTo>
                      <a:pt x="484" y="405"/>
                      <a:pt x="480" y="406"/>
                      <a:pt x="478" y="408"/>
                    </a:cubicBezTo>
                    <a:cubicBezTo>
                      <a:pt x="458" y="421"/>
                      <a:pt x="438" y="427"/>
                      <a:pt x="414" y="422"/>
                    </a:cubicBezTo>
                    <a:cubicBezTo>
                      <a:pt x="409" y="420"/>
                      <a:pt x="403" y="421"/>
                      <a:pt x="396" y="421"/>
                    </a:cubicBezTo>
                    <a:cubicBezTo>
                      <a:pt x="399" y="435"/>
                      <a:pt x="405" y="449"/>
                      <a:pt x="388" y="457"/>
                    </a:cubicBezTo>
                    <a:cubicBezTo>
                      <a:pt x="379" y="461"/>
                      <a:pt x="368" y="457"/>
                      <a:pt x="362" y="449"/>
                    </a:cubicBezTo>
                    <a:cubicBezTo>
                      <a:pt x="367" y="448"/>
                      <a:pt x="372" y="448"/>
                      <a:pt x="376" y="447"/>
                    </a:cubicBezTo>
                    <a:cubicBezTo>
                      <a:pt x="389" y="445"/>
                      <a:pt x="392" y="438"/>
                      <a:pt x="387" y="427"/>
                    </a:cubicBezTo>
                    <a:cubicBezTo>
                      <a:pt x="382" y="417"/>
                      <a:pt x="370" y="412"/>
                      <a:pt x="360" y="416"/>
                    </a:cubicBezTo>
                    <a:cubicBezTo>
                      <a:pt x="354" y="418"/>
                      <a:pt x="348" y="422"/>
                      <a:pt x="342" y="427"/>
                    </a:cubicBezTo>
                    <a:cubicBezTo>
                      <a:pt x="334" y="434"/>
                      <a:pt x="326" y="443"/>
                      <a:pt x="317" y="449"/>
                    </a:cubicBezTo>
                    <a:cubicBezTo>
                      <a:pt x="308" y="456"/>
                      <a:pt x="298" y="462"/>
                      <a:pt x="285" y="454"/>
                    </a:cubicBezTo>
                    <a:cubicBezTo>
                      <a:pt x="283" y="452"/>
                      <a:pt x="278" y="453"/>
                      <a:pt x="275" y="453"/>
                    </a:cubicBezTo>
                    <a:cubicBezTo>
                      <a:pt x="261" y="452"/>
                      <a:pt x="248" y="452"/>
                      <a:pt x="234" y="450"/>
                    </a:cubicBezTo>
                    <a:cubicBezTo>
                      <a:pt x="226" y="449"/>
                      <a:pt x="218" y="445"/>
                      <a:pt x="208" y="443"/>
                    </a:cubicBezTo>
                    <a:cubicBezTo>
                      <a:pt x="207" y="444"/>
                      <a:pt x="206" y="447"/>
                      <a:pt x="204" y="450"/>
                    </a:cubicBezTo>
                    <a:cubicBezTo>
                      <a:pt x="199" y="450"/>
                      <a:pt x="194" y="450"/>
                      <a:pt x="188" y="450"/>
                    </a:cubicBezTo>
                    <a:cubicBezTo>
                      <a:pt x="187" y="462"/>
                      <a:pt x="186" y="474"/>
                      <a:pt x="185" y="486"/>
                    </a:cubicBezTo>
                    <a:cubicBezTo>
                      <a:pt x="174" y="486"/>
                      <a:pt x="163" y="484"/>
                      <a:pt x="156" y="475"/>
                    </a:cubicBezTo>
                    <a:cubicBezTo>
                      <a:pt x="160" y="476"/>
                      <a:pt x="164" y="477"/>
                      <a:pt x="168" y="476"/>
                    </a:cubicBezTo>
                    <a:cubicBezTo>
                      <a:pt x="176" y="475"/>
                      <a:pt x="181" y="469"/>
                      <a:pt x="182" y="460"/>
                    </a:cubicBezTo>
                    <a:cubicBezTo>
                      <a:pt x="182" y="451"/>
                      <a:pt x="179" y="445"/>
                      <a:pt x="171" y="443"/>
                    </a:cubicBezTo>
                    <a:cubicBezTo>
                      <a:pt x="169" y="449"/>
                      <a:pt x="168" y="455"/>
                      <a:pt x="164" y="460"/>
                    </a:cubicBezTo>
                    <a:cubicBezTo>
                      <a:pt x="160" y="466"/>
                      <a:pt x="152" y="459"/>
                      <a:pt x="145" y="461"/>
                    </a:cubicBezTo>
                    <a:cubicBezTo>
                      <a:pt x="148" y="465"/>
                      <a:pt x="149" y="469"/>
                      <a:pt x="151" y="472"/>
                    </a:cubicBezTo>
                    <a:cubicBezTo>
                      <a:pt x="145" y="469"/>
                      <a:pt x="139" y="470"/>
                      <a:pt x="133" y="472"/>
                    </a:cubicBezTo>
                    <a:cubicBezTo>
                      <a:pt x="143" y="460"/>
                      <a:pt x="144" y="454"/>
                      <a:pt x="137" y="447"/>
                    </a:cubicBezTo>
                    <a:cubicBezTo>
                      <a:pt x="135" y="449"/>
                      <a:pt x="134" y="450"/>
                      <a:pt x="133" y="451"/>
                    </a:cubicBezTo>
                    <a:cubicBezTo>
                      <a:pt x="130" y="456"/>
                      <a:pt x="126" y="456"/>
                      <a:pt x="122" y="453"/>
                    </a:cubicBezTo>
                    <a:cubicBezTo>
                      <a:pt x="118" y="451"/>
                      <a:pt x="115" y="447"/>
                      <a:pt x="112" y="444"/>
                    </a:cubicBezTo>
                    <a:cubicBezTo>
                      <a:pt x="109" y="442"/>
                      <a:pt x="107" y="439"/>
                      <a:pt x="104" y="435"/>
                    </a:cubicBezTo>
                    <a:cubicBezTo>
                      <a:pt x="99" y="455"/>
                      <a:pt x="114" y="473"/>
                      <a:pt x="133" y="472"/>
                    </a:cubicBezTo>
                    <a:cubicBezTo>
                      <a:pt x="127" y="475"/>
                      <a:pt x="121" y="478"/>
                      <a:pt x="114" y="482"/>
                    </a:cubicBezTo>
                    <a:cubicBezTo>
                      <a:pt x="104" y="465"/>
                      <a:pt x="98" y="447"/>
                      <a:pt x="97" y="429"/>
                    </a:cubicBezTo>
                    <a:cubicBezTo>
                      <a:pt x="100" y="429"/>
                      <a:pt x="105" y="432"/>
                      <a:pt x="106" y="431"/>
                    </a:cubicBezTo>
                    <a:cubicBezTo>
                      <a:pt x="110" y="427"/>
                      <a:pt x="112" y="422"/>
                      <a:pt x="116" y="418"/>
                    </a:cubicBezTo>
                    <a:cubicBezTo>
                      <a:pt x="126" y="417"/>
                      <a:pt x="137" y="417"/>
                      <a:pt x="147" y="410"/>
                    </a:cubicBezTo>
                    <a:cubicBezTo>
                      <a:pt x="138" y="403"/>
                      <a:pt x="128" y="400"/>
                      <a:pt x="118" y="398"/>
                    </a:cubicBezTo>
                    <a:cubicBezTo>
                      <a:pt x="110" y="397"/>
                      <a:pt x="102" y="398"/>
                      <a:pt x="98" y="406"/>
                    </a:cubicBezTo>
                    <a:cubicBezTo>
                      <a:pt x="93" y="413"/>
                      <a:pt x="91" y="421"/>
                      <a:pt x="98" y="429"/>
                    </a:cubicBezTo>
                    <a:cubicBezTo>
                      <a:pt x="94" y="432"/>
                      <a:pt x="91" y="435"/>
                      <a:pt x="87" y="438"/>
                    </a:cubicBezTo>
                    <a:cubicBezTo>
                      <a:pt x="82" y="443"/>
                      <a:pt x="77" y="448"/>
                      <a:pt x="72" y="452"/>
                    </a:cubicBezTo>
                    <a:cubicBezTo>
                      <a:pt x="64" y="457"/>
                      <a:pt x="59" y="457"/>
                      <a:pt x="54" y="448"/>
                    </a:cubicBezTo>
                    <a:cubicBezTo>
                      <a:pt x="50" y="441"/>
                      <a:pt x="48" y="433"/>
                      <a:pt x="45" y="425"/>
                    </a:cubicBezTo>
                    <a:cubicBezTo>
                      <a:pt x="44" y="421"/>
                      <a:pt x="44" y="417"/>
                      <a:pt x="44" y="412"/>
                    </a:cubicBezTo>
                    <a:cubicBezTo>
                      <a:pt x="36" y="410"/>
                      <a:pt x="28" y="408"/>
                      <a:pt x="19" y="407"/>
                    </a:cubicBezTo>
                    <a:cubicBezTo>
                      <a:pt x="26" y="393"/>
                      <a:pt x="33" y="379"/>
                      <a:pt x="40" y="365"/>
                    </a:cubicBezTo>
                    <a:cubicBezTo>
                      <a:pt x="36" y="363"/>
                      <a:pt x="32" y="362"/>
                      <a:pt x="28" y="360"/>
                    </a:cubicBezTo>
                    <a:cubicBezTo>
                      <a:pt x="23" y="358"/>
                      <a:pt x="16" y="356"/>
                      <a:pt x="11" y="352"/>
                    </a:cubicBezTo>
                    <a:cubicBezTo>
                      <a:pt x="2" y="346"/>
                      <a:pt x="0" y="338"/>
                      <a:pt x="5" y="330"/>
                    </a:cubicBezTo>
                    <a:cubicBezTo>
                      <a:pt x="11" y="321"/>
                      <a:pt x="22" y="318"/>
                      <a:pt x="31" y="323"/>
                    </a:cubicBezTo>
                    <a:cubicBezTo>
                      <a:pt x="34" y="325"/>
                      <a:pt x="37" y="328"/>
                      <a:pt x="39" y="331"/>
                    </a:cubicBezTo>
                    <a:cubicBezTo>
                      <a:pt x="43" y="335"/>
                      <a:pt x="46" y="337"/>
                      <a:pt x="51" y="335"/>
                    </a:cubicBezTo>
                    <a:cubicBezTo>
                      <a:pt x="60" y="330"/>
                      <a:pt x="70" y="327"/>
                      <a:pt x="81" y="323"/>
                    </a:cubicBezTo>
                    <a:cubicBezTo>
                      <a:pt x="74" y="310"/>
                      <a:pt x="67" y="300"/>
                      <a:pt x="55" y="292"/>
                    </a:cubicBezTo>
                    <a:cubicBezTo>
                      <a:pt x="48" y="287"/>
                      <a:pt x="43" y="288"/>
                      <a:pt x="35" y="295"/>
                    </a:cubicBezTo>
                    <a:cubicBezTo>
                      <a:pt x="40" y="299"/>
                      <a:pt x="44" y="303"/>
                      <a:pt x="50" y="306"/>
                    </a:cubicBezTo>
                    <a:cubicBezTo>
                      <a:pt x="45" y="313"/>
                      <a:pt x="39" y="313"/>
                      <a:pt x="33" y="312"/>
                    </a:cubicBezTo>
                    <a:cubicBezTo>
                      <a:pt x="28" y="312"/>
                      <a:pt x="24" y="309"/>
                      <a:pt x="23" y="303"/>
                    </a:cubicBezTo>
                    <a:cubicBezTo>
                      <a:pt x="22" y="297"/>
                      <a:pt x="25" y="288"/>
                      <a:pt x="31" y="285"/>
                    </a:cubicBezTo>
                    <a:cubicBezTo>
                      <a:pt x="34" y="284"/>
                      <a:pt x="39" y="283"/>
                      <a:pt x="42" y="283"/>
                    </a:cubicBezTo>
                    <a:cubicBezTo>
                      <a:pt x="47" y="282"/>
                      <a:pt x="51" y="283"/>
                      <a:pt x="57" y="283"/>
                    </a:cubicBezTo>
                    <a:cubicBezTo>
                      <a:pt x="55" y="279"/>
                      <a:pt x="54" y="276"/>
                      <a:pt x="53" y="273"/>
                    </a:cubicBezTo>
                    <a:cubicBezTo>
                      <a:pt x="49" y="261"/>
                      <a:pt x="43" y="248"/>
                      <a:pt x="39" y="235"/>
                    </a:cubicBezTo>
                    <a:cubicBezTo>
                      <a:pt x="36" y="219"/>
                      <a:pt x="27" y="207"/>
                      <a:pt x="10" y="201"/>
                    </a:cubicBezTo>
                    <a:cubicBezTo>
                      <a:pt x="11" y="199"/>
                      <a:pt x="12" y="197"/>
                      <a:pt x="14" y="194"/>
                    </a:cubicBezTo>
                    <a:cubicBezTo>
                      <a:pt x="10" y="191"/>
                      <a:pt x="7" y="189"/>
                      <a:pt x="2" y="185"/>
                    </a:cubicBezTo>
                    <a:cubicBezTo>
                      <a:pt x="7" y="184"/>
                      <a:pt x="11" y="182"/>
                      <a:pt x="15" y="181"/>
                    </a:cubicBezTo>
                    <a:cubicBezTo>
                      <a:pt x="14" y="173"/>
                      <a:pt x="14" y="165"/>
                      <a:pt x="13" y="157"/>
                    </a:cubicBezTo>
                    <a:cubicBezTo>
                      <a:pt x="27" y="169"/>
                      <a:pt x="32" y="185"/>
                      <a:pt x="40" y="200"/>
                    </a:cubicBezTo>
                    <a:cubicBezTo>
                      <a:pt x="49" y="190"/>
                      <a:pt x="57" y="182"/>
                      <a:pt x="66" y="173"/>
                    </a:cubicBezTo>
                    <a:cubicBezTo>
                      <a:pt x="60" y="167"/>
                      <a:pt x="56" y="159"/>
                      <a:pt x="45" y="160"/>
                    </a:cubicBezTo>
                    <a:cubicBezTo>
                      <a:pt x="39" y="160"/>
                      <a:pt x="34" y="155"/>
                      <a:pt x="33" y="149"/>
                    </a:cubicBezTo>
                    <a:cubicBezTo>
                      <a:pt x="32" y="146"/>
                      <a:pt x="32" y="142"/>
                      <a:pt x="32" y="139"/>
                    </a:cubicBezTo>
                    <a:cubicBezTo>
                      <a:pt x="33" y="127"/>
                      <a:pt x="28" y="119"/>
                      <a:pt x="18" y="114"/>
                    </a:cubicBezTo>
                    <a:cubicBezTo>
                      <a:pt x="6" y="106"/>
                      <a:pt x="6" y="90"/>
                      <a:pt x="19" y="83"/>
                    </a:cubicBezTo>
                    <a:cubicBezTo>
                      <a:pt x="33" y="75"/>
                      <a:pt x="51" y="77"/>
                      <a:pt x="64" y="89"/>
                    </a:cubicBezTo>
                    <a:cubicBezTo>
                      <a:pt x="68" y="93"/>
                      <a:pt x="72" y="97"/>
                      <a:pt x="77" y="102"/>
                    </a:cubicBezTo>
                    <a:cubicBezTo>
                      <a:pt x="83" y="87"/>
                      <a:pt x="88" y="73"/>
                      <a:pt x="93" y="59"/>
                    </a:cubicBezTo>
                    <a:cubicBezTo>
                      <a:pt x="86" y="57"/>
                      <a:pt x="81" y="55"/>
                      <a:pt x="73" y="53"/>
                    </a:cubicBezTo>
                    <a:cubicBezTo>
                      <a:pt x="83" y="38"/>
                      <a:pt x="87" y="21"/>
                      <a:pt x="99" y="10"/>
                    </a:cubicBezTo>
                    <a:cubicBezTo>
                      <a:pt x="109" y="1"/>
                      <a:pt x="119" y="0"/>
                      <a:pt x="130" y="8"/>
                    </a:cubicBezTo>
                    <a:cubicBezTo>
                      <a:pt x="147" y="20"/>
                      <a:pt x="165" y="22"/>
                      <a:pt x="184" y="22"/>
                    </a:cubicBezTo>
                    <a:cubicBezTo>
                      <a:pt x="194" y="22"/>
                      <a:pt x="204" y="23"/>
                      <a:pt x="214" y="24"/>
                    </a:cubicBezTo>
                    <a:cubicBezTo>
                      <a:pt x="218" y="25"/>
                      <a:pt x="223" y="27"/>
                      <a:pt x="227" y="29"/>
                    </a:cubicBezTo>
                    <a:cubicBezTo>
                      <a:pt x="232" y="33"/>
                      <a:pt x="236" y="38"/>
                      <a:pt x="234" y="45"/>
                    </a:cubicBezTo>
                    <a:cubicBezTo>
                      <a:pt x="232" y="51"/>
                      <a:pt x="229" y="57"/>
                      <a:pt x="226" y="63"/>
                    </a:cubicBezTo>
                    <a:cubicBezTo>
                      <a:pt x="223" y="67"/>
                      <a:pt x="219" y="66"/>
                      <a:pt x="215" y="65"/>
                    </a:cubicBezTo>
                    <a:cubicBezTo>
                      <a:pt x="219" y="61"/>
                      <a:pt x="223" y="58"/>
                      <a:pt x="226" y="53"/>
                    </a:cubicBezTo>
                    <a:cubicBezTo>
                      <a:pt x="229" y="48"/>
                      <a:pt x="229" y="43"/>
                      <a:pt x="225" y="38"/>
                    </a:cubicBezTo>
                    <a:cubicBezTo>
                      <a:pt x="220" y="31"/>
                      <a:pt x="199" y="27"/>
                      <a:pt x="192" y="31"/>
                    </a:cubicBezTo>
                    <a:cubicBezTo>
                      <a:pt x="187" y="34"/>
                      <a:pt x="185" y="41"/>
                      <a:pt x="188" y="46"/>
                    </a:cubicBezTo>
                    <a:cubicBezTo>
                      <a:pt x="191" y="52"/>
                      <a:pt x="195" y="49"/>
                      <a:pt x="199" y="47"/>
                    </a:cubicBezTo>
                    <a:cubicBezTo>
                      <a:pt x="204" y="44"/>
                      <a:pt x="210" y="41"/>
                      <a:pt x="218" y="37"/>
                    </a:cubicBezTo>
                    <a:cubicBezTo>
                      <a:pt x="217" y="44"/>
                      <a:pt x="216" y="47"/>
                      <a:pt x="215" y="51"/>
                    </a:cubicBezTo>
                    <a:cubicBezTo>
                      <a:pt x="215" y="56"/>
                      <a:pt x="215" y="60"/>
                      <a:pt x="216" y="65"/>
                    </a:cubicBezTo>
                    <a:close/>
                    <a:moveTo>
                      <a:pt x="397" y="247"/>
                    </a:moveTo>
                    <a:cubicBezTo>
                      <a:pt x="396" y="241"/>
                      <a:pt x="396" y="241"/>
                      <a:pt x="390" y="241"/>
                    </a:cubicBezTo>
                    <a:cubicBezTo>
                      <a:pt x="392" y="243"/>
                      <a:pt x="395" y="245"/>
                      <a:pt x="397" y="246"/>
                    </a:cubicBezTo>
                    <a:cubicBezTo>
                      <a:pt x="396" y="248"/>
                      <a:pt x="394" y="250"/>
                      <a:pt x="392" y="251"/>
                    </a:cubicBezTo>
                    <a:cubicBezTo>
                      <a:pt x="389" y="247"/>
                      <a:pt x="387" y="243"/>
                      <a:pt x="385" y="239"/>
                    </a:cubicBezTo>
                    <a:cubicBezTo>
                      <a:pt x="384" y="240"/>
                      <a:pt x="383" y="240"/>
                      <a:pt x="382" y="240"/>
                    </a:cubicBezTo>
                    <a:cubicBezTo>
                      <a:pt x="382" y="246"/>
                      <a:pt x="382" y="252"/>
                      <a:pt x="383" y="258"/>
                    </a:cubicBezTo>
                    <a:cubicBezTo>
                      <a:pt x="369" y="268"/>
                      <a:pt x="353" y="275"/>
                      <a:pt x="335" y="275"/>
                    </a:cubicBezTo>
                    <a:cubicBezTo>
                      <a:pt x="304" y="274"/>
                      <a:pt x="285" y="255"/>
                      <a:pt x="267" y="232"/>
                    </a:cubicBezTo>
                    <a:cubicBezTo>
                      <a:pt x="264" y="240"/>
                      <a:pt x="266" y="245"/>
                      <a:pt x="270" y="249"/>
                    </a:cubicBezTo>
                    <a:cubicBezTo>
                      <a:pt x="275" y="254"/>
                      <a:pt x="280" y="258"/>
                      <a:pt x="285" y="263"/>
                    </a:cubicBezTo>
                    <a:cubicBezTo>
                      <a:pt x="273" y="259"/>
                      <a:pt x="261" y="253"/>
                      <a:pt x="247" y="255"/>
                    </a:cubicBezTo>
                    <a:cubicBezTo>
                      <a:pt x="246" y="269"/>
                      <a:pt x="251" y="283"/>
                      <a:pt x="250" y="297"/>
                    </a:cubicBezTo>
                    <a:cubicBezTo>
                      <a:pt x="238" y="288"/>
                      <a:pt x="236" y="287"/>
                      <a:pt x="226" y="293"/>
                    </a:cubicBezTo>
                    <a:cubicBezTo>
                      <a:pt x="226" y="293"/>
                      <a:pt x="226" y="293"/>
                      <a:pt x="226" y="293"/>
                    </a:cubicBezTo>
                    <a:cubicBezTo>
                      <a:pt x="227" y="291"/>
                      <a:pt x="228" y="289"/>
                      <a:pt x="230" y="286"/>
                    </a:cubicBezTo>
                    <a:cubicBezTo>
                      <a:pt x="237" y="289"/>
                      <a:pt x="240" y="285"/>
                      <a:pt x="244" y="281"/>
                    </a:cubicBezTo>
                    <a:cubicBezTo>
                      <a:pt x="243" y="276"/>
                      <a:pt x="242" y="271"/>
                      <a:pt x="242" y="266"/>
                    </a:cubicBezTo>
                    <a:cubicBezTo>
                      <a:pt x="241" y="257"/>
                      <a:pt x="235" y="252"/>
                      <a:pt x="229" y="246"/>
                    </a:cubicBezTo>
                    <a:cubicBezTo>
                      <a:pt x="227" y="244"/>
                      <a:pt x="223" y="246"/>
                      <a:pt x="218" y="246"/>
                    </a:cubicBezTo>
                    <a:cubicBezTo>
                      <a:pt x="224" y="253"/>
                      <a:pt x="229" y="258"/>
                      <a:pt x="234" y="264"/>
                    </a:cubicBezTo>
                    <a:cubicBezTo>
                      <a:pt x="225" y="273"/>
                      <a:pt x="216" y="280"/>
                      <a:pt x="206" y="289"/>
                    </a:cubicBezTo>
                    <a:cubicBezTo>
                      <a:pt x="198" y="283"/>
                      <a:pt x="191" y="279"/>
                      <a:pt x="185" y="274"/>
                    </a:cubicBezTo>
                    <a:cubicBezTo>
                      <a:pt x="181" y="271"/>
                      <a:pt x="178" y="270"/>
                      <a:pt x="174" y="272"/>
                    </a:cubicBezTo>
                    <a:cubicBezTo>
                      <a:pt x="169" y="276"/>
                      <a:pt x="163" y="279"/>
                      <a:pt x="159" y="283"/>
                    </a:cubicBezTo>
                    <a:cubicBezTo>
                      <a:pt x="154" y="287"/>
                      <a:pt x="156" y="291"/>
                      <a:pt x="161" y="293"/>
                    </a:cubicBezTo>
                    <a:cubicBezTo>
                      <a:pt x="173" y="297"/>
                      <a:pt x="184" y="303"/>
                      <a:pt x="196" y="308"/>
                    </a:cubicBezTo>
                    <a:cubicBezTo>
                      <a:pt x="210" y="316"/>
                      <a:pt x="218" y="327"/>
                      <a:pt x="218" y="343"/>
                    </a:cubicBezTo>
                    <a:cubicBezTo>
                      <a:pt x="218" y="349"/>
                      <a:pt x="218" y="355"/>
                      <a:pt x="218" y="362"/>
                    </a:cubicBezTo>
                    <a:cubicBezTo>
                      <a:pt x="218" y="364"/>
                      <a:pt x="218" y="367"/>
                      <a:pt x="219" y="369"/>
                    </a:cubicBezTo>
                    <a:cubicBezTo>
                      <a:pt x="220" y="369"/>
                      <a:pt x="221" y="369"/>
                      <a:pt x="222" y="369"/>
                    </a:cubicBezTo>
                    <a:cubicBezTo>
                      <a:pt x="223" y="368"/>
                      <a:pt x="225" y="367"/>
                      <a:pt x="226" y="366"/>
                    </a:cubicBezTo>
                    <a:cubicBezTo>
                      <a:pt x="258" y="345"/>
                      <a:pt x="289" y="346"/>
                      <a:pt x="320" y="367"/>
                    </a:cubicBezTo>
                    <a:cubicBezTo>
                      <a:pt x="322" y="369"/>
                      <a:pt x="325" y="370"/>
                      <a:pt x="328" y="371"/>
                    </a:cubicBezTo>
                    <a:cubicBezTo>
                      <a:pt x="328" y="331"/>
                      <a:pt x="321" y="295"/>
                      <a:pt x="291" y="267"/>
                    </a:cubicBezTo>
                    <a:cubicBezTo>
                      <a:pt x="296" y="270"/>
                      <a:pt x="300" y="272"/>
                      <a:pt x="305" y="274"/>
                    </a:cubicBezTo>
                    <a:cubicBezTo>
                      <a:pt x="323" y="282"/>
                      <a:pt x="341" y="283"/>
                      <a:pt x="359" y="276"/>
                    </a:cubicBezTo>
                    <a:cubicBezTo>
                      <a:pt x="378" y="269"/>
                      <a:pt x="393" y="257"/>
                      <a:pt x="407" y="243"/>
                    </a:cubicBezTo>
                    <a:cubicBezTo>
                      <a:pt x="409" y="241"/>
                      <a:pt x="410" y="238"/>
                      <a:pt x="412" y="236"/>
                    </a:cubicBezTo>
                    <a:cubicBezTo>
                      <a:pt x="412" y="236"/>
                      <a:pt x="411" y="236"/>
                      <a:pt x="411" y="236"/>
                    </a:cubicBezTo>
                    <a:cubicBezTo>
                      <a:pt x="406" y="239"/>
                      <a:pt x="402" y="243"/>
                      <a:pt x="397" y="247"/>
                    </a:cubicBezTo>
                    <a:close/>
                    <a:moveTo>
                      <a:pt x="121" y="220"/>
                    </a:moveTo>
                    <a:cubicBezTo>
                      <a:pt x="138" y="218"/>
                      <a:pt x="154" y="223"/>
                      <a:pt x="167" y="234"/>
                    </a:cubicBezTo>
                    <a:cubicBezTo>
                      <a:pt x="170" y="237"/>
                      <a:pt x="173" y="239"/>
                      <a:pt x="176" y="242"/>
                    </a:cubicBezTo>
                    <a:cubicBezTo>
                      <a:pt x="184" y="248"/>
                      <a:pt x="188" y="249"/>
                      <a:pt x="196" y="243"/>
                    </a:cubicBezTo>
                    <a:cubicBezTo>
                      <a:pt x="206" y="234"/>
                      <a:pt x="217" y="235"/>
                      <a:pt x="228" y="238"/>
                    </a:cubicBezTo>
                    <a:cubicBezTo>
                      <a:pt x="233" y="240"/>
                      <a:pt x="237" y="242"/>
                      <a:pt x="242" y="243"/>
                    </a:cubicBezTo>
                    <a:cubicBezTo>
                      <a:pt x="239" y="230"/>
                      <a:pt x="234" y="224"/>
                      <a:pt x="222" y="220"/>
                    </a:cubicBezTo>
                    <a:cubicBezTo>
                      <a:pt x="213" y="218"/>
                      <a:pt x="204" y="214"/>
                      <a:pt x="197" y="209"/>
                    </a:cubicBezTo>
                    <a:cubicBezTo>
                      <a:pt x="179" y="196"/>
                      <a:pt x="169" y="177"/>
                      <a:pt x="166" y="155"/>
                    </a:cubicBezTo>
                    <a:cubicBezTo>
                      <a:pt x="188" y="143"/>
                      <a:pt x="194" y="126"/>
                      <a:pt x="179" y="114"/>
                    </a:cubicBezTo>
                    <a:cubicBezTo>
                      <a:pt x="176" y="127"/>
                      <a:pt x="172" y="139"/>
                      <a:pt x="161" y="148"/>
                    </a:cubicBezTo>
                    <a:cubicBezTo>
                      <a:pt x="146" y="140"/>
                      <a:pt x="139" y="143"/>
                      <a:pt x="133" y="159"/>
                    </a:cubicBezTo>
                    <a:cubicBezTo>
                      <a:pt x="138" y="164"/>
                      <a:pt x="147" y="166"/>
                      <a:pt x="145" y="177"/>
                    </a:cubicBezTo>
                    <a:cubicBezTo>
                      <a:pt x="139" y="174"/>
                      <a:pt x="134" y="171"/>
                      <a:pt x="129" y="168"/>
                    </a:cubicBezTo>
                    <a:cubicBezTo>
                      <a:pt x="127" y="173"/>
                      <a:pt x="125" y="176"/>
                      <a:pt x="123" y="179"/>
                    </a:cubicBezTo>
                    <a:cubicBezTo>
                      <a:pt x="104" y="164"/>
                      <a:pt x="99" y="163"/>
                      <a:pt x="92" y="174"/>
                    </a:cubicBezTo>
                    <a:cubicBezTo>
                      <a:pt x="110" y="176"/>
                      <a:pt x="112" y="178"/>
                      <a:pt x="111" y="202"/>
                    </a:cubicBezTo>
                    <a:cubicBezTo>
                      <a:pt x="122" y="208"/>
                      <a:pt x="122" y="208"/>
                      <a:pt x="121" y="220"/>
                    </a:cubicBezTo>
                    <a:cubicBezTo>
                      <a:pt x="120" y="221"/>
                      <a:pt x="120" y="221"/>
                      <a:pt x="120" y="222"/>
                    </a:cubicBezTo>
                    <a:cubicBezTo>
                      <a:pt x="114" y="231"/>
                      <a:pt x="116" y="234"/>
                      <a:pt x="126" y="234"/>
                    </a:cubicBezTo>
                    <a:cubicBezTo>
                      <a:pt x="133" y="235"/>
                      <a:pt x="141" y="232"/>
                      <a:pt x="149" y="227"/>
                    </a:cubicBezTo>
                    <a:cubicBezTo>
                      <a:pt x="147" y="227"/>
                      <a:pt x="146" y="225"/>
                      <a:pt x="145" y="225"/>
                    </a:cubicBezTo>
                    <a:cubicBezTo>
                      <a:pt x="140" y="224"/>
                      <a:pt x="135" y="223"/>
                      <a:pt x="130" y="223"/>
                    </a:cubicBezTo>
                    <a:cubicBezTo>
                      <a:pt x="127" y="222"/>
                      <a:pt x="124" y="221"/>
                      <a:pt x="121" y="220"/>
                    </a:cubicBezTo>
                    <a:close/>
                    <a:moveTo>
                      <a:pt x="398" y="395"/>
                    </a:moveTo>
                    <a:cubicBezTo>
                      <a:pt x="391" y="392"/>
                      <a:pt x="385" y="389"/>
                      <a:pt x="379" y="386"/>
                    </a:cubicBezTo>
                    <a:cubicBezTo>
                      <a:pt x="376" y="389"/>
                      <a:pt x="374" y="392"/>
                      <a:pt x="372" y="395"/>
                    </a:cubicBezTo>
                    <a:cubicBezTo>
                      <a:pt x="366" y="402"/>
                      <a:pt x="366" y="408"/>
                      <a:pt x="378" y="411"/>
                    </a:cubicBezTo>
                    <a:cubicBezTo>
                      <a:pt x="398" y="417"/>
                      <a:pt x="418" y="419"/>
                      <a:pt x="438" y="417"/>
                    </a:cubicBezTo>
                    <a:cubicBezTo>
                      <a:pt x="454" y="415"/>
                      <a:pt x="465" y="404"/>
                      <a:pt x="467" y="390"/>
                    </a:cubicBezTo>
                    <a:cubicBezTo>
                      <a:pt x="469" y="378"/>
                      <a:pt x="464" y="370"/>
                      <a:pt x="452" y="367"/>
                    </a:cubicBezTo>
                    <a:cubicBezTo>
                      <a:pt x="448" y="366"/>
                      <a:pt x="444" y="365"/>
                      <a:pt x="439" y="364"/>
                    </a:cubicBezTo>
                    <a:cubicBezTo>
                      <a:pt x="444" y="358"/>
                      <a:pt x="450" y="359"/>
                      <a:pt x="455" y="361"/>
                    </a:cubicBezTo>
                    <a:cubicBezTo>
                      <a:pt x="470" y="367"/>
                      <a:pt x="473" y="381"/>
                      <a:pt x="475" y="397"/>
                    </a:cubicBezTo>
                    <a:cubicBezTo>
                      <a:pt x="477" y="395"/>
                      <a:pt x="479" y="395"/>
                      <a:pt x="480" y="394"/>
                    </a:cubicBezTo>
                    <a:cubicBezTo>
                      <a:pt x="493" y="381"/>
                      <a:pt x="501" y="364"/>
                      <a:pt x="507" y="347"/>
                    </a:cubicBezTo>
                    <a:cubicBezTo>
                      <a:pt x="509" y="343"/>
                      <a:pt x="508" y="339"/>
                      <a:pt x="507" y="335"/>
                    </a:cubicBezTo>
                    <a:cubicBezTo>
                      <a:pt x="505" y="329"/>
                      <a:pt x="501" y="327"/>
                      <a:pt x="495" y="328"/>
                    </a:cubicBezTo>
                    <a:cubicBezTo>
                      <a:pt x="489" y="329"/>
                      <a:pt x="487" y="333"/>
                      <a:pt x="487" y="338"/>
                    </a:cubicBezTo>
                    <a:cubicBezTo>
                      <a:pt x="487" y="340"/>
                      <a:pt x="488" y="343"/>
                      <a:pt x="487" y="345"/>
                    </a:cubicBezTo>
                    <a:cubicBezTo>
                      <a:pt x="486" y="349"/>
                      <a:pt x="486" y="353"/>
                      <a:pt x="481" y="354"/>
                    </a:cubicBezTo>
                    <a:cubicBezTo>
                      <a:pt x="475" y="345"/>
                      <a:pt x="482" y="335"/>
                      <a:pt x="478" y="325"/>
                    </a:cubicBezTo>
                    <a:cubicBezTo>
                      <a:pt x="460" y="323"/>
                      <a:pt x="443" y="321"/>
                      <a:pt x="425" y="320"/>
                    </a:cubicBezTo>
                    <a:cubicBezTo>
                      <a:pt x="422" y="320"/>
                      <a:pt x="418" y="323"/>
                      <a:pt x="415" y="326"/>
                    </a:cubicBezTo>
                    <a:cubicBezTo>
                      <a:pt x="411" y="331"/>
                      <a:pt x="411" y="337"/>
                      <a:pt x="413" y="343"/>
                    </a:cubicBezTo>
                    <a:cubicBezTo>
                      <a:pt x="419" y="361"/>
                      <a:pt x="427" y="377"/>
                      <a:pt x="445" y="387"/>
                    </a:cubicBezTo>
                    <a:cubicBezTo>
                      <a:pt x="433" y="393"/>
                      <a:pt x="422" y="398"/>
                      <a:pt x="409" y="405"/>
                    </a:cubicBezTo>
                    <a:cubicBezTo>
                      <a:pt x="406" y="402"/>
                      <a:pt x="402" y="399"/>
                      <a:pt x="397" y="395"/>
                    </a:cubicBezTo>
                    <a:cubicBezTo>
                      <a:pt x="400" y="395"/>
                      <a:pt x="402" y="395"/>
                      <a:pt x="404" y="394"/>
                    </a:cubicBezTo>
                    <a:cubicBezTo>
                      <a:pt x="409" y="388"/>
                      <a:pt x="415" y="382"/>
                      <a:pt x="420" y="376"/>
                    </a:cubicBezTo>
                    <a:cubicBezTo>
                      <a:pt x="413" y="365"/>
                      <a:pt x="401" y="363"/>
                      <a:pt x="396" y="373"/>
                    </a:cubicBezTo>
                    <a:cubicBezTo>
                      <a:pt x="393" y="381"/>
                      <a:pt x="391" y="389"/>
                      <a:pt x="398" y="395"/>
                    </a:cubicBezTo>
                    <a:close/>
                    <a:moveTo>
                      <a:pt x="545" y="400"/>
                    </a:moveTo>
                    <a:cubicBezTo>
                      <a:pt x="552" y="388"/>
                      <a:pt x="558" y="371"/>
                      <a:pt x="557" y="358"/>
                    </a:cubicBezTo>
                    <a:cubicBezTo>
                      <a:pt x="557" y="348"/>
                      <a:pt x="555" y="338"/>
                      <a:pt x="549" y="329"/>
                    </a:cubicBezTo>
                    <a:cubicBezTo>
                      <a:pt x="544" y="320"/>
                      <a:pt x="535" y="317"/>
                      <a:pt x="525" y="317"/>
                    </a:cubicBezTo>
                    <a:cubicBezTo>
                      <a:pt x="515" y="316"/>
                      <a:pt x="510" y="321"/>
                      <a:pt x="512" y="331"/>
                    </a:cubicBezTo>
                    <a:cubicBezTo>
                      <a:pt x="515" y="349"/>
                      <a:pt x="510" y="365"/>
                      <a:pt x="502" y="381"/>
                    </a:cubicBezTo>
                    <a:cubicBezTo>
                      <a:pt x="501" y="385"/>
                      <a:pt x="499" y="389"/>
                      <a:pt x="497" y="395"/>
                    </a:cubicBezTo>
                    <a:cubicBezTo>
                      <a:pt x="506" y="395"/>
                      <a:pt x="514" y="394"/>
                      <a:pt x="521" y="395"/>
                    </a:cubicBezTo>
                    <a:cubicBezTo>
                      <a:pt x="529" y="396"/>
                      <a:pt x="537" y="398"/>
                      <a:pt x="545" y="400"/>
                    </a:cubicBezTo>
                    <a:close/>
                    <a:moveTo>
                      <a:pt x="126" y="368"/>
                    </a:moveTo>
                    <a:cubicBezTo>
                      <a:pt x="136" y="366"/>
                      <a:pt x="146" y="364"/>
                      <a:pt x="155" y="361"/>
                    </a:cubicBezTo>
                    <a:cubicBezTo>
                      <a:pt x="166" y="357"/>
                      <a:pt x="174" y="342"/>
                      <a:pt x="160" y="331"/>
                    </a:cubicBezTo>
                    <a:cubicBezTo>
                      <a:pt x="142" y="318"/>
                      <a:pt x="123" y="313"/>
                      <a:pt x="101" y="320"/>
                    </a:cubicBezTo>
                    <a:cubicBezTo>
                      <a:pt x="92" y="323"/>
                      <a:pt x="89" y="327"/>
                      <a:pt x="88" y="336"/>
                    </a:cubicBezTo>
                    <a:cubicBezTo>
                      <a:pt x="87" y="349"/>
                      <a:pt x="91" y="357"/>
                      <a:pt x="102" y="361"/>
                    </a:cubicBezTo>
                    <a:cubicBezTo>
                      <a:pt x="110" y="365"/>
                      <a:pt x="118" y="366"/>
                      <a:pt x="126" y="368"/>
                    </a:cubicBezTo>
                    <a:close/>
                    <a:moveTo>
                      <a:pt x="118" y="142"/>
                    </a:moveTo>
                    <a:cubicBezTo>
                      <a:pt x="125" y="139"/>
                      <a:pt x="129" y="136"/>
                      <a:pt x="134" y="135"/>
                    </a:cubicBezTo>
                    <a:cubicBezTo>
                      <a:pt x="142" y="131"/>
                      <a:pt x="147" y="125"/>
                      <a:pt x="147" y="117"/>
                    </a:cubicBezTo>
                    <a:cubicBezTo>
                      <a:pt x="147" y="109"/>
                      <a:pt x="146" y="101"/>
                      <a:pt x="145" y="93"/>
                    </a:cubicBezTo>
                    <a:cubicBezTo>
                      <a:pt x="144" y="88"/>
                      <a:pt x="140" y="84"/>
                      <a:pt x="134" y="83"/>
                    </a:cubicBezTo>
                    <a:cubicBezTo>
                      <a:pt x="125" y="82"/>
                      <a:pt x="116" y="81"/>
                      <a:pt x="107" y="82"/>
                    </a:cubicBezTo>
                    <a:cubicBezTo>
                      <a:pt x="97" y="82"/>
                      <a:pt x="91" y="88"/>
                      <a:pt x="87" y="97"/>
                    </a:cubicBezTo>
                    <a:cubicBezTo>
                      <a:pt x="81" y="110"/>
                      <a:pt x="81" y="124"/>
                      <a:pt x="81" y="138"/>
                    </a:cubicBezTo>
                    <a:cubicBezTo>
                      <a:pt x="81" y="142"/>
                      <a:pt x="83" y="145"/>
                      <a:pt x="87" y="144"/>
                    </a:cubicBezTo>
                    <a:cubicBezTo>
                      <a:pt x="89" y="144"/>
                      <a:pt x="92" y="141"/>
                      <a:pt x="93" y="138"/>
                    </a:cubicBezTo>
                    <a:cubicBezTo>
                      <a:pt x="94" y="134"/>
                      <a:pt x="93" y="130"/>
                      <a:pt x="93" y="125"/>
                    </a:cubicBezTo>
                    <a:cubicBezTo>
                      <a:pt x="94" y="122"/>
                      <a:pt x="94" y="118"/>
                      <a:pt x="101" y="118"/>
                    </a:cubicBezTo>
                    <a:cubicBezTo>
                      <a:pt x="102" y="122"/>
                      <a:pt x="102" y="126"/>
                      <a:pt x="103" y="130"/>
                    </a:cubicBezTo>
                    <a:cubicBezTo>
                      <a:pt x="104" y="134"/>
                      <a:pt x="102" y="140"/>
                      <a:pt x="111" y="140"/>
                    </a:cubicBezTo>
                    <a:cubicBezTo>
                      <a:pt x="111" y="134"/>
                      <a:pt x="111" y="128"/>
                      <a:pt x="112" y="123"/>
                    </a:cubicBezTo>
                    <a:cubicBezTo>
                      <a:pt x="113" y="119"/>
                      <a:pt x="108" y="112"/>
                      <a:pt x="118" y="110"/>
                    </a:cubicBezTo>
                    <a:cubicBezTo>
                      <a:pt x="118" y="120"/>
                      <a:pt x="118" y="130"/>
                      <a:pt x="118" y="142"/>
                    </a:cubicBezTo>
                    <a:close/>
                    <a:moveTo>
                      <a:pt x="256" y="413"/>
                    </a:moveTo>
                    <a:cubicBezTo>
                      <a:pt x="262" y="412"/>
                      <a:pt x="268" y="412"/>
                      <a:pt x="274" y="410"/>
                    </a:cubicBezTo>
                    <a:cubicBezTo>
                      <a:pt x="282" y="409"/>
                      <a:pt x="287" y="403"/>
                      <a:pt x="290" y="396"/>
                    </a:cubicBezTo>
                    <a:cubicBezTo>
                      <a:pt x="293" y="389"/>
                      <a:pt x="292" y="384"/>
                      <a:pt x="286" y="381"/>
                    </a:cubicBezTo>
                    <a:cubicBezTo>
                      <a:pt x="263" y="369"/>
                      <a:pt x="241" y="368"/>
                      <a:pt x="218" y="380"/>
                    </a:cubicBezTo>
                    <a:cubicBezTo>
                      <a:pt x="207" y="385"/>
                      <a:pt x="207" y="395"/>
                      <a:pt x="218" y="401"/>
                    </a:cubicBezTo>
                    <a:cubicBezTo>
                      <a:pt x="229" y="408"/>
                      <a:pt x="242" y="413"/>
                      <a:pt x="256" y="413"/>
                    </a:cubicBezTo>
                    <a:close/>
                    <a:moveTo>
                      <a:pt x="103" y="198"/>
                    </a:moveTo>
                    <a:cubicBezTo>
                      <a:pt x="106" y="184"/>
                      <a:pt x="103" y="180"/>
                      <a:pt x="90" y="179"/>
                    </a:cubicBezTo>
                    <a:cubicBezTo>
                      <a:pt x="73" y="177"/>
                      <a:pt x="62" y="186"/>
                      <a:pt x="56" y="200"/>
                    </a:cubicBezTo>
                    <a:cubicBezTo>
                      <a:pt x="45" y="221"/>
                      <a:pt x="51" y="243"/>
                      <a:pt x="58" y="264"/>
                    </a:cubicBezTo>
                    <a:cubicBezTo>
                      <a:pt x="71" y="262"/>
                      <a:pt x="72" y="261"/>
                      <a:pt x="73" y="250"/>
                    </a:cubicBezTo>
                    <a:cubicBezTo>
                      <a:pt x="74" y="240"/>
                      <a:pt x="75" y="231"/>
                      <a:pt x="76" y="221"/>
                    </a:cubicBezTo>
                    <a:cubicBezTo>
                      <a:pt x="79" y="205"/>
                      <a:pt x="84" y="200"/>
                      <a:pt x="101" y="199"/>
                    </a:cubicBezTo>
                    <a:cubicBezTo>
                      <a:pt x="101" y="198"/>
                      <a:pt x="102" y="198"/>
                      <a:pt x="103" y="198"/>
                    </a:cubicBezTo>
                    <a:close/>
                    <a:moveTo>
                      <a:pt x="207" y="405"/>
                    </a:moveTo>
                    <a:cubicBezTo>
                      <a:pt x="203" y="416"/>
                      <a:pt x="203" y="419"/>
                      <a:pt x="209" y="426"/>
                    </a:cubicBezTo>
                    <a:cubicBezTo>
                      <a:pt x="219" y="437"/>
                      <a:pt x="230" y="444"/>
                      <a:pt x="246" y="445"/>
                    </a:cubicBezTo>
                    <a:cubicBezTo>
                      <a:pt x="257" y="445"/>
                      <a:pt x="268" y="446"/>
                      <a:pt x="279" y="443"/>
                    </a:cubicBezTo>
                    <a:cubicBezTo>
                      <a:pt x="291" y="439"/>
                      <a:pt x="296" y="433"/>
                      <a:pt x="296" y="420"/>
                    </a:cubicBezTo>
                    <a:cubicBezTo>
                      <a:pt x="265" y="423"/>
                      <a:pt x="234" y="424"/>
                      <a:pt x="207" y="405"/>
                    </a:cubicBezTo>
                    <a:close/>
                    <a:moveTo>
                      <a:pt x="85" y="408"/>
                    </a:moveTo>
                    <a:cubicBezTo>
                      <a:pt x="79" y="413"/>
                      <a:pt x="72" y="417"/>
                      <a:pt x="64" y="412"/>
                    </a:cubicBezTo>
                    <a:cubicBezTo>
                      <a:pt x="65" y="406"/>
                      <a:pt x="65" y="401"/>
                      <a:pt x="66" y="394"/>
                    </a:cubicBezTo>
                    <a:cubicBezTo>
                      <a:pt x="59" y="393"/>
                      <a:pt x="54" y="393"/>
                      <a:pt x="48" y="392"/>
                    </a:cubicBezTo>
                    <a:cubicBezTo>
                      <a:pt x="48" y="378"/>
                      <a:pt x="62" y="379"/>
                      <a:pt x="69" y="373"/>
                    </a:cubicBezTo>
                    <a:cubicBezTo>
                      <a:pt x="55" y="364"/>
                      <a:pt x="36" y="372"/>
                      <a:pt x="33" y="388"/>
                    </a:cubicBezTo>
                    <a:cubicBezTo>
                      <a:pt x="31" y="397"/>
                      <a:pt x="32" y="404"/>
                      <a:pt x="44" y="406"/>
                    </a:cubicBezTo>
                    <a:cubicBezTo>
                      <a:pt x="45" y="407"/>
                      <a:pt x="47" y="407"/>
                      <a:pt x="48" y="408"/>
                    </a:cubicBezTo>
                    <a:cubicBezTo>
                      <a:pt x="48" y="412"/>
                      <a:pt x="48" y="415"/>
                      <a:pt x="48" y="418"/>
                    </a:cubicBezTo>
                    <a:cubicBezTo>
                      <a:pt x="49" y="427"/>
                      <a:pt x="50" y="428"/>
                      <a:pt x="60" y="427"/>
                    </a:cubicBezTo>
                    <a:cubicBezTo>
                      <a:pt x="62" y="433"/>
                      <a:pt x="59" y="441"/>
                      <a:pt x="65" y="446"/>
                    </a:cubicBezTo>
                    <a:cubicBezTo>
                      <a:pt x="82" y="438"/>
                      <a:pt x="88" y="426"/>
                      <a:pt x="85" y="408"/>
                    </a:cubicBezTo>
                    <a:close/>
                    <a:moveTo>
                      <a:pt x="311" y="395"/>
                    </a:moveTo>
                    <a:cubicBezTo>
                      <a:pt x="308" y="396"/>
                      <a:pt x="307" y="396"/>
                      <a:pt x="305" y="396"/>
                    </a:cubicBezTo>
                    <a:cubicBezTo>
                      <a:pt x="300" y="397"/>
                      <a:pt x="295" y="400"/>
                      <a:pt x="296" y="405"/>
                    </a:cubicBezTo>
                    <a:cubicBezTo>
                      <a:pt x="297" y="408"/>
                      <a:pt x="300" y="413"/>
                      <a:pt x="303" y="414"/>
                    </a:cubicBezTo>
                    <a:cubicBezTo>
                      <a:pt x="308" y="416"/>
                      <a:pt x="313" y="413"/>
                      <a:pt x="314" y="408"/>
                    </a:cubicBezTo>
                    <a:cubicBezTo>
                      <a:pt x="316" y="403"/>
                      <a:pt x="319" y="403"/>
                      <a:pt x="323" y="401"/>
                    </a:cubicBezTo>
                    <a:cubicBezTo>
                      <a:pt x="333" y="397"/>
                      <a:pt x="335" y="388"/>
                      <a:pt x="326" y="380"/>
                    </a:cubicBezTo>
                    <a:cubicBezTo>
                      <a:pt x="323" y="377"/>
                      <a:pt x="320" y="375"/>
                      <a:pt x="316" y="373"/>
                    </a:cubicBezTo>
                    <a:cubicBezTo>
                      <a:pt x="306" y="368"/>
                      <a:pt x="295" y="363"/>
                      <a:pt x="283" y="359"/>
                    </a:cubicBezTo>
                    <a:cubicBezTo>
                      <a:pt x="269" y="354"/>
                      <a:pt x="255" y="354"/>
                      <a:pt x="242" y="361"/>
                    </a:cubicBezTo>
                    <a:cubicBezTo>
                      <a:pt x="240" y="362"/>
                      <a:pt x="238" y="365"/>
                      <a:pt x="236" y="366"/>
                    </a:cubicBezTo>
                    <a:cubicBezTo>
                      <a:pt x="267" y="362"/>
                      <a:pt x="290" y="373"/>
                      <a:pt x="311" y="395"/>
                    </a:cubicBezTo>
                    <a:close/>
                    <a:moveTo>
                      <a:pt x="134" y="280"/>
                    </a:moveTo>
                    <a:cubicBezTo>
                      <a:pt x="135" y="281"/>
                      <a:pt x="135" y="282"/>
                      <a:pt x="135" y="283"/>
                    </a:cubicBezTo>
                    <a:cubicBezTo>
                      <a:pt x="124" y="287"/>
                      <a:pt x="113" y="284"/>
                      <a:pt x="102" y="285"/>
                    </a:cubicBezTo>
                    <a:cubicBezTo>
                      <a:pt x="91" y="286"/>
                      <a:pt x="80" y="286"/>
                      <a:pt x="68" y="287"/>
                    </a:cubicBezTo>
                    <a:cubicBezTo>
                      <a:pt x="75" y="310"/>
                      <a:pt x="92" y="316"/>
                      <a:pt x="109" y="302"/>
                    </a:cubicBezTo>
                    <a:cubicBezTo>
                      <a:pt x="118" y="294"/>
                      <a:pt x="129" y="291"/>
                      <a:pt x="141" y="290"/>
                    </a:cubicBezTo>
                    <a:cubicBezTo>
                      <a:pt x="143" y="290"/>
                      <a:pt x="146" y="289"/>
                      <a:pt x="150" y="289"/>
                    </a:cubicBezTo>
                    <a:cubicBezTo>
                      <a:pt x="143" y="280"/>
                      <a:pt x="138" y="273"/>
                      <a:pt x="132" y="266"/>
                    </a:cubicBezTo>
                    <a:cubicBezTo>
                      <a:pt x="126" y="259"/>
                      <a:pt x="119" y="259"/>
                      <a:pt x="110" y="262"/>
                    </a:cubicBezTo>
                    <a:cubicBezTo>
                      <a:pt x="112" y="267"/>
                      <a:pt x="113" y="272"/>
                      <a:pt x="114" y="277"/>
                    </a:cubicBezTo>
                    <a:cubicBezTo>
                      <a:pt x="121" y="278"/>
                      <a:pt x="128" y="279"/>
                      <a:pt x="134" y="280"/>
                    </a:cubicBezTo>
                    <a:close/>
                    <a:moveTo>
                      <a:pt x="303" y="166"/>
                    </a:moveTo>
                    <a:cubicBezTo>
                      <a:pt x="306" y="166"/>
                      <a:pt x="309" y="163"/>
                      <a:pt x="311" y="159"/>
                    </a:cubicBezTo>
                    <a:cubicBezTo>
                      <a:pt x="312" y="155"/>
                      <a:pt x="313" y="153"/>
                      <a:pt x="316" y="151"/>
                    </a:cubicBezTo>
                    <a:cubicBezTo>
                      <a:pt x="322" y="147"/>
                      <a:pt x="316" y="124"/>
                      <a:pt x="310" y="122"/>
                    </a:cubicBezTo>
                    <a:cubicBezTo>
                      <a:pt x="309" y="122"/>
                      <a:pt x="307" y="122"/>
                      <a:pt x="306" y="122"/>
                    </a:cubicBezTo>
                    <a:cubicBezTo>
                      <a:pt x="300" y="121"/>
                      <a:pt x="295" y="121"/>
                      <a:pt x="289" y="120"/>
                    </a:cubicBezTo>
                    <a:cubicBezTo>
                      <a:pt x="283" y="120"/>
                      <a:pt x="268" y="135"/>
                      <a:pt x="270" y="140"/>
                    </a:cubicBezTo>
                    <a:cubicBezTo>
                      <a:pt x="273" y="145"/>
                      <a:pt x="274" y="151"/>
                      <a:pt x="275" y="157"/>
                    </a:cubicBezTo>
                    <a:cubicBezTo>
                      <a:pt x="276" y="159"/>
                      <a:pt x="279" y="161"/>
                      <a:pt x="282" y="162"/>
                    </a:cubicBezTo>
                    <a:cubicBezTo>
                      <a:pt x="288" y="164"/>
                      <a:pt x="294" y="164"/>
                      <a:pt x="303" y="166"/>
                    </a:cubicBezTo>
                    <a:close/>
                    <a:moveTo>
                      <a:pt x="35" y="121"/>
                    </a:moveTo>
                    <a:cubicBezTo>
                      <a:pt x="37" y="122"/>
                      <a:pt x="40" y="124"/>
                      <a:pt x="42" y="123"/>
                    </a:cubicBezTo>
                    <a:cubicBezTo>
                      <a:pt x="50" y="121"/>
                      <a:pt x="58" y="121"/>
                      <a:pt x="66" y="126"/>
                    </a:cubicBezTo>
                    <a:cubicBezTo>
                      <a:pt x="72" y="129"/>
                      <a:pt x="77" y="125"/>
                      <a:pt x="76" y="118"/>
                    </a:cubicBezTo>
                    <a:cubicBezTo>
                      <a:pt x="75" y="115"/>
                      <a:pt x="74" y="113"/>
                      <a:pt x="73" y="111"/>
                    </a:cubicBezTo>
                    <a:cubicBezTo>
                      <a:pt x="67" y="95"/>
                      <a:pt x="49" y="85"/>
                      <a:pt x="33" y="88"/>
                    </a:cubicBezTo>
                    <a:cubicBezTo>
                      <a:pt x="22" y="90"/>
                      <a:pt x="17" y="97"/>
                      <a:pt x="20" y="107"/>
                    </a:cubicBezTo>
                    <a:cubicBezTo>
                      <a:pt x="26" y="106"/>
                      <a:pt x="32" y="105"/>
                      <a:pt x="38" y="104"/>
                    </a:cubicBezTo>
                    <a:cubicBezTo>
                      <a:pt x="40" y="111"/>
                      <a:pt x="40" y="111"/>
                      <a:pt x="35" y="121"/>
                    </a:cubicBezTo>
                    <a:close/>
                    <a:moveTo>
                      <a:pt x="514" y="278"/>
                    </a:moveTo>
                    <a:cubicBezTo>
                      <a:pt x="511" y="268"/>
                      <a:pt x="504" y="264"/>
                      <a:pt x="496" y="260"/>
                    </a:cubicBezTo>
                    <a:cubicBezTo>
                      <a:pt x="484" y="255"/>
                      <a:pt x="471" y="254"/>
                      <a:pt x="457" y="256"/>
                    </a:cubicBezTo>
                    <a:cubicBezTo>
                      <a:pt x="447" y="257"/>
                      <a:pt x="441" y="262"/>
                      <a:pt x="440" y="269"/>
                    </a:cubicBezTo>
                    <a:cubicBezTo>
                      <a:pt x="439" y="276"/>
                      <a:pt x="444" y="285"/>
                      <a:pt x="452" y="289"/>
                    </a:cubicBezTo>
                    <a:cubicBezTo>
                      <a:pt x="464" y="295"/>
                      <a:pt x="476" y="292"/>
                      <a:pt x="488" y="289"/>
                    </a:cubicBezTo>
                    <a:cubicBezTo>
                      <a:pt x="490" y="289"/>
                      <a:pt x="492" y="285"/>
                      <a:pt x="491" y="283"/>
                    </a:cubicBezTo>
                    <a:cubicBezTo>
                      <a:pt x="491" y="281"/>
                      <a:pt x="488" y="278"/>
                      <a:pt x="486" y="277"/>
                    </a:cubicBezTo>
                    <a:cubicBezTo>
                      <a:pt x="482" y="277"/>
                      <a:pt x="478" y="278"/>
                      <a:pt x="474" y="278"/>
                    </a:cubicBezTo>
                    <a:cubicBezTo>
                      <a:pt x="470" y="279"/>
                      <a:pt x="466" y="280"/>
                      <a:pt x="463" y="279"/>
                    </a:cubicBezTo>
                    <a:cubicBezTo>
                      <a:pt x="460" y="278"/>
                      <a:pt x="456" y="275"/>
                      <a:pt x="456" y="272"/>
                    </a:cubicBezTo>
                    <a:cubicBezTo>
                      <a:pt x="455" y="267"/>
                      <a:pt x="459" y="264"/>
                      <a:pt x="463" y="264"/>
                    </a:cubicBezTo>
                    <a:cubicBezTo>
                      <a:pt x="468" y="264"/>
                      <a:pt x="474" y="263"/>
                      <a:pt x="478" y="265"/>
                    </a:cubicBezTo>
                    <a:cubicBezTo>
                      <a:pt x="488" y="267"/>
                      <a:pt x="497" y="271"/>
                      <a:pt x="506" y="275"/>
                    </a:cubicBezTo>
                    <a:cubicBezTo>
                      <a:pt x="509" y="275"/>
                      <a:pt x="511" y="277"/>
                      <a:pt x="514" y="278"/>
                    </a:cubicBezTo>
                    <a:close/>
                    <a:moveTo>
                      <a:pt x="358" y="354"/>
                    </a:moveTo>
                    <a:cubicBezTo>
                      <a:pt x="360" y="353"/>
                      <a:pt x="361" y="352"/>
                      <a:pt x="362" y="350"/>
                    </a:cubicBezTo>
                    <a:cubicBezTo>
                      <a:pt x="371" y="341"/>
                      <a:pt x="379" y="333"/>
                      <a:pt x="393" y="335"/>
                    </a:cubicBezTo>
                    <a:cubicBezTo>
                      <a:pt x="395" y="336"/>
                      <a:pt x="399" y="333"/>
                      <a:pt x="400" y="330"/>
                    </a:cubicBezTo>
                    <a:cubicBezTo>
                      <a:pt x="401" y="328"/>
                      <a:pt x="400" y="323"/>
                      <a:pt x="399" y="321"/>
                    </a:cubicBezTo>
                    <a:cubicBezTo>
                      <a:pt x="396" y="318"/>
                      <a:pt x="392" y="316"/>
                      <a:pt x="387" y="314"/>
                    </a:cubicBezTo>
                    <a:cubicBezTo>
                      <a:pt x="389" y="298"/>
                      <a:pt x="401" y="290"/>
                      <a:pt x="416" y="283"/>
                    </a:cubicBezTo>
                    <a:cubicBezTo>
                      <a:pt x="401" y="280"/>
                      <a:pt x="391" y="285"/>
                      <a:pt x="384" y="295"/>
                    </a:cubicBezTo>
                    <a:cubicBezTo>
                      <a:pt x="381" y="300"/>
                      <a:pt x="378" y="306"/>
                      <a:pt x="377" y="312"/>
                    </a:cubicBezTo>
                    <a:cubicBezTo>
                      <a:pt x="375" y="318"/>
                      <a:pt x="372" y="324"/>
                      <a:pt x="368" y="329"/>
                    </a:cubicBezTo>
                    <a:cubicBezTo>
                      <a:pt x="362" y="336"/>
                      <a:pt x="356" y="343"/>
                      <a:pt x="358" y="354"/>
                    </a:cubicBezTo>
                    <a:close/>
                    <a:moveTo>
                      <a:pt x="576" y="348"/>
                    </a:moveTo>
                    <a:cubicBezTo>
                      <a:pt x="578" y="346"/>
                      <a:pt x="580" y="344"/>
                      <a:pt x="583" y="342"/>
                    </a:cubicBezTo>
                    <a:cubicBezTo>
                      <a:pt x="590" y="334"/>
                      <a:pt x="597" y="327"/>
                      <a:pt x="609" y="330"/>
                    </a:cubicBezTo>
                    <a:cubicBezTo>
                      <a:pt x="614" y="331"/>
                      <a:pt x="617" y="328"/>
                      <a:pt x="618" y="324"/>
                    </a:cubicBezTo>
                    <a:cubicBezTo>
                      <a:pt x="619" y="319"/>
                      <a:pt x="618" y="315"/>
                      <a:pt x="614" y="312"/>
                    </a:cubicBezTo>
                    <a:cubicBezTo>
                      <a:pt x="611" y="311"/>
                      <a:pt x="607" y="310"/>
                      <a:pt x="603" y="308"/>
                    </a:cubicBezTo>
                    <a:cubicBezTo>
                      <a:pt x="607" y="301"/>
                      <a:pt x="610" y="294"/>
                      <a:pt x="615" y="289"/>
                    </a:cubicBezTo>
                    <a:cubicBezTo>
                      <a:pt x="620" y="284"/>
                      <a:pt x="626" y="281"/>
                      <a:pt x="632" y="277"/>
                    </a:cubicBezTo>
                    <a:cubicBezTo>
                      <a:pt x="631" y="276"/>
                      <a:pt x="630" y="276"/>
                      <a:pt x="630" y="276"/>
                    </a:cubicBezTo>
                    <a:cubicBezTo>
                      <a:pt x="628" y="276"/>
                      <a:pt x="626" y="275"/>
                      <a:pt x="625" y="276"/>
                    </a:cubicBezTo>
                    <a:cubicBezTo>
                      <a:pt x="607" y="278"/>
                      <a:pt x="599" y="290"/>
                      <a:pt x="595" y="305"/>
                    </a:cubicBezTo>
                    <a:cubicBezTo>
                      <a:pt x="593" y="312"/>
                      <a:pt x="590" y="318"/>
                      <a:pt x="585" y="323"/>
                    </a:cubicBezTo>
                    <a:cubicBezTo>
                      <a:pt x="579" y="330"/>
                      <a:pt x="574" y="337"/>
                      <a:pt x="576" y="348"/>
                    </a:cubicBezTo>
                    <a:close/>
                    <a:moveTo>
                      <a:pt x="104" y="77"/>
                    </a:moveTo>
                    <a:cubicBezTo>
                      <a:pt x="117" y="78"/>
                      <a:pt x="129" y="80"/>
                      <a:pt x="141" y="81"/>
                    </a:cubicBezTo>
                    <a:cubicBezTo>
                      <a:pt x="143" y="82"/>
                      <a:pt x="146" y="82"/>
                      <a:pt x="148" y="82"/>
                    </a:cubicBezTo>
                    <a:cubicBezTo>
                      <a:pt x="159" y="82"/>
                      <a:pt x="162" y="79"/>
                      <a:pt x="163" y="68"/>
                    </a:cubicBezTo>
                    <a:cubicBezTo>
                      <a:pt x="163" y="64"/>
                      <a:pt x="164" y="59"/>
                      <a:pt x="164" y="55"/>
                    </a:cubicBezTo>
                    <a:cubicBezTo>
                      <a:pt x="164" y="51"/>
                      <a:pt x="163" y="49"/>
                      <a:pt x="158" y="50"/>
                    </a:cubicBezTo>
                    <a:cubicBezTo>
                      <a:pt x="157" y="52"/>
                      <a:pt x="156" y="53"/>
                      <a:pt x="156" y="55"/>
                    </a:cubicBezTo>
                    <a:cubicBezTo>
                      <a:pt x="155" y="57"/>
                      <a:pt x="154" y="59"/>
                      <a:pt x="154" y="61"/>
                    </a:cubicBezTo>
                    <a:cubicBezTo>
                      <a:pt x="137" y="67"/>
                      <a:pt x="117" y="61"/>
                      <a:pt x="104" y="77"/>
                    </a:cubicBezTo>
                    <a:close/>
                    <a:moveTo>
                      <a:pt x="52" y="361"/>
                    </a:moveTo>
                    <a:cubicBezTo>
                      <a:pt x="54" y="362"/>
                      <a:pt x="56" y="362"/>
                      <a:pt x="57" y="362"/>
                    </a:cubicBezTo>
                    <a:cubicBezTo>
                      <a:pt x="63" y="363"/>
                      <a:pt x="70" y="360"/>
                      <a:pt x="73" y="368"/>
                    </a:cubicBezTo>
                    <a:cubicBezTo>
                      <a:pt x="74" y="372"/>
                      <a:pt x="81" y="370"/>
                      <a:pt x="83" y="367"/>
                    </a:cubicBezTo>
                    <a:cubicBezTo>
                      <a:pt x="84" y="363"/>
                      <a:pt x="85" y="360"/>
                      <a:pt x="84" y="356"/>
                    </a:cubicBezTo>
                    <a:cubicBezTo>
                      <a:pt x="84" y="351"/>
                      <a:pt x="82" y="347"/>
                      <a:pt x="81" y="342"/>
                    </a:cubicBezTo>
                    <a:cubicBezTo>
                      <a:pt x="79" y="334"/>
                      <a:pt x="76" y="331"/>
                      <a:pt x="68" y="333"/>
                    </a:cubicBezTo>
                    <a:cubicBezTo>
                      <a:pt x="56" y="335"/>
                      <a:pt x="48" y="348"/>
                      <a:pt x="52" y="361"/>
                    </a:cubicBezTo>
                    <a:close/>
                    <a:moveTo>
                      <a:pt x="92" y="369"/>
                    </a:moveTo>
                    <a:cubicBezTo>
                      <a:pt x="93" y="378"/>
                      <a:pt x="99" y="380"/>
                      <a:pt x="104" y="383"/>
                    </a:cubicBezTo>
                    <a:cubicBezTo>
                      <a:pt x="115" y="387"/>
                      <a:pt x="127" y="389"/>
                      <a:pt x="138" y="388"/>
                    </a:cubicBezTo>
                    <a:cubicBezTo>
                      <a:pt x="152" y="386"/>
                      <a:pt x="165" y="382"/>
                      <a:pt x="176" y="368"/>
                    </a:cubicBezTo>
                    <a:cubicBezTo>
                      <a:pt x="168" y="369"/>
                      <a:pt x="162" y="368"/>
                      <a:pt x="158" y="370"/>
                    </a:cubicBezTo>
                    <a:cubicBezTo>
                      <a:pt x="139" y="380"/>
                      <a:pt x="121" y="377"/>
                      <a:pt x="102" y="371"/>
                    </a:cubicBezTo>
                    <a:cubicBezTo>
                      <a:pt x="99" y="370"/>
                      <a:pt x="96" y="370"/>
                      <a:pt x="92" y="369"/>
                    </a:cubicBezTo>
                    <a:close/>
                    <a:moveTo>
                      <a:pt x="290" y="204"/>
                    </a:moveTo>
                    <a:cubicBezTo>
                      <a:pt x="285" y="212"/>
                      <a:pt x="285" y="213"/>
                      <a:pt x="291" y="216"/>
                    </a:cubicBezTo>
                    <a:cubicBezTo>
                      <a:pt x="303" y="224"/>
                      <a:pt x="315" y="231"/>
                      <a:pt x="328" y="236"/>
                    </a:cubicBezTo>
                    <a:cubicBezTo>
                      <a:pt x="354" y="245"/>
                      <a:pt x="379" y="241"/>
                      <a:pt x="403" y="226"/>
                    </a:cubicBezTo>
                    <a:cubicBezTo>
                      <a:pt x="404" y="225"/>
                      <a:pt x="405" y="225"/>
                      <a:pt x="406" y="224"/>
                    </a:cubicBezTo>
                    <a:cubicBezTo>
                      <a:pt x="407" y="223"/>
                      <a:pt x="407" y="222"/>
                      <a:pt x="410" y="219"/>
                    </a:cubicBezTo>
                    <a:cubicBezTo>
                      <a:pt x="365" y="237"/>
                      <a:pt x="325" y="243"/>
                      <a:pt x="290" y="204"/>
                    </a:cubicBezTo>
                    <a:close/>
                    <a:moveTo>
                      <a:pt x="181" y="336"/>
                    </a:moveTo>
                    <a:cubicBezTo>
                      <a:pt x="180" y="330"/>
                      <a:pt x="180" y="325"/>
                      <a:pt x="179" y="322"/>
                    </a:cubicBezTo>
                    <a:cubicBezTo>
                      <a:pt x="170" y="303"/>
                      <a:pt x="142" y="295"/>
                      <a:pt x="124" y="306"/>
                    </a:cubicBezTo>
                    <a:cubicBezTo>
                      <a:pt x="142" y="315"/>
                      <a:pt x="160" y="325"/>
                      <a:pt x="181" y="336"/>
                    </a:cubicBezTo>
                    <a:close/>
                    <a:moveTo>
                      <a:pt x="180" y="443"/>
                    </a:moveTo>
                    <a:cubicBezTo>
                      <a:pt x="183" y="441"/>
                      <a:pt x="187" y="440"/>
                      <a:pt x="187" y="438"/>
                    </a:cubicBezTo>
                    <a:cubicBezTo>
                      <a:pt x="188" y="430"/>
                      <a:pt x="188" y="421"/>
                      <a:pt x="189" y="413"/>
                    </a:cubicBezTo>
                    <a:cubicBezTo>
                      <a:pt x="193" y="411"/>
                      <a:pt x="198" y="410"/>
                      <a:pt x="203" y="408"/>
                    </a:cubicBezTo>
                    <a:cubicBezTo>
                      <a:pt x="201" y="402"/>
                      <a:pt x="199" y="397"/>
                      <a:pt x="197" y="393"/>
                    </a:cubicBezTo>
                    <a:cubicBezTo>
                      <a:pt x="184" y="394"/>
                      <a:pt x="183" y="395"/>
                      <a:pt x="180" y="405"/>
                    </a:cubicBezTo>
                    <a:cubicBezTo>
                      <a:pt x="173" y="404"/>
                      <a:pt x="166" y="399"/>
                      <a:pt x="158" y="406"/>
                    </a:cubicBezTo>
                    <a:cubicBezTo>
                      <a:pt x="164" y="410"/>
                      <a:pt x="171" y="414"/>
                      <a:pt x="175" y="419"/>
                    </a:cubicBezTo>
                    <a:cubicBezTo>
                      <a:pt x="178" y="425"/>
                      <a:pt x="178" y="434"/>
                      <a:pt x="180" y="443"/>
                    </a:cubicBezTo>
                    <a:close/>
                    <a:moveTo>
                      <a:pt x="207" y="171"/>
                    </a:moveTo>
                    <a:cubicBezTo>
                      <a:pt x="202" y="188"/>
                      <a:pt x="205" y="201"/>
                      <a:pt x="217" y="205"/>
                    </a:cubicBezTo>
                    <a:cubicBezTo>
                      <a:pt x="225" y="209"/>
                      <a:pt x="235" y="209"/>
                      <a:pt x="244" y="209"/>
                    </a:cubicBezTo>
                    <a:cubicBezTo>
                      <a:pt x="247" y="210"/>
                      <a:pt x="250" y="206"/>
                      <a:pt x="253" y="205"/>
                    </a:cubicBezTo>
                    <a:cubicBezTo>
                      <a:pt x="253" y="204"/>
                      <a:pt x="253" y="203"/>
                      <a:pt x="253" y="202"/>
                    </a:cubicBezTo>
                    <a:cubicBezTo>
                      <a:pt x="244" y="199"/>
                      <a:pt x="235" y="197"/>
                      <a:pt x="227" y="191"/>
                    </a:cubicBezTo>
                    <a:cubicBezTo>
                      <a:pt x="220" y="186"/>
                      <a:pt x="214" y="178"/>
                      <a:pt x="207" y="171"/>
                    </a:cubicBezTo>
                    <a:close/>
                    <a:moveTo>
                      <a:pt x="65" y="163"/>
                    </a:moveTo>
                    <a:cubicBezTo>
                      <a:pt x="72" y="164"/>
                      <a:pt x="74" y="160"/>
                      <a:pt x="76" y="155"/>
                    </a:cubicBezTo>
                    <a:cubicBezTo>
                      <a:pt x="79" y="146"/>
                      <a:pt x="75" y="138"/>
                      <a:pt x="67" y="134"/>
                    </a:cubicBezTo>
                    <a:cubicBezTo>
                      <a:pt x="59" y="129"/>
                      <a:pt x="47" y="129"/>
                      <a:pt x="41" y="134"/>
                    </a:cubicBezTo>
                    <a:cubicBezTo>
                      <a:pt x="38" y="137"/>
                      <a:pt x="36" y="142"/>
                      <a:pt x="39" y="146"/>
                    </a:cubicBezTo>
                    <a:cubicBezTo>
                      <a:pt x="41" y="149"/>
                      <a:pt x="45" y="150"/>
                      <a:pt x="49" y="151"/>
                    </a:cubicBezTo>
                    <a:cubicBezTo>
                      <a:pt x="52" y="151"/>
                      <a:pt x="55" y="149"/>
                      <a:pt x="59" y="148"/>
                    </a:cubicBezTo>
                    <a:cubicBezTo>
                      <a:pt x="61" y="154"/>
                      <a:pt x="63" y="158"/>
                      <a:pt x="65" y="163"/>
                    </a:cubicBezTo>
                    <a:close/>
                    <a:moveTo>
                      <a:pt x="488" y="183"/>
                    </a:moveTo>
                    <a:cubicBezTo>
                      <a:pt x="504" y="176"/>
                      <a:pt x="509" y="161"/>
                      <a:pt x="502" y="147"/>
                    </a:cubicBezTo>
                    <a:cubicBezTo>
                      <a:pt x="497" y="136"/>
                      <a:pt x="482" y="133"/>
                      <a:pt x="468" y="140"/>
                    </a:cubicBezTo>
                    <a:cubicBezTo>
                      <a:pt x="489" y="147"/>
                      <a:pt x="493" y="163"/>
                      <a:pt x="488" y="183"/>
                    </a:cubicBezTo>
                    <a:close/>
                    <a:moveTo>
                      <a:pt x="435" y="196"/>
                    </a:moveTo>
                    <a:cubicBezTo>
                      <a:pt x="451" y="195"/>
                      <a:pt x="461" y="182"/>
                      <a:pt x="459" y="167"/>
                    </a:cubicBezTo>
                    <a:cubicBezTo>
                      <a:pt x="457" y="154"/>
                      <a:pt x="444" y="147"/>
                      <a:pt x="428" y="150"/>
                    </a:cubicBezTo>
                    <a:cubicBezTo>
                      <a:pt x="446" y="163"/>
                      <a:pt x="445" y="178"/>
                      <a:pt x="435" y="196"/>
                    </a:cubicBezTo>
                    <a:close/>
                    <a:moveTo>
                      <a:pt x="367" y="110"/>
                    </a:moveTo>
                    <a:cubicBezTo>
                      <a:pt x="362" y="121"/>
                      <a:pt x="357" y="132"/>
                      <a:pt x="351" y="143"/>
                    </a:cubicBezTo>
                    <a:cubicBezTo>
                      <a:pt x="360" y="149"/>
                      <a:pt x="370" y="145"/>
                      <a:pt x="380" y="143"/>
                    </a:cubicBezTo>
                    <a:cubicBezTo>
                      <a:pt x="386" y="129"/>
                      <a:pt x="382" y="118"/>
                      <a:pt x="367" y="110"/>
                    </a:cubicBezTo>
                    <a:close/>
                    <a:moveTo>
                      <a:pt x="85" y="37"/>
                    </a:moveTo>
                    <a:cubicBezTo>
                      <a:pt x="95" y="41"/>
                      <a:pt x="98" y="40"/>
                      <a:pt x="103" y="34"/>
                    </a:cubicBezTo>
                    <a:cubicBezTo>
                      <a:pt x="110" y="23"/>
                      <a:pt x="113" y="22"/>
                      <a:pt x="126" y="26"/>
                    </a:cubicBezTo>
                    <a:cubicBezTo>
                      <a:pt x="128" y="27"/>
                      <a:pt x="131" y="28"/>
                      <a:pt x="134" y="28"/>
                    </a:cubicBezTo>
                    <a:cubicBezTo>
                      <a:pt x="133" y="12"/>
                      <a:pt x="123" y="6"/>
                      <a:pt x="108" y="13"/>
                    </a:cubicBezTo>
                    <a:cubicBezTo>
                      <a:pt x="98" y="17"/>
                      <a:pt x="90" y="25"/>
                      <a:pt x="85" y="37"/>
                    </a:cubicBezTo>
                    <a:close/>
                    <a:moveTo>
                      <a:pt x="135" y="396"/>
                    </a:moveTo>
                    <a:cubicBezTo>
                      <a:pt x="138" y="398"/>
                      <a:pt x="141" y="400"/>
                      <a:pt x="143" y="400"/>
                    </a:cubicBezTo>
                    <a:cubicBezTo>
                      <a:pt x="147" y="401"/>
                      <a:pt x="151" y="400"/>
                      <a:pt x="155" y="400"/>
                    </a:cubicBezTo>
                    <a:cubicBezTo>
                      <a:pt x="169" y="400"/>
                      <a:pt x="179" y="394"/>
                      <a:pt x="189" y="386"/>
                    </a:cubicBezTo>
                    <a:cubicBezTo>
                      <a:pt x="193" y="382"/>
                      <a:pt x="196" y="378"/>
                      <a:pt x="191" y="374"/>
                    </a:cubicBezTo>
                    <a:cubicBezTo>
                      <a:pt x="172" y="381"/>
                      <a:pt x="155" y="388"/>
                      <a:pt x="135" y="396"/>
                    </a:cubicBezTo>
                    <a:close/>
                    <a:moveTo>
                      <a:pt x="393" y="159"/>
                    </a:moveTo>
                    <a:cubicBezTo>
                      <a:pt x="396" y="165"/>
                      <a:pt x="401" y="171"/>
                      <a:pt x="401" y="177"/>
                    </a:cubicBezTo>
                    <a:cubicBezTo>
                      <a:pt x="402" y="184"/>
                      <a:pt x="399" y="191"/>
                      <a:pt x="397" y="199"/>
                    </a:cubicBezTo>
                    <a:cubicBezTo>
                      <a:pt x="411" y="196"/>
                      <a:pt x="418" y="186"/>
                      <a:pt x="417" y="173"/>
                    </a:cubicBezTo>
                    <a:cubicBezTo>
                      <a:pt x="415" y="163"/>
                      <a:pt x="405" y="157"/>
                      <a:pt x="393" y="159"/>
                    </a:cubicBezTo>
                    <a:close/>
                    <a:moveTo>
                      <a:pt x="155" y="23"/>
                    </a:moveTo>
                    <a:cubicBezTo>
                      <a:pt x="156" y="37"/>
                      <a:pt x="160" y="46"/>
                      <a:pt x="169" y="50"/>
                    </a:cubicBezTo>
                    <a:cubicBezTo>
                      <a:pt x="178" y="54"/>
                      <a:pt x="183" y="50"/>
                      <a:pt x="182" y="40"/>
                    </a:cubicBezTo>
                    <a:cubicBezTo>
                      <a:pt x="181" y="31"/>
                      <a:pt x="179" y="28"/>
                      <a:pt x="170" y="25"/>
                    </a:cubicBezTo>
                    <a:cubicBezTo>
                      <a:pt x="166" y="24"/>
                      <a:pt x="161" y="24"/>
                      <a:pt x="155" y="23"/>
                    </a:cubicBezTo>
                    <a:close/>
                    <a:moveTo>
                      <a:pt x="105" y="209"/>
                    </a:moveTo>
                    <a:cubicBezTo>
                      <a:pt x="88" y="209"/>
                      <a:pt x="79" y="217"/>
                      <a:pt x="81" y="231"/>
                    </a:cubicBezTo>
                    <a:cubicBezTo>
                      <a:pt x="88" y="227"/>
                      <a:pt x="95" y="224"/>
                      <a:pt x="102" y="221"/>
                    </a:cubicBezTo>
                    <a:cubicBezTo>
                      <a:pt x="97" y="235"/>
                      <a:pt x="97" y="235"/>
                      <a:pt x="105" y="239"/>
                    </a:cubicBezTo>
                    <a:cubicBezTo>
                      <a:pt x="112" y="229"/>
                      <a:pt x="110" y="219"/>
                      <a:pt x="105" y="209"/>
                    </a:cubicBezTo>
                    <a:close/>
                    <a:moveTo>
                      <a:pt x="321" y="414"/>
                    </a:moveTo>
                    <a:cubicBezTo>
                      <a:pt x="311" y="425"/>
                      <a:pt x="301" y="434"/>
                      <a:pt x="291" y="446"/>
                    </a:cubicBezTo>
                    <a:cubicBezTo>
                      <a:pt x="305" y="446"/>
                      <a:pt x="317" y="448"/>
                      <a:pt x="323" y="434"/>
                    </a:cubicBezTo>
                    <a:cubicBezTo>
                      <a:pt x="326" y="427"/>
                      <a:pt x="329" y="421"/>
                      <a:pt x="321" y="414"/>
                    </a:cubicBezTo>
                    <a:close/>
                    <a:moveTo>
                      <a:pt x="559" y="389"/>
                    </a:moveTo>
                    <a:cubicBezTo>
                      <a:pt x="568" y="394"/>
                      <a:pt x="576" y="398"/>
                      <a:pt x="585" y="402"/>
                    </a:cubicBezTo>
                    <a:cubicBezTo>
                      <a:pt x="591" y="395"/>
                      <a:pt x="593" y="392"/>
                      <a:pt x="590" y="386"/>
                    </a:cubicBezTo>
                    <a:cubicBezTo>
                      <a:pt x="587" y="380"/>
                      <a:pt x="582" y="377"/>
                      <a:pt x="576" y="378"/>
                    </a:cubicBezTo>
                    <a:cubicBezTo>
                      <a:pt x="566" y="378"/>
                      <a:pt x="562" y="380"/>
                      <a:pt x="559" y="389"/>
                    </a:cubicBezTo>
                    <a:close/>
                    <a:moveTo>
                      <a:pt x="362" y="401"/>
                    </a:moveTo>
                    <a:cubicBezTo>
                      <a:pt x="368" y="394"/>
                      <a:pt x="370" y="391"/>
                      <a:pt x="367" y="386"/>
                    </a:cubicBezTo>
                    <a:cubicBezTo>
                      <a:pt x="364" y="379"/>
                      <a:pt x="358" y="376"/>
                      <a:pt x="349" y="378"/>
                    </a:cubicBezTo>
                    <a:cubicBezTo>
                      <a:pt x="340" y="379"/>
                      <a:pt x="339" y="381"/>
                      <a:pt x="337" y="389"/>
                    </a:cubicBezTo>
                    <a:cubicBezTo>
                      <a:pt x="346" y="393"/>
                      <a:pt x="354" y="397"/>
                      <a:pt x="362" y="401"/>
                    </a:cubicBezTo>
                    <a:close/>
                    <a:moveTo>
                      <a:pt x="646" y="400"/>
                    </a:moveTo>
                    <a:cubicBezTo>
                      <a:pt x="653" y="393"/>
                      <a:pt x="660" y="386"/>
                      <a:pt x="666" y="379"/>
                    </a:cubicBezTo>
                    <a:cubicBezTo>
                      <a:pt x="664" y="374"/>
                      <a:pt x="660" y="370"/>
                      <a:pt x="652" y="370"/>
                    </a:cubicBezTo>
                    <a:cubicBezTo>
                      <a:pt x="646" y="371"/>
                      <a:pt x="642" y="375"/>
                      <a:pt x="640" y="382"/>
                    </a:cubicBezTo>
                    <a:cubicBezTo>
                      <a:pt x="638" y="391"/>
                      <a:pt x="639" y="394"/>
                      <a:pt x="646" y="400"/>
                    </a:cubicBezTo>
                    <a:close/>
                    <a:moveTo>
                      <a:pt x="320" y="194"/>
                    </a:moveTo>
                    <a:cubicBezTo>
                      <a:pt x="335" y="205"/>
                      <a:pt x="349" y="209"/>
                      <a:pt x="366" y="208"/>
                    </a:cubicBezTo>
                    <a:cubicBezTo>
                      <a:pt x="360" y="193"/>
                      <a:pt x="344" y="188"/>
                      <a:pt x="320" y="194"/>
                    </a:cubicBezTo>
                    <a:close/>
                    <a:moveTo>
                      <a:pt x="34" y="341"/>
                    </a:moveTo>
                    <a:cubicBezTo>
                      <a:pt x="34" y="335"/>
                      <a:pt x="29" y="329"/>
                      <a:pt x="22" y="329"/>
                    </a:cubicBezTo>
                    <a:cubicBezTo>
                      <a:pt x="15" y="329"/>
                      <a:pt x="10" y="334"/>
                      <a:pt x="10" y="341"/>
                    </a:cubicBezTo>
                    <a:cubicBezTo>
                      <a:pt x="10" y="347"/>
                      <a:pt x="14" y="352"/>
                      <a:pt x="21" y="353"/>
                    </a:cubicBezTo>
                    <a:cubicBezTo>
                      <a:pt x="28" y="353"/>
                      <a:pt x="33" y="348"/>
                      <a:pt x="34" y="341"/>
                    </a:cubicBezTo>
                    <a:close/>
                    <a:moveTo>
                      <a:pt x="525" y="144"/>
                    </a:moveTo>
                    <a:cubicBezTo>
                      <a:pt x="534" y="134"/>
                      <a:pt x="534" y="123"/>
                      <a:pt x="526" y="116"/>
                    </a:cubicBezTo>
                    <a:cubicBezTo>
                      <a:pt x="519" y="110"/>
                      <a:pt x="511" y="111"/>
                      <a:pt x="502" y="120"/>
                    </a:cubicBezTo>
                    <a:cubicBezTo>
                      <a:pt x="517" y="121"/>
                      <a:pt x="523" y="130"/>
                      <a:pt x="525" y="144"/>
                    </a:cubicBezTo>
                    <a:close/>
                    <a:moveTo>
                      <a:pt x="234" y="137"/>
                    </a:moveTo>
                    <a:cubicBezTo>
                      <a:pt x="241" y="143"/>
                      <a:pt x="248" y="147"/>
                      <a:pt x="253" y="153"/>
                    </a:cubicBezTo>
                    <a:cubicBezTo>
                      <a:pt x="259" y="158"/>
                      <a:pt x="264" y="164"/>
                      <a:pt x="270" y="171"/>
                    </a:cubicBezTo>
                    <a:cubicBezTo>
                      <a:pt x="274" y="149"/>
                      <a:pt x="254" y="134"/>
                      <a:pt x="234" y="137"/>
                    </a:cubicBezTo>
                    <a:close/>
                    <a:moveTo>
                      <a:pt x="539" y="107"/>
                    </a:moveTo>
                    <a:cubicBezTo>
                      <a:pt x="554" y="111"/>
                      <a:pt x="554" y="111"/>
                      <a:pt x="564" y="131"/>
                    </a:cubicBezTo>
                    <a:cubicBezTo>
                      <a:pt x="572" y="122"/>
                      <a:pt x="572" y="114"/>
                      <a:pt x="565" y="106"/>
                    </a:cubicBezTo>
                    <a:cubicBezTo>
                      <a:pt x="559" y="98"/>
                      <a:pt x="552" y="98"/>
                      <a:pt x="539" y="107"/>
                    </a:cubicBezTo>
                    <a:close/>
                    <a:moveTo>
                      <a:pt x="644" y="306"/>
                    </a:moveTo>
                    <a:cubicBezTo>
                      <a:pt x="624" y="319"/>
                      <a:pt x="614" y="342"/>
                      <a:pt x="622" y="356"/>
                    </a:cubicBezTo>
                    <a:cubicBezTo>
                      <a:pt x="629" y="340"/>
                      <a:pt x="636" y="324"/>
                      <a:pt x="644" y="306"/>
                    </a:cubicBezTo>
                    <a:close/>
                    <a:moveTo>
                      <a:pt x="588" y="226"/>
                    </a:moveTo>
                    <a:cubicBezTo>
                      <a:pt x="587" y="233"/>
                      <a:pt x="583" y="236"/>
                      <a:pt x="577" y="236"/>
                    </a:cubicBezTo>
                    <a:cubicBezTo>
                      <a:pt x="573" y="237"/>
                      <a:pt x="570" y="240"/>
                      <a:pt x="570" y="244"/>
                    </a:cubicBezTo>
                    <a:cubicBezTo>
                      <a:pt x="571" y="247"/>
                      <a:pt x="572" y="251"/>
                      <a:pt x="575" y="252"/>
                    </a:cubicBezTo>
                    <a:cubicBezTo>
                      <a:pt x="577" y="253"/>
                      <a:pt x="582" y="252"/>
                      <a:pt x="584" y="251"/>
                    </a:cubicBezTo>
                    <a:cubicBezTo>
                      <a:pt x="592" y="246"/>
                      <a:pt x="593" y="239"/>
                      <a:pt x="588" y="226"/>
                    </a:cubicBezTo>
                    <a:close/>
                    <a:moveTo>
                      <a:pt x="540" y="271"/>
                    </a:moveTo>
                    <a:cubicBezTo>
                      <a:pt x="538" y="264"/>
                      <a:pt x="539" y="259"/>
                      <a:pt x="544" y="256"/>
                    </a:cubicBezTo>
                    <a:cubicBezTo>
                      <a:pt x="548" y="254"/>
                      <a:pt x="550" y="250"/>
                      <a:pt x="547" y="247"/>
                    </a:cubicBezTo>
                    <a:cubicBezTo>
                      <a:pt x="545" y="244"/>
                      <a:pt x="542" y="242"/>
                      <a:pt x="539" y="242"/>
                    </a:cubicBezTo>
                    <a:cubicBezTo>
                      <a:pt x="536" y="242"/>
                      <a:pt x="533" y="244"/>
                      <a:pt x="531" y="247"/>
                    </a:cubicBezTo>
                    <a:cubicBezTo>
                      <a:pt x="526" y="255"/>
                      <a:pt x="529" y="262"/>
                      <a:pt x="540" y="271"/>
                    </a:cubicBezTo>
                    <a:close/>
                    <a:moveTo>
                      <a:pt x="665" y="187"/>
                    </a:moveTo>
                    <a:cubicBezTo>
                      <a:pt x="664" y="195"/>
                      <a:pt x="660" y="198"/>
                      <a:pt x="653" y="199"/>
                    </a:cubicBezTo>
                    <a:cubicBezTo>
                      <a:pt x="648" y="200"/>
                      <a:pt x="646" y="206"/>
                      <a:pt x="649" y="211"/>
                    </a:cubicBezTo>
                    <a:cubicBezTo>
                      <a:pt x="651" y="216"/>
                      <a:pt x="656" y="217"/>
                      <a:pt x="661" y="214"/>
                    </a:cubicBezTo>
                    <a:cubicBezTo>
                      <a:pt x="669" y="209"/>
                      <a:pt x="671" y="200"/>
                      <a:pt x="665" y="187"/>
                    </a:cubicBezTo>
                    <a:close/>
                    <a:moveTo>
                      <a:pt x="567" y="183"/>
                    </a:moveTo>
                    <a:cubicBezTo>
                      <a:pt x="563" y="179"/>
                      <a:pt x="561" y="175"/>
                      <a:pt x="563" y="169"/>
                    </a:cubicBezTo>
                    <a:cubicBezTo>
                      <a:pt x="565" y="165"/>
                      <a:pt x="565" y="161"/>
                      <a:pt x="560" y="159"/>
                    </a:cubicBezTo>
                    <a:cubicBezTo>
                      <a:pt x="557" y="158"/>
                      <a:pt x="553" y="158"/>
                      <a:pt x="550" y="159"/>
                    </a:cubicBezTo>
                    <a:cubicBezTo>
                      <a:pt x="546" y="161"/>
                      <a:pt x="546" y="166"/>
                      <a:pt x="548" y="170"/>
                    </a:cubicBezTo>
                    <a:cubicBezTo>
                      <a:pt x="550" y="180"/>
                      <a:pt x="558" y="182"/>
                      <a:pt x="567" y="183"/>
                    </a:cubicBezTo>
                    <a:close/>
                    <a:moveTo>
                      <a:pt x="645" y="252"/>
                    </a:moveTo>
                    <a:cubicBezTo>
                      <a:pt x="641" y="252"/>
                      <a:pt x="639" y="252"/>
                      <a:pt x="637" y="251"/>
                    </a:cubicBezTo>
                    <a:cubicBezTo>
                      <a:pt x="634" y="250"/>
                      <a:pt x="632" y="248"/>
                      <a:pt x="630" y="246"/>
                    </a:cubicBezTo>
                    <a:cubicBezTo>
                      <a:pt x="625" y="243"/>
                      <a:pt x="620" y="244"/>
                      <a:pt x="618" y="249"/>
                    </a:cubicBezTo>
                    <a:cubicBezTo>
                      <a:pt x="615" y="253"/>
                      <a:pt x="617" y="258"/>
                      <a:pt x="622" y="261"/>
                    </a:cubicBezTo>
                    <a:cubicBezTo>
                      <a:pt x="630" y="265"/>
                      <a:pt x="637" y="262"/>
                      <a:pt x="645" y="252"/>
                    </a:cubicBezTo>
                    <a:close/>
                    <a:moveTo>
                      <a:pt x="587" y="307"/>
                    </a:moveTo>
                    <a:cubicBezTo>
                      <a:pt x="586" y="296"/>
                      <a:pt x="583" y="291"/>
                      <a:pt x="576" y="288"/>
                    </a:cubicBezTo>
                    <a:cubicBezTo>
                      <a:pt x="572" y="287"/>
                      <a:pt x="567" y="288"/>
                      <a:pt x="565" y="290"/>
                    </a:cubicBezTo>
                    <a:cubicBezTo>
                      <a:pt x="563" y="291"/>
                      <a:pt x="562" y="296"/>
                      <a:pt x="563" y="299"/>
                    </a:cubicBezTo>
                    <a:cubicBezTo>
                      <a:pt x="564" y="304"/>
                      <a:pt x="568" y="304"/>
                      <a:pt x="572" y="304"/>
                    </a:cubicBezTo>
                    <a:cubicBezTo>
                      <a:pt x="577" y="304"/>
                      <a:pt x="581" y="306"/>
                      <a:pt x="587" y="307"/>
                    </a:cubicBezTo>
                    <a:close/>
                    <a:moveTo>
                      <a:pt x="196" y="343"/>
                    </a:moveTo>
                    <a:cubicBezTo>
                      <a:pt x="204" y="328"/>
                      <a:pt x="191" y="307"/>
                      <a:pt x="174" y="305"/>
                    </a:cubicBezTo>
                    <a:cubicBezTo>
                      <a:pt x="178" y="311"/>
                      <a:pt x="182" y="317"/>
                      <a:pt x="185" y="323"/>
                    </a:cubicBezTo>
                    <a:cubicBezTo>
                      <a:pt x="188" y="329"/>
                      <a:pt x="192" y="335"/>
                      <a:pt x="196" y="343"/>
                    </a:cubicBezTo>
                    <a:close/>
                    <a:moveTo>
                      <a:pt x="467" y="237"/>
                    </a:moveTo>
                    <a:cubicBezTo>
                      <a:pt x="471" y="234"/>
                      <a:pt x="475" y="231"/>
                      <a:pt x="480" y="229"/>
                    </a:cubicBezTo>
                    <a:cubicBezTo>
                      <a:pt x="484" y="227"/>
                      <a:pt x="487" y="225"/>
                      <a:pt x="486" y="221"/>
                    </a:cubicBezTo>
                    <a:cubicBezTo>
                      <a:pt x="486" y="218"/>
                      <a:pt x="484" y="214"/>
                      <a:pt x="482" y="213"/>
                    </a:cubicBezTo>
                    <a:cubicBezTo>
                      <a:pt x="478" y="213"/>
                      <a:pt x="474" y="214"/>
                      <a:pt x="471" y="216"/>
                    </a:cubicBezTo>
                    <a:cubicBezTo>
                      <a:pt x="464" y="220"/>
                      <a:pt x="464" y="227"/>
                      <a:pt x="467" y="237"/>
                    </a:cubicBezTo>
                    <a:close/>
                    <a:moveTo>
                      <a:pt x="206" y="373"/>
                    </a:moveTo>
                    <a:cubicBezTo>
                      <a:pt x="215" y="362"/>
                      <a:pt x="214" y="348"/>
                      <a:pt x="205" y="341"/>
                    </a:cubicBezTo>
                    <a:cubicBezTo>
                      <a:pt x="197" y="351"/>
                      <a:pt x="197" y="363"/>
                      <a:pt x="206" y="373"/>
                    </a:cubicBezTo>
                    <a:close/>
                    <a:moveTo>
                      <a:pt x="504" y="252"/>
                    </a:moveTo>
                    <a:cubicBezTo>
                      <a:pt x="505" y="246"/>
                      <a:pt x="508" y="242"/>
                      <a:pt x="515" y="241"/>
                    </a:cubicBezTo>
                    <a:cubicBezTo>
                      <a:pt x="517" y="241"/>
                      <a:pt x="520" y="237"/>
                      <a:pt x="521" y="234"/>
                    </a:cubicBezTo>
                    <a:cubicBezTo>
                      <a:pt x="521" y="231"/>
                      <a:pt x="519" y="228"/>
                      <a:pt x="517" y="226"/>
                    </a:cubicBezTo>
                    <a:cubicBezTo>
                      <a:pt x="513" y="223"/>
                      <a:pt x="509" y="224"/>
                      <a:pt x="506" y="227"/>
                    </a:cubicBezTo>
                    <a:cubicBezTo>
                      <a:pt x="499" y="233"/>
                      <a:pt x="498" y="240"/>
                      <a:pt x="504" y="252"/>
                    </a:cubicBezTo>
                    <a:close/>
                    <a:moveTo>
                      <a:pt x="614" y="214"/>
                    </a:moveTo>
                    <a:cubicBezTo>
                      <a:pt x="618" y="220"/>
                      <a:pt x="618" y="220"/>
                      <a:pt x="616" y="228"/>
                    </a:cubicBezTo>
                    <a:cubicBezTo>
                      <a:pt x="615" y="232"/>
                      <a:pt x="616" y="236"/>
                      <a:pt x="619" y="238"/>
                    </a:cubicBezTo>
                    <a:cubicBezTo>
                      <a:pt x="622" y="239"/>
                      <a:pt x="627" y="240"/>
                      <a:pt x="629" y="238"/>
                    </a:cubicBezTo>
                    <a:cubicBezTo>
                      <a:pt x="631" y="237"/>
                      <a:pt x="633" y="232"/>
                      <a:pt x="633" y="229"/>
                    </a:cubicBezTo>
                    <a:cubicBezTo>
                      <a:pt x="632" y="220"/>
                      <a:pt x="626" y="215"/>
                      <a:pt x="614" y="214"/>
                    </a:cubicBezTo>
                    <a:close/>
                    <a:moveTo>
                      <a:pt x="564" y="213"/>
                    </a:moveTo>
                    <a:cubicBezTo>
                      <a:pt x="559" y="210"/>
                      <a:pt x="555" y="208"/>
                      <a:pt x="551" y="206"/>
                    </a:cubicBezTo>
                    <a:cubicBezTo>
                      <a:pt x="548" y="205"/>
                      <a:pt x="543" y="203"/>
                      <a:pt x="541" y="204"/>
                    </a:cubicBezTo>
                    <a:cubicBezTo>
                      <a:pt x="539" y="206"/>
                      <a:pt x="536" y="210"/>
                      <a:pt x="536" y="213"/>
                    </a:cubicBezTo>
                    <a:cubicBezTo>
                      <a:pt x="537" y="215"/>
                      <a:pt x="540" y="219"/>
                      <a:pt x="543" y="220"/>
                    </a:cubicBezTo>
                    <a:cubicBezTo>
                      <a:pt x="552" y="224"/>
                      <a:pt x="559" y="220"/>
                      <a:pt x="564" y="213"/>
                    </a:cubicBezTo>
                    <a:close/>
                    <a:moveTo>
                      <a:pt x="617" y="184"/>
                    </a:moveTo>
                    <a:cubicBezTo>
                      <a:pt x="622" y="186"/>
                      <a:pt x="626" y="189"/>
                      <a:pt x="630" y="191"/>
                    </a:cubicBezTo>
                    <a:cubicBezTo>
                      <a:pt x="633" y="192"/>
                      <a:pt x="637" y="194"/>
                      <a:pt x="639" y="193"/>
                    </a:cubicBezTo>
                    <a:cubicBezTo>
                      <a:pt x="642" y="192"/>
                      <a:pt x="644" y="188"/>
                      <a:pt x="644" y="186"/>
                    </a:cubicBezTo>
                    <a:cubicBezTo>
                      <a:pt x="645" y="181"/>
                      <a:pt x="642" y="179"/>
                      <a:pt x="638" y="177"/>
                    </a:cubicBezTo>
                    <a:cubicBezTo>
                      <a:pt x="631" y="174"/>
                      <a:pt x="625" y="176"/>
                      <a:pt x="617" y="184"/>
                    </a:cubicBezTo>
                    <a:close/>
                    <a:moveTo>
                      <a:pt x="591" y="170"/>
                    </a:moveTo>
                    <a:cubicBezTo>
                      <a:pt x="594" y="165"/>
                      <a:pt x="596" y="160"/>
                      <a:pt x="603" y="160"/>
                    </a:cubicBezTo>
                    <a:cubicBezTo>
                      <a:pt x="605" y="159"/>
                      <a:pt x="608" y="155"/>
                      <a:pt x="609" y="152"/>
                    </a:cubicBezTo>
                    <a:cubicBezTo>
                      <a:pt x="609" y="150"/>
                      <a:pt x="607" y="146"/>
                      <a:pt x="605" y="145"/>
                    </a:cubicBezTo>
                    <a:cubicBezTo>
                      <a:pt x="602" y="144"/>
                      <a:pt x="598" y="144"/>
                      <a:pt x="595" y="145"/>
                    </a:cubicBezTo>
                    <a:cubicBezTo>
                      <a:pt x="588" y="150"/>
                      <a:pt x="586" y="157"/>
                      <a:pt x="591" y="170"/>
                    </a:cubicBezTo>
                    <a:close/>
                    <a:moveTo>
                      <a:pt x="368" y="312"/>
                    </a:moveTo>
                    <a:cubicBezTo>
                      <a:pt x="368" y="301"/>
                      <a:pt x="364" y="295"/>
                      <a:pt x="355" y="293"/>
                    </a:cubicBezTo>
                    <a:cubicBezTo>
                      <a:pt x="349" y="292"/>
                      <a:pt x="345" y="295"/>
                      <a:pt x="344" y="301"/>
                    </a:cubicBezTo>
                    <a:cubicBezTo>
                      <a:pt x="344" y="306"/>
                      <a:pt x="347" y="309"/>
                      <a:pt x="354" y="310"/>
                    </a:cubicBezTo>
                    <a:cubicBezTo>
                      <a:pt x="358" y="310"/>
                      <a:pt x="363" y="311"/>
                      <a:pt x="368" y="312"/>
                    </a:cubicBezTo>
                    <a:close/>
                    <a:moveTo>
                      <a:pt x="696" y="240"/>
                    </a:moveTo>
                    <a:cubicBezTo>
                      <a:pt x="680" y="252"/>
                      <a:pt x="677" y="268"/>
                      <a:pt x="688" y="280"/>
                    </a:cubicBezTo>
                    <a:cubicBezTo>
                      <a:pt x="690" y="267"/>
                      <a:pt x="693" y="254"/>
                      <a:pt x="696" y="240"/>
                    </a:cubicBezTo>
                    <a:close/>
                    <a:moveTo>
                      <a:pt x="381" y="110"/>
                    </a:moveTo>
                    <a:cubicBezTo>
                      <a:pt x="383" y="109"/>
                      <a:pt x="384" y="109"/>
                      <a:pt x="386" y="109"/>
                    </a:cubicBezTo>
                    <a:cubicBezTo>
                      <a:pt x="386" y="105"/>
                      <a:pt x="388" y="99"/>
                      <a:pt x="386" y="96"/>
                    </a:cubicBezTo>
                    <a:cubicBezTo>
                      <a:pt x="382" y="91"/>
                      <a:pt x="376" y="87"/>
                      <a:pt x="370" y="81"/>
                    </a:cubicBezTo>
                    <a:cubicBezTo>
                      <a:pt x="368" y="89"/>
                      <a:pt x="368" y="95"/>
                      <a:pt x="372" y="101"/>
                    </a:cubicBezTo>
                    <a:cubicBezTo>
                      <a:pt x="374" y="99"/>
                      <a:pt x="376" y="98"/>
                      <a:pt x="377" y="97"/>
                    </a:cubicBezTo>
                    <a:cubicBezTo>
                      <a:pt x="379" y="101"/>
                      <a:pt x="380" y="105"/>
                      <a:pt x="381" y="110"/>
                    </a:cubicBezTo>
                    <a:close/>
                    <a:moveTo>
                      <a:pt x="350" y="155"/>
                    </a:moveTo>
                    <a:cubicBezTo>
                      <a:pt x="357" y="167"/>
                      <a:pt x="352" y="176"/>
                      <a:pt x="346" y="184"/>
                    </a:cubicBezTo>
                    <a:cubicBezTo>
                      <a:pt x="356" y="184"/>
                      <a:pt x="362" y="181"/>
                      <a:pt x="364" y="173"/>
                    </a:cubicBezTo>
                    <a:cubicBezTo>
                      <a:pt x="366" y="166"/>
                      <a:pt x="363" y="162"/>
                      <a:pt x="350" y="155"/>
                    </a:cubicBezTo>
                    <a:close/>
                    <a:moveTo>
                      <a:pt x="193" y="355"/>
                    </a:moveTo>
                    <a:cubicBezTo>
                      <a:pt x="194" y="350"/>
                      <a:pt x="190" y="345"/>
                      <a:pt x="185" y="345"/>
                    </a:cubicBezTo>
                    <a:cubicBezTo>
                      <a:pt x="180" y="345"/>
                      <a:pt x="176" y="348"/>
                      <a:pt x="175" y="353"/>
                    </a:cubicBezTo>
                    <a:cubicBezTo>
                      <a:pt x="175" y="359"/>
                      <a:pt x="179" y="364"/>
                      <a:pt x="184" y="364"/>
                    </a:cubicBezTo>
                    <a:cubicBezTo>
                      <a:pt x="189" y="364"/>
                      <a:pt x="193" y="360"/>
                      <a:pt x="193" y="355"/>
                    </a:cubicBezTo>
                    <a:close/>
                    <a:moveTo>
                      <a:pt x="117" y="41"/>
                    </a:moveTo>
                    <a:cubicBezTo>
                      <a:pt x="111" y="45"/>
                      <a:pt x="105" y="47"/>
                      <a:pt x="102" y="51"/>
                    </a:cubicBezTo>
                    <a:cubicBezTo>
                      <a:pt x="94" y="58"/>
                      <a:pt x="96" y="64"/>
                      <a:pt x="107" y="69"/>
                    </a:cubicBezTo>
                    <a:cubicBezTo>
                      <a:pt x="110" y="60"/>
                      <a:pt x="113" y="52"/>
                      <a:pt x="117" y="41"/>
                    </a:cubicBezTo>
                    <a:close/>
                    <a:moveTo>
                      <a:pt x="325" y="113"/>
                    </a:moveTo>
                    <a:cubicBezTo>
                      <a:pt x="335" y="110"/>
                      <a:pt x="343" y="108"/>
                      <a:pt x="352" y="105"/>
                    </a:cubicBezTo>
                    <a:cubicBezTo>
                      <a:pt x="347" y="98"/>
                      <a:pt x="341" y="96"/>
                      <a:pt x="334" y="98"/>
                    </a:cubicBezTo>
                    <a:cubicBezTo>
                      <a:pt x="328" y="100"/>
                      <a:pt x="325" y="105"/>
                      <a:pt x="325" y="113"/>
                    </a:cubicBezTo>
                    <a:close/>
                    <a:moveTo>
                      <a:pt x="350" y="407"/>
                    </a:moveTo>
                    <a:cubicBezTo>
                      <a:pt x="350" y="403"/>
                      <a:pt x="346" y="399"/>
                      <a:pt x="340" y="399"/>
                    </a:cubicBezTo>
                    <a:cubicBezTo>
                      <a:pt x="335" y="399"/>
                      <a:pt x="331" y="403"/>
                      <a:pt x="331" y="408"/>
                    </a:cubicBezTo>
                    <a:cubicBezTo>
                      <a:pt x="331" y="412"/>
                      <a:pt x="336" y="416"/>
                      <a:pt x="341" y="416"/>
                    </a:cubicBezTo>
                    <a:cubicBezTo>
                      <a:pt x="346" y="416"/>
                      <a:pt x="350" y="412"/>
                      <a:pt x="350" y="407"/>
                    </a:cubicBezTo>
                    <a:close/>
                    <a:moveTo>
                      <a:pt x="83" y="280"/>
                    </a:moveTo>
                    <a:cubicBezTo>
                      <a:pt x="88" y="280"/>
                      <a:pt x="93" y="277"/>
                      <a:pt x="93" y="272"/>
                    </a:cubicBezTo>
                    <a:cubicBezTo>
                      <a:pt x="93" y="267"/>
                      <a:pt x="88" y="263"/>
                      <a:pt x="83" y="263"/>
                    </a:cubicBezTo>
                    <a:cubicBezTo>
                      <a:pt x="77" y="263"/>
                      <a:pt x="73" y="267"/>
                      <a:pt x="73" y="272"/>
                    </a:cubicBezTo>
                    <a:cubicBezTo>
                      <a:pt x="74" y="276"/>
                      <a:pt x="78" y="280"/>
                      <a:pt x="83" y="280"/>
                    </a:cubicBezTo>
                    <a:close/>
                    <a:moveTo>
                      <a:pt x="227" y="166"/>
                    </a:moveTo>
                    <a:cubicBezTo>
                      <a:pt x="230" y="160"/>
                      <a:pt x="233" y="155"/>
                      <a:pt x="236" y="149"/>
                    </a:cubicBezTo>
                    <a:cubicBezTo>
                      <a:pt x="228" y="145"/>
                      <a:pt x="222" y="145"/>
                      <a:pt x="218" y="150"/>
                    </a:cubicBezTo>
                    <a:cubicBezTo>
                      <a:pt x="215" y="155"/>
                      <a:pt x="218" y="161"/>
                      <a:pt x="227" y="166"/>
                    </a:cubicBezTo>
                    <a:close/>
                    <a:moveTo>
                      <a:pt x="155" y="247"/>
                    </a:moveTo>
                    <a:cubicBezTo>
                      <a:pt x="151" y="251"/>
                      <a:pt x="146" y="254"/>
                      <a:pt x="140" y="257"/>
                    </a:cubicBezTo>
                    <a:cubicBezTo>
                      <a:pt x="146" y="262"/>
                      <a:pt x="151" y="265"/>
                      <a:pt x="156" y="269"/>
                    </a:cubicBezTo>
                    <a:cubicBezTo>
                      <a:pt x="159" y="264"/>
                      <a:pt x="161" y="261"/>
                      <a:pt x="164" y="257"/>
                    </a:cubicBezTo>
                    <a:cubicBezTo>
                      <a:pt x="161" y="254"/>
                      <a:pt x="158" y="251"/>
                      <a:pt x="155" y="247"/>
                    </a:cubicBezTo>
                    <a:close/>
                    <a:moveTo>
                      <a:pt x="591" y="189"/>
                    </a:moveTo>
                    <a:cubicBezTo>
                      <a:pt x="586" y="189"/>
                      <a:pt x="581" y="193"/>
                      <a:pt x="581" y="198"/>
                    </a:cubicBezTo>
                    <a:cubicBezTo>
                      <a:pt x="581" y="203"/>
                      <a:pt x="585" y="207"/>
                      <a:pt x="590" y="207"/>
                    </a:cubicBezTo>
                    <a:cubicBezTo>
                      <a:pt x="595" y="207"/>
                      <a:pt x="600" y="203"/>
                      <a:pt x="600" y="198"/>
                    </a:cubicBezTo>
                    <a:cubicBezTo>
                      <a:pt x="600" y="193"/>
                      <a:pt x="595" y="189"/>
                      <a:pt x="591" y="189"/>
                    </a:cubicBezTo>
                    <a:close/>
                    <a:moveTo>
                      <a:pt x="618" y="132"/>
                    </a:moveTo>
                    <a:cubicBezTo>
                      <a:pt x="618" y="137"/>
                      <a:pt x="618" y="141"/>
                      <a:pt x="618" y="145"/>
                    </a:cubicBezTo>
                    <a:cubicBezTo>
                      <a:pt x="618" y="150"/>
                      <a:pt x="621" y="153"/>
                      <a:pt x="626" y="153"/>
                    </a:cubicBezTo>
                    <a:cubicBezTo>
                      <a:pt x="631" y="153"/>
                      <a:pt x="633" y="150"/>
                      <a:pt x="633" y="145"/>
                    </a:cubicBezTo>
                    <a:cubicBezTo>
                      <a:pt x="632" y="138"/>
                      <a:pt x="627" y="134"/>
                      <a:pt x="618" y="132"/>
                    </a:cubicBezTo>
                    <a:close/>
                    <a:moveTo>
                      <a:pt x="557" y="140"/>
                    </a:moveTo>
                    <a:cubicBezTo>
                      <a:pt x="562" y="143"/>
                      <a:pt x="565" y="145"/>
                      <a:pt x="568" y="147"/>
                    </a:cubicBezTo>
                    <a:cubicBezTo>
                      <a:pt x="572" y="149"/>
                      <a:pt x="576" y="148"/>
                      <a:pt x="578" y="144"/>
                    </a:cubicBezTo>
                    <a:cubicBezTo>
                      <a:pt x="580" y="140"/>
                      <a:pt x="578" y="137"/>
                      <a:pt x="574" y="135"/>
                    </a:cubicBezTo>
                    <a:cubicBezTo>
                      <a:pt x="567" y="132"/>
                      <a:pt x="562" y="135"/>
                      <a:pt x="557" y="140"/>
                    </a:cubicBezTo>
                    <a:close/>
                    <a:moveTo>
                      <a:pt x="524" y="209"/>
                    </a:moveTo>
                    <a:cubicBezTo>
                      <a:pt x="527" y="206"/>
                      <a:pt x="530" y="204"/>
                      <a:pt x="533" y="201"/>
                    </a:cubicBezTo>
                    <a:cubicBezTo>
                      <a:pt x="537" y="198"/>
                      <a:pt x="537" y="194"/>
                      <a:pt x="534" y="191"/>
                    </a:cubicBezTo>
                    <a:cubicBezTo>
                      <a:pt x="531" y="188"/>
                      <a:pt x="527" y="189"/>
                      <a:pt x="524" y="193"/>
                    </a:cubicBezTo>
                    <a:cubicBezTo>
                      <a:pt x="520" y="198"/>
                      <a:pt x="520" y="204"/>
                      <a:pt x="524" y="209"/>
                    </a:cubicBezTo>
                    <a:close/>
                    <a:moveTo>
                      <a:pt x="164" y="114"/>
                    </a:moveTo>
                    <a:cubicBezTo>
                      <a:pt x="161" y="119"/>
                      <a:pt x="158" y="121"/>
                      <a:pt x="157" y="125"/>
                    </a:cubicBezTo>
                    <a:cubicBezTo>
                      <a:pt x="155" y="129"/>
                      <a:pt x="160" y="133"/>
                      <a:pt x="165" y="132"/>
                    </a:cubicBezTo>
                    <a:cubicBezTo>
                      <a:pt x="170" y="132"/>
                      <a:pt x="173" y="129"/>
                      <a:pt x="172" y="124"/>
                    </a:cubicBezTo>
                    <a:cubicBezTo>
                      <a:pt x="171" y="121"/>
                      <a:pt x="168" y="119"/>
                      <a:pt x="164" y="114"/>
                    </a:cubicBezTo>
                    <a:close/>
                    <a:moveTo>
                      <a:pt x="160" y="95"/>
                    </a:moveTo>
                    <a:cubicBezTo>
                      <a:pt x="158" y="96"/>
                      <a:pt x="155" y="99"/>
                      <a:pt x="154" y="102"/>
                    </a:cubicBezTo>
                    <a:cubicBezTo>
                      <a:pt x="153" y="105"/>
                      <a:pt x="157" y="109"/>
                      <a:pt x="162" y="109"/>
                    </a:cubicBezTo>
                    <a:cubicBezTo>
                      <a:pt x="166" y="109"/>
                      <a:pt x="169" y="107"/>
                      <a:pt x="170" y="102"/>
                    </a:cubicBezTo>
                    <a:cubicBezTo>
                      <a:pt x="170" y="97"/>
                      <a:pt x="166" y="95"/>
                      <a:pt x="160" y="95"/>
                    </a:cubicBezTo>
                    <a:close/>
                    <a:moveTo>
                      <a:pt x="254" y="170"/>
                    </a:moveTo>
                    <a:cubicBezTo>
                      <a:pt x="250" y="173"/>
                      <a:pt x="246" y="177"/>
                      <a:pt x="242" y="180"/>
                    </a:cubicBezTo>
                    <a:cubicBezTo>
                      <a:pt x="246" y="185"/>
                      <a:pt x="252" y="188"/>
                      <a:pt x="257" y="183"/>
                    </a:cubicBezTo>
                    <a:cubicBezTo>
                      <a:pt x="261" y="180"/>
                      <a:pt x="259" y="174"/>
                      <a:pt x="254" y="170"/>
                    </a:cubicBezTo>
                    <a:close/>
                    <a:moveTo>
                      <a:pt x="380" y="218"/>
                    </a:moveTo>
                    <a:cubicBezTo>
                      <a:pt x="366" y="213"/>
                      <a:pt x="361" y="216"/>
                      <a:pt x="359" y="226"/>
                    </a:cubicBezTo>
                    <a:cubicBezTo>
                      <a:pt x="366" y="224"/>
                      <a:pt x="373" y="221"/>
                      <a:pt x="380" y="218"/>
                    </a:cubicBezTo>
                    <a:close/>
                    <a:moveTo>
                      <a:pt x="300" y="85"/>
                    </a:moveTo>
                    <a:cubicBezTo>
                      <a:pt x="302" y="98"/>
                      <a:pt x="306" y="100"/>
                      <a:pt x="317" y="96"/>
                    </a:cubicBezTo>
                    <a:cubicBezTo>
                      <a:pt x="311" y="92"/>
                      <a:pt x="307" y="89"/>
                      <a:pt x="300" y="85"/>
                    </a:cubicBezTo>
                    <a:close/>
                    <a:moveTo>
                      <a:pt x="357" y="266"/>
                    </a:moveTo>
                    <a:cubicBezTo>
                      <a:pt x="367" y="260"/>
                      <a:pt x="368" y="258"/>
                      <a:pt x="362" y="247"/>
                    </a:cubicBezTo>
                    <a:cubicBezTo>
                      <a:pt x="356" y="252"/>
                      <a:pt x="356" y="258"/>
                      <a:pt x="357" y="266"/>
                    </a:cubicBezTo>
                    <a:close/>
                    <a:moveTo>
                      <a:pt x="313" y="268"/>
                    </a:moveTo>
                    <a:cubicBezTo>
                      <a:pt x="323" y="263"/>
                      <a:pt x="323" y="263"/>
                      <a:pt x="324" y="254"/>
                    </a:cubicBezTo>
                    <a:cubicBezTo>
                      <a:pt x="312" y="257"/>
                      <a:pt x="310" y="259"/>
                      <a:pt x="313" y="268"/>
                    </a:cubicBezTo>
                    <a:close/>
                    <a:moveTo>
                      <a:pt x="344" y="271"/>
                    </a:moveTo>
                    <a:cubicBezTo>
                      <a:pt x="348" y="265"/>
                      <a:pt x="352" y="260"/>
                      <a:pt x="349" y="253"/>
                    </a:cubicBezTo>
                    <a:cubicBezTo>
                      <a:pt x="338" y="260"/>
                      <a:pt x="338" y="261"/>
                      <a:pt x="344" y="271"/>
                    </a:cubicBezTo>
                    <a:close/>
                    <a:moveTo>
                      <a:pt x="370" y="261"/>
                    </a:moveTo>
                    <a:cubicBezTo>
                      <a:pt x="380" y="255"/>
                      <a:pt x="381" y="252"/>
                      <a:pt x="375" y="243"/>
                    </a:cubicBezTo>
                    <a:cubicBezTo>
                      <a:pt x="369" y="247"/>
                      <a:pt x="370" y="254"/>
                      <a:pt x="370" y="261"/>
                    </a:cubicBezTo>
                    <a:close/>
                    <a:moveTo>
                      <a:pt x="340" y="85"/>
                    </a:moveTo>
                    <a:cubicBezTo>
                      <a:pt x="338" y="77"/>
                      <a:pt x="333" y="74"/>
                      <a:pt x="328" y="71"/>
                    </a:cubicBezTo>
                    <a:cubicBezTo>
                      <a:pt x="325" y="81"/>
                      <a:pt x="326" y="82"/>
                      <a:pt x="340" y="85"/>
                    </a:cubicBezTo>
                    <a:close/>
                    <a:moveTo>
                      <a:pt x="314" y="250"/>
                    </a:moveTo>
                    <a:cubicBezTo>
                      <a:pt x="301" y="249"/>
                      <a:pt x="299" y="251"/>
                      <a:pt x="300" y="261"/>
                    </a:cubicBezTo>
                    <a:cubicBezTo>
                      <a:pt x="306" y="259"/>
                      <a:pt x="311" y="257"/>
                      <a:pt x="314" y="250"/>
                    </a:cubicBezTo>
                    <a:close/>
                    <a:moveTo>
                      <a:pt x="150" y="243"/>
                    </a:moveTo>
                    <a:cubicBezTo>
                      <a:pt x="143" y="243"/>
                      <a:pt x="137" y="243"/>
                      <a:pt x="130" y="243"/>
                    </a:cubicBezTo>
                    <a:cubicBezTo>
                      <a:pt x="141" y="252"/>
                      <a:pt x="141" y="252"/>
                      <a:pt x="150" y="243"/>
                    </a:cubicBezTo>
                    <a:close/>
                    <a:moveTo>
                      <a:pt x="358" y="74"/>
                    </a:moveTo>
                    <a:cubicBezTo>
                      <a:pt x="352" y="81"/>
                      <a:pt x="352" y="84"/>
                      <a:pt x="362" y="90"/>
                    </a:cubicBezTo>
                    <a:cubicBezTo>
                      <a:pt x="364" y="82"/>
                      <a:pt x="364" y="82"/>
                      <a:pt x="358" y="74"/>
                    </a:cubicBezTo>
                    <a:close/>
                    <a:moveTo>
                      <a:pt x="288" y="103"/>
                    </a:moveTo>
                    <a:cubicBezTo>
                      <a:pt x="293" y="114"/>
                      <a:pt x="297" y="115"/>
                      <a:pt x="306" y="109"/>
                    </a:cubicBezTo>
                    <a:cubicBezTo>
                      <a:pt x="302" y="103"/>
                      <a:pt x="295" y="105"/>
                      <a:pt x="288" y="103"/>
                    </a:cubicBezTo>
                    <a:close/>
                    <a:moveTo>
                      <a:pt x="335" y="253"/>
                    </a:moveTo>
                    <a:cubicBezTo>
                      <a:pt x="324" y="261"/>
                      <a:pt x="323" y="263"/>
                      <a:pt x="329" y="271"/>
                    </a:cubicBezTo>
                    <a:cubicBezTo>
                      <a:pt x="334" y="267"/>
                      <a:pt x="336" y="261"/>
                      <a:pt x="335" y="253"/>
                    </a:cubicBezTo>
                    <a:close/>
                    <a:moveTo>
                      <a:pt x="277" y="231"/>
                    </a:moveTo>
                    <a:cubicBezTo>
                      <a:pt x="288" y="233"/>
                      <a:pt x="288" y="233"/>
                      <a:pt x="293" y="227"/>
                    </a:cubicBezTo>
                    <a:cubicBezTo>
                      <a:pt x="282" y="223"/>
                      <a:pt x="281" y="223"/>
                      <a:pt x="277" y="231"/>
                    </a:cubicBezTo>
                    <a:close/>
                    <a:moveTo>
                      <a:pt x="304" y="240"/>
                    </a:moveTo>
                    <a:cubicBezTo>
                      <a:pt x="289" y="239"/>
                      <a:pt x="288" y="240"/>
                      <a:pt x="287" y="250"/>
                    </a:cubicBezTo>
                    <a:cubicBezTo>
                      <a:pt x="294" y="249"/>
                      <a:pt x="299" y="247"/>
                      <a:pt x="304" y="240"/>
                    </a:cubicBezTo>
                    <a:close/>
                    <a:moveTo>
                      <a:pt x="314" y="75"/>
                    </a:moveTo>
                    <a:cubicBezTo>
                      <a:pt x="313" y="87"/>
                      <a:pt x="316" y="90"/>
                      <a:pt x="329" y="89"/>
                    </a:cubicBezTo>
                    <a:cubicBezTo>
                      <a:pt x="324" y="84"/>
                      <a:pt x="320" y="80"/>
                      <a:pt x="314" y="75"/>
                    </a:cubicBezTo>
                    <a:close/>
                    <a:moveTo>
                      <a:pt x="112" y="280"/>
                    </a:moveTo>
                    <a:cubicBezTo>
                      <a:pt x="108" y="275"/>
                      <a:pt x="105" y="272"/>
                      <a:pt x="100" y="266"/>
                    </a:cubicBezTo>
                    <a:cubicBezTo>
                      <a:pt x="100" y="273"/>
                      <a:pt x="100" y="277"/>
                      <a:pt x="100" y="281"/>
                    </a:cubicBezTo>
                    <a:cubicBezTo>
                      <a:pt x="103" y="281"/>
                      <a:pt x="106" y="281"/>
                      <a:pt x="112" y="280"/>
                    </a:cubicBezTo>
                    <a:close/>
                    <a:moveTo>
                      <a:pt x="250" y="165"/>
                    </a:moveTo>
                    <a:cubicBezTo>
                      <a:pt x="247" y="162"/>
                      <a:pt x="245" y="160"/>
                      <a:pt x="243" y="160"/>
                    </a:cubicBezTo>
                    <a:cubicBezTo>
                      <a:pt x="241" y="160"/>
                      <a:pt x="238" y="164"/>
                      <a:pt x="238" y="165"/>
                    </a:cubicBezTo>
                    <a:cubicBezTo>
                      <a:pt x="238" y="167"/>
                      <a:pt x="241" y="170"/>
                      <a:pt x="243" y="170"/>
                    </a:cubicBezTo>
                    <a:cubicBezTo>
                      <a:pt x="245" y="170"/>
                      <a:pt x="247" y="167"/>
                      <a:pt x="250" y="1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3649609" y="4859595"/>
              <a:ext cx="797713" cy="795559"/>
              <a:chOff x="2993276" y="296411"/>
              <a:chExt cx="1415647" cy="1411825"/>
            </a:xfrm>
            <a:grpFill/>
          </p:grpSpPr>
          <p:sp>
            <p:nvSpPr>
              <p:cNvPr id="46" name="Freeform 8"/>
              <p:cNvSpPr>
                <a:spLocks noEditPoints="1"/>
              </p:cNvSpPr>
              <p:nvPr/>
            </p:nvSpPr>
            <p:spPr bwMode="auto">
              <a:xfrm>
                <a:off x="2993276" y="296411"/>
                <a:ext cx="1415647" cy="1411825"/>
              </a:xfrm>
              <a:custGeom>
                <a:avLst/>
                <a:gdLst>
                  <a:gd name="T0" fmla="*/ 0 w 779"/>
                  <a:gd name="T1" fmla="*/ 78 h 777"/>
                  <a:gd name="T2" fmla="*/ 5 w 779"/>
                  <a:gd name="T3" fmla="*/ 65 h 777"/>
                  <a:gd name="T4" fmla="*/ 73 w 779"/>
                  <a:gd name="T5" fmla="*/ 2 h 777"/>
                  <a:gd name="T6" fmla="*/ 91 w 779"/>
                  <a:gd name="T7" fmla="*/ 0 h 777"/>
                  <a:gd name="T8" fmla="*/ 687 w 779"/>
                  <a:gd name="T9" fmla="*/ 0 h 777"/>
                  <a:gd name="T10" fmla="*/ 778 w 779"/>
                  <a:gd name="T11" fmla="*/ 92 h 777"/>
                  <a:gd name="T12" fmla="*/ 778 w 779"/>
                  <a:gd name="T13" fmla="*/ 685 h 777"/>
                  <a:gd name="T14" fmla="*/ 687 w 779"/>
                  <a:gd name="T15" fmla="*/ 776 h 777"/>
                  <a:gd name="T16" fmla="*/ 93 w 779"/>
                  <a:gd name="T17" fmla="*/ 776 h 777"/>
                  <a:gd name="T18" fmla="*/ 5 w 779"/>
                  <a:gd name="T19" fmla="*/ 712 h 777"/>
                  <a:gd name="T20" fmla="*/ 0 w 779"/>
                  <a:gd name="T21" fmla="*/ 697 h 777"/>
                  <a:gd name="T22" fmla="*/ 0 w 779"/>
                  <a:gd name="T23" fmla="*/ 78 h 777"/>
                  <a:gd name="T24" fmla="*/ 389 w 779"/>
                  <a:gd name="T25" fmla="*/ 755 h 777"/>
                  <a:gd name="T26" fmla="*/ 678 w 779"/>
                  <a:gd name="T27" fmla="*/ 755 h 777"/>
                  <a:gd name="T28" fmla="*/ 692 w 779"/>
                  <a:gd name="T29" fmla="*/ 755 h 777"/>
                  <a:gd name="T30" fmla="*/ 756 w 779"/>
                  <a:gd name="T31" fmla="*/ 699 h 777"/>
                  <a:gd name="T32" fmla="*/ 757 w 779"/>
                  <a:gd name="T33" fmla="*/ 676 h 777"/>
                  <a:gd name="T34" fmla="*/ 757 w 779"/>
                  <a:gd name="T35" fmla="*/ 97 h 777"/>
                  <a:gd name="T36" fmla="*/ 757 w 779"/>
                  <a:gd name="T37" fmla="*/ 89 h 777"/>
                  <a:gd name="T38" fmla="*/ 713 w 779"/>
                  <a:gd name="T39" fmla="*/ 26 h 777"/>
                  <a:gd name="T40" fmla="*/ 679 w 779"/>
                  <a:gd name="T41" fmla="*/ 21 h 777"/>
                  <a:gd name="T42" fmla="*/ 104 w 779"/>
                  <a:gd name="T43" fmla="*/ 21 h 777"/>
                  <a:gd name="T44" fmla="*/ 85 w 779"/>
                  <a:gd name="T45" fmla="*/ 22 h 777"/>
                  <a:gd name="T46" fmla="*/ 26 w 779"/>
                  <a:gd name="T47" fmla="*/ 72 h 777"/>
                  <a:gd name="T48" fmla="*/ 23 w 779"/>
                  <a:gd name="T49" fmla="*/ 99 h 777"/>
                  <a:gd name="T50" fmla="*/ 23 w 779"/>
                  <a:gd name="T51" fmla="*/ 677 h 777"/>
                  <a:gd name="T52" fmla="*/ 23 w 779"/>
                  <a:gd name="T53" fmla="*/ 689 h 777"/>
                  <a:gd name="T54" fmla="*/ 78 w 779"/>
                  <a:gd name="T55" fmla="*/ 754 h 777"/>
                  <a:gd name="T56" fmla="*/ 104 w 779"/>
                  <a:gd name="T57" fmla="*/ 755 h 777"/>
                  <a:gd name="T58" fmla="*/ 389 w 779"/>
                  <a:gd name="T59" fmla="*/ 755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79" h="777">
                    <a:moveTo>
                      <a:pt x="0" y="78"/>
                    </a:moveTo>
                    <a:cubicBezTo>
                      <a:pt x="2" y="74"/>
                      <a:pt x="4" y="69"/>
                      <a:pt x="5" y="65"/>
                    </a:cubicBezTo>
                    <a:cubicBezTo>
                      <a:pt x="17" y="32"/>
                      <a:pt x="39" y="10"/>
                      <a:pt x="73" y="2"/>
                    </a:cubicBezTo>
                    <a:cubicBezTo>
                      <a:pt x="79" y="1"/>
                      <a:pt x="85" y="0"/>
                      <a:pt x="91" y="0"/>
                    </a:cubicBezTo>
                    <a:cubicBezTo>
                      <a:pt x="290" y="0"/>
                      <a:pt x="488" y="1"/>
                      <a:pt x="687" y="0"/>
                    </a:cubicBezTo>
                    <a:cubicBezTo>
                      <a:pt x="736" y="0"/>
                      <a:pt x="779" y="41"/>
                      <a:pt x="778" y="92"/>
                    </a:cubicBezTo>
                    <a:cubicBezTo>
                      <a:pt x="778" y="290"/>
                      <a:pt x="778" y="487"/>
                      <a:pt x="778" y="685"/>
                    </a:cubicBezTo>
                    <a:cubicBezTo>
                      <a:pt x="778" y="736"/>
                      <a:pt x="739" y="776"/>
                      <a:pt x="687" y="776"/>
                    </a:cubicBezTo>
                    <a:cubicBezTo>
                      <a:pt x="489" y="777"/>
                      <a:pt x="291" y="777"/>
                      <a:pt x="93" y="776"/>
                    </a:cubicBezTo>
                    <a:cubicBezTo>
                      <a:pt x="52" y="776"/>
                      <a:pt x="18" y="751"/>
                      <a:pt x="5" y="712"/>
                    </a:cubicBezTo>
                    <a:cubicBezTo>
                      <a:pt x="4" y="707"/>
                      <a:pt x="2" y="702"/>
                      <a:pt x="0" y="697"/>
                    </a:cubicBezTo>
                    <a:cubicBezTo>
                      <a:pt x="0" y="490"/>
                      <a:pt x="0" y="284"/>
                      <a:pt x="0" y="78"/>
                    </a:cubicBezTo>
                    <a:close/>
                    <a:moveTo>
                      <a:pt x="389" y="755"/>
                    </a:moveTo>
                    <a:cubicBezTo>
                      <a:pt x="486" y="755"/>
                      <a:pt x="582" y="755"/>
                      <a:pt x="678" y="755"/>
                    </a:cubicBezTo>
                    <a:cubicBezTo>
                      <a:pt x="683" y="755"/>
                      <a:pt x="688" y="755"/>
                      <a:pt x="692" y="755"/>
                    </a:cubicBezTo>
                    <a:cubicBezTo>
                      <a:pt x="724" y="753"/>
                      <a:pt x="750" y="730"/>
                      <a:pt x="756" y="699"/>
                    </a:cubicBezTo>
                    <a:cubicBezTo>
                      <a:pt x="757" y="691"/>
                      <a:pt x="757" y="684"/>
                      <a:pt x="757" y="676"/>
                    </a:cubicBezTo>
                    <a:cubicBezTo>
                      <a:pt x="758" y="483"/>
                      <a:pt x="757" y="290"/>
                      <a:pt x="757" y="97"/>
                    </a:cubicBezTo>
                    <a:cubicBezTo>
                      <a:pt x="757" y="94"/>
                      <a:pt x="758" y="92"/>
                      <a:pt x="757" y="89"/>
                    </a:cubicBezTo>
                    <a:cubicBezTo>
                      <a:pt x="755" y="59"/>
                      <a:pt x="741" y="37"/>
                      <a:pt x="713" y="26"/>
                    </a:cubicBezTo>
                    <a:cubicBezTo>
                      <a:pt x="702" y="22"/>
                      <a:pt x="690" y="21"/>
                      <a:pt x="679" y="21"/>
                    </a:cubicBezTo>
                    <a:cubicBezTo>
                      <a:pt x="487" y="21"/>
                      <a:pt x="296" y="21"/>
                      <a:pt x="104" y="21"/>
                    </a:cubicBezTo>
                    <a:cubicBezTo>
                      <a:pt x="98" y="21"/>
                      <a:pt x="92" y="21"/>
                      <a:pt x="85" y="22"/>
                    </a:cubicBezTo>
                    <a:cubicBezTo>
                      <a:pt x="57" y="25"/>
                      <a:pt x="33" y="44"/>
                      <a:pt x="26" y="72"/>
                    </a:cubicBezTo>
                    <a:cubicBezTo>
                      <a:pt x="24" y="81"/>
                      <a:pt x="23" y="90"/>
                      <a:pt x="23" y="99"/>
                    </a:cubicBezTo>
                    <a:cubicBezTo>
                      <a:pt x="23" y="292"/>
                      <a:pt x="23" y="484"/>
                      <a:pt x="23" y="677"/>
                    </a:cubicBezTo>
                    <a:cubicBezTo>
                      <a:pt x="23" y="681"/>
                      <a:pt x="23" y="685"/>
                      <a:pt x="23" y="689"/>
                    </a:cubicBezTo>
                    <a:cubicBezTo>
                      <a:pt x="24" y="720"/>
                      <a:pt x="47" y="748"/>
                      <a:pt x="78" y="754"/>
                    </a:cubicBezTo>
                    <a:cubicBezTo>
                      <a:pt x="86" y="755"/>
                      <a:pt x="95" y="755"/>
                      <a:pt x="104" y="755"/>
                    </a:cubicBezTo>
                    <a:cubicBezTo>
                      <a:pt x="199" y="755"/>
                      <a:pt x="294" y="755"/>
                      <a:pt x="389" y="7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7" name="Freeform 9"/>
              <p:cNvSpPr>
                <a:spLocks noEditPoints="1"/>
              </p:cNvSpPr>
              <p:nvPr/>
            </p:nvSpPr>
            <p:spPr bwMode="auto">
              <a:xfrm>
                <a:off x="3052320" y="535465"/>
                <a:ext cx="1303182" cy="939342"/>
              </a:xfrm>
              <a:custGeom>
                <a:avLst/>
                <a:gdLst>
                  <a:gd name="T0" fmla="*/ 244 w 717"/>
                  <a:gd name="T1" fmla="*/ 437 h 517"/>
                  <a:gd name="T2" fmla="*/ 120 w 717"/>
                  <a:gd name="T3" fmla="*/ 403 h 517"/>
                  <a:gd name="T4" fmla="*/ 11 w 717"/>
                  <a:gd name="T5" fmla="*/ 319 h 517"/>
                  <a:gd name="T6" fmla="*/ 87 w 717"/>
                  <a:gd name="T7" fmla="*/ 232 h 517"/>
                  <a:gd name="T8" fmla="*/ 335 w 717"/>
                  <a:gd name="T9" fmla="*/ 181 h 517"/>
                  <a:gd name="T10" fmla="*/ 272 w 717"/>
                  <a:gd name="T11" fmla="*/ 6 h 517"/>
                  <a:gd name="T12" fmla="*/ 384 w 717"/>
                  <a:gd name="T13" fmla="*/ 42 h 517"/>
                  <a:gd name="T14" fmla="*/ 555 w 717"/>
                  <a:gd name="T15" fmla="*/ 37 h 517"/>
                  <a:gd name="T16" fmla="*/ 694 w 717"/>
                  <a:gd name="T17" fmla="*/ 244 h 517"/>
                  <a:gd name="T18" fmla="*/ 594 w 717"/>
                  <a:gd name="T19" fmla="*/ 377 h 517"/>
                  <a:gd name="T20" fmla="*/ 550 w 717"/>
                  <a:gd name="T21" fmla="*/ 486 h 517"/>
                  <a:gd name="T22" fmla="*/ 388 w 717"/>
                  <a:gd name="T23" fmla="*/ 499 h 517"/>
                  <a:gd name="T24" fmla="*/ 272 w 717"/>
                  <a:gd name="T25" fmla="*/ 448 h 517"/>
                  <a:gd name="T26" fmla="*/ 611 w 717"/>
                  <a:gd name="T27" fmla="*/ 269 h 517"/>
                  <a:gd name="T28" fmla="*/ 630 w 717"/>
                  <a:gd name="T29" fmla="*/ 449 h 517"/>
                  <a:gd name="T30" fmla="*/ 556 w 717"/>
                  <a:gd name="T31" fmla="*/ 171 h 517"/>
                  <a:gd name="T32" fmla="*/ 521 w 717"/>
                  <a:gd name="T33" fmla="*/ 102 h 517"/>
                  <a:gd name="T34" fmla="*/ 451 w 717"/>
                  <a:gd name="T35" fmla="*/ 354 h 517"/>
                  <a:gd name="T36" fmla="*/ 523 w 717"/>
                  <a:gd name="T37" fmla="*/ 414 h 517"/>
                  <a:gd name="T38" fmla="*/ 468 w 717"/>
                  <a:gd name="T39" fmla="*/ 350 h 517"/>
                  <a:gd name="T40" fmla="*/ 509 w 717"/>
                  <a:gd name="T41" fmla="*/ 287 h 517"/>
                  <a:gd name="T42" fmla="*/ 273 w 717"/>
                  <a:gd name="T43" fmla="*/ 352 h 517"/>
                  <a:gd name="T44" fmla="*/ 333 w 717"/>
                  <a:gd name="T45" fmla="*/ 447 h 517"/>
                  <a:gd name="T46" fmla="*/ 481 w 717"/>
                  <a:gd name="T47" fmla="*/ 157 h 517"/>
                  <a:gd name="T48" fmla="*/ 545 w 717"/>
                  <a:gd name="T49" fmla="*/ 198 h 517"/>
                  <a:gd name="T50" fmla="*/ 415 w 717"/>
                  <a:gd name="T51" fmla="*/ 114 h 517"/>
                  <a:gd name="T52" fmla="*/ 387 w 717"/>
                  <a:gd name="T53" fmla="*/ 54 h 517"/>
                  <a:gd name="T54" fmla="*/ 587 w 717"/>
                  <a:gd name="T55" fmla="*/ 233 h 517"/>
                  <a:gd name="T56" fmla="*/ 258 w 717"/>
                  <a:gd name="T57" fmla="*/ 215 h 517"/>
                  <a:gd name="T58" fmla="*/ 663 w 717"/>
                  <a:gd name="T59" fmla="*/ 226 h 517"/>
                  <a:gd name="T60" fmla="*/ 606 w 717"/>
                  <a:gd name="T61" fmla="*/ 124 h 517"/>
                  <a:gd name="T62" fmla="*/ 374 w 717"/>
                  <a:gd name="T63" fmla="*/ 109 h 517"/>
                  <a:gd name="T64" fmla="*/ 417 w 717"/>
                  <a:gd name="T65" fmla="*/ 195 h 517"/>
                  <a:gd name="T66" fmla="*/ 647 w 717"/>
                  <a:gd name="T67" fmla="*/ 135 h 517"/>
                  <a:gd name="T68" fmla="*/ 560 w 717"/>
                  <a:gd name="T69" fmla="*/ 48 h 517"/>
                  <a:gd name="T70" fmla="*/ 513 w 717"/>
                  <a:gd name="T71" fmla="*/ 49 h 517"/>
                  <a:gd name="T72" fmla="*/ 586 w 717"/>
                  <a:gd name="T73" fmla="*/ 479 h 517"/>
                  <a:gd name="T74" fmla="*/ 644 w 717"/>
                  <a:gd name="T75" fmla="*/ 411 h 517"/>
                  <a:gd name="T76" fmla="*/ 628 w 717"/>
                  <a:gd name="T77" fmla="*/ 295 h 517"/>
                  <a:gd name="T78" fmla="*/ 114 w 717"/>
                  <a:gd name="T79" fmla="*/ 332 h 517"/>
                  <a:gd name="T80" fmla="*/ 149 w 717"/>
                  <a:gd name="T81" fmla="*/ 228 h 517"/>
                  <a:gd name="T82" fmla="*/ 181 w 717"/>
                  <a:gd name="T83" fmla="*/ 235 h 517"/>
                  <a:gd name="T84" fmla="*/ 192 w 717"/>
                  <a:gd name="T85" fmla="*/ 217 h 517"/>
                  <a:gd name="T86" fmla="*/ 502 w 717"/>
                  <a:gd name="T87" fmla="*/ 144 h 517"/>
                  <a:gd name="T88" fmla="*/ 179 w 717"/>
                  <a:gd name="T89" fmla="*/ 271 h 517"/>
                  <a:gd name="T90" fmla="*/ 449 w 717"/>
                  <a:gd name="T91" fmla="*/ 207 h 517"/>
                  <a:gd name="T92" fmla="*/ 630 w 717"/>
                  <a:gd name="T93" fmla="*/ 261 h 517"/>
                  <a:gd name="T94" fmla="*/ 464 w 717"/>
                  <a:gd name="T95" fmla="*/ 491 h 517"/>
                  <a:gd name="T96" fmla="*/ 353 w 717"/>
                  <a:gd name="T97" fmla="*/ 338 h 517"/>
                  <a:gd name="T98" fmla="*/ 405 w 717"/>
                  <a:gd name="T99" fmla="*/ 474 h 517"/>
                  <a:gd name="T100" fmla="*/ 430 w 717"/>
                  <a:gd name="T101" fmla="*/ 113 h 517"/>
                  <a:gd name="T102" fmla="*/ 448 w 717"/>
                  <a:gd name="T103" fmla="*/ 418 h 517"/>
                  <a:gd name="T104" fmla="*/ 509 w 717"/>
                  <a:gd name="T105" fmla="*/ 76 h 517"/>
                  <a:gd name="T106" fmla="*/ 506 w 717"/>
                  <a:gd name="T107" fmla="*/ 27 h 517"/>
                  <a:gd name="T108" fmla="*/ 305 w 717"/>
                  <a:gd name="T109" fmla="*/ 410 h 517"/>
                  <a:gd name="T110" fmla="*/ 447 w 717"/>
                  <a:gd name="T111" fmla="*/ 50 h 517"/>
                  <a:gd name="T112" fmla="*/ 167 w 717"/>
                  <a:gd name="T113" fmla="*/ 241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17" h="517">
                    <a:moveTo>
                      <a:pt x="247" y="481"/>
                    </a:moveTo>
                    <a:cubicBezTo>
                      <a:pt x="240" y="479"/>
                      <a:pt x="231" y="476"/>
                      <a:pt x="230" y="467"/>
                    </a:cubicBezTo>
                    <a:cubicBezTo>
                      <a:pt x="228" y="458"/>
                      <a:pt x="236" y="453"/>
                      <a:pt x="243" y="449"/>
                    </a:cubicBezTo>
                    <a:cubicBezTo>
                      <a:pt x="248" y="445"/>
                      <a:pt x="254" y="442"/>
                      <a:pt x="260" y="438"/>
                    </a:cubicBezTo>
                    <a:cubicBezTo>
                      <a:pt x="256" y="425"/>
                      <a:pt x="259" y="414"/>
                      <a:pt x="276" y="409"/>
                    </a:cubicBezTo>
                    <a:cubicBezTo>
                      <a:pt x="265" y="399"/>
                      <a:pt x="254" y="392"/>
                      <a:pt x="240" y="394"/>
                    </a:cubicBezTo>
                    <a:cubicBezTo>
                      <a:pt x="224" y="396"/>
                      <a:pt x="218" y="418"/>
                      <a:pt x="226" y="429"/>
                    </a:cubicBezTo>
                    <a:cubicBezTo>
                      <a:pt x="227" y="431"/>
                      <a:pt x="230" y="431"/>
                      <a:pt x="232" y="432"/>
                    </a:cubicBezTo>
                    <a:cubicBezTo>
                      <a:pt x="235" y="427"/>
                      <a:pt x="237" y="422"/>
                      <a:pt x="240" y="417"/>
                    </a:cubicBezTo>
                    <a:cubicBezTo>
                      <a:pt x="248" y="425"/>
                      <a:pt x="249" y="430"/>
                      <a:pt x="244" y="437"/>
                    </a:cubicBezTo>
                    <a:cubicBezTo>
                      <a:pt x="239" y="443"/>
                      <a:pt x="230" y="444"/>
                      <a:pt x="224" y="438"/>
                    </a:cubicBezTo>
                    <a:cubicBezTo>
                      <a:pt x="219" y="434"/>
                      <a:pt x="215" y="427"/>
                      <a:pt x="213" y="421"/>
                    </a:cubicBezTo>
                    <a:cubicBezTo>
                      <a:pt x="209" y="405"/>
                      <a:pt x="210" y="402"/>
                      <a:pt x="224" y="393"/>
                    </a:cubicBezTo>
                    <a:cubicBezTo>
                      <a:pt x="228" y="390"/>
                      <a:pt x="231" y="388"/>
                      <a:pt x="235" y="386"/>
                    </a:cubicBezTo>
                    <a:cubicBezTo>
                      <a:pt x="233" y="382"/>
                      <a:pt x="230" y="379"/>
                      <a:pt x="227" y="375"/>
                    </a:cubicBezTo>
                    <a:cubicBezTo>
                      <a:pt x="220" y="382"/>
                      <a:pt x="213" y="388"/>
                      <a:pt x="205" y="394"/>
                    </a:cubicBezTo>
                    <a:cubicBezTo>
                      <a:pt x="196" y="384"/>
                      <a:pt x="186" y="374"/>
                      <a:pt x="178" y="364"/>
                    </a:cubicBezTo>
                    <a:cubicBezTo>
                      <a:pt x="171" y="357"/>
                      <a:pt x="164" y="354"/>
                      <a:pt x="155" y="353"/>
                    </a:cubicBezTo>
                    <a:cubicBezTo>
                      <a:pt x="136" y="351"/>
                      <a:pt x="120" y="364"/>
                      <a:pt x="118" y="383"/>
                    </a:cubicBezTo>
                    <a:cubicBezTo>
                      <a:pt x="117" y="389"/>
                      <a:pt x="118" y="397"/>
                      <a:pt x="120" y="403"/>
                    </a:cubicBezTo>
                    <a:cubicBezTo>
                      <a:pt x="123" y="411"/>
                      <a:pt x="132" y="412"/>
                      <a:pt x="138" y="406"/>
                    </a:cubicBezTo>
                    <a:cubicBezTo>
                      <a:pt x="142" y="402"/>
                      <a:pt x="144" y="396"/>
                      <a:pt x="147" y="392"/>
                    </a:cubicBezTo>
                    <a:cubicBezTo>
                      <a:pt x="153" y="401"/>
                      <a:pt x="151" y="411"/>
                      <a:pt x="141" y="417"/>
                    </a:cubicBezTo>
                    <a:cubicBezTo>
                      <a:pt x="132" y="423"/>
                      <a:pt x="123" y="420"/>
                      <a:pt x="117" y="410"/>
                    </a:cubicBezTo>
                    <a:cubicBezTo>
                      <a:pt x="111" y="401"/>
                      <a:pt x="110" y="389"/>
                      <a:pt x="110" y="378"/>
                    </a:cubicBezTo>
                    <a:cubicBezTo>
                      <a:pt x="110" y="375"/>
                      <a:pt x="111" y="371"/>
                      <a:pt x="111" y="366"/>
                    </a:cubicBezTo>
                    <a:cubicBezTo>
                      <a:pt x="108" y="366"/>
                      <a:pt x="105" y="366"/>
                      <a:pt x="102" y="367"/>
                    </a:cubicBezTo>
                    <a:cubicBezTo>
                      <a:pt x="82" y="371"/>
                      <a:pt x="61" y="373"/>
                      <a:pt x="41" y="368"/>
                    </a:cubicBezTo>
                    <a:cubicBezTo>
                      <a:pt x="24" y="363"/>
                      <a:pt x="11" y="354"/>
                      <a:pt x="4" y="337"/>
                    </a:cubicBezTo>
                    <a:cubicBezTo>
                      <a:pt x="0" y="328"/>
                      <a:pt x="2" y="323"/>
                      <a:pt x="11" y="319"/>
                    </a:cubicBezTo>
                    <a:cubicBezTo>
                      <a:pt x="22" y="315"/>
                      <a:pt x="26" y="317"/>
                      <a:pt x="31" y="329"/>
                    </a:cubicBezTo>
                    <a:cubicBezTo>
                      <a:pt x="27" y="329"/>
                      <a:pt x="24" y="328"/>
                      <a:pt x="21" y="329"/>
                    </a:cubicBezTo>
                    <a:cubicBezTo>
                      <a:pt x="13" y="330"/>
                      <a:pt x="11" y="336"/>
                      <a:pt x="16" y="342"/>
                    </a:cubicBezTo>
                    <a:cubicBezTo>
                      <a:pt x="23" y="352"/>
                      <a:pt x="33" y="359"/>
                      <a:pt x="48" y="358"/>
                    </a:cubicBezTo>
                    <a:cubicBezTo>
                      <a:pt x="45" y="345"/>
                      <a:pt x="37" y="334"/>
                      <a:pt x="40" y="320"/>
                    </a:cubicBezTo>
                    <a:cubicBezTo>
                      <a:pt x="50" y="328"/>
                      <a:pt x="59" y="340"/>
                      <a:pt x="75" y="332"/>
                    </a:cubicBezTo>
                    <a:cubicBezTo>
                      <a:pt x="68" y="320"/>
                      <a:pt x="54" y="309"/>
                      <a:pt x="57" y="291"/>
                    </a:cubicBezTo>
                    <a:cubicBezTo>
                      <a:pt x="72" y="293"/>
                      <a:pt x="81" y="305"/>
                      <a:pt x="90" y="315"/>
                    </a:cubicBezTo>
                    <a:cubicBezTo>
                      <a:pt x="95" y="307"/>
                      <a:pt x="98" y="256"/>
                      <a:pt x="96" y="231"/>
                    </a:cubicBezTo>
                    <a:cubicBezTo>
                      <a:pt x="93" y="232"/>
                      <a:pt x="90" y="232"/>
                      <a:pt x="87" y="232"/>
                    </a:cubicBezTo>
                    <a:cubicBezTo>
                      <a:pt x="78" y="232"/>
                      <a:pt x="69" y="233"/>
                      <a:pt x="60" y="231"/>
                    </a:cubicBezTo>
                    <a:cubicBezTo>
                      <a:pt x="41" y="228"/>
                      <a:pt x="31" y="215"/>
                      <a:pt x="31" y="196"/>
                    </a:cubicBezTo>
                    <a:cubicBezTo>
                      <a:pt x="31" y="184"/>
                      <a:pt x="34" y="173"/>
                      <a:pt x="39" y="161"/>
                    </a:cubicBezTo>
                    <a:cubicBezTo>
                      <a:pt x="41" y="163"/>
                      <a:pt x="42" y="163"/>
                      <a:pt x="44" y="165"/>
                    </a:cubicBezTo>
                    <a:cubicBezTo>
                      <a:pt x="61" y="181"/>
                      <a:pt x="81" y="184"/>
                      <a:pt x="103" y="180"/>
                    </a:cubicBezTo>
                    <a:cubicBezTo>
                      <a:pt x="113" y="177"/>
                      <a:pt x="124" y="174"/>
                      <a:pt x="133" y="168"/>
                    </a:cubicBezTo>
                    <a:cubicBezTo>
                      <a:pt x="179" y="143"/>
                      <a:pt x="238" y="156"/>
                      <a:pt x="270" y="185"/>
                    </a:cubicBezTo>
                    <a:cubicBezTo>
                      <a:pt x="277" y="191"/>
                      <a:pt x="287" y="197"/>
                      <a:pt x="296" y="201"/>
                    </a:cubicBezTo>
                    <a:cubicBezTo>
                      <a:pt x="302" y="203"/>
                      <a:pt x="310" y="204"/>
                      <a:pt x="317" y="203"/>
                    </a:cubicBezTo>
                    <a:cubicBezTo>
                      <a:pt x="328" y="201"/>
                      <a:pt x="335" y="193"/>
                      <a:pt x="335" y="181"/>
                    </a:cubicBezTo>
                    <a:cubicBezTo>
                      <a:pt x="335" y="168"/>
                      <a:pt x="339" y="156"/>
                      <a:pt x="348" y="144"/>
                    </a:cubicBezTo>
                    <a:cubicBezTo>
                      <a:pt x="336" y="143"/>
                      <a:pt x="325" y="141"/>
                      <a:pt x="315" y="140"/>
                    </a:cubicBezTo>
                    <a:cubicBezTo>
                      <a:pt x="289" y="136"/>
                      <a:pt x="264" y="131"/>
                      <a:pt x="240" y="121"/>
                    </a:cubicBezTo>
                    <a:cubicBezTo>
                      <a:pt x="227" y="115"/>
                      <a:pt x="216" y="108"/>
                      <a:pt x="205" y="100"/>
                    </a:cubicBezTo>
                    <a:cubicBezTo>
                      <a:pt x="197" y="95"/>
                      <a:pt x="191" y="86"/>
                      <a:pt x="189" y="76"/>
                    </a:cubicBezTo>
                    <a:cubicBezTo>
                      <a:pt x="193" y="70"/>
                      <a:pt x="200" y="69"/>
                      <a:pt x="206" y="69"/>
                    </a:cubicBezTo>
                    <a:cubicBezTo>
                      <a:pt x="225" y="67"/>
                      <a:pt x="244" y="65"/>
                      <a:pt x="263" y="64"/>
                    </a:cubicBezTo>
                    <a:cubicBezTo>
                      <a:pt x="267" y="63"/>
                      <a:pt x="270" y="64"/>
                      <a:pt x="275" y="64"/>
                    </a:cubicBezTo>
                    <a:cubicBezTo>
                      <a:pt x="270" y="43"/>
                      <a:pt x="259" y="24"/>
                      <a:pt x="265" y="1"/>
                    </a:cubicBezTo>
                    <a:cubicBezTo>
                      <a:pt x="268" y="3"/>
                      <a:pt x="270" y="4"/>
                      <a:pt x="272" y="6"/>
                    </a:cubicBezTo>
                    <a:cubicBezTo>
                      <a:pt x="289" y="22"/>
                      <a:pt x="306" y="38"/>
                      <a:pt x="323" y="53"/>
                    </a:cubicBezTo>
                    <a:cubicBezTo>
                      <a:pt x="325" y="56"/>
                      <a:pt x="328" y="58"/>
                      <a:pt x="332" y="59"/>
                    </a:cubicBezTo>
                    <a:cubicBezTo>
                      <a:pt x="341" y="61"/>
                      <a:pt x="344" y="57"/>
                      <a:pt x="341" y="47"/>
                    </a:cubicBezTo>
                    <a:cubicBezTo>
                      <a:pt x="335" y="46"/>
                      <a:pt x="329" y="44"/>
                      <a:pt x="323" y="42"/>
                    </a:cubicBezTo>
                    <a:cubicBezTo>
                      <a:pt x="321" y="42"/>
                      <a:pt x="320" y="40"/>
                      <a:pt x="316" y="38"/>
                    </a:cubicBezTo>
                    <a:cubicBezTo>
                      <a:pt x="324" y="36"/>
                      <a:pt x="330" y="34"/>
                      <a:pt x="337" y="32"/>
                    </a:cubicBezTo>
                    <a:cubicBezTo>
                      <a:pt x="332" y="22"/>
                      <a:pt x="323" y="14"/>
                      <a:pt x="324" y="0"/>
                    </a:cubicBezTo>
                    <a:cubicBezTo>
                      <a:pt x="329" y="3"/>
                      <a:pt x="333" y="4"/>
                      <a:pt x="336" y="7"/>
                    </a:cubicBezTo>
                    <a:cubicBezTo>
                      <a:pt x="347" y="15"/>
                      <a:pt x="357" y="24"/>
                      <a:pt x="367" y="34"/>
                    </a:cubicBezTo>
                    <a:cubicBezTo>
                      <a:pt x="372" y="39"/>
                      <a:pt x="377" y="42"/>
                      <a:pt x="384" y="42"/>
                    </a:cubicBezTo>
                    <a:cubicBezTo>
                      <a:pt x="394" y="43"/>
                      <a:pt x="403" y="45"/>
                      <a:pt x="412" y="47"/>
                    </a:cubicBezTo>
                    <a:cubicBezTo>
                      <a:pt x="419" y="49"/>
                      <a:pt x="424" y="53"/>
                      <a:pt x="431" y="56"/>
                    </a:cubicBezTo>
                    <a:cubicBezTo>
                      <a:pt x="449" y="34"/>
                      <a:pt x="474" y="33"/>
                      <a:pt x="501" y="36"/>
                    </a:cubicBezTo>
                    <a:cubicBezTo>
                      <a:pt x="501" y="32"/>
                      <a:pt x="500" y="28"/>
                      <a:pt x="500" y="25"/>
                    </a:cubicBezTo>
                    <a:cubicBezTo>
                      <a:pt x="500" y="21"/>
                      <a:pt x="500" y="18"/>
                      <a:pt x="501" y="14"/>
                    </a:cubicBezTo>
                    <a:cubicBezTo>
                      <a:pt x="503" y="8"/>
                      <a:pt x="509" y="5"/>
                      <a:pt x="515" y="5"/>
                    </a:cubicBezTo>
                    <a:cubicBezTo>
                      <a:pt x="522" y="5"/>
                      <a:pt x="524" y="10"/>
                      <a:pt x="525" y="15"/>
                    </a:cubicBezTo>
                    <a:cubicBezTo>
                      <a:pt x="526" y="19"/>
                      <a:pt x="526" y="23"/>
                      <a:pt x="526" y="26"/>
                    </a:cubicBezTo>
                    <a:cubicBezTo>
                      <a:pt x="526" y="29"/>
                      <a:pt x="527" y="32"/>
                      <a:pt x="527" y="36"/>
                    </a:cubicBezTo>
                    <a:cubicBezTo>
                      <a:pt x="536" y="36"/>
                      <a:pt x="546" y="36"/>
                      <a:pt x="555" y="37"/>
                    </a:cubicBezTo>
                    <a:cubicBezTo>
                      <a:pt x="565" y="38"/>
                      <a:pt x="574" y="42"/>
                      <a:pt x="580" y="50"/>
                    </a:cubicBezTo>
                    <a:cubicBezTo>
                      <a:pt x="586" y="58"/>
                      <a:pt x="594" y="60"/>
                      <a:pt x="603" y="57"/>
                    </a:cubicBezTo>
                    <a:cubicBezTo>
                      <a:pt x="615" y="52"/>
                      <a:pt x="628" y="53"/>
                      <a:pt x="640" y="57"/>
                    </a:cubicBezTo>
                    <a:cubicBezTo>
                      <a:pt x="656" y="62"/>
                      <a:pt x="665" y="74"/>
                      <a:pt x="670" y="90"/>
                    </a:cubicBezTo>
                    <a:cubicBezTo>
                      <a:pt x="674" y="103"/>
                      <a:pt x="673" y="117"/>
                      <a:pt x="671" y="131"/>
                    </a:cubicBezTo>
                    <a:cubicBezTo>
                      <a:pt x="671" y="137"/>
                      <a:pt x="670" y="142"/>
                      <a:pt x="669" y="149"/>
                    </a:cubicBezTo>
                    <a:cubicBezTo>
                      <a:pt x="674" y="149"/>
                      <a:pt x="678" y="149"/>
                      <a:pt x="682" y="149"/>
                    </a:cubicBezTo>
                    <a:cubicBezTo>
                      <a:pt x="696" y="150"/>
                      <a:pt x="706" y="157"/>
                      <a:pt x="711" y="170"/>
                    </a:cubicBezTo>
                    <a:cubicBezTo>
                      <a:pt x="715" y="184"/>
                      <a:pt x="717" y="198"/>
                      <a:pt x="709" y="212"/>
                    </a:cubicBezTo>
                    <a:cubicBezTo>
                      <a:pt x="703" y="222"/>
                      <a:pt x="699" y="232"/>
                      <a:pt x="694" y="244"/>
                    </a:cubicBezTo>
                    <a:cubicBezTo>
                      <a:pt x="689" y="242"/>
                      <a:pt x="684" y="240"/>
                      <a:pt x="678" y="238"/>
                    </a:cubicBezTo>
                    <a:cubicBezTo>
                      <a:pt x="668" y="254"/>
                      <a:pt x="656" y="270"/>
                      <a:pt x="637" y="282"/>
                    </a:cubicBezTo>
                    <a:cubicBezTo>
                      <a:pt x="642" y="285"/>
                      <a:pt x="644" y="287"/>
                      <a:pt x="647" y="288"/>
                    </a:cubicBezTo>
                    <a:cubicBezTo>
                      <a:pt x="650" y="290"/>
                      <a:pt x="654" y="292"/>
                      <a:pt x="658" y="294"/>
                    </a:cubicBezTo>
                    <a:cubicBezTo>
                      <a:pt x="664" y="298"/>
                      <a:pt x="667" y="303"/>
                      <a:pt x="665" y="311"/>
                    </a:cubicBezTo>
                    <a:cubicBezTo>
                      <a:pt x="664" y="318"/>
                      <a:pt x="657" y="324"/>
                      <a:pt x="649" y="325"/>
                    </a:cubicBezTo>
                    <a:cubicBezTo>
                      <a:pt x="634" y="327"/>
                      <a:pt x="623" y="320"/>
                      <a:pt x="615" y="309"/>
                    </a:cubicBezTo>
                    <a:cubicBezTo>
                      <a:pt x="611" y="304"/>
                      <a:pt x="608" y="299"/>
                      <a:pt x="604" y="292"/>
                    </a:cubicBezTo>
                    <a:cubicBezTo>
                      <a:pt x="604" y="308"/>
                      <a:pt x="604" y="322"/>
                      <a:pt x="603" y="335"/>
                    </a:cubicBezTo>
                    <a:cubicBezTo>
                      <a:pt x="601" y="349"/>
                      <a:pt x="597" y="362"/>
                      <a:pt x="594" y="377"/>
                    </a:cubicBezTo>
                    <a:cubicBezTo>
                      <a:pt x="600" y="378"/>
                      <a:pt x="608" y="378"/>
                      <a:pt x="615" y="380"/>
                    </a:cubicBezTo>
                    <a:cubicBezTo>
                      <a:pt x="621" y="381"/>
                      <a:pt x="627" y="383"/>
                      <a:pt x="632" y="386"/>
                    </a:cubicBezTo>
                    <a:cubicBezTo>
                      <a:pt x="645" y="393"/>
                      <a:pt x="651" y="404"/>
                      <a:pt x="652" y="419"/>
                    </a:cubicBezTo>
                    <a:cubicBezTo>
                      <a:pt x="652" y="435"/>
                      <a:pt x="647" y="450"/>
                      <a:pt x="639" y="466"/>
                    </a:cubicBezTo>
                    <a:cubicBezTo>
                      <a:pt x="631" y="462"/>
                      <a:pt x="623" y="458"/>
                      <a:pt x="613" y="453"/>
                    </a:cubicBezTo>
                    <a:cubicBezTo>
                      <a:pt x="613" y="459"/>
                      <a:pt x="613" y="464"/>
                      <a:pt x="612" y="468"/>
                    </a:cubicBezTo>
                    <a:cubicBezTo>
                      <a:pt x="611" y="477"/>
                      <a:pt x="611" y="487"/>
                      <a:pt x="608" y="495"/>
                    </a:cubicBezTo>
                    <a:cubicBezTo>
                      <a:pt x="605" y="505"/>
                      <a:pt x="598" y="507"/>
                      <a:pt x="589" y="503"/>
                    </a:cubicBezTo>
                    <a:cubicBezTo>
                      <a:pt x="576" y="498"/>
                      <a:pt x="567" y="490"/>
                      <a:pt x="559" y="478"/>
                    </a:cubicBezTo>
                    <a:cubicBezTo>
                      <a:pt x="556" y="481"/>
                      <a:pt x="553" y="484"/>
                      <a:pt x="550" y="486"/>
                    </a:cubicBezTo>
                    <a:cubicBezTo>
                      <a:pt x="542" y="493"/>
                      <a:pt x="537" y="493"/>
                      <a:pt x="529" y="486"/>
                    </a:cubicBezTo>
                    <a:cubicBezTo>
                      <a:pt x="519" y="478"/>
                      <a:pt x="511" y="468"/>
                      <a:pt x="507" y="455"/>
                    </a:cubicBezTo>
                    <a:cubicBezTo>
                      <a:pt x="502" y="455"/>
                      <a:pt x="498" y="455"/>
                      <a:pt x="492" y="455"/>
                    </a:cubicBezTo>
                    <a:cubicBezTo>
                      <a:pt x="497" y="463"/>
                      <a:pt x="507" y="467"/>
                      <a:pt x="507" y="477"/>
                    </a:cubicBezTo>
                    <a:cubicBezTo>
                      <a:pt x="499" y="480"/>
                      <a:pt x="493" y="474"/>
                      <a:pt x="486" y="473"/>
                    </a:cubicBezTo>
                    <a:cubicBezTo>
                      <a:pt x="480" y="482"/>
                      <a:pt x="474" y="492"/>
                      <a:pt x="468" y="501"/>
                    </a:cubicBezTo>
                    <a:cubicBezTo>
                      <a:pt x="455" y="496"/>
                      <a:pt x="447" y="487"/>
                      <a:pt x="437" y="477"/>
                    </a:cubicBezTo>
                    <a:cubicBezTo>
                      <a:pt x="436" y="480"/>
                      <a:pt x="436" y="483"/>
                      <a:pt x="435" y="485"/>
                    </a:cubicBezTo>
                    <a:cubicBezTo>
                      <a:pt x="433" y="490"/>
                      <a:pt x="432" y="494"/>
                      <a:pt x="429" y="498"/>
                    </a:cubicBezTo>
                    <a:cubicBezTo>
                      <a:pt x="419" y="514"/>
                      <a:pt x="399" y="514"/>
                      <a:pt x="388" y="499"/>
                    </a:cubicBezTo>
                    <a:cubicBezTo>
                      <a:pt x="381" y="489"/>
                      <a:pt x="378" y="478"/>
                      <a:pt x="378" y="464"/>
                    </a:cubicBezTo>
                    <a:cubicBezTo>
                      <a:pt x="364" y="463"/>
                      <a:pt x="351" y="462"/>
                      <a:pt x="337" y="462"/>
                    </a:cubicBezTo>
                    <a:cubicBezTo>
                      <a:pt x="334" y="482"/>
                      <a:pt x="331" y="501"/>
                      <a:pt x="310" y="510"/>
                    </a:cubicBezTo>
                    <a:cubicBezTo>
                      <a:pt x="294" y="517"/>
                      <a:pt x="278" y="513"/>
                      <a:pt x="261" y="506"/>
                    </a:cubicBezTo>
                    <a:cubicBezTo>
                      <a:pt x="263" y="501"/>
                      <a:pt x="265" y="497"/>
                      <a:pt x="268" y="492"/>
                    </a:cubicBezTo>
                    <a:cubicBezTo>
                      <a:pt x="264" y="489"/>
                      <a:pt x="259" y="487"/>
                      <a:pt x="255" y="485"/>
                    </a:cubicBezTo>
                    <a:cubicBezTo>
                      <a:pt x="266" y="486"/>
                      <a:pt x="278" y="488"/>
                      <a:pt x="287" y="476"/>
                    </a:cubicBezTo>
                    <a:cubicBezTo>
                      <a:pt x="282" y="475"/>
                      <a:pt x="279" y="475"/>
                      <a:pt x="276" y="474"/>
                    </a:cubicBezTo>
                    <a:cubicBezTo>
                      <a:pt x="267" y="472"/>
                      <a:pt x="265" y="468"/>
                      <a:pt x="268" y="459"/>
                    </a:cubicBezTo>
                    <a:cubicBezTo>
                      <a:pt x="269" y="455"/>
                      <a:pt x="270" y="451"/>
                      <a:pt x="272" y="448"/>
                    </a:cubicBezTo>
                    <a:cubicBezTo>
                      <a:pt x="260" y="446"/>
                      <a:pt x="252" y="450"/>
                      <a:pt x="246" y="459"/>
                    </a:cubicBezTo>
                    <a:cubicBezTo>
                      <a:pt x="242" y="467"/>
                      <a:pt x="241" y="474"/>
                      <a:pt x="247" y="481"/>
                    </a:cubicBezTo>
                    <a:close/>
                    <a:moveTo>
                      <a:pt x="615" y="274"/>
                    </a:moveTo>
                    <a:cubicBezTo>
                      <a:pt x="615" y="277"/>
                      <a:pt x="615" y="280"/>
                      <a:pt x="615" y="283"/>
                    </a:cubicBezTo>
                    <a:cubicBezTo>
                      <a:pt x="616" y="287"/>
                      <a:pt x="618" y="288"/>
                      <a:pt x="622" y="288"/>
                    </a:cubicBezTo>
                    <a:cubicBezTo>
                      <a:pt x="629" y="288"/>
                      <a:pt x="633" y="283"/>
                      <a:pt x="633" y="274"/>
                    </a:cubicBezTo>
                    <a:cubicBezTo>
                      <a:pt x="627" y="274"/>
                      <a:pt x="621" y="275"/>
                      <a:pt x="615" y="275"/>
                    </a:cubicBezTo>
                    <a:cubicBezTo>
                      <a:pt x="620" y="269"/>
                      <a:pt x="625" y="262"/>
                      <a:pt x="621" y="252"/>
                    </a:cubicBezTo>
                    <a:cubicBezTo>
                      <a:pt x="618" y="252"/>
                      <a:pt x="615" y="252"/>
                      <a:pt x="611" y="251"/>
                    </a:cubicBezTo>
                    <a:cubicBezTo>
                      <a:pt x="611" y="258"/>
                      <a:pt x="611" y="264"/>
                      <a:pt x="611" y="269"/>
                    </a:cubicBezTo>
                    <a:cubicBezTo>
                      <a:pt x="611" y="271"/>
                      <a:pt x="614" y="273"/>
                      <a:pt x="615" y="274"/>
                    </a:cubicBezTo>
                    <a:close/>
                    <a:moveTo>
                      <a:pt x="413" y="440"/>
                    </a:moveTo>
                    <a:cubicBezTo>
                      <a:pt x="415" y="438"/>
                      <a:pt x="418" y="436"/>
                      <a:pt x="422" y="433"/>
                    </a:cubicBezTo>
                    <a:cubicBezTo>
                      <a:pt x="406" y="431"/>
                      <a:pt x="393" y="429"/>
                      <a:pt x="378" y="427"/>
                    </a:cubicBezTo>
                    <a:cubicBezTo>
                      <a:pt x="390" y="441"/>
                      <a:pt x="396" y="443"/>
                      <a:pt x="413" y="440"/>
                    </a:cubicBezTo>
                    <a:cubicBezTo>
                      <a:pt x="404" y="448"/>
                      <a:pt x="399" y="457"/>
                      <a:pt x="401" y="469"/>
                    </a:cubicBezTo>
                    <a:cubicBezTo>
                      <a:pt x="411" y="462"/>
                      <a:pt x="426" y="446"/>
                      <a:pt x="429" y="437"/>
                    </a:cubicBezTo>
                    <a:cubicBezTo>
                      <a:pt x="423" y="438"/>
                      <a:pt x="418" y="439"/>
                      <a:pt x="413" y="440"/>
                    </a:cubicBezTo>
                    <a:close/>
                    <a:moveTo>
                      <a:pt x="603" y="440"/>
                    </a:moveTo>
                    <a:cubicBezTo>
                      <a:pt x="612" y="444"/>
                      <a:pt x="619" y="452"/>
                      <a:pt x="630" y="449"/>
                    </a:cubicBezTo>
                    <a:cubicBezTo>
                      <a:pt x="626" y="434"/>
                      <a:pt x="612" y="421"/>
                      <a:pt x="597" y="419"/>
                    </a:cubicBezTo>
                    <a:cubicBezTo>
                      <a:pt x="596" y="427"/>
                      <a:pt x="601" y="433"/>
                      <a:pt x="604" y="440"/>
                    </a:cubicBezTo>
                    <a:cubicBezTo>
                      <a:pt x="601" y="439"/>
                      <a:pt x="598" y="438"/>
                      <a:pt x="596" y="436"/>
                    </a:cubicBezTo>
                    <a:cubicBezTo>
                      <a:pt x="594" y="450"/>
                      <a:pt x="592" y="462"/>
                      <a:pt x="590" y="475"/>
                    </a:cubicBezTo>
                    <a:cubicBezTo>
                      <a:pt x="590" y="481"/>
                      <a:pt x="593" y="483"/>
                      <a:pt x="599" y="485"/>
                    </a:cubicBezTo>
                    <a:cubicBezTo>
                      <a:pt x="601" y="482"/>
                      <a:pt x="603" y="478"/>
                      <a:pt x="604" y="475"/>
                    </a:cubicBezTo>
                    <a:cubicBezTo>
                      <a:pt x="608" y="463"/>
                      <a:pt x="607" y="452"/>
                      <a:pt x="603" y="440"/>
                    </a:cubicBezTo>
                    <a:close/>
                    <a:moveTo>
                      <a:pt x="553" y="154"/>
                    </a:moveTo>
                    <a:cubicBezTo>
                      <a:pt x="552" y="157"/>
                      <a:pt x="551" y="159"/>
                      <a:pt x="551" y="161"/>
                    </a:cubicBezTo>
                    <a:cubicBezTo>
                      <a:pt x="550" y="166"/>
                      <a:pt x="551" y="169"/>
                      <a:pt x="556" y="171"/>
                    </a:cubicBezTo>
                    <a:cubicBezTo>
                      <a:pt x="560" y="173"/>
                      <a:pt x="564" y="170"/>
                      <a:pt x="565" y="166"/>
                    </a:cubicBezTo>
                    <a:cubicBezTo>
                      <a:pt x="567" y="161"/>
                      <a:pt x="569" y="155"/>
                      <a:pt x="570" y="149"/>
                    </a:cubicBezTo>
                    <a:cubicBezTo>
                      <a:pt x="570" y="147"/>
                      <a:pt x="568" y="144"/>
                      <a:pt x="567" y="144"/>
                    </a:cubicBezTo>
                    <a:cubicBezTo>
                      <a:pt x="565" y="143"/>
                      <a:pt x="562" y="144"/>
                      <a:pt x="560" y="146"/>
                    </a:cubicBezTo>
                    <a:cubicBezTo>
                      <a:pt x="558" y="147"/>
                      <a:pt x="556" y="149"/>
                      <a:pt x="555" y="151"/>
                    </a:cubicBezTo>
                    <a:cubicBezTo>
                      <a:pt x="555" y="147"/>
                      <a:pt x="557" y="142"/>
                      <a:pt x="555" y="140"/>
                    </a:cubicBezTo>
                    <a:cubicBezTo>
                      <a:pt x="549" y="133"/>
                      <a:pt x="551" y="126"/>
                      <a:pt x="551" y="118"/>
                    </a:cubicBezTo>
                    <a:cubicBezTo>
                      <a:pt x="551" y="112"/>
                      <a:pt x="550" y="106"/>
                      <a:pt x="549" y="100"/>
                    </a:cubicBezTo>
                    <a:cubicBezTo>
                      <a:pt x="547" y="91"/>
                      <a:pt x="541" y="86"/>
                      <a:pt x="530" y="86"/>
                    </a:cubicBezTo>
                    <a:cubicBezTo>
                      <a:pt x="527" y="91"/>
                      <a:pt x="525" y="96"/>
                      <a:pt x="521" y="102"/>
                    </a:cubicBezTo>
                    <a:cubicBezTo>
                      <a:pt x="526" y="102"/>
                      <a:pt x="528" y="102"/>
                      <a:pt x="531" y="103"/>
                    </a:cubicBezTo>
                    <a:cubicBezTo>
                      <a:pt x="542" y="104"/>
                      <a:pt x="544" y="107"/>
                      <a:pt x="541" y="118"/>
                    </a:cubicBezTo>
                    <a:cubicBezTo>
                      <a:pt x="538" y="126"/>
                      <a:pt x="537" y="135"/>
                      <a:pt x="536" y="144"/>
                    </a:cubicBezTo>
                    <a:cubicBezTo>
                      <a:pt x="536" y="156"/>
                      <a:pt x="541" y="159"/>
                      <a:pt x="553" y="154"/>
                    </a:cubicBezTo>
                    <a:close/>
                    <a:moveTo>
                      <a:pt x="373" y="328"/>
                    </a:moveTo>
                    <a:cubicBezTo>
                      <a:pt x="385" y="337"/>
                      <a:pt x="399" y="342"/>
                      <a:pt x="414" y="346"/>
                    </a:cubicBezTo>
                    <a:cubicBezTo>
                      <a:pt x="425" y="348"/>
                      <a:pt x="429" y="355"/>
                      <a:pt x="430" y="365"/>
                    </a:cubicBezTo>
                    <a:cubicBezTo>
                      <a:pt x="431" y="369"/>
                      <a:pt x="431" y="373"/>
                      <a:pt x="431" y="377"/>
                    </a:cubicBezTo>
                    <a:cubicBezTo>
                      <a:pt x="432" y="377"/>
                      <a:pt x="433" y="378"/>
                      <a:pt x="434" y="378"/>
                    </a:cubicBezTo>
                    <a:cubicBezTo>
                      <a:pt x="440" y="370"/>
                      <a:pt x="445" y="362"/>
                      <a:pt x="451" y="354"/>
                    </a:cubicBezTo>
                    <a:cubicBezTo>
                      <a:pt x="459" y="360"/>
                      <a:pt x="465" y="368"/>
                      <a:pt x="468" y="377"/>
                    </a:cubicBezTo>
                    <a:cubicBezTo>
                      <a:pt x="471" y="386"/>
                      <a:pt x="472" y="396"/>
                      <a:pt x="475" y="407"/>
                    </a:cubicBezTo>
                    <a:cubicBezTo>
                      <a:pt x="479" y="407"/>
                      <a:pt x="483" y="406"/>
                      <a:pt x="487" y="407"/>
                    </a:cubicBezTo>
                    <a:cubicBezTo>
                      <a:pt x="491" y="407"/>
                      <a:pt x="496" y="407"/>
                      <a:pt x="500" y="408"/>
                    </a:cubicBezTo>
                    <a:cubicBezTo>
                      <a:pt x="514" y="412"/>
                      <a:pt x="517" y="422"/>
                      <a:pt x="508" y="434"/>
                    </a:cubicBezTo>
                    <a:cubicBezTo>
                      <a:pt x="505" y="436"/>
                      <a:pt x="503" y="439"/>
                      <a:pt x="500" y="441"/>
                    </a:cubicBezTo>
                    <a:cubicBezTo>
                      <a:pt x="498" y="443"/>
                      <a:pt x="497" y="445"/>
                      <a:pt x="495" y="447"/>
                    </a:cubicBezTo>
                    <a:cubicBezTo>
                      <a:pt x="499" y="449"/>
                      <a:pt x="503" y="449"/>
                      <a:pt x="506" y="448"/>
                    </a:cubicBezTo>
                    <a:cubicBezTo>
                      <a:pt x="516" y="442"/>
                      <a:pt x="522" y="433"/>
                      <a:pt x="526" y="422"/>
                    </a:cubicBezTo>
                    <a:cubicBezTo>
                      <a:pt x="527" y="420"/>
                      <a:pt x="525" y="416"/>
                      <a:pt x="523" y="414"/>
                    </a:cubicBezTo>
                    <a:cubicBezTo>
                      <a:pt x="522" y="412"/>
                      <a:pt x="519" y="411"/>
                      <a:pt x="516" y="409"/>
                    </a:cubicBezTo>
                    <a:cubicBezTo>
                      <a:pt x="519" y="404"/>
                      <a:pt x="521" y="400"/>
                      <a:pt x="525" y="397"/>
                    </a:cubicBezTo>
                    <a:cubicBezTo>
                      <a:pt x="541" y="378"/>
                      <a:pt x="554" y="357"/>
                      <a:pt x="559" y="332"/>
                    </a:cubicBezTo>
                    <a:cubicBezTo>
                      <a:pt x="562" y="318"/>
                      <a:pt x="562" y="303"/>
                      <a:pt x="557" y="287"/>
                    </a:cubicBezTo>
                    <a:cubicBezTo>
                      <a:pt x="555" y="290"/>
                      <a:pt x="554" y="292"/>
                      <a:pt x="553" y="294"/>
                    </a:cubicBezTo>
                    <a:cubicBezTo>
                      <a:pt x="544" y="312"/>
                      <a:pt x="529" y="325"/>
                      <a:pt x="510" y="331"/>
                    </a:cubicBezTo>
                    <a:cubicBezTo>
                      <a:pt x="505" y="333"/>
                      <a:pt x="502" y="336"/>
                      <a:pt x="501" y="341"/>
                    </a:cubicBezTo>
                    <a:cubicBezTo>
                      <a:pt x="501" y="346"/>
                      <a:pt x="501" y="352"/>
                      <a:pt x="494" y="357"/>
                    </a:cubicBezTo>
                    <a:cubicBezTo>
                      <a:pt x="492" y="350"/>
                      <a:pt x="491" y="345"/>
                      <a:pt x="489" y="340"/>
                    </a:cubicBezTo>
                    <a:cubicBezTo>
                      <a:pt x="482" y="342"/>
                      <a:pt x="478" y="350"/>
                      <a:pt x="468" y="350"/>
                    </a:cubicBezTo>
                    <a:cubicBezTo>
                      <a:pt x="470" y="342"/>
                      <a:pt x="471" y="337"/>
                      <a:pt x="473" y="331"/>
                    </a:cubicBezTo>
                    <a:cubicBezTo>
                      <a:pt x="467" y="329"/>
                      <a:pt x="462" y="327"/>
                      <a:pt x="457" y="326"/>
                    </a:cubicBezTo>
                    <a:cubicBezTo>
                      <a:pt x="457" y="318"/>
                      <a:pt x="462" y="318"/>
                      <a:pt x="465" y="316"/>
                    </a:cubicBezTo>
                    <a:cubicBezTo>
                      <a:pt x="480" y="308"/>
                      <a:pt x="495" y="301"/>
                      <a:pt x="510" y="293"/>
                    </a:cubicBezTo>
                    <a:cubicBezTo>
                      <a:pt x="516" y="290"/>
                      <a:pt x="521" y="285"/>
                      <a:pt x="525" y="280"/>
                    </a:cubicBezTo>
                    <a:cubicBezTo>
                      <a:pt x="527" y="278"/>
                      <a:pt x="528" y="272"/>
                      <a:pt x="527" y="270"/>
                    </a:cubicBezTo>
                    <a:cubicBezTo>
                      <a:pt x="525" y="267"/>
                      <a:pt x="520" y="265"/>
                      <a:pt x="516" y="264"/>
                    </a:cubicBezTo>
                    <a:cubicBezTo>
                      <a:pt x="511" y="263"/>
                      <a:pt x="502" y="274"/>
                      <a:pt x="500" y="280"/>
                    </a:cubicBezTo>
                    <a:cubicBezTo>
                      <a:pt x="503" y="281"/>
                      <a:pt x="506" y="283"/>
                      <a:pt x="509" y="284"/>
                    </a:cubicBezTo>
                    <a:cubicBezTo>
                      <a:pt x="509" y="285"/>
                      <a:pt x="509" y="286"/>
                      <a:pt x="509" y="287"/>
                    </a:cubicBezTo>
                    <a:cubicBezTo>
                      <a:pt x="505" y="287"/>
                      <a:pt x="501" y="288"/>
                      <a:pt x="497" y="287"/>
                    </a:cubicBezTo>
                    <a:cubicBezTo>
                      <a:pt x="493" y="286"/>
                      <a:pt x="489" y="282"/>
                      <a:pt x="483" y="279"/>
                    </a:cubicBezTo>
                    <a:cubicBezTo>
                      <a:pt x="453" y="288"/>
                      <a:pt x="420" y="286"/>
                      <a:pt x="387" y="277"/>
                    </a:cubicBezTo>
                    <a:cubicBezTo>
                      <a:pt x="387" y="286"/>
                      <a:pt x="389" y="295"/>
                      <a:pt x="387" y="303"/>
                    </a:cubicBezTo>
                    <a:cubicBezTo>
                      <a:pt x="384" y="312"/>
                      <a:pt x="378" y="319"/>
                      <a:pt x="373" y="328"/>
                    </a:cubicBezTo>
                    <a:close/>
                    <a:moveTo>
                      <a:pt x="397" y="406"/>
                    </a:moveTo>
                    <a:cubicBezTo>
                      <a:pt x="395" y="399"/>
                      <a:pt x="392" y="393"/>
                      <a:pt x="392" y="386"/>
                    </a:cubicBezTo>
                    <a:cubicBezTo>
                      <a:pt x="391" y="380"/>
                      <a:pt x="393" y="373"/>
                      <a:pt x="394" y="366"/>
                    </a:cubicBezTo>
                    <a:cubicBezTo>
                      <a:pt x="353" y="367"/>
                      <a:pt x="313" y="359"/>
                      <a:pt x="275" y="348"/>
                    </a:cubicBezTo>
                    <a:cubicBezTo>
                      <a:pt x="274" y="350"/>
                      <a:pt x="273" y="351"/>
                      <a:pt x="273" y="352"/>
                    </a:cubicBezTo>
                    <a:cubicBezTo>
                      <a:pt x="273" y="357"/>
                      <a:pt x="273" y="362"/>
                      <a:pt x="273" y="367"/>
                    </a:cubicBezTo>
                    <a:cubicBezTo>
                      <a:pt x="272" y="372"/>
                      <a:pt x="272" y="377"/>
                      <a:pt x="271" y="382"/>
                    </a:cubicBezTo>
                    <a:cubicBezTo>
                      <a:pt x="266" y="395"/>
                      <a:pt x="268" y="398"/>
                      <a:pt x="283" y="400"/>
                    </a:cubicBezTo>
                    <a:cubicBezTo>
                      <a:pt x="284" y="396"/>
                      <a:pt x="286" y="391"/>
                      <a:pt x="288" y="386"/>
                    </a:cubicBezTo>
                    <a:cubicBezTo>
                      <a:pt x="294" y="374"/>
                      <a:pt x="303" y="370"/>
                      <a:pt x="316" y="373"/>
                    </a:cubicBezTo>
                    <a:cubicBezTo>
                      <a:pt x="322" y="374"/>
                      <a:pt x="327" y="377"/>
                      <a:pt x="332" y="380"/>
                    </a:cubicBezTo>
                    <a:cubicBezTo>
                      <a:pt x="347" y="389"/>
                      <a:pt x="347" y="401"/>
                      <a:pt x="333" y="410"/>
                    </a:cubicBezTo>
                    <a:cubicBezTo>
                      <a:pt x="331" y="411"/>
                      <a:pt x="330" y="411"/>
                      <a:pt x="328" y="412"/>
                    </a:cubicBezTo>
                    <a:cubicBezTo>
                      <a:pt x="321" y="415"/>
                      <a:pt x="320" y="418"/>
                      <a:pt x="323" y="425"/>
                    </a:cubicBezTo>
                    <a:cubicBezTo>
                      <a:pt x="326" y="433"/>
                      <a:pt x="329" y="440"/>
                      <a:pt x="333" y="447"/>
                    </a:cubicBezTo>
                    <a:cubicBezTo>
                      <a:pt x="334" y="450"/>
                      <a:pt x="338" y="453"/>
                      <a:pt x="341" y="453"/>
                    </a:cubicBezTo>
                    <a:cubicBezTo>
                      <a:pt x="352" y="454"/>
                      <a:pt x="363" y="455"/>
                      <a:pt x="374" y="454"/>
                    </a:cubicBezTo>
                    <a:cubicBezTo>
                      <a:pt x="378" y="454"/>
                      <a:pt x="381" y="451"/>
                      <a:pt x="387" y="449"/>
                    </a:cubicBezTo>
                    <a:cubicBezTo>
                      <a:pt x="381" y="445"/>
                      <a:pt x="377" y="442"/>
                      <a:pt x="374" y="439"/>
                    </a:cubicBezTo>
                    <a:cubicBezTo>
                      <a:pt x="362" y="429"/>
                      <a:pt x="363" y="419"/>
                      <a:pt x="377" y="413"/>
                    </a:cubicBezTo>
                    <a:cubicBezTo>
                      <a:pt x="384" y="410"/>
                      <a:pt x="391" y="408"/>
                      <a:pt x="397" y="406"/>
                    </a:cubicBezTo>
                    <a:close/>
                    <a:moveTo>
                      <a:pt x="493" y="178"/>
                    </a:moveTo>
                    <a:cubicBezTo>
                      <a:pt x="491" y="175"/>
                      <a:pt x="489" y="173"/>
                      <a:pt x="489" y="170"/>
                    </a:cubicBezTo>
                    <a:cubicBezTo>
                      <a:pt x="488" y="168"/>
                      <a:pt x="487" y="165"/>
                      <a:pt x="486" y="162"/>
                    </a:cubicBezTo>
                    <a:cubicBezTo>
                      <a:pt x="485" y="160"/>
                      <a:pt x="483" y="157"/>
                      <a:pt x="481" y="157"/>
                    </a:cubicBezTo>
                    <a:cubicBezTo>
                      <a:pt x="477" y="157"/>
                      <a:pt x="471" y="158"/>
                      <a:pt x="468" y="161"/>
                    </a:cubicBezTo>
                    <a:cubicBezTo>
                      <a:pt x="466" y="164"/>
                      <a:pt x="466" y="169"/>
                      <a:pt x="466" y="173"/>
                    </a:cubicBezTo>
                    <a:cubicBezTo>
                      <a:pt x="466" y="175"/>
                      <a:pt x="468" y="177"/>
                      <a:pt x="470" y="179"/>
                    </a:cubicBezTo>
                    <a:cubicBezTo>
                      <a:pt x="481" y="200"/>
                      <a:pt x="485" y="223"/>
                      <a:pt x="488" y="246"/>
                    </a:cubicBezTo>
                    <a:cubicBezTo>
                      <a:pt x="488" y="253"/>
                      <a:pt x="486" y="258"/>
                      <a:pt x="480" y="262"/>
                    </a:cubicBezTo>
                    <a:cubicBezTo>
                      <a:pt x="477" y="264"/>
                      <a:pt x="475" y="269"/>
                      <a:pt x="473" y="272"/>
                    </a:cubicBezTo>
                    <a:cubicBezTo>
                      <a:pt x="480" y="277"/>
                      <a:pt x="483" y="274"/>
                      <a:pt x="486" y="270"/>
                    </a:cubicBezTo>
                    <a:cubicBezTo>
                      <a:pt x="493" y="257"/>
                      <a:pt x="505" y="252"/>
                      <a:pt x="519" y="253"/>
                    </a:cubicBezTo>
                    <a:cubicBezTo>
                      <a:pt x="525" y="253"/>
                      <a:pt x="530" y="253"/>
                      <a:pt x="536" y="254"/>
                    </a:cubicBezTo>
                    <a:cubicBezTo>
                      <a:pt x="541" y="235"/>
                      <a:pt x="545" y="217"/>
                      <a:pt x="545" y="198"/>
                    </a:cubicBezTo>
                    <a:cubicBezTo>
                      <a:pt x="545" y="189"/>
                      <a:pt x="542" y="181"/>
                      <a:pt x="540" y="172"/>
                    </a:cubicBezTo>
                    <a:cubicBezTo>
                      <a:pt x="538" y="163"/>
                      <a:pt x="534" y="154"/>
                      <a:pt x="531" y="145"/>
                    </a:cubicBezTo>
                    <a:cubicBezTo>
                      <a:pt x="530" y="142"/>
                      <a:pt x="530" y="138"/>
                      <a:pt x="529" y="134"/>
                    </a:cubicBezTo>
                    <a:cubicBezTo>
                      <a:pt x="521" y="153"/>
                      <a:pt x="510" y="167"/>
                      <a:pt x="493" y="178"/>
                    </a:cubicBezTo>
                    <a:close/>
                    <a:moveTo>
                      <a:pt x="349" y="63"/>
                    </a:moveTo>
                    <a:cubicBezTo>
                      <a:pt x="375" y="84"/>
                      <a:pt x="395" y="110"/>
                      <a:pt x="404" y="142"/>
                    </a:cubicBezTo>
                    <a:cubicBezTo>
                      <a:pt x="412" y="144"/>
                      <a:pt x="419" y="144"/>
                      <a:pt x="426" y="146"/>
                    </a:cubicBezTo>
                    <a:cubicBezTo>
                      <a:pt x="432" y="147"/>
                      <a:pt x="438" y="151"/>
                      <a:pt x="444" y="153"/>
                    </a:cubicBezTo>
                    <a:cubicBezTo>
                      <a:pt x="450" y="133"/>
                      <a:pt x="438" y="118"/>
                      <a:pt x="421" y="116"/>
                    </a:cubicBezTo>
                    <a:cubicBezTo>
                      <a:pt x="419" y="115"/>
                      <a:pt x="417" y="115"/>
                      <a:pt x="415" y="114"/>
                    </a:cubicBezTo>
                    <a:cubicBezTo>
                      <a:pt x="409" y="112"/>
                      <a:pt x="408" y="110"/>
                      <a:pt x="410" y="104"/>
                    </a:cubicBezTo>
                    <a:cubicBezTo>
                      <a:pt x="413" y="97"/>
                      <a:pt x="416" y="91"/>
                      <a:pt x="419" y="84"/>
                    </a:cubicBezTo>
                    <a:cubicBezTo>
                      <a:pt x="421" y="79"/>
                      <a:pt x="423" y="74"/>
                      <a:pt x="423" y="69"/>
                    </a:cubicBezTo>
                    <a:cubicBezTo>
                      <a:pt x="424" y="62"/>
                      <a:pt x="423" y="61"/>
                      <a:pt x="414" y="61"/>
                    </a:cubicBezTo>
                    <a:cubicBezTo>
                      <a:pt x="413" y="65"/>
                      <a:pt x="412" y="69"/>
                      <a:pt x="411" y="76"/>
                    </a:cubicBezTo>
                    <a:cubicBezTo>
                      <a:pt x="406" y="70"/>
                      <a:pt x="403" y="66"/>
                      <a:pt x="399" y="61"/>
                    </a:cubicBezTo>
                    <a:cubicBezTo>
                      <a:pt x="387" y="69"/>
                      <a:pt x="397" y="77"/>
                      <a:pt x="396" y="84"/>
                    </a:cubicBezTo>
                    <a:cubicBezTo>
                      <a:pt x="391" y="85"/>
                      <a:pt x="390" y="83"/>
                      <a:pt x="390" y="79"/>
                    </a:cubicBezTo>
                    <a:cubicBezTo>
                      <a:pt x="390" y="73"/>
                      <a:pt x="391" y="67"/>
                      <a:pt x="390" y="61"/>
                    </a:cubicBezTo>
                    <a:cubicBezTo>
                      <a:pt x="390" y="59"/>
                      <a:pt x="389" y="55"/>
                      <a:pt x="387" y="54"/>
                    </a:cubicBezTo>
                    <a:cubicBezTo>
                      <a:pt x="378" y="47"/>
                      <a:pt x="357" y="52"/>
                      <a:pt x="349" y="63"/>
                    </a:cubicBezTo>
                    <a:close/>
                    <a:moveTo>
                      <a:pt x="603" y="224"/>
                    </a:moveTo>
                    <a:cubicBezTo>
                      <a:pt x="599" y="218"/>
                      <a:pt x="599" y="218"/>
                      <a:pt x="601" y="215"/>
                    </a:cubicBezTo>
                    <a:cubicBezTo>
                      <a:pt x="605" y="205"/>
                      <a:pt x="605" y="197"/>
                      <a:pt x="597" y="190"/>
                    </a:cubicBezTo>
                    <a:cubicBezTo>
                      <a:pt x="591" y="186"/>
                      <a:pt x="585" y="183"/>
                      <a:pt x="578" y="180"/>
                    </a:cubicBezTo>
                    <a:cubicBezTo>
                      <a:pt x="572" y="177"/>
                      <a:pt x="568" y="179"/>
                      <a:pt x="567" y="186"/>
                    </a:cubicBezTo>
                    <a:cubicBezTo>
                      <a:pt x="565" y="197"/>
                      <a:pt x="566" y="208"/>
                      <a:pt x="569" y="220"/>
                    </a:cubicBezTo>
                    <a:cubicBezTo>
                      <a:pt x="574" y="217"/>
                      <a:pt x="579" y="214"/>
                      <a:pt x="584" y="213"/>
                    </a:cubicBezTo>
                    <a:cubicBezTo>
                      <a:pt x="590" y="212"/>
                      <a:pt x="592" y="215"/>
                      <a:pt x="595" y="225"/>
                    </a:cubicBezTo>
                    <a:cubicBezTo>
                      <a:pt x="592" y="227"/>
                      <a:pt x="589" y="230"/>
                      <a:pt x="587" y="233"/>
                    </a:cubicBezTo>
                    <a:cubicBezTo>
                      <a:pt x="585" y="235"/>
                      <a:pt x="584" y="239"/>
                      <a:pt x="585" y="241"/>
                    </a:cubicBezTo>
                    <a:cubicBezTo>
                      <a:pt x="591" y="251"/>
                      <a:pt x="597" y="260"/>
                      <a:pt x="603" y="270"/>
                    </a:cubicBezTo>
                    <a:cubicBezTo>
                      <a:pt x="604" y="258"/>
                      <a:pt x="605" y="248"/>
                      <a:pt x="606" y="237"/>
                    </a:cubicBezTo>
                    <a:cubicBezTo>
                      <a:pt x="617" y="238"/>
                      <a:pt x="621" y="236"/>
                      <a:pt x="623" y="225"/>
                    </a:cubicBezTo>
                    <a:cubicBezTo>
                      <a:pt x="625" y="217"/>
                      <a:pt x="622" y="213"/>
                      <a:pt x="611" y="209"/>
                    </a:cubicBezTo>
                    <a:cubicBezTo>
                      <a:pt x="608" y="214"/>
                      <a:pt x="606" y="218"/>
                      <a:pt x="603" y="224"/>
                    </a:cubicBezTo>
                    <a:close/>
                    <a:moveTo>
                      <a:pt x="258" y="215"/>
                    </a:moveTo>
                    <a:cubicBezTo>
                      <a:pt x="239" y="225"/>
                      <a:pt x="230" y="249"/>
                      <a:pt x="235" y="271"/>
                    </a:cubicBezTo>
                    <a:cubicBezTo>
                      <a:pt x="240" y="291"/>
                      <a:pt x="255" y="306"/>
                      <a:pt x="272" y="306"/>
                    </a:cubicBezTo>
                    <a:cubicBezTo>
                      <a:pt x="257" y="278"/>
                      <a:pt x="249" y="249"/>
                      <a:pt x="258" y="215"/>
                    </a:cubicBezTo>
                    <a:close/>
                    <a:moveTo>
                      <a:pt x="255" y="103"/>
                    </a:moveTo>
                    <a:cubicBezTo>
                      <a:pt x="275" y="95"/>
                      <a:pt x="292" y="104"/>
                      <a:pt x="311" y="107"/>
                    </a:cubicBezTo>
                    <a:cubicBezTo>
                      <a:pt x="298" y="89"/>
                      <a:pt x="261" y="83"/>
                      <a:pt x="238" y="93"/>
                    </a:cubicBezTo>
                    <a:cubicBezTo>
                      <a:pt x="239" y="119"/>
                      <a:pt x="264" y="135"/>
                      <a:pt x="287" y="126"/>
                    </a:cubicBezTo>
                    <a:cubicBezTo>
                      <a:pt x="275" y="121"/>
                      <a:pt x="264" y="116"/>
                      <a:pt x="255" y="103"/>
                    </a:cubicBezTo>
                    <a:close/>
                    <a:moveTo>
                      <a:pt x="686" y="237"/>
                    </a:moveTo>
                    <a:cubicBezTo>
                      <a:pt x="693" y="223"/>
                      <a:pt x="689" y="215"/>
                      <a:pt x="682" y="207"/>
                    </a:cubicBezTo>
                    <a:cubicBezTo>
                      <a:pt x="677" y="201"/>
                      <a:pt x="672" y="195"/>
                      <a:pt x="662" y="198"/>
                    </a:cubicBezTo>
                    <a:cubicBezTo>
                      <a:pt x="663" y="202"/>
                      <a:pt x="662" y="205"/>
                      <a:pt x="664" y="207"/>
                    </a:cubicBezTo>
                    <a:cubicBezTo>
                      <a:pt x="670" y="214"/>
                      <a:pt x="667" y="220"/>
                      <a:pt x="663" y="226"/>
                    </a:cubicBezTo>
                    <a:cubicBezTo>
                      <a:pt x="659" y="232"/>
                      <a:pt x="654" y="239"/>
                      <a:pt x="649" y="245"/>
                    </a:cubicBezTo>
                    <a:cubicBezTo>
                      <a:pt x="644" y="251"/>
                      <a:pt x="643" y="257"/>
                      <a:pt x="647" y="263"/>
                    </a:cubicBezTo>
                    <a:cubicBezTo>
                      <a:pt x="658" y="257"/>
                      <a:pt x="658" y="257"/>
                      <a:pt x="675" y="220"/>
                    </a:cubicBezTo>
                    <a:cubicBezTo>
                      <a:pt x="679" y="226"/>
                      <a:pt x="682" y="231"/>
                      <a:pt x="686" y="237"/>
                    </a:cubicBezTo>
                    <a:close/>
                    <a:moveTo>
                      <a:pt x="174" y="312"/>
                    </a:moveTo>
                    <a:cubicBezTo>
                      <a:pt x="182" y="317"/>
                      <a:pt x="191" y="322"/>
                      <a:pt x="199" y="329"/>
                    </a:cubicBezTo>
                    <a:cubicBezTo>
                      <a:pt x="207" y="335"/>
                      <a:pt x="214" y="343"/>
                      <a:pt x="221" y="350"/>
                    </a:cubicBezTo>
                    <a:cubicBezTo>
                      <a:pt x="228" y="335"/>
                      <a:pt x="225" y="322"/>
                      <a:pt x="214" y="313"/>
                    </a:cubicBezTo>
                    <a:cubicBezTo>
                      <a:pt x="202" y="303"/>
                      <a:pt x="185" y="303"/>
                      <a:pt x="174" y="312"/>
                    </a:cubicBezTo>
                    <a:close/>
                    <a:moveTo>
                      <a:pt x="606" y="124"/>
                    </a:moveTo>
                    <a:cubicBezTo>
                      <a:pt x="603" y="128"/>
                      <a:pt x="601" y="131"/>
                      <a:pt x="598" y="133"/>
                    </a:cubicBezTo>
                    <a:cubicBezTo>
                      <a:pt x="592" y="139"/>
                      <a:pt x="587" y="146"/>
                      <a:pt x="580" y="150"/>
                    </a:cubicBezTo>
                    <a:cubicBezTo>
                      <a:pt x="572" y="156"/>
                      <a:pt x="569" y="163"/>
                      <a:pt x="569" y="173"/>
                    </a:cubicBezTo>
                    <a:cubicBezTo>
                      <a:pt x="582" y="174"/>
                      <a:pt x="593" y="172"/>
                      <a:pt x="601" y="162"/>
                    </a:cubicBezTo>
                    <a:cubicBezTo>
                      <a:pt x="610" y="151"/>
                      <a:pt x="610" y="139"/>
                      <a:pt x="606" y="124"/>
                    </a:cubicBezTo>
                    <a:close/>
                    <a:moveTo>
                      <a:pt x="374" y="109"/>
                    </a:moveTo>
                    <a:cubicBezTo>
                      <a:pt x="360" y="89"/>
                      <a:pt x="328" y="70"/>
                      <a:pt x="304" y="68"/>
                    </a:cubicBezTo>
                    <a:cubicBezTo>
                      <a:pt x="301" y="82"/>
                      <a:pt x="309" y="95"/>
                      <a:pt x="327" y="103"/>
                    </a:cubicBezTo>
                    <a:cubicBezTo>
                      <a:pt x="325" y="97"/>
                      <a:pt x="324" y="91"/>
                      <a:pt x="322" y="83"/>
                    </a:cubicBezTo>
                    <a:cubicBezTo>
                      <a:pt x="342" y="89"/>
                      <a:pt x="357" y="101"/>
                      <a:pt x="374" y="109"/>
                    </a:cubicBezTo>
                    <a:close/>
                    <a:moveTo>
                      <a:pt x="417" y="195"/>
                    </a:moveTo>
                    <a:cubicBezTo>
                      <a:pt x="414" y="192"/>
                      <a:pt x="413" y="191"/>
                      <a:pt x="411" y="189"/>
                    </a:cubicBezTo>
                    <a:cubicBezTo>
                      <a:pt x="408" y="186"/>
                      <a:pt x="404" y="184"/>
                      <a:pt x="399" y="186"/>
                    </a:cubicBezTo>
                    <a:cubicBezTo>
                      <a:pt x="394" y="188"/>
                      <a:pt x="393" y="193"/>
                      <a:pt x="394" y="197"/>
                    </a:cubicBezTo>
                    <a:cubicBezTo>
                      <a:pt x="396" y="204"/>
                      <a:pt x="397" y="212"/>
                      <a:pt x="400" y="218"/>
                    </a:cubicBezTo>
                    <a:cubicBezTo>
                      <a:pt x="404" y="228"/>
                      <a:pt x="413" y="233"/>
                      <a:pt x="424" y="233"/>
                    </a:cubicBezTo>
                    <a:cubicBezTo>
                      <a:pt x="428" y="233"/>
                      <a:pt x="433" y="231"/>
                      <a:pt x="436" y="228"/>
                    </a:cubicBezTo>
                    <a:cubicBezTo>
                      <a:pt x="440" y="224"/>
                      <a:pt x="437" y="219"/>
                      <a:pt x="434" y="216"/>
                    </a:cubicBezTo>
                    <a:cubicBezTo>
                      <a:pt x="419" y="221"/>
                      <a:pt x="413" y="220"/>
                      <a:pt x="409" y="213"/>
                    </a:cubicBezTo>
                    <a:cubicBezTo>
                      <a:pt x="406" y="207"/>
                      <a:pt x="407" y="204"/>
                      <a:pt x="417" y="195"/>
                    </a:cubicBezTo>
                    <a:close/>
                    <a:moveTo>
                      <a:pt x="696" y="220"/>
                    </a:moveTo>
                    <a:cubicBezTo>
                      <a:pt x="706" y="210"/>
                      <a:pt x="711" y="196"/>
                      <a:pt x="706" y="182"/>
                    </a:cubicBezTo>
                    <a:cubicBezTo>
                      <a:pt x="703" y="173"/>
                      <a:pt x="699" y="164"/>
                      <a:pt x="688" y="160"/>
                    </a:cubicBezTo>
                    <a:cubicBezTo>
                      <a:pt x="683" y="183"/>
                      <a:pt x="686" y="211"/>
                      <a:pt x="696" y="220"/>
                    </a:cubicBezTo>
                    <a:close/>
                    <a:moveTo>
                      <a:pt x="648" y="150"/>
                    </a:moveTo>
                    <a:cubicBezTo>
                      <a:pt x="657" y="145"/>
                      <a:pt x="661" y="141"/>
                      <a:pt x="663" y="132"/>
                    </a:cubicBezTo>
                    <a:cubicBezTo>
                      <a:pt x="667" y="117"/>
                      <a:pt x="665" y="102"/>
                      <a:pt x="661" y="88"/>
                    </a:cubicBezTo>
                    <a:cubicBezTo>
                      <a:pt x="659" y="81"/>
                      <a:pt x="654" y="78"/>
                      <a:pt x="646" y="79"/>
                    </a:cubicBezTo>
                    <a:cubicBezTo>
                      <a:pt x="647" y="83"/>
                      <a:pt x="648" y="86"/>
                      <a:pt x="649" y="89"/>
                    </a:cubicBezTo>
                    <a:cubicBezTo>
                      <a:pt x="653" y="105"/>
                      <a:pt x="654" y="120"/>
                      <a:pt x="647" y="135"/>
                    </a:cubicBezTo>
                    <a:cubicBezTo>
                      <a:pt x="644" y="140"/>
                      <a:pt x="646" y="145"/>
                      <a:pt x="648" y="150"/>
                    </a:cubicBezTo>
                    <a:close/>
                    <a:moveTo>
                      <a:pt x="324" y="240"/>
                    </a:moveTo>
                    <a:cubicBezTo>
                      <a:pt x="319" y="249"/>
                      <a:pt x="319" y="258"/>
                      <a:pt x="321" y="267"/>
                    </a:cubicBezTo>
                    <a:cubicBezTo>
                      <a:pt x="323" y="284"/>
                      <a:pt x="340" y="297"/>
                      <a:pt x="362" y="281"/>
                    </a:cubicBezTo>
                    <a:cubicBezTo>
                      <a:pt x="342" y="273"/>
                      <a:pt x="330" y="260"/>
                      <a:pt x="324" y="240"/>
                    </a:cubicBezTo>
                    <a:close/>
                    <a:moveTo>
                      <a:pt x="560" y="48"/>
                    </a:moveTo>
                    <a:cubicBezTo>
                      <a:pt x="542" y="44"/>
                      <a:pt x="526" y="49"/>
                      <a:pt x="519" y="59"/>
                    </a:cubicBezTo>
                    <a:cubicBezTo>
                      <a:pt x="513" y="68"/>
                      <a:pt x="512" y="80"/>
                      <a:pt x="519" y="91"/>
                    </a:cubicBezTo>
                    <a:cubicBezTo>
                      <a:pt x="525" y="83"/>
                      <a:pt x="531" y="76"/>
                      <a:pt x="535" y="69"/>
                    </a:cubicBezTo>
                    <a:cubicBezTo>
                      <a:pt x="541" y="59"/>
                      <a:pt x="546" y="50"/>
                      <a:pt x="560" y="48"/>
                    </a:cubicBezTo>
                    <a:close/>
                    <a:moveTo>
                      <a:pt x="295" y="449"/>
                    </a:moveTo>
                    <a:cubicBezTo>
                      <a:pt x="295" y="442"/>
                      <a:pt x="294" y="436"/>
                      <a:pt x="296" y="433"/>
                    </a:cubicBezTo>
                    <a:cubicBezTo>
                      <a:pt x="298" y="429"/>
                      <a:pt x="303" y="427"/>
                      <a:pt x="307" y="424"/>
                    </a:cubicBezTo>
                    <a:cubicBezTo>
                      <a:pt x="298" y="418"/>
                      <a:pt x="293" y="417"/>
                      <a:pt x="285" y="418"/>
                    </a:cubicBezTo>
                    <a:cubicBezTo>
                      <a:pt x="276" y="419"/>
                      <a:pt x="272" y="423"/>
                      <a:pt x="272" y="431"/>
                    </a:cubicBezTo>
                    <a:cubicBezTo>
                      <a:pt x="271" y="440"/>
                      <a:pt x="274" y="445"/>
                      <a:pt x="282" y="447"/>
                    </a:cubicBezTo>
                    <a:cubicBezTo>
                      <a:pt x="286" y="448"/>
                      <a:pt x="291" y="448"/>
                      <a:pt x="295" y="449"/>
                    </a:cubicBezTo>
                    <a:close/>
                    <a:moveTo>
                      <a:pt x="484" y="67"/>
                    </a:moveTo>
                    <a:cubicBezTo>
                      <a:pt x="496" y="73"/>
                      <a:pt x="511" y="66"/>
                      <a:pt x="514" y="55"/>
                    </a:cubicBezTo>
                    <a:cubicBezTo>
                      <a:pt x="515" y="53"/>
                      <a:pt x="514" y="50"/>
                      <a:pt x="513" y="49"/>
                    </a:cubicBezTo>
                    <a:cubicBezTo>
                      <a:pt x="508" y="46"/>
                      <a:pt x="503" y="43"/>
                      <a:pt x="498" y="41"/>
                    </a:cubicBezTo>
                    <a:cubicBezTo>
                      <a:pt x="492" y="40"/>
                      <a:pt x="487" y="37"/>
                      <a:pt x="479" y="42"/>
                    </a:cubicBezTo>
                    <a:cubicBezTo>
                      <a:pt x="489" y="49"/>
                      <a:pt x="489" y="58"/>
                      <a:pt x="484" y="67"/>
                    </a:cubicBezTo>
                    <a:close/>
                    <a:moveTo>
                      <a:pt x="61" y="353"/>
                    </a:moveTo>
                    <a:cubicBezTo>
                      <a:pt x="66" y="364"/>
                      <a:pt x="75" y="365"/>
                      <a:pt x="86" y="366"/>
                    </a:cubicBezTo>
                    <a:cubicBezTo>
                      <a:pt x="95" y="366"/>
                      <a:pt x="104" y="365"/>
                      <a:pt x="110" y="355"/>
                    </a:cubicBezTo>
                    <a:cubicBezTo>
                      <a:pt x="96" y="345"/>
                      <a:pt x="74" y="344"/>
                      <a:pt x="61" y="353"/>
                    </a:cubicBezTo>
                    <a:close/>
                    <a:moveTo>
                      <a:pt x="552" y="467"/>
                    </a:moveTo>
                    <a:cubicBezTo>
                      <a:pt x="564" y="474"/>
                      <a:pt x="570" y="488"/>
                      <a:pt x="586" y="488"/>
                    </a:cubicBezTo>
                    <a:cubicBezTo>
                      <a:pt x="586" y="484"/>
                      <a:pt x="586" y="481"/>
                      <a:pt x="586" y="479"/>
                    </a:cubicBezTo>
                    <a:cubicBezTo>
                      <a:pt x="580" y="475"/>
                      <a:pt x="574" y="471"/>
                      <a:pt x="568" y="467"/>
                    </a:cubicBezTo>
                    <a:cubicBezTo>
                      <a:pt x="563" y="463"/>
                      <a:pt x="558" y="458"/>
                      <a:pt x="552" y="454"/>
                    </a:cubicBezTo>
                    <a:cubicBezTo>
                      <a:pt x="549" y="457"/>
                      <a:pt x="544" y="461"/>
                      <a:pt x="539" y="465"/>
                    </a:cubicBezTo>
                    <a:cubicBezTo>
                      <a:pt x="534" y="471"/>
                      <a:pt x="528" y="466"/>
                      <a:pt x="522" y="464"/>
                    </a:cubicBezTo>
                    <a:cubicBezTo>
                      <a:pt x="529" y="479"/>
                      <a:pt x="533" y="479"/>
                      <a:pt x="552" y="467"/>
                    </a:cubicBezTo>
                    <a:close/>
                    <a:moveTo>
                      <a:pt x="518" y="449"/>
                    </a:moveTo>
                    <a:cubicBezTo>
                      <a:pt x="537" y="450"/>
                      <a:pt x="558" y="435"/>
                      <a:pt x="567" y="414"/>
                    </a:cubicBezTo>
                    <a:cubicBezTo>
                      <a:pt x="545" y="419"/>
                      <a:pt x="529" y="428"/>
                      <a:pt x="518" y="449"/>
                    </a:cubicBezTo>
                    <a:close/>
                    <a:moveTo>
                      <a:pt x="635" y="447"/>
                    </a:moveTo>
                    <a:cubicBezTo>
                      <a:pt x="647" y="437"/>
                      <a:pt x="649" y="425"/>
                      <a:pt x="644" y="411"/>
                    </a:cubicBezTo>
                    <a:cubicBezTo>
                      <a:pt x="638" y="398"/>
                      <a:pt x="628" y="390"/>
                      <a:pt x="618" y="391"/>
                    </a:cubicBezTo>
                    <a:cubicBezTo>
                      <a:pt x="627" y="408"/>
                      <a:pt x="635" y="425"/>
                      <a:pt x="635" y="447"/>
                    </a:cubicBezTo>
                    <a:close/>
                    <a:moveTo>
                      <a:pt x="374" y="212"/>
                    </a:moveTo>
                    <a:cubicBezTo>
                      <a:pt x="370" y="227"/>
                      <a:pt x="371" y="238"/>
                      <a:pt x="378" y="249"/>
                    </a:cubicBezTo>
                    <a:cubicBezTo>
                      <a:pt x="386" y="260"/>
                      <a:pt x="399" y="261"/>
                      <a:pt x="412" y="249"/>
                    </a:cubicBezTo>
                    <a:cubicBezTo>
                      <a:pt x="391" y="246"/>
                      <a:pt x="383" y="230"/>
                      <a:pt x="374" y="212"/>
                    </a:cubicBezTo>
                    <a:close/>
                    <a:moveTo>
                      <a:pt x="646" y="318"/>
                    </a:moveTo>
                    <a:cubicBezTo>
                      <a:pt x="648" y="316"/>
                      <a:pt x="652" y="315"/>
                      <a:pt x="654" y="311"/>
                    </a:cubicBezTo>
                    <a:cubicBezTo>
                      <a:pt x="656" y="307"/>
                      <a:pt x="653" y="303"/>
                      <a:pt x="649" y="300"/>
                    </a:cubicBezTo>
                    <a:cubicBezTo>
                      <a:pt x="643" y="296"/>
                      <a:pt x="636" y="294"/>
                      <a:pt x="628" y="295"/>
                    </a:cubicBezTo>
                    <a:cubicBezTo>
                      <a:pt x="620" y="297"/>
                      <a:pt x="618" y="303"/>
                      <a:pt x="623" y="309"/>
                    </a:cubicBezTo>
                    <a:cubicBezTo>
                      <a:pt x="628" y="315"/>
                      <a:pt x="636" y="317"/>
                      <a:pt x="646" y="318"/>
                    </a:cubicBezTo>
                    <a:close/>
                    <a:moveTo>
                      <a:pt x="387" y="473"/>
                    </a:moveTo>
                    <a:cubicBezTo>
                      <a:pt x="388" y="485"/>
                      <a:pt x="393" y="494"/>
                      <a:pt x="401" y="501"/>
                    </a:cubicBezTo>
                    <a:cubicBezTo>
                      <a:pt x="404" y="503"/>
                      <a:pt x="409" y="504"/>
                      <a:pt x="412" y="503"/>
                    </a:cubicBezTo>
                    <a:cubicBezTo>
                      <a:pt x="422" y="502"/>
                      <a:pt x="425" y="494"/>
                      <a:pt x="421" y="481"/>
                    </a:cubicBezTo>
                    <a:cubicBezTo>
                      <a:pt x="404" y="488"/>
                      <a:pt x="403" y="488"/>
                      <a:pt x="387" y="473"/>
                    </a:cubicBezTo>
                    <a:close/>
                    <a:moveTo>
                      <a:pt x="146" y="344"/>
                    </a:moveTo>
                    <a:cubicBezTo>
                      <a:pt x="146" y="344"/>
                      <a:pt x="146" y="343"/>
                      <a:pt x="146" y="342"/>
                    </a:cubicBezTo>
                    <a:cubicBezTo>
                      <a:pt x="135" y="339"/>
                      <a:pt x="125" y="335"/>
                      <a:pt x="114" y="332"/>
                    </a:cubicBezTo>
                    <a:cubicBezTo>
                      <a:pt x="106" y="330"/>
                      <a:pt x="106" y="330"/>
                      <a:pt x="101" y="340"/>
                    </a:cubicBezTo>
                    <a:cubicBezTo>
                      <a:pt x="104" y="341"/>
                      <a:pt x="107" y="343"/>
                      <a:pt x="110" y="344"/>
                    </a:cubicBezTo>
                    <a:cubicBezTo>
                      <a:pt x="115" y="347"/>
                      <a:pt x="120" y="350"/>
                      <a:pt x="126" y="352"/>
                    </a:cubicBezTo>
                    <a:cubicBezTo>
                      <a:pt x="128" y="353"/>
                      <a:pt x="131" y="353"/>
                      <a:pt x="133" y="352"/>
                    </a:cubicBezTo>
                    <a:cubicBezTo>
                      <a:pt x="138" y="350"/>
                      <a:pt x="142" y="347"/>
                      <a:pt x="146" y="344"/>
                    </a:cubicBezTo>
                    <a:close/>
                    <a:moveTo>
                      <a:pt x="148" y="252"/>
                    </a:moveTo>
                    <a:cubicBezTo>
                      <a:pt x="147" y="252"/>
                      <a:pt x="147" y="251"/>
                      <a:pt x="147" y="250"/>
                    </a:cubicBezTo>
                    <a:cubicBezTo>
                      <a:pt x="143" y="247"/>
                      <a:pt x="137" y="244"/>
                      <a:pt x="136" y="240"/>
                    </a:cubicBezTo>
                    <a:cubicBezTo>
                      <a:pt x="135" y="234"/>
                      <a:pt x="143" y="234"/>
                      <a:pt x="147" y="231"/>
                    </a:cubicBezTo>
                    <a:cubicBezTo>
                      <a:pt x="148" y="230"/>
                      <a:pt x="150" y="229"/>
                      <a:pt x="149" y="228"/>
                    </a:cubicBezTo>
                    <a:cubicBezTo>
                      <a:pt x="149" y="226"/>
                      <a:pt x="147" y="224"/>
                      <a:pt x="146" y="224"/>
                    </a:cubicBezTo>
                    <a:cubicBezTo>
                      <a:pt x="137" y="221"/>
                      <a:pt x="125" y="228"/>
                      <a:pt x="123" y="236"/>
                    </a:cubicBezTo>
                    <a:cubicBezTo>
                      <a:pt x="122" y="242"/>
                      <a:pt x="126" y="251"/>
                      <a:pt x="132" y="254"/>
                    </a:cubicBezTo>
                    <a:cubicBezTo>
                      <a:pt x="138" y="258"/>
                      <a:pt x="141" y="257"/>
                      <a:pt x="148" y="252"/>
                    </a:cubicBezTo>
                    <a:close/>
                    <a:moveTo>
                      <a:pt x="183" y="259"/>
                    </a:moveTo>
                    <a:cubicBezTo>
                      <a:pt x="184" y="261"/>
                      <a:pt x="184" y="262"/>
                      <a:pt x="184" y="262"/>
                    </a:cubicBezTo>
                    <a:cubicBezTo>
                      <a:pt x="192" y="266"/>
                      <a:pt x="198" y="265"/>
                      <a:pt x="204" y="258"/>
                    </a:cubicBezTo>
                    <a:cubicBezTo>
                      <a:pt x="209" y="251"/>
                      <a:pt x="209" y="245"/>
                      <a:pt x="205" y="239"/>
                    </a:cubicBezTo>
                    <a:cubicBezTo>
                      <a:pt x="200" y="232"/>
                      <a:pt x="191" y="229"/>
                      <a:pt x="184" y="231"/>
                    </a:cubicBezTo>
                    <a:cubicBezTo>
                      <a:pt x="183" y="232"/>
                      <a:pt x="181" y="234"/>
                      <a:pt x="181" y="235"/>
                    </a:cubicBezTo>
                    <a:cubicBezTo>
                      <a:pt x="182" y="236"/>
                      <a:pt x="183" y="238"/>
                      <a:pt x="184" y="239"/>
                    </a:cubicBezTo>
                    <a:cubicBezTo>
                      <a:pt x="188" y="242"/>
                      <a:pt x="192" y="244"/>
                      <a:pt x="198" y="247"/>
                    </a:cubicBezTo>
                    <a:cubicBezTo>
                      <a:pt x="192" y="252"/>
                      <a:pt x="187" y="255"/>
                      <a:pt x="183" y="259"/>
                    </a:cubicBezTo>
                    <a:close/>
                    <a:moveTo>
                      <a:pt x="320" y="491"/>
                    </a:moveTo>
                    <a:cubicBezTo>
                      <a:pt x="311" y="491"/>
                      <a:pt x="303" y="498"/>
                      <a:pt x="293" y="492"/>
                    </a:cubicBezTo>
                    <a:cubicBezTo>
                      <a:pt x="294" y="487"/>
                      <a:pt x="296" y="482"/>
                      <a:pt x="298" y="477"/>
                    </a:cubicBezTo>
                    <a:cubicBezTo>
                      <a:pt x="289" y="479"/>
                      <a:pt x="284" y="482"/>
                      <a:pt x="282" y="487"/>
                    </a:cubicBezTo>
                    <a:cubicBezTo>
                      <a:pt x="278" y="493"/>
                      <a:pt x="280" y="501"/>
                      <a:pt x="285" y="504"/>
                    </a:cubicBezTo>
                    <a:cubicBezTo>
                      <a:pt x="296" y="509"/>
                      <a:pt x="314" y="503"/>
                      <a:pt x="320" y="491"/>
                    </a:cubicBezTo>
                    <a:close/>
                    <a:moveTo>
                      <a:pt x="192" y="217"/>
                    </a:moveTo>
                    <a:cubicBezTo>
                      <a:pt x="190" y="209"/>
                      <a:pt x="188" y="203"/>
                      <a:pt x="181" y="200"/>
                    </a:cubicBezTo>
                    <a:cubicBezTo>
                      <a:pt x="173" y="196"/>
                      <a:pt x="161" y="200"/>
                      <a:pt x="158" y="209"/>
                    </a:cubicBezTo>
                    <a:cubicBezTo>
                      <a:pt x="158" y="211"/>
                      <a:pt x="159" y="214"/>
                      <a:pt x="160" y="216"/>
                    </a:cubicBezTo>
                    <a:cubicBezTo>
                      <a:pt x="161" y="217"/>
                      <a:pt x="165" y="216"/>
                      <a:pt x="166" y="215"/>
                    </a:cubicBezTo>
                    <a:cubicBezTo>
                      <a:pt x="177" y="208"/>
                      <a:pt x="177" y="208"/>
                      <a:pt x="181" y="221"/>
                    </a:cubicBezTo>
                    <a:cubicBezTo>
                      <a:pt x="182" y="221"/>
                      <a:pt x="182" y="222"/>
                      <a:pt x="182" y="223"/>
                    </a:cubicBezTo>
                    <a:cubicBezTo>
                      <a:pt x="184" y="227"/>
                      <a:pt x="187" y="227"/>
                      <a:pt x="189" y="224"/>
                    </a:cubicBezTo>
                    <a:cubicBezTo>
                      <a:pt x="191" y="221"/>
                      <a:pt x="191" y="219"/>
                      <a:pt x="192" y="217"/>
                    </a:cubicBezTo>
                    <a:close/>
                    <a:moveTo>
                      <a:pt x="513" y="113"/>
                    </a:moveTo>
                    <a:cubicBezTo>
                      <a:pt x="512" y="124"/>
                      <a:pt x="508" y="134"/>
                      <a:pt x="502" y="144"/>
                    </a:cubicBezTo>
                    <a:cubicBezTo>
                      <a:pt x="498" y="148"/>
                      <a:pt x="500" y="152"/>
                      <a:pt x="503" y="156"/>
                    </a:cubicBezTo>
                    <a:cubicBezTo>
                      <a:pt x="517" y="148"/>
                      <a:pt x="524" y="132"/>
                      <a:pt x="521" y="118"/>
                    </a:cubicBezTo>
                    <a:cubicBezTo>
                      <a:pt x="520" y="114"/>
                      <a:pt x="518" y="111"/>
                      <a:pt x="513" y="113"/>
                    </a:cubicBezTo>
                    <a:close/>
                    <a:moveTo>
                      <a:pt x="162" y="280"/>
                    </a:moveTo>
                    <a:cubicBezTo>
                      <a:pt x="160" y="274"/>
                      <a:pt x="159" y="271"/>
                      <a:pt x="157" y="267"/>
                    </a:cubicBezTo>
                    <a:cubicBezTo>
                      <a:pt x="156" y="265"/>
                      <a:pt x="154" y="264"/>
                      <a:pt x="153" y="262"/>
                    </a:cubicBezTo>
                    <a:cubicBezTo>
                      <a:pt x="151" y="264"/>
                      <a:pt x="148" y="265"/>
                      <a:pt x="147" y="268"/>
                    </a:cubicBezTo>
                    <a:cubicBezTo>
                      <a:pt x="145" y="277"/>
                      <a:pt x="154" y="289"/>
                      <a:pt x="164" y="289"/>
                    </a:cubicBezTo>
                    <a:cubicBezTo>
                      <a:pt x="172" y="289"/>
                      <a:pt x="180" y="284"/>
                      <a:pt x="181" y="277"/>
                    </a:cubicBezTo>
                    <a:cubicBezTo>
                      <a:pt x="181" y="276"/>
                      <a:pt x="180" y="272"/>
                      <a:pt x="179" y="271"/>
                    </a:cubicBezTo>
                    <a:cubicBezTo>
                      <a:pt x="178" y="270"/>
                      <a:pt x="175" y="271"/>
                      <a:pt x="173" y="272"/>
                    </a:cubicBezTo>
                    <a:cubicBezTo>
                      <a:pt x="169" y="274"/>
                      <a:pt x="167" y="276"/>
                      <a:pt x="162" y="280"/>
                    </a:cubicBezTo>
                    <a:close/>
                    <a:moveTo>
                      <a:pt x="344" y="326"/>
                    </a:moveTo>
                    <a:cubicBezTo>
                      <a:pt x="328" y="327"/>
                      <a:pt x="321" y="333"/>
                      <a:pt x="319" y="347"/>
                    </a:cubicBezTo>
                    <a:cubicBezTo>
                      <a:pt x="326" y="350"/>
                      <a:pt x="334" y="350"/>
                      <a:pt x="340" y="344"/>
                    </a:cubicBezTo>
                    <a:cubicBezTo>
                      <a:pt x="346" y="339"/>
                      <a:pt x="346" y="332"/>
                      <a:pt x="344" y="326"/>
                    </a:cubicBezTo>
                    <a:close/>
                    <a:moveTo>
                      <a:pt x="449" y="207"/>
                    </a:moveTo>
                    <a:cubicBezTo>
                      <a:pt x="452" y="195"/>
                      <a:pt x="449" y="185"/>
                      <a:pt x="442" y="178"/>
                    </a:cubicBezTo>
                    <a:cubicBezTo>
                      <a:pt x="434" y="172"/>
                      <a:pt x="423" y="170"/>
                      <a:pt x="414" y="173"/>
                    </a:cubicBezTo>
                    <a:cubicBezTo>
                      <a:pt x="433" y="184"/>
                      <a:pt x="433" y="184"/>
                      <a:pt x="449" y="207"/>
                    </a:cubicBezTo>
                    <a:close/>
                    <a:moveTo>
                      <a:pt x="453" y="420"/>
                    </a:moveTo>
                    <a:cubicBezTo>
                      <a:pt x="469" y="407"/>
                      <a:pt x="469" y="390"/>
                      <a:pt x="453" y="378"/>
                    </a:cubicBezTo>
                    <a:cubicBezTo>
                      <a:pt x="453" y="392"/>
                      <a:pt x="453" y="405"/>
                      <a:pt x="453" y="420"/>
                    </a:cubicBezTo>
                    <a:close/>
                    <a:moveTo>
                      <a:pt x="67" y="196"/>
                    </a:moveTo>
                    <a:cubicBezTo>
                      <a:pt x="56" y="195"/>
                      <a:pt x="52" y="196"/>
                      <a:pt x="50" y="200"/>
                    </a:cubicBezTo>
                    <a:cubicBezTo>
                      <a:pt x="48" y="205"/>
                      <a:pt x="48" y="212"/>
                      <a:pt x="52" y="216"/>
                    </a:cubicBezTo>
                    <a:cubicBezTo>
                      <a:pt x="58" y="221"/>
                      <a:pt x="64" y="222"/>
                      <a:pt x="73" y="221"/>
                    </a:cubicBezTo>
                    <a:cubicBezTo>
                      <a:pt x="68" y="212"/>
                      <a:pt x="61" y="206"/>
                      <a:pt x="67" y="196"/>
                    </a:cubicBezTo>
                    <a:close/>
                    <a:moveTo>
                      <a:pt x="624" y="234"/>
                    </a:moveTo>
                    <a:cubicBezTo>
                      <a:pt x="620" y="246"/>
                      <a:pt x="628" y="253"/>
                      <a:pt x="630" y="261"/>
                    </a:cubicBezTo>
                    <a:cubicBezTo>
                      <a:pt x="631" y="262"/>
                      <a:pt x="634" y="262"/>
                      <a:pt x="637" y="262"/>
                    </a:cubicBezTo>
                    <a:cubicBezTo>
                      <a:pt x="638" y="257"/>
                      <a:pt x="639" y="252"/>
                      <a:pt x="639" y="247"/>
                    </a:cubicBezTo>
                    <a:cubicBezTo>
                      <a:pt x="640" y="243"/>
                      <a:pt x="640" y="238"/>
                      <a:pt x="641" y="233"/>
                    </a:cubicBezTo>
                    <a:cubicBezTo>
                      <a:pt x="636" y="233"/>
                      <a:pt x="633" y="233"/>
                      <a:pt x="630" y="233"/>
                    </a:cubicBezTo>
                    <a:cubicBezTo>
                      <a:pt x="628" y="233"/>
                      <a:pt x="626" y="234"/>
                      <a:pt x="624" y="234"/>
                    </a:cubicBezTo>
                    <a:close/>
                    <a:moveTo>
                      <a:pt x="429" y="412"/>
                    </a:moveTo>
                    <a:cubicBezTo>
                      <a:pt x="436" y="390"/>
                      <a:pt x="427" y="374"/>
                      <a:pt x="408" y="374"/>
                    </a:cubicBezTo>
                    <a:cubicBezTo>
                      <a:pt x="415" y="386"/>
                      <a:pt x="421" y="398"/>
                      <a:pt x="429" y="412"/>
                    </a:cubicBezTo>
                    <a:close/>
                    <a:moveTo>
                      <a:pt x="446" y="452"/>
                    </a:moveTo>
                    <a:cubicBezTo>
                      <a:pt x="437" y="472"/>
                      <a:pt x="444" y="486"/>
                      <a:pt x="464" y="491"/>
                    </a:cubicBezTo>
                    <a:cubicBezTo>
                      <a:pt x="458" y="478"/>
                      <a:pt x="452" y="466"/>
                      <a:pt x="446" y="452"/>
                    </a:cubicBezTo>
                    <a:close/>
                    <a:moveTo>
                      <a:pt x="381" y="422"/>
                    </a:moveTo>
                    <a:cubicBezTo>
                      <a:pt x="394" y="424"/>
                      <a:pt x="407" y="426"/>
                      <a:pt x="421" y="429"/>
                    </a:cubicBezTo>
                    <a:cubicBezTo>
                      <a:pt x="413" y="411"/>
                      <a:pt x="398" y="408"/>
                      <a:pt x="381" y="422"/>
                    </a:cubicBezTo>
                    <a:close/>
                    <a:moveTo>
                      <a:pt x="496" y="421"/>
                    </a:moveTo>
                    <a:cubicBezTo>
                      <a:pt x="484" y="426"/>
                      <a:pt x="471" y="432"/>
                      <a:pt x="459" y="440"/>
                    </a:cubicBezTo>
                    <a:cubicBezTo>
                      <a:pt x="479" y="447"/>
                      <a:pt x="490" y="442"/>
                      <a:pt x="496" y="421"/>
                    </a:cubicBezTo>
                    <a:close/>
                    <a:moveTo>
                      <a:pt x="353" y="338"/>
                    </a:moveTo>
                    <a:cubicBezTo>
                      <a:pt x="357" y="357"/>
                      <a:pt x="373" y="364"/>
                      <a:pt x="395" y="357"/>
                    </a:cubicBezTo>
                    <a:cubicBezTo>
                      <a:pt x="382" y="351"/>
                      <a:pt x="368" y="345"/>
                      <a:pt x="353" y="338"/>
                    </a:cubicBezTo>
                    <a:close/>
                    <a:moveTo>
                      <a:pt x="481" y="118"/>
                    </a:moveTo>
                    <a:cubicBezTo>
                      <a:pt x="475" y="128"/>
                      <a:pt x="470" y="138"/>
                      <a:pt x="465" y="147"/>
                    </a:cubicBezTo>
                    <a:cubicBezTo>
                      <a:pt x="464" y="149"/>
                      <a:pt x="465" y="152"/>
                      <a:pt x="466" y="153"/>
                    </a:cubicBezTo>
                    <a:cubicBezTo>
                      <a:pt x="467" y="154"/>
                      <a:pt x="471" y="154"/>
                      <a:pt x="472" y="153"/>
                    </a:cubicBezTo>
                    <a:cubicBezTo>
                      <a:pt x="479" y="148"/>
                      <a:pt x="483" y="141"/>
                      <a:pt x="485" y="132"/>
                    </a:cubicBezTo>
                    <a:cubicBezTo>
                      <a:pt x="486" y="127"/>
                      <a:pt x="485" y="123"/>
                      <a:pt x="481" y="118"/>
                    </a:cubicBezTo>
                    <a:close/>
                    <a:moveTo>
                      <a:pt x="469" y="489"/>
                    </a:moveTo>
                    <a:cubicBezTo>
                      <a:pt x="475" y="467"/>
                      <a:pt x="468" y="455"/>
                      <a:pt x="449" y="451"/>
                    </a:cubicBezTo>
                    <a:cubicBezTo>
                      <a:pt x="456" y="464"/>
                      <a:pt x="462" y="475"/>
                      <a:pt x="469" y="489"/>
                    </a:cubicBezTo>
                    <a:close/>
                    <a:moveTo>
                      <a:pt x="405" y="474"/>
                    </a:moveTo>
                    <a:cubicBezTo>
                      <a:pt x="427" y="472"/>
                      <a:pt x="438" y="460"/>
                      <a:pt x="433" y="443"/>
                    </a:cubicBezTo>
                    <a:cubicBezTo>
                      <a:pt x="424" y="453"/>
                      <a:pt x="415" y="463"/>
                      <a:pt x="405" y="474"/>
                    </a:cubicBezTo>
                    <a:close/>
                    <a:moveTo>
                      <a:pt x="494" y="415"/>
                    </a:moveTo>
                    <a:cubicBezTo>
                      <a:pt x="475" y="409"/>
                      <a:pt x="460" y="417"/>
                      <a:pt x="458" y="436"/>
                    </a:cubicBezTo>
                    <a:cubicBezTo>
                      <a:pt x="470" y="429"/>
                      <a:pt x="481" y="422"/>
                      <a:pt x="494" y="415"/>
                    </a:cubicBezTo>
                    <a:close/>
                    <a:moveTo>
                      <a:pt x="403" y="375"/>
                    </a:moveTo>
                    <a:cubicBezTo>
                      <a:pt x="398" y="397"/>
                      <a:pt x="407" y="411"/>
                      <a:pt x="424" y="412"/>
                    </a:cubicBezTo>
                    <a:cubicBezTo>
                      <a:pt x="417" y="400"/>
                      <a:pt x="411" y="389"/>
                      <a:pt x="403" y="375"/>
                    </a:cubicBezTo>
                    <a:close/>
                    <a:moveTo>
                      <a:pt x="421" y="100"/>
                    </a:moveTo>
                    <a:cubicBezTo>
                      <a:pt x="423" y="105"/>
                      <a:pt x="422" y="112"/>
                      <a:pt x="430" y="113"/>
                    </a:cubicBezTo>
                    <a:cubicBezTo>
                      <a:pt x="436" y="113"/>
                      <a:pt x="441" y="112"/>
                      <a:pt x="447" y="112"/>
                    </a:cubicBezTo>
                    <a:cubicBezTo>
                      <a:pt x="445" y="98"/>
                      <a:pt x="437" y="95"/>
                      <a:pt x="421" y="100"/>
                    </a:cubicBezTo>
                    <a:close/>
                    <a:moveTo>
                      <a:pt x="323" y="406"/>
                    </a:moveTo>
                    <a:cubicBezTo>
                      <a:pt x="328" y="406"/>
                      <a:pt x="332" y="402"/>
                      <a:pt x="333" y="396"/>
                    </a:cubicBezTo>
                    <a:cubicBezTo>
                      <a:pt x="333" y="390"/>
                      <a:pt x="329" y="385"/>
                      <a:pt x="323" y="385"/>
                    </a:cubicBezTo>
                    <a:cubicBezTo>
                      <a:pt x="318" y="385"/>
                      <a:pt x="313" y="389"/>
                      <a:pt x="313" y="394"/>
                    </a:cubicBezTo>
                    <a:cubicBezTo>
                      <a:pt x="312" y="400"/>
                      <a:pt x="317" y="405"/>
                      <a:pt x="323" y="406"/>
                    </a:cubicBezTo>
                    <a:close/>
                    <a:moveTo>
                      <a:pt x="448" y="418"/>
                    </a:moveTo>
                    <a:cubicBezTo>
                      <a:pt x="448" y="405"/>
                      <a:pt x="449" y="392"/>
                      <a:pt x="447" y="379"/>
                    </a:cubicBezTo>
                    <a:cubicBezTo>
                      <a:pt x="433" y="393"/>
                      <a:pt x="433" y="407"/>
                      <a:pt x="448" y="418"/>
                    </a:cubicBezTo>
                    <a:close/>
                    <a:moveTo>
                      <a:pt x="630" y="141"/>
                    </a:moveTo>
                    <a:cubicBezTo>
                      <a:pt x="638" y="126"/>
                      <a:pt x="632" y="117"/>
                      <a:pt x="615" y="117"/>
                    </a:cubicBezTo>
                    <a:cubicBezTo>
                      <a:pt x="615" y="128"/>
                      <a:pt x="619" y="136"/>
                      <a:pt x="630" y="141"/>
                    </a:cubicBezTo>
                    <a:close/>
                    <a:moveTo>
                      <a:pt x="449" y="116"/>
                    </a:moveTo>
                    <a:cubicBezTo>
                      <a:pt x="444" y="133"/>
                      <a:pt x="447" y="141"/>
                      <a:pt x="458" y="146"/>
                    </a:cubicBezTo>
                    <a:cubicBezTo>
                      <a:pt x="462" y="132"/>
                      <a:pt x="460" y="124"/>
                      <a:pt x="449" y="116"/>
                    </a:cubicBezTo>
                    <a:close/>
                    <a:moveTo>
                      <a:pt x="488" y="76"/>
                    </a:moveTo>
                    <a:cubicBezTo>
                      <a:pt x="494" y="85"/>
                      <a:pt x="499" y="92"/>
                      <a:pt x="504" y="100"/>
                    </a:cubicBezTo>
                    <a:cubicBezTo>
                      <a:pt x="504" y="99"/>
                      <a:pt x="505" y="99"/>
                      <a:pt x="506" y="99"/>
                    </a:cubicBezTo>
                    <a:cubicBezTo>
                      <a:pt x="507" y="92"/>
                      <a:pt x="508" y="84"/>
                      <a:pt x="509" y="76"/>
                    </a:cubicBezTo>
                    <a:cubicBezTo>
                      <a:pt x="501" y="76"/>
                      <a:pt x="495" y="76"/>
                      <a:pt x="488" y="76"/>
                    </a:cubicBezTo>
                    <a:close/>
                    <a:moveTo>
                      <a:pt x="143" y="312"/>
                    </a:moveTo>
                    <a:cubicBezTo>
                      <a:pt x="132" y="312"/>
                      <a:pt x="124" y="312"/>
                      <a:pt x="114" y="312"/>
                    </a:cubicBezTo>
                    <a:cubicBezTo>
                      <a:pt x="120" y="318"/>
                      <a:pt x="124" y="323"/>
                      <a:pt x="129" y="329"/>
                    </a:cubicBezTo>
                    <a:cubicBezTo>
                      <a:pt x="134" y="323"/>
                      <a:pt x="137" y="318"/>
                      <a:pt x="143" y="312"/>
                    </a:cubicBezTo>
                    <a:close/>
                    <a:moveTo>
                      <a:pt x="506" y="27"/>
                    </a:moveTo>
                    <a:cubicBezTo>
                      <a:pt x="507" y="33"/>
                      <a:pt x="509" y="38"/>
                      <a:pt x="514" y="38"/>
                    </a:cubicBezTo>
                    <a:cubicBezTo>
                      <a:pt x="518" y="38"/>
                      <a:pt x="521" y="32"/>
                      <a:pt x="521" y="26"/>
                    </a:cubicBezTo>
                    <a:cubicBezTo>
                      <a:pt x="521" y="20"/>
                      <a:pt x="518" y="15"/>
                      <a:pt x="514" y="15"/>
                    </a:cubicBezTo>
                    <a:cubicBezTo>
                      <a:pt x="509" y="15"/>
                      <a:pt x="506" y="20"/>
                      <a:pt x="506" y="27"/>
                    </a:cubicBezTo>
                    <a:close/>
                    <a:moveTo>
                      <a:pt x="442" y="73"/>
                    </a:moveTo>
                    <a:cubicBezTo>
                      <a:pt x="426" y="75"/>
                      <a:pt x="423" y="80"/>
                      <a:pt x="427" y="94"/>
                    </a:cubicBezTo>
                    <a:cubicBezTo>
                      <a:pt x="438" y="94"/>
                      <a:pt x="439" y="92"/>
                      <a:pt x="442" y="73"/>
                    </a:cubicBezTo>
                    <a:close/>
                    <a:moveTo>
                      <a:pt x="240" y="337"/>
                    </a:moveTo>
                    <a:cubicBezTo>
                      <a:pt x="245" y="347"/>
                      <a:pt x="251" y="357"/>
                      <a:pt x="256" y="367"/>
                    </a:cubicBezTo>
                    <a:cubicBezTo>
                      <a:pt x="261" y="346"/>
                      <a:pt x="256" y="337"/>
                      <a:pt x="240" y="337"/>
                    </a:cubicBezTo>
                    <a:close/>
                    <a:moveTo>
                      <a:pt x="198" y="357"/>
                    </a:moveTo>
                    <a:cubicBezTo>
                      <a:pt x="197" y="340"/>
                      <a:pt x="187" y="333"/>
                      <a:pt x="169" y="335"/>
                    </a:cubicBezTo>
                    <a:cubicBezTo>
                      <a:pt x="179" y="343"/>
                      <a:pt x="189" y="350"/>
                      <a:pt x="198" y="357"/>
                    </a:cubicBezTo>
                    <a:close/>
                    <a:moveTo>
                      <a:pt x="305" y="410"/>
                    </a:moveTo>
                    <a:cubicBezTo>
                      <a:pt x="305" y="402"/>
                      <a:pt x="305" y="394"/>
                      <a:pt x="305" y="386"/>
                    </a:cubicBezTo>
                    <a:cubicBezTo>
                      <a:pt x="298" y="389"/>
                      <a:pt x="292" y="393"/>
                      <a:pt x="292" y="401"/>
                    </a:cubicBezTo>
                    <a:cubicBezTo>
                      <a:pt x="293" y="408"/>
                      <a:pt x="299" y="409"/>
                      <a:pt x="305" y="410"/>
                    </a:cubicBezTo>
                    <a:close/>
                    <a:moveTo>
                      <a:pt x="616" y="144"/>
                    </a:moveTo>
                    <a:cubicBezTo>
                      <a:pt x="613" y="149"/>
                      <a:pt x="608" y="153"/>
                      <a:pt x="613" y="159"/>
                    </a:cubicBezTo>
                    <a:cubicBezTo>
                      <a:pt x="615" y="162"/>
                      <a:pt x="623" y="160"/>
                      <a:pt x="628" y="155"/>
                    </a:cubicBezTo>
                    <a:cubicBezTo>
                      <a:pt x="629" y="154"/>
                      <a:pt x="629" y="152"/>
                      <a:pt x="630" y="151"/>
                    </a:cubicBezTo>
                    <a:cubicBezTo>
                      <a:pt x="625" y="149"/>
                      <a:pt x="621" y="147"/>
                      <a:pt x="616" y="144"/>
                    </a:cubicBezTo>
                    <a:close/>
                    <a:moveTo>
                      <a:pt x="458" y="61"/>
                    </a:moveTo>
                    <a:cubicBezTo>
                      <a:pt x="459" y="47"/>
                      <a:pt x="458" y="46"/>
                      <a:pt x="447" y="50"/>
                    </a:cubicBezTo>
                    <a:cubicBezTo>
                      <a:pt x="447" y="53"/>
                      <a:pt x="447" y="57"/>
                      <a:pt x="448" y="61"/>
                    </a:cubicBezTo>
                    <a:cubicBezTo>
                      <a:pt x="451" y="61"/>
                      <a:pt x="454" y="61"/>
                      <a:pt x="458" y="61"/>
                    </a:cubicBezTo>
                    <a:close/>
                    <a:moveTo>
                      <a:pt x="493" y="151"/>
                    </a:moveTo>
                    <a:cubicBezTo>
                      <a:pt x="496" y="142"/>
                      <a:pt x="498" y="133"/>
                      <a:pt x="493" y="123"/>
                    </a:cubicBezTo>
                    <a:cubicBezTo>
                      <a:pt x="489" y="133"/>
                      <a:pt x="487" y="142"/>
                      <a:pt x="493" y="151"/>
                    </a:cubicBezTo>
                    <a:close/>
                    <a:moveTo>
                      <a:pt x="167" y="241"/>
                    </a:moveTo>
                    <a:cubicBezTo>
                      <a:pt x="166" y="242"/>
                      <a:pt x="163" y="245"/>
                      <a:pt x="162" y="247"/>
                    </a:cubicBezTo>
                    <a:cubicBezTo>
                      <a:pt x="161" y="251"/>
                      <a:pt x="166" y="256"/>
                      <a:pt x="169" y="254"/>
                    </a:cubicBezTo>
                    <a:cubicBezTo>
                      <a:pt x="172" y="253"/>
                      <a:pt x="175" y="251"/>
                      <a:pt x="176" y="248"/>
                    </a:cubicBezTo>
                    <a:cubicBezTo>
                      <a:pt x="177" y="244"/>
                      <a:pt x="173" y="240"/>
                      <a:pt x="167" y="241"/>
                    </a:cubicBezTo>
                    <a:close/>
                    <a:moveTo>
                      <a:pt x="482" y="56"/>
                    </a:moveTo>
                    <a:cubicBezTo>
                      <a:pt x="477" y="54"/>
                      <a:pt x="472" y="53"/>
                      <a:pt x="465" y="50"/>
                    </a:cubicBezTo>
                    <a:cubicBezTo>
                      <a:pt x="467" y="57"/>
                      <a:pt x="468" y="62"/>
                      <a:pt x="474" y="63"/>
                    </a:cubicBezTo>
                    <a:cubicBezTo>
                      <a:pt x="479" y="64"/>
                      <a:pt x="482" y="63"/>
                      <a:pt x="482" y="56"/>
                    </a:cubicBezTo>
                    <a:close/>
                    <a:moveTo>
                      <a:pt x="432" y="208"/>
                    </a:moveTo>
                    <a:cubicBezTo>
                      <a:pt x="427" y="205"/>
                      <a:pt x="425" y="203"/>
                      <a:pt x="423" y="203"/>
                    </a:cubicBezTo>
                    <a:cubicBezTo>
                      <a:pt x="420" y="203"/>
                      <a:pt x="417" y="206"/>
                      <a:pt x="416" y="209"/>
                    </a:cubicBezTo>
                    <a:cubicBezTo>
                      <a:pt x="416" y="213"/>
                      <a:pt x="419" y="215"/>
                      <a:pt x="423" y="214"/>
                    </a:cubicBezTo>
                    <a:cubicBezTo>
                      <a:pt x="426" y="214"/>
                      <a:pt x="428" y="211"/>
                      <a:pt x="432" y="2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10980094" y="4856193"/>
              <a:ext cx="792168" cy="796352"/>
              <a:chOff x="6057933" y="3371770"/>
              <a:chExt cx="1405806" cy="1413231"/>
            </a:xfrm>
            <a:grpFill/>
          </p:grpSpPr>
          <p:sp>
            <p:nvSpPr>
              <p:cNvPr id="44" name="Freeform 14"/>
              <p:cNvSpPr>
                <a:spLocks noEditPoints="1"/>
              </p:cNvSpPr>
              <p:nvPr/>
            </p:nvSpPr>
            <p:spPr bwMode="auto">
              <a:xfrm>
                <a:off x="6057933" y="3371770"/>
                <a:ext cx="1405806" cy="1413231"/>
              </a:xfrm>
              <a:custGeom>
                <a:avLst/>
                <a:gdLst>
                  <a:gd name="T0" fmla="*/ 79 w 774"/>
                  <a:gd name="T1" fmla="*/ 778 h 778"/>
                  <a:gd name="T2" fmla="*/ 64 w 774"/>
                  <a:gd name="T3" fmla="*/ 773 h 778"/>
                  <a:gd name="T4" fmla="*/ 0 w 774"/>
                  <a:gd name="T5" fmla="*/ 685 h 778"/>
                  <a:gd name="T6" fmla="*/ 0 w 774"/>
                  <a:gd name="T7" fmla="*/ 92 h 778"/>
                  <a:gd name="T8" fmla="*/ 90 w 774"/>
                  <a:gd name="T9" fmla="*/ 1 h 778"/>
                  <a:gd name="T10" fmla="*/ 685 w 774"/>
                  <a:gd name="T11" fmla="*/ 1 h 778"/>
                  <a:gd name="T12" fmla="*/ 770 w 774"/>
                  <a:gd name="T13" fmla="*/ 58 h 778"/>
                  <a:gd name="T14" fmla="*/ 774 w 774"/>
                  <a:gd name="T15" fmla="*/ 71 h 778"/>
                  <a:gd name="T16" fmla="*/ 774 w 774"/>
                  <a:gd name="T17" fmla="*/ 706 h 778"/>
                  <a:gd name="T18" fmla="*/ 772 w 774"/>
                  <a:gd name="T19" fmla="*/ 709 h 778"/>
                  <a:gd name="T20" fmla="*/ 709 w 774"/>
                  <a:gd name="T21" fmla="*/ 774 h 778"/>
                  <a:gd name="T22" fmla="*/ 698 w 774"/>
                  <a:gd name="T23" fmla="*/ 778 h 778"/>
                  <a:gd name="T24" fmla="*/ 79 w 774"/>
                  <a:gd name="T25" fmla="*/ 778 h 778"/>
                  <a:gd name="T26" fmla="*/ 21 w 774"/>
                  <a:gd name="T27" fmla="*/ 389 h 778"/>
                  <a:gd name="T28" fmla="*/ 21 w 774"/>
                  <a:gd name="T29" fmla="*/ 422 h 778"/>
                  <a:gd name="T30" fmla="*/ 21 w 774"/>
                  <a:gd name="T31" fmla="*/ 684 h 778"/>
                  <a:gd name="T32" fmla="*/ 56 w 774"/>
                  <a:gd name="T33" fmla="*/ 746 h 778"/>
                  <a:gd name="T34" fmla="*/ 98 w 774"/>
                  <a:gd name="T35" fmla="*/ 756 h 778"/>
                  <a:gd name="T36" fmla="*/ 677 w 774"/>
                  <a:gd name="T37" fmla="*/ 756 h 778"/>
                  <a:gd name="T38" fmla="*/ 693 w 774"/>
                  <a:gd name="T39" fmla="*/ 755 h 778"/>
                  <a:gd name="T40" fmla="*/ 751 w 774"/>
                  <a:gd name="T41" fmla="*/ 707 h 778"/>
                  <a:gd name="T42" fmla="*/ 755 w 774"/>
                  <a:gd name="T43" fmla="*/ 679 h 778"/>
                  <a:gd name="T44" fmla="*/ 755 w 774"/>
                  <a:gd name="T45" fmla="*/ 102 h 778"/>
                  <a:gd name="T46" fmla="*/ 755 w 774"/>
                  <a:gd name="T47" fmla="*/ 90 h 778"/>
                  <a:gd name="T48" fmla="*/ 689 w 774"/>
                  <a:gd name="T49" fmla="*/ 22 h 778"/>
                  <a:gd name="T50" fmla="*/ 672 w 774"/>
                  <a:gd name="T51" fmla="*/ 22 h 778"/>
                  <a:gd name="T52" fmla="*/ 104 w 774"/>
                  <a:gd name="T53" fmla="*/ 22 h 778"/>
                  <a:gd name="T54" fmla="*/ 85 w 774"/>
                  <a:gd name="T55" fmla="*/ 22 h 778"/>
                  <a:gd name="T56" fmla="*/ 51 w 774"/>
                  <a:gd name="T57" fmla="*/ 34 h 778"/>
                  <a:gd name="T58" fmla="*/ 21 w 774"/>
                  <a:gd name="T59" fmla="*/ 95 h 778"/>
                  <a:gd name="T60" fmla="*/ 21 w 774"/>
                  <a:gd name="T61" fmla="*/ 389 h 7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74" h="778">
                    <a:moveTo>
                      <a:pt x="79" y="778"/>
                    </a:moveTo>
                    <a:cubicBezTo>
                      <a:pt x="74" y="777"/>
                      <a:pt x="69" y="775"/>
                      <a:pt x="64" y="773"/>
                    </a:cubicBezTo>
                    <a:cubicBezTo>
                      <a:pt x="25" y="761"/>
                      <a:pt x="0" y="727"/>
                      <a:pt x="0" y="685"/>
                    </a:cubicBezTo>
                    <a:cubicBezTo>
                      <a:pt x="0" y="488"/>
                      <a:pt x="0" y="290"/>
                      <a:pt x="0" y="92"/>
                    </a:cubicBezTo>
                    <a:cubicBezTo>
                      <a:pt x="0" y="40"/>
                      <a:pt x="39" y="1"/>
                      <a:pt x="90" y="1"/>
                    </a:cubicBezTo>
                    <a:cubicBezTo>
                      <a:pt x="288" y="1"/>
                      <a:pt x="487" y="0"/>
                      <a:pt x="685" y="1"/>
                    </a:cubicBezTo>
                    <a:cubicBezTo>
                      <a:pt x="725" y="1"/>
                      <a:pt x="753" y="21"/>
                      <a:pt x="770" y="58"/>
                    </a:cubicBezTo>
                    <a:cubicBezTo>
                      <a:pt x="772" y="62"/>
                      <a:pt x="773" y="66"/>
                      <a:pt x="774" y="71"/>
                    </a:cubicBezTo>
                    <a:cubicBezTo>
                      <a:pt x="774" y="283"/>
                      <a:pt x="774" y="495"/>
                      <a:pt x="774" y="706"/>
                    </a:cubicBezTo>
                    <a:cubicBezTo>
                      <a:pt x="774" y="707"/>
                      <a:pt x="772" y="708"/>
                      <a:pt x="772" y="709"/>
                    </a:cubicBezTo>
                    <a:cubicBezTo>
                      <a:pt x="764" y="743"/>
                      <a:pt x="742" y="763"/>
                      <a:pt x="709" y="774"/>
                    </a:cubicBezTo>
                    <a:cubicBezTo>
                      <a:pt x="705" y="775"/>
                      <a:pt x="702" y="777"/>
                      <a:pt x="698" y="778"/>
                    </a:cubicBezTo>
                    <a:cubicBezTo>
                      <a:pt x="491" y="778"/>
                      <a:pt x="285" y="778"/>
                      <a:pt x="79" y="778"/>
                    </a:cubicBezTo>
                    <a:close/>
                    <a:moveTo>
                      <a:pt x="21" y="389"/>
                    </a:moveTo>
                    <a:cubicBezTo>
                      <a:pt x="21" y="400"/>
                      <a:pt x="21" y="411"/>
                      <a:pt x="21" y="422"/>
                    </a:cubicBezTo>
                    <a:cubicBezTo>
                      <a:pt x="21" y="510"/>
                      <a:pt x="21" y="597"/>
                      <a:pt x="21" y="684"/>
                    </a:cubicBezTo>
                    <a:cubicBezTo>
                      <a:pt x="21" y="711"/>
                      <a:pt x="32" y="732"/>
                      <a:pt x="56" y="746"/>
                    </a:cubicBezTo>
                    <a:cubicBezTo>
                      <a:pt x="69" y="754"/>
                      <a:pt x="83" y="756"/>
                      <a:pt x="98" y="756"/>
                    </a:cubicBezTo>
                    <a:cubicBezTo>
                      <a:pt x="291" y="756"/>
                      <a:pt x="484" y="756"/>
                      <a:pt x="677" y="756"/>
                    </a:cubicBezTo>
                    <a:cubicBezTo>
                      <a:pt x="683" y="756"/>
                      <a:pt x="688" y="756"/>
                      <a:pt x="693" y="755"/>
                    </a:cubicBezTo>
                    <a:cubicBezTo>
                      <a:pt x="722" y="751"/>
                      <a:pt x="742" y="735"/>
                      <a:pt x="751" y="707"/>
                    </a:cubicBezTo>
                    <a:cubicBezTo>
                      <a:pt x="754" y="698"/>
                      <a:pt x="755" y="688"/>
                      <a:pt x="755" y="679"/>
                    </a:cubicBezTo>
                    <a:cubicBezTo>
                      <a:pt x="755" y="486"/>
                      <a:pt x="755" y="294"/>
                      <a:pt x="755" y="102"/>
                    </a:cubicBezTo>
                    <a:cubicBezTo>
                      <a:pt x="755" y="98"/>
                      <a:pt x="755" y="94"/>
                      <a:pt x="755" y="90"/>
                    </a:cubicBezTo>
                    <a:cubicBezTo>
                      <a:pt x="754" y="53"/>
                      <a:pt x="726" y="24"/>
                      <a:pt x="689" y="22"/>
                    </a:cubicBezTo>
                    <a:cubicBezTo>
                      <a:pt x="684" y="21"/>
                      <a:pt x="678" y="22"/>
                      <a:pt x="672" y="22"/>
                    </a:cubicBezTo>
                    <a:cubicBezTo>
                      <a:pt x="483" y="22"/>
                      <a:pt x="294" y="22"/>
                      <a:pt x="104" y="22"/>
                    </a:cubicBezTo>
                    <a:cubicBezTo>
                      <a:pt x="98" y="22"/>
                      <a:pt x="91" y="22"/>
                      <a:pt x="85" y="22"/>
                    </a:cubicBezTo>
                    <a:cubicBezTo>
                      <a:pt x="73" y="23"/>
                      <a:pt x="61" y="27"/>
                      <a:pt x="51" y="34"/>
                    </a:cubicBezTo>
                    <a:cubicBezTo>
                      <a:pt x="30" y="49"/>
                      <a:pt x="21" y="69"/>
                      <a:pt x="21" y="95"/>
                    </a:cubicBezTo>
                    <a:cubicBezTo>
                      <a:pt x="21" y="193"/>
                      <a:pt x="21" y="291"/>
                      <a:pt x="21" y="3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5" name="Freeform 15"/>
              <p:cNvSpPr>
                <a:spLocks noEditPoints="1"/>
              </p:cNvSpPr>
              <p:nvPr/>
            </p:nvSpPr>
            <p:spPr bwMode="auto">
              <a:xfrm>
                <a:off x="6107136" y="3622074"/>
                <a:ext cx="1313023" cy="905593"/>
              </a:xfrm>
              <a:custGeom>
                <a:avLst/>
                <a:gdLst>
                  <a:gd name="T0" fmla="*/ 337 w 723"/>
                  <a:gd name="T1" fmla="*/ 14 h 498"/>
                  <a:gd name="T2" fmla="*/ 713 w 723"/>
                  <a:gd name="T3" fmla="*/ 184 h 498"/>
                  <a:gd name="T4" fmla="*/ 619 w 723"/>
                  <a:gd name="T5" fmla="*/ 389 h 498"/>
                  <a:gd name="T6" fmla="*/ 546 w 723"/>
                  <a:gd name="T7" fmla="*/ 436 h 498"/>
                  <a:gd name="T8" fmla="*/ 408 w 723"/>
                  <a:gd name="T9" fmla="*/ 492 h 498"/>
                  <a:gd name="T10" fmla="*/ 276 w 723"/>
                  <a:gd name="T11" fmla="*/ 429 h 498"/>
                  <a:gd name="T12" fmla="*/ 135 w 723"/>
                  <a:gd name="T13" fmla="*/ 396 h 498"/>
                  <a:gd name="T14" fmla="*/ 53 w 723"/>
                  <a:gd name="T15" fmla="*/ 250 h 498"/>
                  <a:gd name="T16" fmla="*/ 211 w 723"/>
                  <a:gd name="T17" fmla="*/ 231 h 498"/>
                  <a:gd name="T18" fmla="*/ 148 w 723"/>
                  <a:gd name="T19" fmla="*/ 128 h 498"/>
                  <a:gd name="T20" fmla="*/ 446 w 723"/>
                  <a:gd name="T21" fmla="*/ 473 h 498"/>
                  <a:gd name="T22" fmla="*/ 207 w 723"/>
                  <a:gd name="T23" fmla="*/ 277 h 498"/>
                  <a:gd name="T24" fmla="*/ 153 w 723"/>
                  <a:gd name="T25" fmla="*/ 255 h 498"/>
                  <a:gd name="T26" fmla="*/ 482 w 723"/>
                  <a:gd name="T27" fmla="*/ 348 h 498"/>
                  <a:gd name="T28" fmla="*/ 439 w 723"/>
                  <a:gd name="T29" fmla="*/ 410 h 498"/>
                  <a:gd name="T30" fmla="*/ 400 w 723"/>
                  <a:gd name="T31" fmla="*/ 266 h 498"/>
                  <a:gd name="T32" fmla="*/ 429 w 723"/>
                  <a:gd name="T33" fmla="*/ 192 h 498"/>
                  <a:gd name="T34" fmla="*/ 301 w 723"/>
                  <a:gd name="T35" fmla="*/ 251 h 498"/>
                  <a:gd name="T36" fmla="*/ 312 w 723"/>
                  <a:gd name="T37" fmla="*/ 360 h 498"/>
                  <a:gd name="T38" fmla="*/ 491 w 723"/>
                  <a:gd name="T39" fmla="*/ 195 h 498"/>
                  <a:gd name="T40" fmla="*/ 150 w 723"/>
                  <a:gd name="T41" fmla="*/ 275 h 498"/>
                  <a:gd name="T42" fmla="*/ 352 w 723"/>
                  <a:gd name="T43" fmla="*/ 131 h 498"/>
                  <a:gd name="T44" fmla="*/ 123 w 723"/>
                  <a:gd name="T45" fmla="*/ 214 h 498"/>
                  <a:gd name="T46" fmla="*/ 699 w 723"/>
                  <a:gd name="T47" fmla="*/ 152 h 498"/>
                  <a:gd name="T48" fmla="*/ 553 w 723"/>
                  <a:gd name="T49" fmla="*/ 191 h 498"/>
                  <a:gd name="T50" fmla="*/ 540 w 723"/>
                  <a:gd name="T51" fmla="*/ 294 h 498"/>
                  <a:gd name="T52" fmla="*/ 579 w 723"/>
                  <a:gd name="T53" fmla="*/ 273 h 498"/>
                  <a:gd name="T54" fmla="*/ 614 w 723"/>
                  <a:gd name="T55" fmla="*/ 237 h 498"/>
                  <a:gd name="T56" fmla="*/ 411 w 723"/>
                  <a:gd name="T57" fmla="*/ 408 h 498"/>
                  <a:gd name="T58" fmla="*/ 213 w 723"/>
                  <a:gd name="T59" fmla="*/ 407 h 498"/>
                  <a:gd name="T60" fmla="*/ 289 w 723"/>
                  <a:gd name="T61" fmla="*/ 419 h 498"/>
                  <a:gd name="T62" fmla="*/ 323 w 723"/>
                  <a:gd name="T63" fmla="*/ 104 h 498"/>
                  <a:gd name="T64" fmla="*/ 222 w 723"/>
                  <a:gd name="T65" fmla="*/ 342 h 498"/>
                  <a:gd name="T66" fmla="*/ 242 w 723"/>
                  <a:gd name="T67" fmla="*/ 285 h 498"/>
                  <a:gd name="T68" fmla="*/ 409 w 723"/>
                  <a:gd name="T69" fmla="*/ 351 h 498"/>
                  <a:gd name="T70" fmla="*/ 141 w 723"/>
                  <a:gd name="T71" fmla="*/ 406 h 498"/>
                  <a:gd name="T72" fmla="*/ 191 w 723"/>
                  <a:gd name="T73" fmla="*/ 431 h 498"/>
                  <a:gd name="T74" fmla="*/ 386 w 723"/>
                  <a:gd name="T75" fmla="*/ 354 h 498"/>
                  <a:gd name="T76" fmla="*/ 322 w 723"/>
                  <a:gd name="T77" fmla="*/ 262 h 498"/>
                  <a:gd name="T78" fmla="*/ 659 w 723"/>
                  <a:gd name="T79" fmla="*/ 190 h 498"/>
                  <a:gd name="T80" fmla="*/ 24 w 723"/>
                  <a:gd name="T81" fmla="*/ 374 h 498"/>
                  <a:gd name="T82" fmla="*/ 294 w 723"/>
                  <a:gd name="T83" fmla="*/ 117 h 498"/>
                  <a:gd name="T84" fmla="*/ 69 w 723"/>
                  <a:gd name="T85" fmla="*/ 355 h 498"/>
                  <a:gd name="T86" fmla="*/ 79 w 723"/>
                  <a:gd name="T87" fmla="*/ 378 h 498"/>
                  <a:gd name="T88" fmla="*/ 253 w 723"/>
                  <a:gd name="T89" fmla="*/ 226 h 498"/>
                  <a:gd name="T90" fmla="*/ 615 w 723"/>
                  <a:gd name="T91" fmla="*/ 315 h 498"/>
                  <a:gd name="T92" fmla="*/ 265 w 723"/>
                  <a:gd name="T93" fmla="*/ 306 h 498"/>
                  <a:gd name="T94" fmla="*/ 636 w 723"/>
                  <a:gd name="T95" fmla="*/ 413 h 498"/>
                  <a:gd name="T96" fmla="*/ 591 w 723"/>
                  <a:gd name="T97" fmla="*/ 217 h 498"/>
                  <a:gd name="T98" fmla="*/ 298 w 723"/>
                  <a:gd name="T99" fmla="*/ 363 h 498"/>
                  <a:gd name="T100" fmla="*/ 572 w 723"/>
                  <a:gd name="T101" fmla="*/ 361 h 498"/>
                  <a:gd name="T102" fmla="*/ 555 w 723"/>
                  <a:gd name="T103" fmla="*/ 400 h 498"/>
                  <a:gd name="T104" fmla="*/ 660 w 723"/>
                  <a:gd name="T105" fmla="*/ 263 h 498"/>
                  <a:gd name="T106" fmla="*/ 557 w 723"/>
                  <a:gd name="T107" fmla="*/ 247 h 498"/>
                  <a:gd name="T108" fmla="*/ 171 w 723"/>
                  <a:gd name="T109" fmla="*/ 119 h 498"/>
                  <a:gd name="T110" fmla="*/ 572 w 723"/>
                  <a:gd name="T111" fmla="*/ 304 h 498"/>
                  <a:gd name="T112" fmla="*/ 577 w 723"/>
                  <a:gd name="T113" fmla="*/ 192 h 498"/>
                  <a:gd name="T114" fmla="*/ 496 w 723"/>
                  <a:gd name="T115" fmla="*/ 281 h 498"/>
                  <a:gd name="T116" fmla="*/ 185 w 723"/>
                  <a:gd name="T117" fmla="*/ 135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23" h="498">
                    <a:moveTo>
                      <a:pt x="148" y="98"/>
                    </a:moveTo>
                    <a:cubicBezTo>
                      <a:pt x="160" y="96"/>
                      <a:pt x="172" y="94"/>
                      <a:pt x="182" y="91"/>
                    </a:cubicBezTo>
                    <a:cubicBezTo>
                      <a:pt x="193" y="87"/>
                      <a:pt x="204" y="82"/>
                      <a:pt x="215" y="77"/>
                    </a:cubicBezTo>
                    <a:cubicBezTo>
                      <a:pt x="222" y="74"/>
                      <a:pt x="225" y="68"/>
                      <a:pt x="226" y="60"/>
                    </a:cubicBezTo>
                    <a:cubicBezTo>
                      <a:pt x="228" y="49"/>
                      <a:pt x="230" y="37"/>
                      <a:pt x="234" y="26"/>
                    </a:cubicBezTo>
                    <a:cubicBezTo>
                      <a:pt x="243" y="3"/>
                      <a:pt x="257" y="0"/>
                      <a:pt x="275" y="18"/>
                    </a:cubicBezTo>
                    <a:cubicBezTo>
                      <a:pt x="280" y="23"/>
                      <a:pt x="284" y="29"/>
                      <a:pt x="290" y="36"/>
                    </a:cubicBezTo>
                    <a:cubicBezTo>
                      <a:pt x="292" y="33"/>
                      <a:pt x="294" y="30"/>
                      <a:pt x="296" y="27"/>
                    </a:cubicBezTo>
                    <a:cubicBezTo>
                      <a:pt x="301" y="22"/>
                      <a:pt x="305" y="15"/>
                      <a:pt x="311" y="10"/>
                    </a:cubicBezTo>
                    <a:cubicBezTo>
                      <a:pt x="321" y="2"/>
                      <a:pt x="329" y="3"/>
                      <a:pt x="337" y="14"/>
                    </a:cubicBezTo>
                    <a:cubicBezTo>
                      <a:pt x="339" y="17"/>
                      <a:pt x="341" y="21"/>
                      <a:pt x="343" y="25"/>
                    </a:cubicBezTo>
                    <a:cubicBezTo>
                      <a:pt x="346" y="32"/>
                      <a:pt x="349" y="40"/>
                      <a:pt x="350" y="47"/>
                    </a:cubicBezTo>
                    <a:cubicBezTo>
                      <a:pt x="351" y="57"/>
                      <a:pt x="357" y="65"/>
                      <a:pt x="364" y="73"/>
                    </a:cubicBezTo>
                    <a:cubicBezTo>
                      <a:pt x="412" y="123"/>
                      <a:pt x="471" y="149"/>
                      <a:pt x="541" y="144"/>
                    </a:cubicBezTo>
                    <a:cubicBezTo>
                      <a:pt x="564" y="142"/>
                      <a:pt x="587" y="136"/>
                      <a:pt x="611" y="132"/>
                    </a:cubicBezTo>
                    <a:cubicBezTo>
                      <a:pt x="617" y="131"/>
                      <a:pt x="623" y="127"/>
                      <a:pt x="626" y="120"/>
                    </a:cubicBezTo>
                    <a:cubicBezTo>
                      <a:pt x="630" y="109"/>
                      <a:pt x="637" y="108"/>
                      <a:pt x="648" y="114"/>
                    </a:cubicBezTo>
                    <a:cubicBezTo>
                      <a:pt x="667" y="126"/>
                      <a:pt x="686" y="137"/>
                      <a:pt x="706" y="148"/>
                    </a:cubicBezTo>
                    <a:cubicBezTo>
                      <a:pt x="712" y="151"/>
                      <a:pt x="716" y="155"/>
                      <a:pt x="719" y="161"/>
                    </a:cubicBezTo>
                    <a:cubicBezTo>
                      <a:pt x="723" y="171"/>
                      <a:pt x="722" y="179"/>
                      <a:pt x="713" y="184"/>
                    </a:cubicBezTo>
                    <a:cubicBezTo>
                      <a:pt x="697" y="192"/>
                      <a:pt x="694" y="206"/>
                      <a:pt x="697" y="222"/>
                    </a:cubicBezTo>
                    <a:cubicBezTo>
                      <a:pt x="700" y="242"/>
                      <a:pt x="700" y="262"/>
                      <a:pt x="699" y="282"/>
                    </a:cubicBezTo>
                    <a:cubicBezTo>
                      <a:pt x="698" y="299"/>
                      <a:pt x="695" y="314"/>
                      <a:pt x="687" y="328"/>
                    </a:cubicBezTo>
                    <a:cubicBezTo>
                      <a:pt x="682" y="336"/>
                      <a:pt x="681" y="344"/>
                      <a:pt x="683" y="353"/>
                    </a:cubicBezTo>
                    <a:cubicBezTo>
                      <a:pt x="685" y="361"/>
                      <a:pt x="684" y="369"/>
                      <a:pt x="682" y="378"/>
                    </a:cubicBezTo>
                    <a:cubicBezTo>
                      <a:pt x="679" y="395"/>
                      <a:pt x="675" y="411"/>
                      <a:pt x="666" y="426"/>
                    </a:cubicBezTo>
                    <a:cubicBezTo>
                      <a:pt x="659" y="436"/>
                      <a:pt x="652" y="445"/>
                      <a:pt x="640" y="448"/>
                    </a:cubicBezTo>
                    <a:cubicBezTo>
                      <a:pt x="632" y="451"/>
                      <a:pt x="624" y="453"/>
                      <a:pt x="617" y="444"/>
                    </a:cubicBezTo>
                    <a:cubicBezTo>
                      <a:pt x="616" y="442"/>
                      <a:pt x="612" y="441"/>
                      <a:pt x="610" y="440"/>
                    </a:cubicBezTo>
                    <a:cubicBezTo>
                      <a:pt x="613" y="423"/>
                      <a:pt x="617" y="406"/>
                      <a:pt x="619" y="389"/>
                    </a:cubicBezTo>
                    <a:cubicBezTo>
                      <a:pt x="620" y="382"/>
                      <a:pt x="620" y="374"/>
                      <a:pt x="620" y="366"/>
                    </a:cubicBezTo>
                    <a:cubicBezTo>
                      <a:pt x="620" y="360"/>
                      <a:pt x="618" y="355"/>
                      <a:pt x="609" y="352"/>
                    </a:cubicBezTo>
                    <a:cubicBezTo>
                      <a:pt x="601" y="365"/>
                      <a:pt x="592" y="378"/>
                      <a:pt x="585" y="391"/>
                    </a:cubicBezTo>
                    <a:cubicBezTo>
                      <a:pt x="582" y="396"/>
                      <a:pt x="584" y="403"/>
                      <a:pt x="584" y="409"/>
                    </a:cubicBezTo>
                    <a:cubicBezTo>
                      <a:pt x="576" y="406"/>
                      <a:pt x="571" y="409"/>
                      <a:pt x="569" y="417"/>
                    </a:cubicBezTo>
                    <a:cubicBezTo>
                      <a:pt x="569" y="421"/>
                      <a:pt x="569" y="424"/>
                      <a:pt x="568" y="428"/>
                    </a:cubicBezTo>
                    <a:cubicBezTo>
                      <a:pt x="568" y="431"/>
                      <a:pt x="567" y="434"/>
                      <a:pt x="567" y="437"/>
                    </a:cubicBezTo>
                    <a:cubicBezTo>
                      <a:pt x="561" y="440"/>
                      <a:pt x="559" y="435"/>
                      <a:pt x="556" y="432"/>
                    </a:cubicBezTo>
                    <a:cubicBezTo>
                      <a:pt x="554" y="431"/>
                      <a:pt x="551" y="429"/>
                      <a:pt x="550" y="430"/>
                    </a:cubicBezTo>
                    <a:cubicBezTo>
                      <a:pt x="548" y="431"/>
                      <a:pt x="546" y="434"/>
                      <a:pt x="546" y="436"/>
                    </a:cubicBezTo>
                    <a:cubicBezTo>
                      <a:pt x="544" y="448"/>
                      <a:pt x="544" y="449"/>
                      <a:pt x="537" y="452"/>
                    </a:cubicBezTo>
                    <a:cubicBezTo>
                      <a:pt x="537" y="446"/>
                      <a:pt x="537" y="440"/>
                      <a:pt x="537" y="433"/>
                    </a:cubicBezTo>
                    <a:cubicBezTo>
                      <a:pt x="531" y="433"/>
                      <a:pt x="525" y="434"/>
                      <a:pt x="520" y="429"/>
                    </a:cubicBezTo>
                    <a:cubicBezTo>
                      <a:pt x="514" y="423"/>
                      <a:pt x="519" y="417"/>
                      <a:pt x="516" y="410"/>
                    </a:cubicBezTo>
                    <a:cubicBezTo>
                      <a:pt x="490" y="409"/>
                      <a:pt x="464" y="412"/>
                      <a:pt x="436" y="416"/>
                    </a:cubicBezTo>
                    <a:cubicBezTo>
                      <a:pt x="439" y="421"/>
                      <a:pt x="440" y="425"/>
                      <a:pt x="442" y="428"/>
                    </a:cubicBezTo>
                    <a:cubicBezTo>
                      <a:pt x="446" y="441"/>
                      <a:pt x="451" y="455"/>
                      <a:pt x="455" y="468"/>
                    </a:cubicBezTo>
                    <a:cubicBezTo>
                      <a:pt x="456" y="471"/>
                      <a:pt x="456" y="476"/>
                      <a:pt x="456" y="480"/>
                    </a:cubicBezTo>
                    <a:cubicBezTo>
                      <a:pt x="455" y="489"/>
                      <a:pt x="451" y="493"/>
                      <a:pt x="442" y="495"/>
                    </a:cubicBezTo>
                    <a:cubicBezTo>
                      <a:pt x="430" y="498"/>
                      <a:pt x="419" y="496"/>
                      <a:pt x="408" y="492"/>
                    </a:cubicBezTo>
                    <a:cubicBezTo>
                      <a:pt x="388" y="485"/>
                      <a:pt x="374" y="472"/>
                      <a:pt x="361" y="456"/>
                    </a:cubicBezTo>
                    <a:cubicBezTo>
                      <a:pt x="355" y="450"/>
                      <a:pt x="351" y="444"/>
                      <a:pt x="346" y="437"/>
                    </a:cubicBezTo>
                    <a:cubicBezTo>
                      <a:pt x="343" y="431"/>
                      <a:pt x="338" y="430"/>
                      <a:pt x="332" y="432"/>
                    </a:cubicBezTo>
                    <a:cubicBezTo>
                      <a:pt x="333" y="439"/>
                      <a:pt x="334" y="446"/>
                      <a:pt x="334" y="452"/>
                    </a:cubicBezTo>
                    <a:cubicBezTo>
                      <a:pt x="335" y="471"/>
                      <a:pt x="324" y="483"/>
                      <a:pt x="305" y="485"/>
                    </a:cubicBezTo>
                    <a:cubicBezTo>
                      <a:pt x="299" y="485"/>
                      <a:pt x="294" y="484"/>
                      <a:pt x="290" y="479"/>
                    </a:cubicBezTo>
                    <a:cubicBezTo>
                      <a:pt x="286" y="475"/>
                      <a:pt x="281" y="472"/>
                      <a:pt x="276" y="468"/>
                    </a:cubicBezTo>
                    <a:cubicBezTo>
                      <a:pt x="286" y="463"/>
                      <a:pt x="293" y="459"/>
                      <a:pt x="300" y="455"/>
                    </a:cubicBezTo>
                    <a:cubicBezTo>
                      <a:pt x="310" y="447"/>
                      <a:pt x="312" y="438"/>
                      <a:pt x="306" y="425"/>
                    </a:cubicBezTo>
                    <a:cubicBezTo>
                      <a:pt x="296" y="426"/>
                      <a:pt x="286" y="428"/>
                      <a:pt x="276" y="429"/>
                    </a:cubicBezTo>
                    <a:cubicBezTo>
                      <a:pt x="276" y="433"/>
                      <a:pt x="275" y="437"/>
                      <a:pt x="275" y="440"/>
                    </a:cubicBezTo>
                    <a:cubicBezTo>
                      <a:pt x="272" y="454"/>
                      <a:pt x="265" y="460"/>
                      <a:pt x="252" y="459"/>
                    </a:cubicBezTo>
                    <a:cubicBezTo>
                      <a:pt x="246" y="459"/>
                      <a:pt x="243" y="460"/>
                      <a:pt x="239" y="464"/>
                    </a:cubicBezTo>
                    <a:cubicBezTo>
                      <a:pt x="235" y="467"/>
                      <a:pt x="231" y="471"/>
                      <a:pt x="227" y="473"/>
                    </a:cubicBezTo>
                    <a:cubicBezTo>
                      <a:pt x="210" y="483"/>
                      <a:pt x="197" y="479"/>
                      <a:pt x="189" y="462"/>
                    </a:cubicBezTo>
                    <a:cubicBezTo>
                      <a:pt x="187" y="458"/>
                      <a:pt x="185" y="453"/>
                      <a:pt x="184" y="449"/>
                    </a:cubicBezTo>
                    <a:cubicBezTo>
                      <a:pt x="183" y="445"/>
                      <a:pt x="181" y="442"/>
                      <a:pt x="176" y="441"/>
                    </a:cubicBezTo>
                    <a:cubicBezTo>
                      <a:pt x="171" y="439"/>
                      <a:pt x="167" y="435"/>
                      <a:pt x="162" y="431"/>
                    </a:cubicBezTo>
                    <a:cubicBezTo>
                      <a:pt x="154" y="429"/>
                      <a:pt x="144" y="433"/>
                      <a:pt x="137" y="424"/>
                    </a:cubicBezTo>
                    <a:cubicBezTo>
                      <a:pt x="130" y="416"/>
                      <a:pt x="134" y="406"/>
                      <a:pt x="135" y="396"/>
                    </a:cubicBezTo>
                    <a:cubicBezTo>
                      <a:pt x="82" y="423"/>
                      <a:pt x="37" y="414"/>
                      <a:pt x="0" y="366"/>
                    </a:cubicBezTo>
                    <a:cubicBezTo>
                      <a:pt x="15" y="341"/>
                      <a:pt x="30" y="316"/>
                      <a:pt x="52" y="297"/>
                    </a:cubicBezTo>
                    <a:cubicBezTo>
                      <a:pt x="55" y="295"/>
                      <a:pt x="59" y="292"/>
                      <a:pt x="63" y="291"/>
                    </a:cubicBezTo>
                    <a:cubicBezTo>
                      <a:pt x="72" y="286"/>
                      <a:pt x="79" y="287"/>
                      <a:pt x="87" y="293"/>
                    </a:cubicBezTo>
                    <a:cubicBezTo>
                      <a:pt x="88" y="295"/>
                      <a:pt x="90" y="297"/>
                      <a:pt x="92" y="298"/>
                    </a:cubicBezTo>
                    <a:cubicBezTo>
                      <a:pt x="98" y="292"/>
                      <a:pt x="105" y="286"/>
                      <a:pt x="112" y="279"/>
                    </a:cubicBezTo>
                    <a:cubicBezTo>
                      <a:pt x="109" y="277"/>
                      <a:pt x="106" y="276"/>
                      <a:pt x="104" y="275"/>
                    </a:cubicBezTo>
                    <a:cubicBezTo>
                      <a:pt x="93" y="271"/>
                      <a:pt x="83" y="268"/>
                      <a:pt x="76" y="257"/>
                    </a:cubicBezTo>
                    <a:cubicBezTo>
                      <a:pt x="75" y="255"/>
                      <a:pt x="72" y="255"/>
                      <a:pt x="69" y="254"/>
                    </a:cubicBezTo>
                    <a:cubicBezTo>
                      <a:pt x="64" y="253"/>
                      <a:pt x="58" y="252"/>
                      <a:pt x="53" y="250"/>
                    </a:cubicBezTo>
                    <a:cubicBezTo>
                      <a:pt x="41" y="246"/>
                      <a:pt x="39" y="238"/>
                      <a:pt x="47" y="227"/>
                    </a:cubicBezTo>
                    <a:cubicBezTo>
                      <a:pt x="49" y="223"/>
                      <a:pt x="52" y="220"/>
                      <a:pt x="55" y="217"/>
                    </a:cubicBezTo>
                    <a:cubicBezTo>
                      <a:pt x="81" y="190"/>
                      <a:pt x="111" y="168"/>
                      <a:pt x="144" y="151"/>
                    </a:cubicBezTo>
                    <a:cubicBezTo>
                      <a:pt x="151" y="148"/>
                      <a:pt x="156" y="148"/>
                      <a:pt x="161" y="152"/>
                    </a:cubicBezTo>
                    <a:cubicBezTo>
                      <a:pt x="167" y="158"/>
                      <a:pt x="172" y="163"/>
                      <a:pt x="178" y="169"/>
                    </a:cubicBezTo>
                    <a:cubicBezTo>
                      <a:pt x="182" y="172"/>
                      <a:pt x="185" y="175"/>
                      <a:pt x="188" y="179"/>
                    </a:cubicBezTo>
                    <a:cubicBezTo>
                      <a:pt x="197" y="189"/>
                      <a:pt x="196" y="196"/>
                      <a:pt x="185" y="203"/>
                    </a:cubicBezTo>
                    <a:cubicBezTo>
                      <a:pt x="176" y="208"/>
                      <a:pt x="175" y="210"/>
                      <a:pt x="178" y="222"/>
                    </a:cubicBezTo>
                    <a:cubicBezTo>
                      <a:pt x="181" y="221"/>
                      <a:pt x="184" y="221"/>
                      <a:pt x="188" y="220"/>
                    </a:cubicBezTo>
                    <a:cubicBezTo>
                      <a:pt x="199" y="217"/>
                      <a:pt x="206" y="221"/>
                      <a:pt x="211" y="231"/>
                    </a:cubicBezTo>
                    <a:cubicBezTo>
                      <a:pt x="213" y="235"/>
                      <a:pt x="214" y="240"/>
                      <a:pt x="215" y="245"/>
                    </a:cubicBezTo>
                    <a:cubicBezTo>
                      <a:pt x="216" y="249"/>
                      <a:pt x="216" y="253"/>
                      <a:pt x="217" y="257"/>
                    </a:cubicBezTo>
                    <a:cubicBezTo>
                      <a:pt x="227" y="251"/>
                      <a:pt x="238" y="244"/>
                      <a:pt x="249" y="237"/>
                    </a:cubicBezTo>
                    <a:cubicBezTo>
                      <a:pt x="249" y="224"/>
                      <a:pt x="244" y="209"/>
                      <a:pt x="260" y="198"/>
                    </a:cubicBezTo>
                    <a:cubicBezTo>
                      <a:pt x="255" y="195"/>
                      <a:pt x="251" y="194"/>
                      <a:pt x="247" y="192"/>
                    </a:cubicBezTo>
                    <a:cubicBezTo>
                      <a:pt x="235" y="186"/>
                      <a:pt x="223" y="181"/>
                      <a:pt x="212" y="175"/>
                    </a:cubicBezTo>
                    <a:cubicBezTo>
                      <a:pt x="207" y="172"/>
                      <a:pt x="201" y="169"/>
                      <a:pt x="198" y="165"/>
                    </a:cubicBezTo>
                    <a:cubicBezTo>
                      <a:pt x="191" y="153"/>
                      <a:pt x="181" y="150"/>
                      <a:pt x="169" y="148"/>
                    </a:cubicBezTo>
                    <a:cubicBezTo>
                      <a:pt x="165" y="147"/>
                      <a:pt x="161" y="145"/>
                      <a:pt x="157" y="143"/>
                    </a:cubicBezTo>
                    <a:cubicBezTo>
                      <a:pt x="151" y="140"/>
                      <a:pt x="147" y="135"/>
                      <a:pt x="148" y="128"/>
                    </a:cubicBezTo>
                    <a:cubicBezTo>
                      <a:pt x="148" y="118"/>
                      <a:pt x="148" y="108"/>
                      <a:pt x="148" y="98"/>
                    </a:cubicBezTo>
                    <a:close/>
                    <a:moveTo>
                      <a:pt x="414" y="466"/>
                    </a:moveTo>
                    <a:cubicBezTo>
                      <a:pt x="412" y="461"/>
                      <a:pt x="409" y="456"/>
                      <a:pt x="407" y="451"/>
                    </a:cubicBezTo>
                    <a:cubicBezTo>
                      <a:pt x="400" y="451"/>
                      <a:pt x="394" y="451"/>
                      <a:pt x="388" y="451"/>
                    </a:cubicBezTo>
                    <a:cubicBezTo>
                      <a:pt x="387" y="477"/>
                      <a:pt x="400" y="491"/>
                      <a:pt x="421" y="488"/>
                    </a:cubicBezTo>
                    <a:cubicBezTo>
                      <a:pt x="419" y="481"/>
                      <a:pt x="417" y="475"/>
                      <a:pt x="415" y="468"/>
                    </a:cubicBezTo>
                    <a:cubicBezTo>
                      <a:pt x="417" y="470"/>
                      <a:pt x="419" y="471"/>
                      <a:pt x="419" y="474"/>
                    </a:cubicBezTo>
                    <a:cubicBezTo>
                      <a:pt x="422" y="481"/>
                      <a:pt x="428" y="482"/>
                      <a:pt x="435" y="483"/>
                    </a:cubicBezTo>
                    <a:cubicBezTo>
                      <a:pt x="439" y="484"/>
                      <a:pt x="443" y="483"/>
                      <a:pt x="442" y="477"/>
                    </a:cubicBezTo>
                    <a:cubicBezTo>
                      <a:pt x="444" y="476"/>
                      <a:pt x="446" y="475"/>
                      <a:pt x="446" y="473"/>
                    </a:cubicBezTo>
                    <a:cubicBezTo>
                      <a:pt x="446" y="462"/>
                      <a:pt x="444" y="451"/>
                      <a:pt x="437" y="442"/>
                    </a:cubicBezTo>
                    <a:cubicBezTo>
                      <a:pt x="427" y="428"/>
                      <a:pt x="405" y="423"/>
                      <a:pt x="390" y="433"/>
                    </a:cubicBezTo>
                    <a:cubicBezTo>
                      <a:pt x="398" y="439"/>
                      <a:pt x="406" y="443"/>
                      <a:pt x="412" y="449"/>
                    </a:cubicBezTo>
                    <a:cubicBezTo>
                      <a:pt x="422" y="458"/>
                      <a:pt x="431" y="467"/>
                      <a:pt x="441" y="476"/>
                    </a:cubicBezTo>
                    <a:cubicBezTo>
                      <a:pt x="432" y="471"/>
                      <a:pt x="424" y="465"/>
                      <a:pt x="414" y="459"/>
                    </a:cubicBezTo>
                    <a:cubicBezTo>
                      <a:pt x="414" y="463"/>
                      <a:pt x="414" y="464"/>
                      <a:pt x="414" y="466"/>
                    </a:cubicBezTo>
                    <a:close/>
                    <a:moveTo>
                      <a:pt x="190" y="258"/>
                    </a:moveTo>
                    <a:cubicBezTo>
                      <a:pt x="185" y="262"/>
                      <a:pt x="186" y="267"/>
                      <a:pt x="190" y="271"/>
                    </a:cubicBezTo>
                    <a:cubicBezTo>
                      <a:pt x="192" y="274"/>
                      <a:pt x="195" y="276"/>
                      <a:pt x="199" y="277"/>
                    </a:cubicBezTo>
                    <a:cubicBezTo>
                      <a:pt x="201" y="278"/>
                      <a:pt x="204" y="277"/>
                      <a:pt x="207" y="277"/>
                    </a:cubicBezTo>
                    <a:cubicBezTo>
                      <a:pt x="207" y="274"/>
                      <a:pt x="207" y="270"/>
                      <a:pt x="205" y="268"/>
                    </a:cubicBezTo>
                    <a:cubicBezTo>
                      <a:pt x="201" y="264"/>
                      <a:pt x="195" y="261"/>
                      <a:pt x="190" y="258"/>
                    </a:cubicBezTo>
                    <a:cubicBezTo>
                      <a:pt x="191" y="257"/>
                      <a:pt x="192" y="255"/>
                      <a:pt x="193" y="255"/>
                    </a:cubicBezTo>
                    <a:cubicBezTo>
                      <a:pt x="196" y="255"/>
                      <a:pt x="199" y="257"/>
                      <a:pt x="202" y="257"/>
                    </a:cubicBezTo>
                    <a:cubicBezTo>
                      <a:pt x="210" y="258"/>
                      <a:pt x="213" y="254"/>
                      <a:pt x="210" y="247"/>
                    </a:cubicBezTo>
                    <a:cubicBezTo>
                      <a:pt x="207" y="239"/>
                      <a:pt x="195" y="230"/>
                      <a:pt x="187" y="230"/>
                    </a:cubicBezTo>
                    <a:cubicBezTo>
                      <a:pt x="183" y="230"/>
                      <a:pt x="179" y="232"/>
                      <a:pt x="179" y="237"/>
                    </a:cubicBezTo>
                    <a:cubicBezTo>
                      <a:pt x="179" y="239"/>
                      <a:pt x="180" y="241"/>
                      <a:pt x="180" y="244"/>
                    </a:cubicBezTo>
                    <a:cubicBezTo>
                      <a:pt x="176" y="244"/>
                      <a:pt x="172" y="244"/>
                      <a:pt x="168" y="245"/>
                    </a:cubicBezTo>
                    <a:cubicBezTo>
                      <a:pt x="159" y="246"/>
                      <a:pt x="153" y="251"/>
                      <a:pt x="153" y="255"/>
                    </a:cubicBezTo>
                    <a:cubicBezTo>
                      <a:pt x="153" y="260"/>
                      <a:pt x="161" y="264"/>
                      <a:pt x="170" y="263"/>
                    </a:cubicBezTo>
                    <a:cubicBezTo>
                      <a:pt x="177" y="263"/>
                      <a:pt x="183" y="260"/>
                      <a:pt x="190" y="258"/>
                    </a:cubicBezTo>
                    <a:close/>
                    <a:moveTo>
                      <a:pt x="454" y="401"/>
                    </a:moveTo>
                    <a:cubicBezTo>
                      <a:pt x="472" y="401"/>
                      <a:pt x="488" y="401"/>
                      <a:pt x="505" y="401"/>
                    </a:cubicBezTo>
                    <a:cubicBezTo>
                      <a:pt x="509" y="401"/>
                      <a:pt x="514" y="400"/>
                      <a:pt x="517" y="402"/>
                    </a:cubicBezTo>
                    <a:cubicBezTo>
                      <a:pt x="525" y="406"/>
                      <a:pt x="530" y="402"/>
                      <a:pt x="534" y="396"/>
                    </a:cubicBezTo>
                    <a:cubicBezTo>
                      <a:pt x="541" y="384"/>
                      <a:pt x="548" y="372"/>
                      <a:pt x="554" y="360"/>
                    </a:cubicBezTo>
                    <a:cubicBezTo>
                      <a:pt x="558" y="353"/>
                      <a:pt x="555" y="343"/>
                      <a:pt x="548" y="338"/>
                    </a:cubicBezTo>
                    <a:cubicBezTo>
                      <a:pt x="543" y="334"/>
                      <a:pt x="536" y="334"/>
                      <a:pt x="529" y="340"/>
                    </a:cubicBezTo>
                    <a:cubicBezTo>
                      <a:pt x="515" y="352"/>
                      <a:pt x="499" y="352"/>
                      <a:pt x="482" y="348"/>
                    </a:cubicBezTo>
                    <a:cubicBezTo>
                      <a:pt x="477" y="346"/>
                      <a:pt x="473" y="344"/>
                      <a:pt x="468" y="343"/>
                    </a:cubicBezTo>
                    <a:cubicBezTo>
                      <a:pt x="461" y="341"/>
                      <a:pt x="455" y="339"/>
                      <a:pt x="448" y="337"/>
                    </a:cubicBezTo>
                    <a:cubicBezTo>
                      <a:pt x="448" y="343"/>
                      <a:pt x="447" y="348"/>
                      <a:pt x="447" y="353"/>
                    </a:cubicBezTo>
                    <a:cubicBezTo>
                      <a:pt x="436" y="344"/>
                      <a:pt x="436" y="344"/>
                      <a:pt x="426" y="342"/>
                    </a:cubicBezTo>
                    <a:cubicBezTo>
                      <a:pt x="429" y="350"/>
                      <a:pt x="433" y="357"/>
                      <a:pt x="435" y="364"/>
                    </a:cubicBezTo>
                    <a:cubicBezTo>
                      <a:pt x="441" y="380"/>
                      <a:pt x="440" y="398"/>
                      <a:pt x="422" y="408"/>
                    </a:cubicBezTo>
                    <a:cubicBezTo>
                      <a:pt x="421" y="408"/>
                      <a:pt x="419" y="409"/>
                      <a:pt x="419" y="410"/>
                    </a:cubicBezTo>
                    <a:cubicBezTo>
                      <a:pt x="419" y="413"/>
                      <a:pt x="418" y="416"/>
                      <a:pt x="418" y="418"/>
                    </a:cubicBezTo>
                    <a:cubicBezTo>
                      <a:pt x="419" y="420"/>
                      <a:pt x="424" y="421"/>
                      <a:pt x="425" y="420"/>
                    </a:cubicBezTo>
                    <a:cubicBezTo>
                      <a:pt x="430" y="417"/>
                      <a:pt x="436" y="414"/>
                      <a:pt x="439" y="410"/>
                    </a:cubicBezTo>
                    <a:cubicBezTo>
                      <a:pt x="450" y="394"/>
                      <a:pt x="454" y="377"/>
                      <a:pt x="448" y="358"/>
                    </a:cubicBezTo>
                    <a:cubicBezTo>
                      <a:pt x="461" y="365"/>
                      <a:pt x="461" y="367"/>
                      <a:pt x="454" y="401"/>
                    </a:cubicBezTo>
                    <a:close/>
                    <a:moveTo>
                      <a:pt x="394" y="245"/>
                    </a:moveTo>
                    <a:cubicBezTo>
                      <a:pt x="391" y="254"/>
                      <a:pt x="389" y="263"/>
                      <a:pt x="386" y="271"/>
                    </a:cubicBezTo>
                    <a:cubicBezTo>
                      <a:pt x="380" y="289"/>
                      <a:pt x="374" y="291"/>
                      <a:pt x="359" y="281"/>
                    </a:cubicBezTo>
                    <a:cubicBezTo>
                      <a:pt x="356" y="293"/>
                      <a:pt x="360" y="301"/>
                      <a:pt x="370" y="304"/>
                    </a:cubicBezTo>
                    <a:cubicBezTo>
                      <a:pt x="378" y="307"/>
                      <a:pt x="383" y="304"/>
                      <a:pt x="388" y="292"/>
                    </a:cubicBezTo>
                    <a:cubicBezTo>
                      <a:pt x="390" y="288"/>
                      <a:pt x="391" y="284"/>
                      <a:pt x="393" y="280"/>
                    </a:cubicBezTo>
                    <a:cubicBezTo>
                      <a:pt x="394" y="275"/>
                      <a:pt x="395" y="269"/>
                      <a:pt x="396" y="263"/>
                    </a:cubicBezTo>
                    <a:cubicBezTo>
                      <a:pt x="398" y="264"/>
                      <a:pt x="399" y="265"/>
                      <a:pt x="400" y="266"/>
                    </a:cubicBezTo>
                    <a:cubicBezTo>
                      <a:pt x="409" y="275"/>
                      <a:pt x="419" y="282"/>
                      <a:pt x="432" y="281"/>
                    </a:cubicBezTo>
                    <a:cubicBezTo>
                      <a:pt x="436" y="281"/>
                      <a:pt x="440" y="283"/>
                      <a:pt x="445" y="284"/>
                    </a:cubicBezTo>
                    <a:cubicBezTo>
                      <a:pt x="455" y="288"/>
                      <a:pt x="457" y="293"/>
                      <a:pt x="452" y="303"/>
                    </a:cubicBezTo>
                    <a:cubicBezTo>
                      <a:pt x="450" y="307"/>
                      <a:pt x="447" y="310"/>
                      <a:pt x="451" y="314"/>
                    </a:cubicBezTo>
                    <a:cubicBezTo>
                      <a:pt x="466" y="311"/>
                      <a:pt x="479" y="294"/>
                      <a:pt x="482" y="271"/>
                    </a:cubicBezTo>
                    <a:cubicBezTo>
                      <a:pt x="462" y="268"/>
                      <a:pt x="442" y="266"/>
                      <a:pt x="420" y="263"/>
                    </a:cubicBezTo>
                    <a:cubicBezTo>
                      <a:pt x="449" y="243"/>
                      <a:pt x="465" y="213"/>
                      <a:pt x="484" y="186"/>
                    </a:cubicBezTo>
                    <a:cubicBezTo>
                      <a:pt x="480" y="183"/>
                      <a:pt x="478" y="182"/>
                      <a:pt x="476" y="180"/>
                    </a:cubicBezTo>
                    <a:cubicBezTo>
                      <a:pt x="468" y="186"/>
                      <a:pt x="460" y="193"/>
                      <a:pt x="452" y="199"/>
                    </a:cubicBezTo>
                    <a:cubicBezTo>
                      <a:pt x="447" y="187"/>
                      <a:pt x="438" y="192"/>
                      <a:pt x="429" y="192"/>
                    </a:cubicBezTo>
                    <a:cubicBezTo>
                      <a:pt x="428" y="196"/>
                      <a:pt x="427" y="200"/>
                      <a:pt x="427" y="204"/>
                    </a:cubicBezTo>
                    <a:cubicBezTo>
                      <a:pt x="431" y="205"/>
                      <a:pt x="435" y="206"/>
                      <a:pt x="438" y="207"/>
                    </a:cubicBezTo>
                    <a:cubicBezTo>
                      <a:pt x="443" y="208"/>
                      <a:pt x="445" y="212"/>
                      <a:pt x="445" y="217"/>
                    </a:cubicBezTo>
                    <a:cubicBezTo>
                      <a:pt x="444" y="228"/>
                      <a:pt x="432" y="241"/>
                      <a:pt x="421" y="242"/>
                    </a:cubicBezTo>
                    <a:cubicBezTo>
                      <a:pt x="412" y="243"/>
                      <a:pt x="403" y="244"/>
                      <a:pt x="394" y="245"/>
                    </a:cubicBezTo>
                    <a:close/>
                    <a:moveTo>
                      <a:pt x="285" y="336"/>
                    </a:moveTo>
                    <a:cubicBezTo>
                      <a:pt x="286" y="336"/>
                      <a:pt x="287" y="336"/>
                      <a:pt x="288" y="337"/>
                    </a:cubicBezTo>
                    <a:cubicBezTo>
                      <a:pt x="292" y="332"/>
                      <a:pt x="297" y="327"/>
                      <a:pt x="299" y="322"/>
                    </a:cubicBezTo>
                    <a:cubicBezTo>
                      <a:pt x="306" y="308"/>
                      <a:pt x="308" y="294"/>
                      <a:pt x="306" y="279"/>
                    </a:cubicBezTo>
                    <a:cubicBezTo>
                      <a:pt x="305" y="269"/>
                      <a:pt x="303" y="260"/>
                      <a:pt x="301" y="251"/>
                    </a:cubicBezTo>
                    <a:cubicBezTo>
                      <a:pt x="301" y="248"/>
                      <a:pt x="300" y="246"/>
                      <a:pt x="299" y="244"/>
                    </a:cubicBezTo>
                    <a:cubicBezTo>
                      <a:pt x="296" y="245"/>
                      <a:pt x="294" y="245"/>
                      <a:pt x="291" y="246"/>
                    </a:cubicBezTo>
                    <a:cubicBezTo>
                      <a:pt x="278" y="253"/>
                      <a:pt x="277" y="262"/>
                      <a:pt x="286" y="273"/>
                    </a:cubicBezTo>
                    <a:cubicBezTo>
                      <a:pt x="289" y="276"/>
                      <a:pt x="291" y="279"/>
                      <a:pt x="295" y="282"/>
                    </a:cubicBezTo>
                    <a:cubicBezTo>
                      <a:pt x="279" y="289"/>
                      <a:pt x="267" y="276"/>
                      <a:pt x="251" y="276"/>
                    </a:cubicBezTo>
                    <a:cubicBezTo>
                      <a:pt x="264" y="296"/>
                      <a:pt x="281" y="313"/>
                      <a:pt x="285" y="336"/>
                    </a:cubicBezTo>
                    <a:close/>
                    <a:moveTo>
                      <a:pt x="333" y="395"/>
                    </a:moveTo>
                    <a:cubicBezTo>
                      <a:pt x="345" y="375"/>
                      <a:pt x="349" y="353"/>
                      <a:pt x="352" y="330"/>
                    </a:cubicBezTo>
                    <a:cubicBezTo>
                      <a:pt x="349" y="330"/>
                      <a:pt x="348" y="330"/>
                      <a:pt x="348" y="330"/>
                    </a:cubicBezTo>
                    <a:cubicBezTo>
                      <a:pt x="332" y="335"/>
                      <a:pt x="321" y="347"/>
                      <a:pt x="312" y="360"/>
                    </a:cubicBezTo>
                    <a:cubicBezTo>
                      <a:pt x="308" y="366"/>
                      <a:pt x="309" y="372"/>
                      <a:pt x="314" y="377"/>
                    </a:cubicBezTo>
                    <a:cubicBezTo>
                      <a:pt x="319" y="383"/>
                      <a:pt x="325" y="388"/>
                      <a:pt x="333" y="395"/>
                    </a:cubicBezTo>
                    <a:close/>
                    <a:moveTo>
                      <a:pt x="529" y="238"/>
                    </a:moveTo>
                    <a:cubicBezTo>
                      <a:pt x="525" y="236"/>
                      <a:pt x="522" y="234"/>
                      <a:pt x="520" y="233"/>
                    </a:cubicBezTo>
                    <a:cubicBezTo>
                      <a:pt x="511" y="227"/>
                      <a:pt x="509" y="220"/>
                      <a:pt x="516" y="212"/>
                    </a:cubicBezTo>
                    <a:cubicBezTo>
                      <a:pt x="520" y="208"/>
                      <a:pt x="524" y="205"/>
                      <a:pt x="528" y="201"/>
                    </a:cubicBezTo>
                    <a:cubicBezTo>
                      <a:pt x="530" y="200"/>
                      <a:pt x="532" y="198"/>
                      <a:pt x="535" y="195"/>
                    </a:cubicBezTo>
                    <a:cubicBezTo>
                      <a:pt x="526" y="193"/>
                      <a:pt x="519" y="190"/>
                      <a:pt x="513" y="194"/>
                    </a:cubicBezTo>
                    <a:cubicBezTo>
                      <a:pt x="507" y="197"/>
                      <a:pt x="502" y="202"/>
                      <a:pt x="497" y="206"/>
                    </a:cubicBezTo>
                    <a:cubicBezTo>
                      <a:pt x="495" y="203"/>
                      <a:pt x="494" y="200"/>
                      <a:pt x="491" y="195"/>
                    </a:cubicBezTo>
                    <a:cubicBezTo>
                      <a:pt x="482" y="204"/>
                      <a:pt x="483" y="213"/>
                      <a:pt x="485" y="222"/>
                    </a:cubicBezTo>
                    <a:cubicBezTo>
                      <a:pt x="487" y="229"/>
                      <a:pt x="487" y="229"/>
                      <a:pt x="496" y="228"/>
                    </a:cubicBezTo>
                    <a:cubicBezTo>
                      <a:pt x="503" y="244"/>
                      <a:pt x="511" y="247"/>
                      <a:pt x="529" y="238"/>
                    </a:cubicBezTo>
                    <a:close/>
                    <a:moveTo>
                      <a:pt x="190" y="283"/>
                    </a:moveTo>
                    <a:cubicBezTo>
                      <a:pt x="181" y="312"/>
                      <a:pt x="172" y="339"/>
                      <a:pt x="164" y="366"/>
                    </a:cubicBezTo>
                    <a:cubicBezTo>
                      <a:pt x="162" y="372"/>
                      <a:pt x="165" y="375"/>
                      <a:pt x="171" y="378"/>
                    </a:cubicBezTo>
                    <a:cubicBezTo>
                      <a:pt x="180" y="356"/>
                      <a:pt x="189" y="333"/>
                      <a:pt x="200" y="312"/>
                    </a:cubicBezTo>
                    <a:cubicBezTo>
                      <a:pt x="204" y="302"/>
                      <a:pt x="204" y="295"/>
                      <a:pt x="195" y="288"/>
                    </a:cubicBezTo>
                    <a:cubicBezTo>
                      <a:pt x="194" y="287"/>
                      <a:pt x="193" y="286"/>
                      <a:pt x="190" y="283"/>
                    </a:cubicBezTo>
                    <a:close/>
                    <a:moveTo>
                      <a:pt x="150" y="275"/>
                    </a:moveTo>
                    <a:cubicBezTo>
                      <a:pt x="147" y="305"/>
                      <a:pt x="144" y="333"/>
                      <a:pt x="141" y="361"/>
                    </a:cubicBezTo>
                    <a:cubicBezTo>
                      <a:pt x="141" y="362"/>
                      <a:pt x="140" y="363"/>
                      <a:pt x="141" y="364"/>
                    </a:cubicBezTo>
                    <a:cubicBezTo>
                      <a:pt x="142" y="366"/>
                      <a:pt x="143" y="369"/>
                      <a:pt x="145" y="369"/>
                    </a:cubicBezTo>
                    <a:cubicBezTo>
                      <a:pt x="146" y="369"/>
                      <a:pt x="148" y="367"/>
                      <a:pt x="149" y="365"/>
                    </a:cubicBezTo>
                    <a:cubicBezTo>
                      <a:pt x="150" y="364"/>
                      <a:pt x="150" y="362"/>
                      <a:pt x="150" y="361"/>
                    </a:cubicBezTo>
                    <a:cubicBezTo>
                      <a:pt x="154" y="343"/>
                      <a:pt x="157" y="326"/>
                      <a:pt x="160" y="308"/>
                    </a:cubicBezTo>
                    <a:cubicBezTo>
                      <a:pt x="163" y="297"/>
                      <a:pt x="165" y="286"/>
                      <a:pt x="167" y="274"/>
                    </a:cubicBezTo>
                    <a:cubicBezTo>
                      <a:pt x="161" y="275"/>
                      <a:pt x="156" y="275"/>
                      <a:pt x="150" y="275"/>
                    </a:cubicBezTo>
                    <a:close/>
                    <a:moveTo>
                      <a:pt x="354" y="106"/>
                    </a:moveTo>
                    <a:cubicBezTo>
                      <a:pt x="353" y="114"/>
                      <a:pt x="354" y="123"/>
                      <a:pt x="352" y="131"/>
                    </a:cubicBezTo>
                    <a:cubicBezTo>
                      <a:pt x="350" y="139"/>
                      <a:pt x="348" y="148"/>
                      <a:pt x="343" y="155"/>
                    </a:cubicBezTo>
                    <a:cubicBezTo>
                      <a:pt x="339" y="161"/>
                      <a:pt x="331" y="166"/>
                      <a:pt x="325" y="171"/>
                    </a:cubicBezTo>
                    <a:cubicBezTo>
                      <a:pt x="349" y="174"/>
                      <a:pt x="362" y="168"/>
                      <a:pt x="368" y="151"/>
                    </a:cubicBezTo>
                    <a:cubicBezTo>
                      <a:pt x="375" y="134"/>
                      <a:pt x="370" y="117"/>
                      <a:pt x="354" y="106"/>
                    </a:cubicBezTo>
                    <a:close/>
                    <a:moveTo>
                      <a:pt x="123" y="214"/>
                    </a:moveTo>
                    <a:cubicBezTo>
                      <a:pt x="116" y="216"/>
                      <a:pt x="109" y="217"/>
                      <a:pt x="102" y="220"/>
                    </a:cubicBezTo>
                    <a:cubicBezTo>
                      <a:pt x="93" y="224"/>
                      <a:pt x="93" y="232"/>
                      <a:pt x="102" y="237"/>
                    </a:cubicBezTo>
                    <a:cubicBezTo>
                      <a:pt x="112" y="244"/>
                      <a:pt x="134" y="244"/>
                      <a:pt x="145" y="237"/>
                    </a:cubicBezTo>
                    <a:cubicBezTo>
                      <a:pt x="152" y="232"/>
                      <a:pt x="153" y="224"/>
                      <a:pt x="144" y="220"/>
                    </a:cubicBezTo>
                    <a:cubicBezTo>
                      <a:pt x="138" y="217"/>
                      <a:pt x="130" y="216"/>
                      <a:pt x="123" y="214"/>
                    </a:cubicBezTo>
                    <a:close/>
                    <a:moveTo>
                      <a:pt x="335" y="217"/>
                    </a:moveTo>
                    <a:cubicBezTo>
                      <a:pt x="352" y="222"/>
                      <a:pt x="362" y="221"/>
                      <a:pt x="375" y="217"/>
                    </a:cubicBezTo>
                    <a:cubicBezTo>
                      <a:pt x="398" y="208"/>
                      <a:pt x="407" y="191"/>
                      <a:pt x="401" y="167"/>
                    </a:cubicBezTo>
                    <a:cubicBezTo>
                      <a:pt x="400" y="164"/>
                      <a:pt x="399" y="161"/>
                      <a:pt x="398" y="158"/>
                    </a:cubicBezTo>
                    <a:cubicBezTo>
                      <a:pt x="391" y="193"/>
                      <a:pt x="370" y="212"/>
                      <a:pt x="335" y="217"/>
                    </a:cubicBezTo>
                    <a:close/>
                    <a:moveTo>
                      <a:pt x="654" y="148"/>
                    </a:moveTo>
                    <a:cubicBezTo>
                      <a:pt x="662" y="160"/>
                      <a:pt x="670" y="169"/>
                      <a:pt x="680" y="174"/>
                    </a:cubicBezTo>
                    <a:cubicBezTo>
                      <a:pt x="690" y="180"/>
                      <a:pt x="698" y="178"/>
                      <a:pt x="706" y="170"/>
                    </a:cubicBezTo>
                    <a:cubicBezTo>
                      <a:pt x="712" y="164"/>
                      <a:pt x="712" y="159"/>
                      <a:pt x="704" y="155"/>
                    </a:cubicBezTo>
                    <a:cubicBezTo>
                      <a:pt x="702" y="154"/>
                      <a:pt x="701" y="153"/>
                      <a:pt x="699" y="152"/>
                    </a:cubicBezTo>
                    <a:cubicBezTo>
                      <a:pt x="685" y="148"/>
                      <a:pt x="671" y="147"/>
                      <a:pt x="654" y="148"/>
                    </a:cubicBezTo>
                    <a:close/>
                    <a:moveTo>
                      <a:pt x="330" y="418"/>
                    </a:moveTo>
                    <a:cubicBezTo>
                      <a:pt x="341" y="433"/>
                      <a:pt x="371" y="435"/>
                      <a:pt x="387" y="420"/>
                    </a:cubicBezTo>
                    <a:cubicBezTo>
                      <a:pt x="385" y="412"/>
                      <a:pt x="387" y="403"/>
                      <a:pt x="382" y="396"/>
                    </a:cubicBezTo>
                    <a:cubicBezTo>
                      <a:pt x="375" y="395"/>
                      <a:pt x="372" y="399"/>
                      <a:pt x="370" y="404"/>
                    </a:cubicBezTo>
                    <a:cubicBezTo>
                      <a:pt x="364" y="417"/>
                      <a:pt x="357" y="419"/>
                      <a:pt x="345" y="411"/>
                    </a:cubicBezTo>
                    <a:cubicBezTo>
                      <a:pt x="343" y="410"/>
                      <a:pt x="341" y="408"/>
                      <a:pt x="339" y="408"/>
                    </a:cubicBezTo>
                    <a:cubicBezTo>
                      <a:pt x="336" y="411"/>
                      <a:pt x="333" y="415"/>
                      <a:pt x="330" y="418"/>
                    </a:cubicBezTo>
                    <a:close/>
                    <a:moveTo>
                      <a:pt x="550" y="198"/>
                    </a:moveTo>
                    <a:cubicBezTo>
                      <a:pt x="551" y="194"/>
                      <a:pt x="552" y="192"/>
                      <a:pt x="553" y="191"/>
                    </a:cubicBezTo>
                    <a:cubicBezTo>
                      <a:pt x="558" y="175"/>
                      <a:pt x="565" y="172"/>
                      <a:pt x="579" y="182"/>
                    </a:cubicBezTo>
                    <a:cubicBezTo>
                      <a:pt x="582" y="184"/>
                      <a:pt x="584" y="186"/>
                      <a:pt x="586" y="188"/>
                    </a:cubicBezTo>
                    <a:cubicBezTo>
                      <a:pt x="588" y="190"/>
                      <a:pt x="591" y="191"/>
                      <a:pt x="593" y="193"/>
                    </a:cubicBezTo>
                    <a:cubicBezTo>
                      <a:pt x="596" y="168"/>
                      <a:pt x="583" y="157"/>
                      <a:pt x="561" y="161"/>
                    </a:cubicBezTo>
                    <a:cubicBezTo>
                      <a:pt x="559" y="162"/>
                      <a:pt x="557" y="162"/>
                      <a:pt x="555" y="163"/>
                    </a:cubicBezTo>
                    <a:cubicBezTo>
                      <a:pt x="543" y="167"/>
                      <a:pt x="539" y="175"/>
                      <a:pt x="544" y="187"/>
                    </a:cubicBezTo>
                    <a:cubicBezTo>
                      <a:pt x="545" y="190"/>
                      <a:pt x="547" y="193"/>
                      <a:pt x="550" y="198"/>
                    </a:cubicBezTo>
                    <a:close/>
                    <a:moveTo>
                      <a:pt x="532" y="249"/>
                    </a:moveTo>
                    <a:cubicBezTo>
                      <a:pt x="515" y="265"/>
                      <a:pt x="516" y="280"/>
                      <a:pt x="534" y="291"/>
                    </a:cubicBezTo>
                    <a:cubicBezTo>
                      <a:pt x="536" y="292"/>
                      <a:pt x="538" y="293"/>
                      <a:pt x="540" y="294"/>
                    </a:cubicBezTo>
                    <a:cubicBezTo>
                      <a:pt x="546" y="297"/>
                      <a:pt x="553" y="299"/>
                      <a:pt x="560" y="294"/>
                    </a:cubicBezTo>
                    <a:cubicBezTo>
                      <a:pt x="566" y="289"/>
                      <a:pt x="569" y="281"/>
                      <a:pt x="567" y="272"/>
                    </a:cubicBezTo>
                    <a:cubicBezTo>
                      <a:pt x="565" y="273"/>
                      <a:pt x="564" y="274"/>
                      <a:pt x="562" y="275"/>
                    </a:cubicBezTo>
                    <a:cubicBezTo>
                      <a:pt x="548" y="284"/>
                      <a:pt x="541" y="282"/>
                      <a:pt x="536" y="265"/>
                    </a:cubicBezTo>
                    <a:cubicBezTo>
                      <a:pt x="534" y="260"/>
                      <a:pt x="533" y="255"/>
                      <a:pt x="532" y="249"/>
                    </a:cubicBezTo>
                    <a:close/>
                    <a:moveTo>
                      <a:pt x="613" y="248"/>
                    </a:moveTo>
                    <a:cubicBezTo>
                      <a:pt x="613" y="251"/>
                      <a:pt x="614" y="253"/>
                      <a:pt x="614" y="255"/>
                    </a:cubicBezTo>
                    <a:cubicBezTo>
                      <a:pt x="618" y="270"/>
                      <a:pt x="613" y="276"/>
                      <a:pt x="598" y="275"/>
                    </a:cubicBezTo>
                    <a:cubicBezTo>
                      <a:pt x="595" y="275"/>
                      <a:pt x="592" y="275"/>
                      <a:pt x="589" y="275"/>
                    </a:cubicBezTo>
                    <a:cubicBezTo>
                      <a:pt x="586" y="274"/>
                      <a:pt x="583" y="274"/>
                      <a:pt x="579" y="273"/>
                    </a:cubicBezTo>
                    <a:cubicBezTo>
                      <a:pt x="587" y="294"/>
                      <a:pt x="602" y="299"/>
                      <a:pt x="619" y="286"/>
                    </a:cubicBezTo>
                    <a:cubicBezTo>
                      <a:pt x="621" y="285"/>
                      <a:pt x="622" y="284"/>
                      <a:pt x="624" y="282"/>
                    </a:cubicBezTo>
                    <a:cubicBezTo>
                      <a:pt x="629" y="277"/>
                      <a:pt x="633" y="271"/>
                      <a:pt x="631" y="264"/>
                    </a:cubicBezTo>
                    <a:cubicBezTo>
                      <a:pt x="629" y="255"/>
                      <a:pt x="622" y="251"/>
                      <a:pt x="613" y="248"/>
                    </a:cubicBezTo>
                    <a:close/>
                    <a:moveTo>
                      <a:pt x="599" y="195"/>
                    </a:moveTo>
                    <a:cubicBezTo>
                      <a:pt x="599" y="196"/>
                      <a:pt x="600" y="197"/>
                      <a:pt x="600" y="198"/>
                    </a:cubicBezTo>
                    <a:cubicBezTo>
                      <a:pt x="602" y="198"/>
                      <a:pt x="604" y="198"/>
                      <a:pt x="606" y="198"/>
                    </a:cubicBezTo>
                    <a:cubicBezTo>
                      <a:pt x="621" y="198"/>
                      <a:pt x="625" y="204"/>
                      <a:pt x="622" y="218"/>
                    </a:cubicBezTo>
                    <a:cubicBezTo>
                      <a:pt x="621" y="221"/>
                      <a:pt x="620" y="224"/>
                      <a:pt x="619" y="226"/>
                    </a:cubicBezTo>
                    <a:cubicBezTo>
                      <a:pt x="617" y="230"/>
                      <a:pt x="616" y="233"/>
                      <a:pt x="614" y="237"/>
                    </a:cubicBezTo>
                    <a:cubicBezTo>
                      <a:pt x="639" y="233"/>
                      <a:pt x="646" y="219"/>
                      <a:pt x="636" y="199"/>
                    </a:cubicBezTo>
                    <a:cubicBezTo>
                      <a:pt x="634" y="195"/>
                      <a:pt x="632" y="192"/>
                      <a:pt x="629" y="189"/>
                    </a:cubicBezTo>
                    <a:cubicBezTo>
                      <a:pt x="624" y="183"/>
                      <a:pt x="616" y="182"/>
                      <a:pt x="610" y="186"/>
                    </a:cubicBezTo>
                    <a:cubicBezTo>
                      <a:pt x="606" y="189"/>
                      <a:pt x="603" y="192"/>
                      <a:pt x="599" y="195"/>
                    </a:cubicBezTo>
                    <a:close/>
                    <a:moveTo>
                      <a:pt x="425" y="398"/>
                    </a:moveTo>
                    <a:cubicBezTo>
                      <a:pt x="425" y="384"/>
                      <a:pt x="425" y="371"/>
                      <a:pt x="425" y="358"/>
                    </a:cubicBezTo>
                    <a:cubicBezTo>
                      <a:pt x="420" y="358"/>
                      <a:pt x="416" y="358"/>
                      <a:pt x="413" y="358"/>
                    </a:cubicBezTo>
                    <a:cubicBezTo>
                      <a:pt x="411" y="364"/>
                      <a:pt x="412" y="370"/>
                      <a:pt x="409" y="373"/>
                    </a:cubicBezTo>
                    <a:cubicBezTo>
                      <a:pt x="394" y="390"/>
                      <a:pt x="395" y="400"/>
                      <a:pt x="404" y="419"/>
                    </a:cubicBezTo>
                    <a:cubicBezTo>
                      <a:pt x="410" y="417"/>
                      <a:pt x="412" y="413"/>
                      <a:pt x="411" y="408"/>
                    </a:cubicBezTo>
                    <a:cubicBezTo>
                      <a:pt x="411" y="402"/>
                      <a:pt x="411" y="396"/>
                      <a:pt x="411" y="390"/>
                    </a:cubicBezTo>
                    <a:cubicBezTo>
                      <a:pt x="410" y="386"/>
                      <a:pt x="410" y="382"/>
                      <a:pt x="415" y="382"/>
                    </a:cubicBezTo>
                    <a:cubicBezTo>
                      <a:pt x="420" y="386"/>
                      <a:pt x="415" y="396"/>
                      <a:pt x="425" y="398"/>
                    </a:cubicBezTo>
                    <a:close/>
                    <a:moveTo>
                      <a:pt x="122" y="365"/>
                    </a:moveTo>
                    <a:cubicBezTo>
                      <a:pt x="119" y="340"/>
                      <a:pt x="120" y="316"/>
                      <a:pt x="116" y="291"/>
                    </a:cubicBezTo>
                    <a:cubicBezTo>
                      <a:pt x="97" y="313"/>
                      <a:pt x="96" y="352"/>
                      <a:pt x="122" y="365"/>
                    </a:cubicBezTo>
                    <a:close/>
                    <a:moveTo>
                      <a:pt x="204" y="396"/>
                    </a:moveTo>
                    <a:cubicBezTo>
                      <a:pt x="206" y="402"/>
                      <a:pt x="207" y="406"/>
                      <a:pt x="208" y="412"/>
                    </a:cubicBezTo>
                    <a:cubicBezTo>
                      <a:pt x="210" y="410"/>
                      <a:pt x="211" y="410"/>
                      <a:pt x="211" y="409"/>
                    </a:cubicBezTo>
                    <a:cubicBezTo>
                      <a:pt x="212" y="408"/>
                      <a:pt x="212" y="408"/>
                      <a:pt x="213" y="407"/>
                    </a:cubicBezTo>
                    <a:cubicBezTo>
                      <a:pt x="218" y="399"/>
                      <a:pt x="222" y="399"/>
                      <a:pt x="229" y="405"/>
                    </a:cubicBezTo>
                    <a:cubicBezTo>
                      <a:pt x="232" y="408"/>
                      <a:pt x="235" y="411"/>
                      <a:pt x="238" y="415"/>
                    </a:cubicBezTo>
                    <a:cubicBezTo>
                      <a:pt x="243" y="395"/>
                      <a:pt x="238" y="391"/>
                      <a:pt x="213" y="390"/>
                    </a:cubicBezTo>
                    <a:cubicBezTo>
                      <a:pt x="213" y="386"/>
                      <a:pt x="213" y="383"/>
                      <a:pt x="213" y="378"/>
                    </a:cubicBezTo>
                    <a:cubicBezTo>
                      <a:pt x="206" y="381"/>
                      <a:pt x="201" y="383"/>
                      <a:pt x="195" y="385"/>
                    </a:cubicBezTo>
                    <a:cubicBezTo>
                      <a:pt x="189" y="387"/>
                      <a:pt x="184" y="388"/>
                      <a:pt x="177" y="390"/>
                    </a:cubicBezTo>
                    <a:cubicBezTo>
                      <a:pt x="185" y="402"/>
                      <a:pt x="195" y="395"/>
                      <a:pt x="204" y="396"/>
                    </a:cubicBezTo>
                    <a:close/>
                    <a:moveTo>
                      <a:pt x="267" y="414"/>
                    </a:moveTo>
                    <a:cubicBezTo>
                      <a:pt x="272" y="415"/>
                      <a:pt x="274" y="417"/>
                      <a:pt x="277" y="417"/>
                    </a:cubicBezTo>
                    <a:cubicBezTo>
                      <a:pt x="281" y="418"/>
                      <a:pt x="285" y="418"/>
                      <a:pt x="289" y="419"/>
                    </a:cubicBezTo>
                    <a:cubicBezTo>
                      <a:pt x="308" y="421"/>
                      <a:pt x="318" y="409"/>
                      <a:pt x="314" y="390"/>
                    </a:cubicBezTo>
                    <a:cubicBezTo>
                      <a:pt x="311" y="390"/>
                      <a:pt x="307" y="390"/>
                      <a:pt x="304" y="390"/>
                    </a:cubicBezTo>
                    <a:cubicBezTo>
                      <a:pt x="303" y="395"/>
                      <a:pt x="302" y="400"/>
                      <a:pt x="301" y="404"/>
                    </a:cubicBezTo>
                    <a:cubicBezTo>
                      <a:pt x="300" y="404"/>
                      <a:pt x="299" y="404"/>
                      <a:pt x="298" y="405"/>
                    </a:cubicBezTo>
                    <a:cubicBezTo>
                      <a:pt x="296" y="401"/>
                      <a:pt x="294" y="397"/>
                      <a:pt x="292" y="394"/>
                    </a:cubicBezTo>
                    <a:cubicBezTo>
                      <a:pt x="282" y="391"/>
                      <a:pt x="283" y="405"/>
                      <a:pt x="274" y="404"/>
                    </a:cubicBezTo>
                    <a:cubicBezTo>
                      <a:pt x="272" y="404"/>
                      <a:pt x="270" y="410"/>
                      <a:pt x="267" y="414"/>
                    </a:cubicBezTo>
                    <a:close/>
                    <a:moveTo>
                      <a:pt x="291" y="152"/>
                    </a:moveTo>
                    <a:cubicBezTo>
                      <a:pt x="310" y="156"/>
                      <a:pt x="322" y="151"/>
                      <a:pt x="330" y="136"/>
                    </a:cubicBezTo>
                    <a:cubicBezTo>
                      <a:pt x="336" y="125"/>
                      <a:pt x="333" y="114"/>
                      <a:pt x="323" y="104"/>
                    </a:cubicBezTo>
                    <a:cubicBezTo>
                      <a:pt x="319" y="125"/>
                      <a:pt x="312" y="142"/>
                      <a:pt x="291" y="152"/>
                    </a:cubicBezTo>
                    <a:close/>
                    <a:moveTo>
                      <a:pt x="152" y="171"/>
                    </a:moveTo>
                    <a:cubicBezTo>
                      <a:pt x="150" y="172"/>
                      <a:pt x="148" y="172"/>
                      <a:pt x="148" y="173"/>
                    </a:cubicBezTo>
                    <a:cubicBezTo>
                      <a:pt x="141" y="181"/>
                      <a:pt x="140" y="207"/>
                      <a:pt x="146" y="216"/>
                    </a:cubicBezTo>
                    <a:cubicBezTo>
                      <a:pt x="149" y="221"/>
                      <a:pt x="153" y="220"/>
                      <a:pt x="156" y="215"/>
                    </a:cubicBezTo>
                    <a:cubicBezTo>
                      <a:pt x="161" y="203"/>
                      <a:pt x="160" y="191"/>
                      <a:pt x="157" y="178"/>
                    </a:cubicBezTo>
                    <a:cubicBezTo>
                      <a:pt x="156" y="176"/>
                      <a:pt x="153" y="173"/>
                      <a:pt x="152" y="171"/>
                    </a:cubicBezTo>
                    <a:close/>
                    <a:moveTo>
                      <a:pt x="194" y="374"/>
                    </a:moveTo>
                    <a:cubicBezTo>
                      <a:pt x="198" y="372"/>
                      <a:pt x="201" y="371"/>
                      <a:pt x="202" y="370"/>
                    </a:cubicBezTo>
                    <a:cubicBezTo>
                      <a:pt x="209" y="361"/>
                      <a:pt x="216" y="352"/>
                      <a:pt x="222" y="342"/>
                    </a:cubicBezTo>
                    <a:cubicBezTo>
                      <a:pt x="225" y="339"/>
                      <a:pt x="226" y="334"/>
                      <a:pt x="227" y="329"/>
                    </a:cubicBezTo>
                    <a:cubicBezTo>
                      <a:pt x="228" y="321"/>
                      <a:pt x="225" y="318"/>
                      <a:pt x="215" y="314"/>
                    </a:cubicBezTo>
                    <a:cubicBezTo>
                      <a:pt x="215" y="335"/>
                      <a:pt x="201" y="352"/>
                      <a:pt x="194" y="374"/>
                    </a:cubicBezTo>
                    <a:close/>
                    <a:moveTo>
                      <a:pt x="242" y="285"/>
                    </a:moveTo>
                    <a:cubicBezTo>
                      <a:pt x="242" y="284"/>
                      <a:pt x="243" y="284"/>
                      <a:pt x="243" y="284"/>
                    </a:cubicBezTo>
                    <a:cubicBezTo>
                      <a:pt x="240" y="277"/>
                      <a:pt x="238" y="270"/>
                      <a:pt x="234" y="265"/>
                    </a:cubicBezTo>
                    <a:cubicBezTo>
                      <a:pt x="229" y="259"/>
                      <a:pt x="222" y="261"/>
                      <a:pt x="220" y="268"/>
                    </a:cubicBezTo>
                    <a:cubicBezTo>
                      <a:pt x="217" y="278"/>
                      <a:pt x="218" y="287"/>
                      <a:pt x="225" y="295"/>
                    </a:cubicBezTo>
                    <a:cubicBezTo>
                      <a:pt x="231" y="301"/>
                      <a:pt x="238" y="299"/>
                      <a:pt x="241" y="291"/>
                    </a:cubicBezTo>
                    <a:cubicBezTo>
                      <a:pt x="241" y="289"/>
                      <a:pt x="241" y="287"/>
                      <a:pt x="242" y="285"/>
                    </a:cubicBezTo>
                    <a:close/>
                    <a:moveTo>
                      <a:pt x="83" y="347"/>
                    </a:moveTo>
                    <a:cubicBezTo>
                      <a:pt x="86" y="373"/>
                      <a:pt x="102" y="396"/>
                      <a:pt x="118" y="398"/>
                    </a:cubicBezTo>
                    <a:cubicBezTo>
                      <a:pt x="121" y="389"/>
                      <a:pt x="120" y="387"/>
                      <a:pt x="111" y="379"/>
                    </a:cubicBezTo>
                    <a:cubicBezTo>
                      <a:pt x="101" y="371"/>
                      <a:pt x="92" y="362"/>
                      <a:pt x="92" y="348"/>
                    </a:cubicBezTo>
                    <a:cubicBezTo>
                      <a:pt x="90" y="347"/>
                      <a:pt x="89" y="347"/>
                      <a:pt x="87" y="347"/>
                    </a:cubicBezTo>
                    <a:cubicBezTo>
                      <a:pt x="86" y="346"/>
                      <a:pt x="85" y="347"/>
                      <a:pt x="83" y="347"/>
                    </a:cubicBezTo>
                    <a:close/>
                    <a:moveTo>
                      <a:pt x="412" y="339"/>
                    </a:moveTo>
                    <a:cubicBezTo>
                      <a:pt x="386" y="353"/>
                      <a:pt x="377" y="386"/>
                      <a:pt x="391" y="405"/>
                    </a:cubicBezTo>
                    <a:cubicBezTo>
                      <a:pt x="392" y="404"/>
                      <a:pt x="392" y="404"/>
                      <a:pt x="393" y="403"/>
                    </a:cubicBezTo>
                    <a:cubicBezTo>
                      <a:pt x="394" y="385"/>
                      <a:pt x="397" y="367"/>
                      <a:pt x="409" y="351"/>
                    </a:cubicBezTo>
                    <a:cubicBezTo>
                      <a:pt x="411" y="349"/>
                      <a:pt x="411" y="344"/>
                      <a:pt x="412" y="339"/>
                    </a:cubicBezTo>
                    <a:close/>
                    <a:moveTo>
                      <a:pt x="231" y="352"/>
                    </a:moveTo>
                    <a:cubicBezTo>
                      <a:pt x="224" y="356"/>
                      <a:pt x="219" y="361"/>
                      <a:pt x="220" y="370"/>
                    </a:cubicBezTo>
                    <a:cubicBezTo>
                      <a:pt x="221" y="376"/>
                      <a:pt x="228" y="381"/>
                      <a:pt x="235" y="382"/>
                    </a:cubicBezTo>
                    <a:cubicBezTo>
                      <a:pt x="243" y="383"/>
                      <a:pt x="247" y="379"/>
                      <a:pt x="251" y="371"/>
                    </a:cubicBezTo>
                    <a:cubicBezTo>
                      <a:pt x="244" y="365"/>
                      <a:pt x="238" y="359"/>
                      <a:pt x="231" y="352"/>
                    </a:cubicBezTo>
                    <a:close/>
                    <a:moveTo>
                      <a:pt x="154" y="420"/>
                    </a:moveTo>
                    <a:cubicBezTo>
                      <a:pt x="161" y="420"/>
                      <a:pt x="167" y="412"/>
                      <a:pt x="167" y="405"/>
                    </a:cubicBezTo>
                    <a:cubicBezTo>
                      <a:pt x="166" y="398"/>
                      <a:pt x="160" y="392"/>
                      <a:pt x="153" y="393"/>
                    </a:cubicBezTo>
                    <a:cubicBezTo>
                      <a:pt x="147" y="393"/>
                      <a:pt x="141" y="399"/>
                      <a:pt x="141" y="406"/>
                    </a:cubicBezTo>
                    <a:cubicBezTo>
                      <a:pt x="141" y="414"/>
                      <a:pt x="147" y="420"/>
                      <a:pt x="154" y="420"/>
                    </a:cubicBezTo>
                    <a:close/>
                    <a:moveTo>
                      <a:pt x="81" y="337"/>
                    </a:moveTo>
                    <a:cubicBezTo>
                      <a:pt x="85" y="327"/>
                      <a:pt x="88" y="320"/>
                      <a:pt x="90" y="312"/>
                    </a:cubicBezTo>
                    <a:cubicBezTo>
                      <a:pt x="92" y="307"/>
                      <a:pt x="89" y="304"/>
                      <a:pt x="84" y="302"/>
                    </a:cubicBezTo>
                    <a:cubicBezTo>
                      <a:pt x="78" y="299"/>
                      <a:pt x="71" y="300"/>
                      <a:pt x="65" y="304"/>
                    </a:cubicBezTo>
                    <a:cubicBezTo>
                      <a:pt x="70" y="314"/>
                      <a:pt x="75" y="324"/>
                      <a:pt x="81" y="337"/>
                    </a:cubicBezTo>
                    <a:close/>
                    <a:moveTo>
                      <a:pt x="194" y="404"/>
                    </a:moveTo>
                    <a:cubicBezTo>
                      <a:pt x="175" y="403"/>
                      <a:pt x="168" y="413"/>
                      <a:pt x="173" y="429"/>
                    </a:cubicBezTo>
                    <a:cubicBezTo>
                      <a:pt x="177" y="441"/>
                      <a:pt x="186" y="442"/>
                      <a:pt x="195" y="433"/>
                    </a:cubicBezTo>
                    <a:cubicBezTo>
                      <a:pt x="194" y="432"/>
                      <a:pt x="193" y="432"/>
                      <a:pt x="191" y="431"/>
                    </a:cubicBezTo>
                    <a:cubicBezTo>
                      <a:pt x="182" y="427"/>
                      <a:pt x="181" y="423"/>
                      <a:pt x="187" y="414"/>
                    </a:cubicBezTo>
                    <a:cubicBezTo>
                      <a:pt x="188" y="411"/>
                      <a:pt x="191" y="408"/>
                      <a:pt x="194" y="404"/>
                    </a:cubicBezTo>
                    <a:close/>
                    <a:moveTo>
                      <a:pt x="226" y="449"/>
                    </a:moveTo>
                    <a:cubicBezTo>
                      <a:pt x="225" y="450"/>
                      <a:pt x="224" y="451"/>
                      <a:pt x="223" y="452"/>
                    </a:cubicBezTo>
                    <a:cubicBezTo>
                      <a:pt x="217" y="460"/>
                      <a:pt x="213" y="460"/>
                      <a:pt x="206" y="453"/>
                    </a:cubicBezTo>
                    <a:cubicBezTo>
                      <a:pt x="203" y="450"/>
                      <a:pt x="201" y="447"/>
                      <a:pt x="198" y="443"/>
                    </a:cubicBezTo>
                    <a:cubicBezTo>
                      <a:pt x="193" y="462"/>
                      <a:pt x="200" y="471"/>
                      <a:pt x="217" y="469"/>
                    </a:cubicBezTo>
                    <a:cubicBezTo>
                      <a:pt x="229" y="468"/>
                      <a:pt x="233" y="461"/>
                      <a:pt x="226" y="449"/>
                    </a:cubicBezTo>
                    <a:close/>
                    <a:moveTo>
                      <a:pt x="365" y="333"/>
                    </a:moveTo>
                    <a:cubicBezTo>
                      <a:pt x="369" y="347"/>
                      <a:pt x="377" y="355"/>
                      <a:pt x="386" y="354"/>
                    </a:cubicBezTo>
                    <a:cubicBezTo>
                      <a:pt x="393" y="352"/>
                      <a:pt x="398" y="345"/>
                      <a:pt x="398" y="333"/>
                    </a:cubicBezTo>
                    <a:cubicBezTo>
                      <a:pt x="392" y="334"/>
                      <a:pt x="387" y="336"/>
                      <a:pt x="381" y="337"/>
                    </a:cubicBezTo>
                    <a:cubicBezTo>
                      <a:pt x="376" y="337"/>
                      <a:pt x="371" y="330"/>
                      <a:pt x="365" y="333"/>
                    </a:cubicBezTo>
                    <a:close/>
                    <a:moveTo>
                      <a:pt x="242" y="449"/>
                    </a:moveTo>
                    <a:cubicBezTo>
                      <a:pt x="260" y="449"/>
                      <a:pt x="266" y="443"/>
                      <a:pt x="263" y="428"/>
                    </a:cubicBezTo>
                    <a:cubicBezTo>
                      <a:pt x="261" y="414"/>
                      <a:pt x="253" y="411"/>
                      <a:pt x="240" y="419"/>
                    </a:cubicBezTo>
                    <a:cubicBezTo>
                      <a:pt x="242" y="421"/>
                      <a:pt x="244" y="421"/>
                      <a:pt x="245" y="422"/>
                    </a:cubicBezTo>
                    <a:cubicBezTo>
                      <a:pt x="253" y="426"/>
                      <a:pt x="255" y="430"/>
                      <a:pt x="250" y="438"/>
                    </a:cubicBezTo>
                    <a:cubicBezTo>
                      <a:pt x="248" y="441"/>
                      <a:pt x="245" y="444"/>
                      <a:pt x="242" y="449"/>
                    </a:cubicBezTo>
                    <a:close/>
                    <a:moveTo>
                      <a:pt x="322" y="262"/>
                    </a:moveTo>
                    <a:cubicBezTo>
                      <a:pt x="315" y="276"/>
                      <a:pt x="320" y="299"/>
                      <a:pt x="330" y="306"/>
                    </a:cubicBezTo>
                    <a:cubicBezTo>
                      <a:pt x="336" y="311"/>
                      <a:pt x="343" y="311"/>
                      <a:pt x="351" y="307"/>
                    </a:cubicBezTo>
                    <a:cubicBezTo>
                      <a:pt x="332" y="299"/>
                      <a:pt x="326" y="282"/>
                      <a:pt x="322" y="262"/>
                    </a:cubicBezTo>
                    <a:close/>
                    <a:moveTo>
                      <a:pt x="641" y="353"/>
                    </a:moveTo>
                    <a:cubicBezTo>
                      <a:pt x="652" y="356"/>
                      <a:pt x="660" y="352"/>
                      <a:pt x="666" y="342"/>
                    </a:cubicBezTo>
                    <a:cubicBezTo>
                      <a:pt x="671" y="334"/>
                      <a:pt x="669" y="327"/>
                      <a:pt x="662" y="318"/>
                    </a:cubicBezTo>
                    <a:cubicBezTo>
                      <a:pt x="659" y="325"/>
                      <a:pt x="658" y="331"/>
                      <a:pt x="654" y="337"/>
                    </a:cubicBezTo>
                    <a:cubicBezTo>
                      <a:pt x="651" y="343"/>
                      <a:pt x="645" y="348"/>
                      <a:pt x="641" y="353"/>
                    </a:cubicBezTo>
                    <a:close/>
                    <a:moveTo>
                      <a:pt x="667" y="204"/>
                    </a:moveTo>
                    <a:cubicBezTo>
                      <a:pt x="667" y="196"/>
                      <a:pt x="663" y="190"/>
                      <a:pt x="659" y="190"/>
                    </a:cubicBezTo>
                    <a:cubicBezTo>
                      <a:pt x="654" y="190"/>
                      <a:pt x="650" y="196"/>
                      <a:pt x="650" y="203"/>
                    </a:cubicBezTo>
                    <a:cubicBezTo>
                      <a:pt x="650" y="211"/>
                      <a:pt x="654" y="217"/>
                      <a:pt x="658" y="217"/>
                    </a:cubicBezTo>
                    <a:cubicBezTo>
                      <a:pt x="663" y="218"/>
                      <a:pt x="667" y="212"/>
                      <a:pt x="667" y="204"/>
                    </a:cubicBezTo>
                    <a:close/>
                    <a:moveTo>
                      <a:pt x="247" y="339"/>
                    </a:moveTo>
                    <a:cubicBezTo>
                      <a:pt x="243" y="342"/>
                      <a:pt x="241" y="344"/>
                      <a:pt x="237" y="347"/>
                    </a:cubicBezTo>
                    <a:cubicBezTo>
                      <a:pt x="245" y="354"/>
                      <a:pt x="251" y="361"/>
                      <a:pt x="258" y="368"/>
                    </a:cubicBezTo>
                    <a:cubicBezTo>
                      <a:pt x="261" y="365"/>
                      <a:pt x="263" y="363"/>
                      <a:pt x="267" y="360"/>
                    </a:cubicBezTo>
                    <a:cubicBezTo>
                      <a:pt x="260" y="353"/>
                      <a:pt x="253" y="346"/>
                      <a:pt x="247" y="339"/>
                    </a:cubicBezTo>
                    <a:close/>
                    <a:moveTo>
                      <a:pt x="43" y="367"/>
                    </a:moveTo>
                    <a:cubicBezTo>
                      <a:pt x="35" y="366"/>
                      <a:pt x="29" y="368"/>
                      <a:pt x="24" y="374"/>
                    </a:cubicBezTo>
                    <a:cubicBezTo>
                      <a:pt x="21" y="378"/>
                      <a:pt x="22" y="382"/>
                      <a:pt x="27" y="384"/>
                    </a:cubicBezTo>
                    <a:cubicBezTo>
                      <a:pt x="32" y="387"/>
                      <a:pt x="37" y="388"/>
                      <a:pt x="41" y="384"/>
                    </a:cubicBezTo>
                    <a:cubicBezTo>
                      <a:pt x="46" y="379"/>
                      <a:pt x="46" y="373"/>
                      <a:pt x="43" y="367"/>
                    </a:cubicBezTo>
                    <a:close/>
                    <a:moveTo>
                      <a:pt x="659" y="292"/>
                    </a:moveTo>
                    <a:cubicBezTo>
                      <a:pt x="658" y="287"/>
                      <a:pt x="653" y="282"/>
                      <a:pt x="648" y="282"/>
                    </a:cubicBezTo>
                    <a:cubicBezTo>
                      <a:pt x="642" y="282"/>
                      <a:pt x="638" y="287"/>
                      <a:pt x="638" y="292"/>
                    </a:cubicBezTo>
                    <a:cubicBezTo>
                      <a:pt x="638" y="298"/>
                      <a:pt x="642" y="303"/>
                      <a:pt x="648" y="303"/>
                    </a:cubicBezTo>
                    <a:cubicBezTo>
                      <a:pt x="654" y="303"/>
                      <a:pt x="659" y="298"/>
                      <a:pt x="659" y="292"/>
                    </a:cubicBezTo>
                    <a:close/>
                    <a:moveTo>
                      <a:pt x="269" y="120"/>
                    </a:moveTo>
                    <a:cubicBezTo>
                      <a:pt x="279" y="127"/>
                      <a:pt x="287" y="126"/>
                      <a:pt x="294" y="117"/>
                    </a:cubicBezTo>
                    <a:cubicBezTo>
                      <a:pt x="301" y="109"/>
                      <a:pt x="300" y="103"/>
                      <a:pt x="292" y="95"/>
                    </a:cubicBezTo>
                    <a:cubicBezTo>
                      <a:pt x="293" y="111"/>
                      <a:pt x="284" y="118"/>
                      <a:pt x="269" y="120"/>
                    </a:cubicBezTo>
                    <a:close/>
                    <a:moveTo>
                      <a:pt x="299" y="226"/>
                    </a:moveTo>
                    <a:cubicBezTo>
                      <a:pt x="292" y="215"/>
                      <a:pt x="284" y="211"/>
                      <a:pt x="273" y="210"/>
                    </a:cubicBezTo>
                    <a:cubicBezTo>
                      <a:pt x="273" y="216"/>
                      <a:pt x="273" y="220"/>
                      <a:pt x="273" y="226"/>
                    </a:cubicBezTo>
                    <a:cubicBezTo>
                      <a:pt x="282" y="226"/>
                      <a:pt x="290" y="226"/>
                      <a:pt x="299" y="226"/>
                    </a:cubicBezTo>
                    <a:close/>
                    <a:moveTo>
                      <a:pt x="69" y="355"/>
                    </a:moveTo>
                    <a:cubicBezTo>
                      <a:pt x="60" y="361"/>
                      <a:pt x="54" y="366"/>
                      <a:pt x="54" y="375"/>
                    </a:cubicBezTo>
                    <a:cubicBezTo>
                      <a:pt x="55" y="381"/>
                      <a:pt x="59" y="384"/>
                      <a:pt x="69" y="385"/>
                    </a:cubicBezTo>
                    <a:cubicBezTo>
                      <a:pt x="69" y="376"/>
                      <a:pt x="69" y="366"/>
                      <a:pt x="69" y="355"/>
                    </a:cubicBezTo>
                    <a:close/>
                    <a:moveTo>
                      <a:pt x="44" y="325"/>
                    </a:moveTo>
                    <a:cubicBezTo>
                      <a:pt x="55" y="333"/>
                      <a:pt x="62" y="336"/>
                      <a:pt x="71" y="335"/>
                    </a:cubicBezTo>
                    <a:cubicBezTo>
                      <a:pt x="70" y="327"/>
                      <a:pt x="67" y="320"/>
                      <a:pt x="59" y="318"/>
                    </a:cubicBezTo>
                    <a:cubicBezTo>
                      <a:pt x="52" y="316"/>
                      <a:pt x="48" y="320"/>
                      <a:pt x="44" y="325"/>
                    </a:cubicBezTo>
                    <a:close/>
                    <a:moveTo>
                      <a:pt x="620" y="169"/>
                    </a:moveTo>
                    <a:cubicBezTo>
                      <a:pt x="621" y="162"/>
                      <a:pt x="617" y="156"/>
                      <a:pt x="612" y="156"/>
                    </a:cubicBezTo>
                    <a:cubicBezTo>
                      <a:pt x="608" y="156"/>
                      <a:pt x="605" y="160"/>
                      <a:pt x="604" y="166"/>
                    </a:cubicBezTo>
                    <a:cubicBezTo>
                      <a:pt x="603" y="172"/>
                      <a:pt x="607" y="179"/>
                      <a:pt x="611" y="179"/>
                    </a:cubicBezTo>
                    <a:cubicBezTo>
                      <a:pt x="616" y="180"/>
                      <a:pt x="620" y="175"/>
                      <a:pt x="620" y="169"/>
                    </a:cubicBezTo>
                    <a:close/>
                    <a:moveTo>
                      <a:pt x="79" y="378"/>
                    </a:moveTo>
                    <a:cubicBezTo>
                      <a:pt x="78" y="396"/>
                      <a:pt x="82" y="403"/>
                      <a:pt x="92" y="407"/>
                    </a:cubicBezTo>
                    <a:cubicBezTo>
                      <a:pt x="96" y="393"/>
                      <a:pt x="92" y="384"/>
                      <a:pt x="79" y="378"/>
                    </a:cubicBezTo>
                    <a:close/>
                    <a:moveTo>
                      <a:pt x="659" y="382"/>
                    </a:moveTo>
                    <a:cubicBezTo>
                      <a:pt x="659" y="377"/>
                      <a:pt x="654" y="372"/>
                      <a:pt x="648" y="372"/>
                    </a:cubicBezTo>
                    <a:cubicBezTo>
                      <a:pt x="643" y="372"/>
                      <a:pt x="638" y="377"/>
                      <a:pt x="639" y="382"/>
                    </a:cubicBezTo>
                    <a:cubicBezTo>
                      <a:pt x="639" y="388"/>
                      <a:pt x="643" y="392"/>
                      <a:pt x="649" y="391"/>
                    </a:cubicBezTo>
                    <a:cubicBezTo>
                      <a:pt x="654" y="391"/>
                      <a:pt x="659" y="387"/>
                      <a:pt x="659" y="382"/>
                    </a:cubicBezTo>
                    <a:close/>
                    <a:moveTo>
                      <a:pt x="258" y="241"/>
                    </a:moveTo>
                    <a:cubicBezTo>
                      <a:pt x="266" y="233"/>
                      <a:pt x="269" y="224"/>
                      <a:pt x="267" y="212"/>
                    </a:cubicBezTo>
                    <a:cubicBezTo>
                      <a:pt x="260" y="216"/>
                      <a:pt x="253" y="218"/>
                      <a:pt x="253" y="226"/>
                    </a:cubicBezTo>
                    <a:cubicBezTo>
                      <a:pt x="252" y="231"/>
                      <a:pt x="250" y="238"/>
                      <a:pt x="258" y="241"/>
                    </a:cubicBezTo>
                    <a:close/>
                    <a:moveTo>
                      <a:pt x="540" y="228"/>
                    </a:moveTo>
                    <a:cubicBezTo>
                      <a:pt x="546" y="228"/>
                      <a:pt x="551" y="224"/>
                      <a:pt x="551" y="220"/>
                    </a:cubicBezTo>
                    <a:cubicBezTo>
                      <a:pt x="551" y="215"/>
                      <a:pt x="545" y="211"/>
                      <a:pt x="540" y="211"/>
                    </a:cubicBezTo>
                    <a:cubicBezTo>
                      <a:pt x="534" y="211"/>
                      <a:pt x="529" y="216"/>
                      <a:pt x="529" y="220"/>
                    </a:cubicBezTo>
                    <a:cubicBezTo>
                      <a:pt x="529" y="225"/>
                      <a:pt x="534" y="228"/>
                      <a:pt x="540" y="228"/>
                    </a:cubicBezTo>
                    <a:close/>
                    <a:moveTo>
                      <a:pt x="286" y="239"/>
                    </a:moveTo>
                    <a:cubicBezTo>
                      <a:pt x="268" y="239"/>
                      <a:pt x="261" y="244"/>
                      <a:pt x="262" y="256"/>
                    </a:cubicBezTo>
                    <a:cubicBezTo>
                      <a:pt x="278" y="255"/>
                      <a:pt x="287" y="249"/>
                      <a:pt x="286" y="239"/>
                    </a:cubicBezTo>
                    <a:close/>
                    <a:moveTo>
                      <a:pt x="615" y="315"/>
                    </a:moveTo>
                    <a:cubicBezTo>
                      <a:pt x="621" y="315"/>
                      <a:pt x="625" y="312"/>
                      <a:pt x="626" y="307"/>
                    </a:cubicBezTo>
                    <a:cubicBezTo>
                      <a:pt x="626" y="302"/>
                      <a:pt x="621" y="298"/>
                      <a:pt x="615" y="298"/>
                    </a:cubicBezTo>
                    <a:cubicBezTo>
                      <a:pt x="609" y="298"/>
                      <a:pt x="604" y="302"/>
                      <a:pt x="604" y="307"/>
                    </a:cubicBezTo>
                    <a:cubicBezTo>
                      <a:pt x="604" y="312"/>
                      <a:pt x="609" y="315"/>
                      <a:pt x="615" y="315"/>
                    </a:cubicBezTo>
                    <a:close/>
                    <a:moveTo>
                      <a:pt x="271" y="55"/>
                    </a:moveTo>
                    <a:cubicBezTo>
                      <a:pt x="271" y="50"/>
                      <a:pt x="266" y="46"/>
                      <a:pt x="262" y="46"/>
                    </a:cubicBezTo>
                    <a:cubicBezTo>
                      <a:pt x="257" y="46"/>
                      <a:pt x="252" y="51"/>
                      <a:pt x="253" y="56"/>
                    </a:cubicBezTo>
                    <a:cubicBezTo>
                      <a:pt x="253" y="61"/>
                      <a:pt x="257" y="65"/>
                      <a:pt x="262" y="65"/>
                    </a:cubicBezTo>
                    <a:cubicBezTo>
                      <a:pt x="267" y="65"/>
                      <a:pt x="271" y="60"/>
                      <a:pt x="271" y="55"/>
                    </a:cubicBezTo>
                    <a:close/>
                    <a:moveTo>
                      <a:pt x="265" y="306"/>
                    </a:moveTo>
                    <a:cubicBezTo>
                      <a:pt x="258" y="313"/>
                      <a:pt x="253" y="319"/>
                      <a:pt x="246" y="327"/>
                    </a:cubicBezTo>
                    <a:cubicBezTo>
                      <a:pt x="255" y="328"/>
                      <a:pt x="261" y="328"/>
                      <a:pt x="269" y="329"/>
                    </a:cubicBezTo>
                    <a:cubicBezTo>
                      <a:pt x="268" y="321"/>
                      <a:pt x="266" y="315"/>
                      <a:pt x="265" y="306"/>
                    </a:cubicBezTo>
                    <a:close/>
                    <a:moveTo>
                      <a:pt x="263" y="300"/>
                    </a:moveTo>
                    <a:cubicBezTo>
                      <a:pt x="254" y="299"/>
                      <a:pt x="248" y="299"/>
                      <a:pt x="241" y="298"/>
                    </a:cubicBezTo>
                    <a:cubicBezTo>
                      <a:pt x="241" y="306"/>
                      <a:pt x="241" y="313"/>
                      <a:pt x="241" y="322"/>
                    </a:cubicBezTo>
                    <a:cubicBezTo>
                      <a:pt x="249" y="314"/>
                      <a:pt x="255" y="308"/>
                      <a:pt x="263" y="300"/>
                    </a:cubicBezTo>
                    <a:close/>
                    <a:moveTo>
                      <a:pt x="636" y="429"/>
                    </a:moveTo>
                    <a:cubicBezTo>
                      <a:pt x="641" y="429"/>
                      <a:pt x="646" y="426"/>
                      <a:pt x="646" y="421"/>
                    </a:cubicBezTo>
                    <a:cubicBezTo>
                      <a:pt x="646" y="417"/>
                      <a:pt x="641" y="413"/>
                      <a:pt x="636" y="413"/>
                    </a:cubicBezTo>
                    <a:cubicBezTo>
                      <a:pt x="631" y="412"/>
                      <a:pt x="627" y="416"/>
                      <a:pt x="627" y="421"/>
                    </a:cubicBezTo>
                    <a:cubicBezTo>
                      <a:pt x="627" y="426"/>
                      <a:pt x="631" y="429"/>
                      <a:pt x="636" y="429"/>
                    </a:cubicBezTo>
                    <a:close/>
                    <a:moveTo>
                      <a:pt x="579" y="234"/>
                    </a:moveTo>
                    <a:cubicBezTo>
                      <a:pt x="579" y="229"/>
                      <a:pt x="575" y="225"/>
                      <a:pt x="570" y="225"/>
                    </a:cubicBezTo>
                    <a:cubicBezTo>
                      <a:pt x="565" y="225"/>
                      <a:pt x="561" y="228"/>
                      <a:pt x="560" y="233"/>
                    </a:cubicBezTo>
                    <a:cubicBezTo>
                      <a:pt x="560" y="238"/>
                      <a:pt x="565" y="243"/>
                      <a:pt x="570" y="243"/>
                    </a:cubicBezTo>
                    <a:cubicBezTo>
                      <a:pt x="575" y="243"/>
                      <a:pt x="579" y="239"/>
                      <a:pt x="579" y="234"/>
                    </a:cubicBezTo>
                    <a:close/>
                    <a:moveTo>
                      <a:pt x="609" y="217"/>
                    </a:moveTo>
                    <a:cubicBezTo>
                      <a:pt x="609" y="212"/>
                      <a:pt x="605" y="208"/>
                      <a:pt x="600" y="208"/>
                    </a:cubicBezTo>
                    <a:cubicBezTo>
                      <a:pt x="595" y="208"/>
                      <a:pt x="591" y="212"/>
                      <a:pt x="591" y="217"/>
                    </a:cubicBezTo>
                    <a:cubicBezTo>
                      <a:pt x="591" y="222"/>
                      <a:pt x="594" y="225"/>
                      <a:pt x="599" y="226"/>
                    </a:cubicBezTo>
                    <a:cubicBezTo>
                      <a:pt x="605" y="226"/>
                      <a:pt x="609" y="223"/>
                      <a:pt x="609" y="217"/>
                    </a:cubicBezTo>
                    <a:close/>
                    <a:moveTo>
                      <a:pt x="274" y="381"/>
                    </a:moveTo>
                    <a:cubicBezTo>
                      <a:pt x="267" y="386"/>
                      <a:pt x="257" y="384"/>
                      <a:pt x="255" y="395"/>
                    </a:cubicBezTo>
                    <a:cubicBezTo>
                      <a:pt x="264" y="396"/>
                      <a:pt x="271" y="397"/>
                      <a:pt x="280" y="395"/>
                    </a:cubicBezTo>
                    <a:cubicBezTo>
                      <a:pt x="278" y="390"/>
                      <a:pt x="276" y="386"/>
                      <a:pt x="274" y="381"/>
                    </a:cubicBezTo>
                    <a:close/>
                    <a:moveTo>
                      <a:pt x="298" y="363"/>
                    </a:moveTo>
                    <a:cubicBezTo>
                      <a:pt x="312" y="355"/>
                      <a:pt x="312" y="354"/>
                      <a:pt x="307" y="341"/>
                    </a:cubicBezTo>
                    <a:cubicBezTo>
                      <a:pt x="302" y="346"/>
                      <a:pt x="297" y="350"/>
                      <a:pt x="291" y="354"/>
                    </a:cubicBezTo>
                    <a:cubicBezTo>
                      <a:pt x="294" y="358"/>
                      <a:pt x="296" y="360"/>
                      <a:pt x="298" y="363"/>
                    </a:cubicBezTo>
                    <a:close/>
                    <a:moveTo>
                      <a:pt x="369" y="458"/>
                    </a:moveTo>
                    <a:cubicBezTo>
                      <a:pt x="372" y="458"/>
                      <a:pt x="376" y="458"/>
                      <a:pt x="380" y="459"/>
                    </a:cubicBezTo>
                    <a:cubicBezTo>
                      <a:pt x="380" y="451"/>
                      <a:pt x="380" y="445"/>
                      <a:pt x="380" y="437"/>
                    </a:cubicBezTo>
                    <a:cubicBezTo>
                      <a:pt x="375" y="438"/>
                      <a:pt x="372" y="439"/>
                      <a:pt x="369" y="440"/>
                    </a:cubicBezTo>
                    <a:cubicBezTo>
                      <a:pt x="369" y="446"/>
                      <a:pt x="369" y="451"/>
                      <a:pt x="369" y="458"/>
                    </a:cubicBezTo>
                    <a:close/>
                    <a:moveTo>
                      <a:pt x="58" y="341"/>
                    </a:moveTo>
                    <a:cubicBezTo>
                      <a:pt x="46" y="333"/>
                      <a:pt x="39" y="334"/>
                      <a:pt x="29" y="343"/>
                    </a:cubicBezTo>
                    <a:cubicBezTo>
                      <a:pt x="39" y="345"/>
                      <a:pt x="48" y="350"/>
                      <a:pt x="58" y="341"/>
                    </a:cubicBezTo>
                    <a:close/>
                    <a:moveTo>
                      <a:pt x="581" y="369"/>
                    </a:moveTo>
                    <a:cubicBezTo>
                      <a:pt x="581" y="364"/>
                      <a:pt x="577" y="361"/>
                      <a:pt x="572" y="361"/>
                    </a:cubicBezTo>
                    <a:cubicBezTo>
                      <a:pt x="568" y="361"/>
                      <a:pt x="564" y="364"/>
                      <a:pt x="564" y="369"/>
                    </a:cubicBezTo>
                    <a:cubicBezTo>
                      <a:pt x="564" y="374"/>
                      <a:pt x="568" y="377"/>
                      <a:pt x="572" y="377"/>
                    </a:cubicBezTo>
                    <a:cubicBezTo>
                      <a:pt x="577" y="377"/>
                      <a:pt x="581" y="374"/>
                      <a:pt x="581" y="369"/>
                    </a:cubicBezTo>
                    <a:close/>
                    <a:moveTo>
                      <a:pt x="315" y="50"/>
                    </a:moveTo>
                    <a:cubicBezTo>
                      <a:pt x="310" y="50"/>
                      <a:pt x="307" y="54"/>
                      <a:pt x="307" y="59"/>
                    </a:cubicBezTo>
                    <a:cubicBezTo>
                      <a:pt x="308" y="64"/>
                      <a:pt x="311" y="67"/>
                      <a:pt x="316" y="67"/>
                    </a:cubicBezTo>
                    <a:cubicBezTo>
                      <a:pt x="321" y="67"/>
                      <a:pt x="324" y="63"/>
                      <a:pt x="324" y="58"/>
                    </a:cubicBezTo>
                    <a:cubicBezTo>
                      <a:pt x="323" y="53"/>
                      <a:pt x="320" y="50"/>
                      <a:pt x="315" y="50"/>
                    </a:cubicBezTo>
                    <a:close/>
                    <a:moveTo>
                      <a:pt x="564" y="407"/>
                    </a:moveTo>
                    <a:cubicBezTo>
                      <a:pt x="564" y="403"/>
                      <a:pt x="560" y="400"/>
                      <a:pt x="555" y="400"/>
                    </a:cubicBezTo>
                    <a:cubicBezTo>
                      <a:pt x="550" y="400"/>
                      <a:pt x="546" y="404"/>
                      <a:pt x="546" y="408"/>
                    </a:cubicBezTo>
                    <a:cubicBezTo>
                      <a:pt x="547" y="412"/>
                      <a:pt x="551" y="415"/>
                      <a:pt x="556" y="415"/>
                    </a:cubicBezTo>
                    <a:cubicBezTo>
                      <a:pt x="560" y="415"/>
                      <a:pt x="564" y="411"/>
                      <a:pt x="564" y="407"/>
                    </a:cubicBezTo>
                    <a:close/>
                    <a:moveTo>
                      <a:pt x="221" y="422"/>
                    </a:moveTo>
                    <a:cubicBezTo>
                      <a:pt x="217" y="422"/>
                      <a:pt x="213" y="426"/>
                      <a:pt x="213" y="430"/>
                    </a:cubicBezTo>
                    <a:cubicBezTo>
                      <a:pt x="213" y="435"/>
                      <a:pt x="217" y="439"/>
                      <a:pt x="221" y="439"/>
                    </a:cubicBezTo>
                    <a:cubicBezTo>
                      <a:pt x="225" y="439"/>
                      <a:pt x="229" y="435"/>
                      <a:pt x="229" y="430"/>
                    </a:cubicBezTo>
                    <a:cubicBezTo>
                      <a:pt x="229" y="426"/>
                      <a:pt x="225" y="422"/>
                      <a:pt x="221" y="422"/>
                    </a:cubicBezTo>
                    <a:close/>
                    <a:moveTo>
                      <a:pt x="653" y="253"/>
                    </a:moveTo>
                    <a:cubicBezTo>
                      <a:pt x="653" y="258"/>
                      <a:pt x="656" y="263"/>
                      <a:pt x="660" y="263"/>
                    </a:cubicBezTo>
                    <a:cubicBezTo>
                      <a:pt x="663" y="263"/>
                      <a:pt x="666" y="258"/>
                      <a:pt x="666" y="253"/>
                    </a:cubicBezTo>
                    <a:cubicBezTo>
                      <a:pt x="666" y="249"/>
                      <a:pt x="665" y="245"/>
                      <a:pt x="660" y="244"/>
                    </a:cubicBezTo>
                    <a:cubicBezTo>
                      <a:pt x="656" y="243"/>
                      <a:pt x="653" y="247"/>
                      <a:pt x="653" y="253"/>
                    </a:cubicBezTo>
                    <a:close/>
                    <a:moveTo>
                      <a:pt x="530" y="300"/>
                    </a:moveTo>
                    <a:cubicBezTo>
                      <a:pt x="525" y="297"/>
                      <a:pt x="522" y="294"/>
                      <a:pt x="519" y="293"/>
                    </a:cubicBezTo>
                    <a:cubicBezTo>
                      <a:pt x="515" y="292"/>
                      <a:pt x="511" y="296"/>
                      <a:pt x="512" y="301"/>
                    </a:cubicBezTo>
                    <a:cubicBezTo>
                      <a:pt x="513" y="306"/>
                      <a:pt x="516" y="309"/>
                      <a:pt x="520" y="308"/>
                    </a:cubicBezTo>
                    <a:cubicBezTo>
                      <a:pt x="523" y="307"/>
                      <a:pt x="525" y="303"/>
                      <a:pt x="530" y="300"/>
                    </a:cubicBezTo>
                    <a:close/>
                    <a:moveTo>
                      <a:pt x="567" y="255"/>
                    </a:moveTo>
                    <a:cubicBezTo>
                      <a:pt x="562" y="252"/>
                      <a:pt x="560" y="248"/>
                      <a:pt x="557" y="247"/>
                    </a:cubicBezTo>
                    <a:cubicBezTo>
                      <a:pt x="553" y="246"/>
                      <a:pt x="548" y="251"/>
                      <a:pt x="549" y="255"/>
                    </a:cubicBezTo>
                    <a:cubicBezTo>
                      <a:pt x="549" y="260"/>
                      <a:pt x="552" y="263"/>
                      <a:pt x="556" y="262"/>
                    </a:cubicBezTo>
                    <a:cubicBezTo>
                      <a:pt x="559" y="262"/>
                      <a:pt x="562" y="259"/>
                      <a:pt x="567" y="255"/>
                    </a:cubicBezTo>
                    <a:close/>
                    <a:moveTo>
                      <a:pt x="269" y="379"/>
                    </a:moveTo>
                    <a:cubicBezTo>
                      <a:pt x="266" y="375"/>
                      <a:pt x="263" y="373"/>
                      <a:pt x="261" y="371"/>
                    </a:cubicBezTo>
                    <a:cubicBezTo>
                      <a:pt x="256" y="376"/>
                      <a:pt x="251" y="380"/>
                      <a:pt x="247" y="385"/>
                    </a:cubicBezTo>
                    <a:cubicBezTo>
                      <a:pt x="256" y="388"/>
                      <a:pt x="261" y="383"/>
                      <a:pt x="269" y="379"/>
                    </a:cubicBezTo>
                    <a:close/>
                    <a:moveTo>
                      <a:pt x="170" y="104"/>
                    </a:moveTo>
                    <a:cubicBezTo>
                      <a:pt x="167" y="108"/>
                      <a:pt x="164" y="110"/>
                      <a:pt x="163" y="113"/>
                    </a:cubicBezTo>
                    <a:cubicBezTo>
                      <a:pt x="162" y="116"/>
                      <a:pt x="167" y="121"/>
                      <a:pt x="171" y="119"/>
                    </a:cubicBezTo>
                    <a:cubicBezTo>
                      <a:pt x="174" y="118"/>
                      <a:pt x="178" y="115"/>
                      <a:pt x="178" y="113"/>
                    </a:cubicBezTo>
                    <a:cubicBezTo>
                      <a:pt x="177" y="110"/>
                      <a:pt x="174" y="108"/>
                      <a:pt x="170" y="104"/>
                    </a:cubicBezTo>
                    <a:close/>
                    <a:moveTo>
                      <a:pt x="529" y="172"/>
                    </a:moveTo>
                    <a:cubicBezTo>
                      <a:pt x="524" y="168"/>
                      <a:pt x="522" y="165"/>
                      <a:pt x="519" y="164"/>
                    </a:cubicBezTo>
                    <a:cubicBezTo>
                      <a:pt x="515" y="163"/>
                      <a:pt x="512" y="166"/>
                      <a:pt x="512" y="170"/>
                    </a:cubicBezTo>
                    <a:cubicBezTo>
                      <a:pt x="512" y="175"/>
                      <a:pt x="515" y="179"/>
                      <a:pt x="519" y="178"/>
                    </a:cubicBezTo>
                    <a:cubicBezTo>
                      <a:pt x="522" y="177"/>
                      <a:pt x="524" y="175"/>
                      <a:pt x="529" y="172"/>
                    </a:cubicBezTo>
                    <a:close/>
                    <a:moveTo>
                      <a:pt x="569" y="315"/>
                    </a:moveTo>
                    <a:cubicBezTo>
                      <a:pt x="577" y="315"/>
                      <a:pt x="581" y="312"/>
                      <a:pt x="580" y="309"/>
                    </a:cubicBezTo>
                    <a:cubicBezTo>
                      <a:pt x="579" y="304"/>
                      <a:pt x="575" y="304"/>
                      <a:pt x="572" y="304"/>
                    </a:cubicBezTo>
                    <a:cubicBezTo>
                      <a:pt x="568" y="304"/>
                      <a:pt x="563" y="304"/>
                      <a:pt x="563" y="309"/>
                    </a:cubicBezTo>
                    <a:cubicBezTo>
                      <a:pt x="563" y="312"/>
                      <a:pt x="568" y="314"/>
                      <a:pt x="569" y="315"/>
                    </a:cubicBezTo>
                    <a:close/>
                    <a:moveTo>
                      <a:pt x="365" y="393"/>
                    </a:moveTo>
                    <a:cubicBezTo>
                      <a:pt x="363" y="388"/>
                      <a:pt x="361" y="385"/>
                      <a:pt x="359" y="381"/>
                    </a:cubicBezTo>
                    <a:cubicBezTo>
                      <a:pt x="354" y="382"/>
                      <a:pt x="350" y="383"/>
                      <a:pt x="346" y="385"/>
                    </a:cubicBezTo>
                    <a:cubicBezTo>
                      <a:pt x="349" y="395"/>
                      <a:pt x="356" y="394"/>
                      <a:pt x="365" y="393"/>
                    </a:cubicBezTo>
                    <a:close/>
                    <a:moveTo>
                      <a:pt x="570" y="183"/>
                    </a:moveTo>
                    <a:cubicBezTo>
                      <a:pt x="567" y="187"/>
                      <a:pt x="564" y="189"/>
                      <a:pt x="563" y="192"/>
                    </a:cubicBezTo>
                    <a:cubicBezTo>
                      <a:pt x="562" y="196"/>
                      <a:pt x="566" y="199"/>
                      <a:pt x="570" y="198"/>
                    </a:cubicBezTo>
                    <a:cubicBezTo>
                      <a:pt x="572" y="198"/>
                      <a:pt x="576" y="195"/>
                      <a:pt x="577" y="192"/>
                    </a:cubicBezTo>
                    <a:cubicBezTo>
                      <a:pt x="577" y="190"/>
                      <a:pt x="573" y="187"/>
                      <a:pt x="570" y="183"/>
                    </a:cubicBezTo>
                    <a:close/>
                    <a:moveTo>
                      <a:pt x="263" y="343"/>
                    </a:moveTo>
                    <a:cubicBezTo>
                      <a:pt x="266" y="348"/>
                      <a:pt x="266" y="354"/>
                      <a:pt x="274" y="354"/>
                    </a:cubicBezTo>
                    <a:cubicBezTo>
                      <a:pt x="280" y="353"/>
                      <a:pt x="281" y="349"/>
                      <a:pt x="280" y="343"/>
                    </a:cubicBezTo>
                    <a:cubicBezTo>
                      <a:pt x="275" y="343"/>
                      <a:pt x="269" y="343"/>
                      <a:pt x="263" y="343"/>
                    </a:cubicBezTo>
                    <a:close/>
                    <a:moveTo>
                      <a:pt x="496" y="281"/>
                    </a:moveTo>
                    <a:cubicBezTo>
                      <a:pt x="499" y="276"/>
                      <a:pt x="502" y="274"/>
                      <a:pt x="503" y="271"/>
                    </a:cubicBezTo>
                    <a:cubicBezTo>
                      <a:pt x="504" y="267"/>
                      <a:pt x="501" y="264"/>
                      <a:pt x="497" y="264"/>
                    </a:cubicBezTo>
                    <a:cubicBezTo>
                      <a:pt x="493" y="264"/>
                      <a:pt x="490" y="266"/>
                      <a:pt x="490" y="270"/>
                    </a:cubicBezTo>
                    <a:cubicBezTo>
                      <a:pt x="491" y="273"/>
                      <a:pt x="493" y="276"/>
                      <a:pt x="496" y="281"/>
                    </a:cubicBezTo>
                    <a:close/>
                    <a:moveTo>
                      <a:pt x="598" y="248"/>
                    </a:moveTo>
                    <a:cubicBezTo>
                      <a:pt x="595" y="246"/>
                      <a:pt x="592" y="243"/>
                      <a:pt x="590" y="243"/>
                    </a:cubicBezTo>
                    <a:cubicBezTo>
                      <a:pt x="586" y="242"/>
                      <a:pt x="583" y="246"/>
                      <a:pt x="584" y="250"/>
                    </a:cubicBezTo>
                    <a:cubicBezTo>
                      <a:pt x="585" y="252"/>
                      <a:pt x="589" y="255"/>
                      <a:pt x="591" y="255"/>
                    </a:cubicBezTo>
                    <a:cubicBezTo>
                      <a:pt x="593" y="255"/>
                      <a:pt x="595" y="251"/>
                      <a:pt x="598" y="248"/>
                    </a:cubicBezTo>
                    <a:close/>
                    <a:moveTo>
                      <a:pt x="185" y="135"/>
                    </a:moveTo>
                    <a:cubicBezTo>
                      <a:pt x="180" y="132"/>
                      <a:pt x="178" y="130"/>
                      <a:pt x="176" y="129"/>
                    </a:cubicBezTo>
                    <a:cubicBezTo>
                      <a:pt x="172" y="129"/>
                      <a:pt x="168" y="131"/>
                      <a:pt x="169" y="135"/>
                    </a:cubicBezTo>
                    <a:cubicBezTo>
                      <a:pt x="170" y="138"/>
                      <a:pt x="173" y="141"/>
                      <a:pt x="175" y="141"/>
                    </a:cubicBezTo>
                    <a:cubicBezTo>
                      <a:pt x="178" y="141"/>
                      <a:pt x="180" y="138"/>
                      <a:pt x="185" y="135"/>
                    </a:cubicBezTo>
                    <a:close/>
                    <a:moveTo>
                      <a:pt x="19" y="368"/>
                    </a:moveTo>
                    <a:cubicBezTo>
                      <a:pt x="24" y="365"/>
                      <a:pt x="28" y="363"/>
                      <a:pt x="35" y="359"/>
                    </a:cubicBezTo>
                    <a:cubicBezTo>
                      <a:pt x="27" y="357"/>
                      <a:pt x="23" y="356"/>
                      <a:pt x="18" y="354"/>
                    </a:cubicBezTo>
                    <a:cubicBezTo>
                      <a:pt x="18" y="358"/>
                      <a:pt x="17" y="360"/>
                      <a:pt x="18" y="363"/>
                    </a:cubicBezTo>
                    <a:cubicBezTo>
                      <a:pt x="18" y="364"/>
                      <a:pt x="18" y="366"/>
                      <a:pt x="19" y="3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7316039" y="4876543"/>
              <a:ext cx="795336" cy="794767"/>
              <a:chOff x="4525605" y="1823544"/>
              <a:chExt cx="1411429" cy="1410419"/>
            </a:xfrm>
            <a:grpFill/>
          </p:grpSpPr>
          <p:sp>
            <p:nvSpPr>
              <p:cNvPr id="42" name="Freeform 36"/>
              <p:cNvSpPr>
                <a:spLocks noEditPoints="1"/>
              </p:cNvSpPr>
              <p:nvPr/>
            </p:nvSpPr>
            <p:spPr bwMode="auto">
              <a:xfrm>
                <a:off x="4525605" y="1823544"/>
                <a:ext cx="1411429" cy="1410419"/>
              </a:xfrm>
              <a:custGeom>
                <a:avLst/>
                <a:gdLst>
                  <a:gd name="T0" fmla="*/ 1 w 777"/>
                  <a:gd name="T1" fmla="*/ 387 h 776"/>
                  <a:gd name="T2" fmla="*/ 1 w 777"/>
                  <a:gd name="T3" fmla="*/ 92 h 776"/>
                  <a:gd name="T4" fmla="*/ 79 w 777"/>
                  <a:gd name="T5" fmla="*/ 0 h 776"/>
                  <a:gd name="T6" fmla="*/ 90 w 777"/>
                  <a:gd name="T7" fmla="*/ 0 h 776"/>
                  <a:gd name="T8" fmla="*/ 688 w 777"/>
                  <a:gd name="T9" fmla="*/ 0 h 776"/>
                  <a:gd name="T10" fmla="*/ 777 w 777"/>
                  <a:gd name="T11" fmla="*/ 89 h 776"/>
                  <a:gd name="T12" fmla="*/ 777 w 777"/>
                  <a:gd name="T13" fmla="*/ 686 h 776"/>
                  <a:gd name="T14" fmla="*/ 689 w 777"/>
                  <a:gd name="T15" fmla="*/ 776 h 776"/>
                  <a:gd name="T16" fmla="*/ 683 w 777"/>
                  <a:gd name="T17" fmla="*/ 776 h 776"/>
                  <a:gd name="T18" fmla="*/ 94 w 777"/>
                  <a:gd name="T19" fmla="*/ 776 h 776"/>
                  <a:gd name="T20" fmla="*/ 7 w 777"/>
                  <a:gd name="T21" fmla="*/ 718 h 776"/>
                  <a:gd name="T22" fmla="*/ 1 w 777"/>
                  <a:gd name="T23" fmla="*/ 684 h 776"/>
                  <a:gd name="T24" fmla="*/ 1 w 777"/>
                  <a:gd name="T25" fmla="*/ 387 h 776"/>
                  <a:gd name="T26" fmla="*/ 1 w 777"/>
                  <a:gd name="T27" fmla="*/ 387 h 776"/>
                  <a:gd name="T28" fmla="*/ 22 w 777"/>
                  <a:gd name="T29" fmla="*/ 388 h 776"/>
                  <a:gd name="T30" fmla="*/ 22 w 777"/>
                  <a:gd name="T31" fmla="*/ 585 h 776"/>
                  <a:gd name="T32" fmla="*/ 22 w 777"/>
                  <a:gd name="T33" fmla="*/ 684 h 776"/>
                  <a:gd name="T34" fmla="*/ 36 w 777"/>
                  <a:gd name="T35" fmla="*/ 728 h 776"/>
                  <a:gd name="T36" fmla="*/ 95 w 777"/>
                  <a:gd name="T37" fmla="*/ 755 h 776"/>
                  <a:gd name="T38" fmla="*/ 682 w 777"/>
                  <a:gd name="T39" fmla="*/ 755 h 776"/>
                  <a:gd name="T40" fmla="*/ 756 w 777"/>
                  <a:gd name="T41" fmla="*/ 681 h 776"/>
                  <a:gd name="T42" fmla="*/ 756 w 777"/>
                  <a:gd name="T43" fmla="*/ 94 h 776"/>
                  <a:gd name="T44" fmla="*/ 683 w 777"/>
                  <a:gd name="T45" fmla="*/ 20 h 776"/>
                  <a:gd name="T46" fmla="*/ 527 w 777"/>
                  <a:gd name="T47" fmla="*/ 21 h 776"/>
                  <a:gd name="T48" fmla="*/ 94 w 777"/>
                  <a:gd name="T49" fmla="*/ 21 h 776"/>
                  <a:gd name="T50" fmla="*/ 50 w 777"/>
                  <a:gd name="T51" fmla="*/ 35 h 776"/>
                  <a:gd name="T52" fmla="*/ 22 w 777"/>
                  <a:gd name="T53" fmla="*/ 93 h 776"/>
                  <a:gd name="T54" fmla="*/ 22 w 777"/>
                  <a:gd name="T55" fmla="*/ 388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77" h="776">
                    <a:moveTo>
                      <a:pt x="1" y="387"/>
                    </a:moveTo>
                    <a:cubicBezTo>
                      <a:pt x="1" y="289"/>
                      <a:pt x="1" y="190"/>
                      <a:pt x="1" y="92"/>
                    </a:cubicBezTo>
                    <a:cubicBezTo>
                      <a:pt x="0" y="51"/>
                      <a:pt x="29" y="8"/>
                      <a:pt x="79" y="0"/>
                    </a:cubicBezTo>
                    <a:cubicBezTo>
                      <a:pt x="82" y="0"/>
                      <a:pt x="86" y="0"/>
                      <a:pt x="90" y="0"/>
                    </a:cubicBezTo>
                    <a:cubicBezTo>
                      <a:pt x="289" y="0"/>
                      <a:pt x="488" y="0"/>
                      <a:pt x="688" y="0"/>
                    </a:cubicBezTo>
                    <a:cubicBezTo>
                      <a:pt x="736" y="0"/>
                      <a:pt x="777" y="40"/>
                      <a:pt x="777" y="89"/>
                    </a:cubicBezTo>
                    <a:cubicBezTo>
                      <a:pt x="777" y="288"/>
                      <a:pt x="777" y="487"/>
                      <a:pt x="777" y="686"/>
                    </a:cubicBezTo>
                    <a:cubicBezTo>
                      <a:pt x="777" y="734"/>
                      <a:pt x="738" y="775"/>
                      <a:pt x="689" y="776"/>
                    </a:cubicBezTo>
                    <a:cubicBezTo>
                      <a:pt x="687" y="776"/>
                      <a:pt x="685" y="776"/>
                      <a:pt x="683" y="776"/>
                    </a:cubicBezTo>
                    <a:cubicBezTo>
                      <a:pt x="487" y="776"/>
                      <a:pt x="290" y="776"/>
                      <a:pt x="94" y="776"/>
                    </a:cubicBezTo>
                    <a:cubicBezTo>
                      <a:pt x="54" y="776"/>
                      <a:pt x="21" y="755"/>
                      <a:pt x="7" y="718"/>
                    </a:cubicBezTo>
                    <a:cubicBezTo>
                      <a:pt x="2" y="707"/>
                      <a:pt x="1" y="696"/>
                      <a:pt x="1" y="684"/>
                    </a:cubicBezTo>
                    <a:cubicBezTo>
                      <a:pt x="1" y="585"/>
                      <a:pt x="1" y="486"/>
                      <a:pt x="1" y="387"/>
                    </a:cubicBezTo>
                    <a:cubicBezTo>
                      <a:pt x="1" y="387"/>
                      <a:pt x="1" y="387"/>
                      <a:pt x="1" y="387"/>
                    </a:cubicBezTo>
                    <a:close/>
                    <a:moveTo>
                      <a:pt x="22" y="388"/>
                    </a:moveTo>
                    <a:cubicBezTo>
                      <a:pt x="22" y="454"/>
                      <a:pt x="22" y="519"/>
                      <a:pt x="22" y="585"/>
                    </a:cubicBezTo>
                    <a:cubicBezTo>
                      <a:pt x="22" y="618"/>
                      <a:pt x="22" y="651"/>
                      <a:pt x="22" y="684"/>
                    </a:cubicBezTo>
                    <a:cubicBezTo>
                      <a:pt x="22" y="700"/>
                      <a:pt x="26" y="715"/>
                      <a:pt x="36" y="728"/>
                    </a:cubicBezTo>
                    <a:cubicBezTo>
                      <a:pt x="51" y="746"/>
                      <a:pt x="71" y="755"/>
                      <a:pt x="95" y="755"/>
                    </a:cubicBezTo>
                    <a:cubicBezTo>
                      <a:pt x="291" y="755"/>
                      <a:pt x="486" y="755"/>
                      <a:pt x="682" y="755"/>
                    </a:cubicBezTo>
                    <a:cubicBezTo>
                      <a:pt x="722" y="755"/>
                      <a:pt x="757" y="725"/>
                      <a:pt x="756" y="681"/>
                    </a:cubicBezTo>
                    <a:cubicBezTo>
                      <a:pt x="756" y="486"/>
                      <a:pt x="756" y="290"/>
                      <a:pt x="756" y="94"/>
                    </a:cubicBezTo>
                    <a:cubicBezTo>
                      <a:pt x="756" y="48"/>
                      <a:pt x="720" y="20"/>
                      <a:pt x="683" y="20"/>
                    </a:cubicBezTo>
                    <a:cubicBezTo>
                      <a:pt x="631" y="22"/>
                      <a:pt x="579" y="21"/>
                      <a:pt x="527" y="21"/>
                    </a:cubicBezTo>
                    <a:cubicBezTo>
                      <a:pt x="383" y="21"/>
                      <a:pt x="239" y="21"/>
                      <a:pt x="94" y="21"/>
                    </a:cubicBezTo>
                    <a:cubicBezTo>
                      <a:pt x="78" y="21"/>
                      <a:pt x="63" y="25"/>
                      <a:pt x="50" y="35"/>
                    </a:cubicBezTo>
                    <a:cubicBezTo>
                      <a:pt x="31" y="50"/>
                      <a:pt x="22" y="69"/>
                      <a:pt x="22" y="93"/>
                    </a:cubicBezTo>
                    <a:cubicBezTo>
                      <a:pt x="22" y="191"/>
                      <a:pt x="22" y="290"/>
                      <a:pt x="22" y="3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3" name="Freeform 37"/>
              <p:cNvSpPr>
                <a:spLocks noEditPoints="1"/>
              </p:cNvSpPr>
              <p:nvPr/>
            </p:nvSpPr>
            <p:spPr bwMode="auto">
              <a:xfrm>
                <a:off x="4588866" y="2100565"/>
                <a:ext cx="1276472" cy="856376"/>
              </a:xfrm>
              <a:custGeom>
                <a:avLst/>
                <a:gdLst>
                  <a:gd name="T0" fmla="*/ 402 w 702"/>
                  <a:gd name="T1" fmla="*/ 76 h 471"/>
                  <a:gd name="T2" fmla="*/ 562 w 702"/>
                  <a:gd name="T3" fmla="*/ 62 h 471"/>
                  <a:gd name="T4" fmla="*/ 646 w 702"/>
                  <a:gd name="T5" fmla="*/ 12 h 471"/>
                  <a:gd name="T6" fmla="*/ 605 w 702"/>
                  <a:gd name="T7" fmla="*/ 131 h 471"/>
                  <a:gd name="T8" fmla="*/ 597 w 702"/>
                  <a:gd name="T9" fmla="*/ 206 h 471"/>
                  <a:gd name="T10" fmla="*/ 597 w 702"/>
                  <a:gd name="T11" fmla="*/ 295 h 471"/>
                  <a:gd name="T12" fmla="*/ 574 w 702"/>
                  <a:gd name="T13" fmla="*/ 430 h 471"/>
                  <a:gd name="T14" fmla="*/ 496 w 702"/>
                  <a:gd name="T15" fmla="*/ 434 h 471"/>
                  <a:gd name="T16" fmla="*/ 477 w 702"/>
                  <a:gd name="T17" fmla="*/ 439 h 471"/>
                  <a:gd name="T18" fmla="*/ 412 w 702"/>
                  <a:gd name="T19" fmla="*/ 454 h 471"/>
                  <a:gd name="T20" fmla="*/ 273 w 702"/>
                  <a:gd name="T21" fmla="*/ 426 h 471"/>
                  <a:gd name="T22" fmla="*/ 156 w 702"/>
                  <a:gd name="T23" fmla="*/ 441 h 471"/>
                  <a:gd name="T24" fmla="*/ 62 w 702"/>
                  <a:gd name="T25" fmla="*/ 331 h 471"/>
                  <a:gd name="T26" fmla="*/ 13 w 702"/>
                  <a:gd name="T27" fmla="*/ 93 h 471"/>
                  <a:gd name="T28" fmla="*/ 82 w 702"/>
                  <a:gd name="T29" fmla="*/ 132 h 471"/>
                  <a:gd name="T30" fmla="*/ 315 w 702"/>
                  <a:gd name="T31" fmla="*/ 106 h 471"/>
                  <a:gd name="T32" fmla="*/ 247 w 702"/>
                  <a:gd name="T33" fmla="*/ 228 h 471"/>
                  <a:gd name="T34" fmla="*/ 235 w 702"/>
                  <a:gd name="T35" fmla="*/ 211 h 471"/>
                  <a:gd name="T36" fmla="*/ 442 w 702"/>
                  <a:gd name="T37" fmla="*/ 202 h 471"/>
                  <a:gd name="T38" fmla="*/ 571 w 702"/>
                  <a:gd name="T39" fmla="*/ 191 h 471"/>
                  <a:gd name="T40" fmla="*/ 486 w 702"/>
                  <a:gd name="T41" fmla="*/ 208 h 471"/>
                  <a:gd name="T42" fmla="*/ 205 w 702"/>
                  <a:gd name="T43" fmla="*/ 374 h 471"/>
                  <a:gd name="T44" fmla="*/ 271 w 702"/>
                  <a:gd name="T45" fmla="*/ 320 h 471"/>
                  <a:gd name="T46" fmla="*/ 540 w 702"/>
                  <a:gd name="T47" fmla="*/ 290 h 471"/>
                  <a:gd name="T48" fmla="*/ 509 w 702"/>
                  <a:gd name="T49" fmla="*/ 232 h 471"/>
                  <a:gd name="T50" fmla="*/ 151 w 702"/>
                  <a:gd name="T51" fmla="*/ 427 h 471"/>
                  <a:gd name="T52" fmla="*/ 340 w 702"/>
                  <a:gd name="T53" fmla="*/ 385 h 471"/>
                  <a:gd name="T54" fmla="*/ 419 w 702"/>
                  <a:gd name="T55" fmla="*/ 340 h 471"/>
                  <a:gd name="T56" fmla="*/ 397 w 702"/>
                  <a:gd name="T57" fmla="*/ 296 h 471"/>
                  <a:gd name="T58" fmla="*/ 575 w 702"/>
                  <a:gd name="T59" fmla="*/ 93 h 471"/>
                  <a:gd name="T60" fmla="*/ 463 w 702"/>
                  <a:gd name="T61" fmla="*/ 88 h 471"/>
                  <a:gd name="T62" fmla="*/ 362 w 702"/>
                  <a:gd name="T63" fmla="*/ 279 h 471"/>
                  <a:gd name="T64" fmla="*/ 49 w 702"/>
                  <a:gd name="T65" fmla="*/ 156 h 471"/>
                  <a:gd name="T66" fmla="*/ 350 w 702"/>
                  <a:gd name="T67" fmla="*/ 202 h 471"/>
                  <a:gd name="T68" fmla="*/ 553 w 702"/>
                  <a:gd name="T69" fmla="*/ 379 h 471"/>
                  <a:gd name="T70" fmla="*/ 227 w 702"/>
                  <a:gd name="T71" fmla="*/ 287 h 471"/>
                  <a:gd name="T72" fmla="*/ 458 w 702"/>
                  <a:gd name="T73" fmla="*/ 386 h 471"/>
                  <a:gd name="T74" fmla="*/ 341 w 702"/>
                  <a:gd name="T75" fmla="*/ 228 h 471"/>
                  <a:gd name="T76" fmla="*/ 458 w 702"/>
                  <a:gd name="T77" fmla="*/ 165 h 471"/>
                  <a:gd name="T78" fmla="*/ 365 w 702"/>
                  <a:gd name="T79" fmla="*/ 273 h 471"/>
                  <a:gd name="T80" fmla="*/ 457 w 702"/>
                  <a:gd name="T81" fmla="*/ 344 h 471"/>
                  <a:gd name="T82" fmla="*/ 351 w 702"/>
                  <a:gd name="T83" fmla="*/ 127 h 471"/>
                  <a:gd name="T84" fmla="*/ 114 w 702"/>
                  <a:gd name="T85" fmla="*/ 294 h 471"/>
                  <a:gd name="T86" fmla="*/ 82 w 702"/>
                  <a:gd name="T87" fmla="*/ 233 h 471"/>
                  <a:gd name="T88" fmla="*/ 135 w 702"/>
                  <a:gd name="T89" fmla="*/ 265 h 471"/>
                  <a:gd name="T90" fmla="*/ 303 w 702"/>
                  <a:gd name="T91" fmla="*/ 202 h 471"/>
                  <a:gd name="T92" fmla="*/ 538 w 702"/>
                  <a:gd name="T93" fmla="*/ 152 h 471"/>
                  <a:gd name="T94" fmla="*/ 171 w 702"/>
                  <a:gd name="T95" fmla="*/ 431 h 471"/>
                  <a:gd name="T96" fmla="*/ 83 w 702"/>
                  <a:gd name="T97" fmla="*/ 195 h 471"/>
                  <a:gd name="T98" fmla="*/ 373 w 702"/>
                  <a:gd name="T99" fmla="*/ 301 h 471"/>
                  <a:gd name="T100" fmla="*/ 187 w 702"/>
                  <a:gd name="T101" fmla="*/ 260 h 471"/>
                  <a:gd name="T102" fmla="*/ 426 w 702"/>
                  <a:gd name="T103" fmla="*/ 99 h 471"/>
                  <a:gd name="T104" fmla="*/ 112 w 702"/>
                  <a:gd name="T105" fmla="*/ 224 h 471"/>
                  <a:gd name="T106" fmla="*/ 333 w 702"/>
                  <a:gd name="T107" fmla="*/ 262 h 471"/>
                  <a:gd name="T108" fmla="*/ 239 w 702"/>
                  <a:gd name="T109" fmla="*/ 275 h 471"/>
                  <a:gd name="T110" fmla="*/ 163 w 702"/>
                  <a:gd name="T111" fmla="*/ 173 h 471"/>
                  <a:gd name="T112" fmla="*/ 351 w 702"/>
                  <a:gd name="T113" fmla="*/ 349 h 471"/>
                  <a:gd name="T114" fmla="*/ 285 w 702"/>
                  <a:gd name="T115" fmla="*/ 289 h 471"/>
                  <a:gd name="T116" fmla="*/ 429 w 702"/>
                  <a:gd name="T117" fmla="*/ 322 h 471"/>
                  <a:gd name="T118" fmla="*/ 281 w 702"/>
                  <a:gd name="T119" fmla="*/ 266 h 471"/>
                  <a:gd name="T120" fmla="*/ 134 w 702"/>
                  <a:gd name="T121" fmla="*/ 187 h 471"/>
                  <a:gd name="T122" fmla="*/ 115 w 702"/>
                  <a:gd name="T123" fmla="*/ 173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02" h="471">
                    <a:moveTo>
                      <a:pt x="291" y="87"/>
                    </a:moveTo>
                    <a:cubicBezTo>
                      <a:pt x="290" y="84"/>
                      <a:pt x="289" y="81"/>
                      <a:pt x="288" y="77"/>
                    </a:cubicBezTo>
                    <a:cubicBezTo>
                      <a:pt x="287" y="69"/>
                      <a:pt x="292" y="63"/>
                      <a:pt x="300" y="62"/>
                    </a:cubicBezTo>
                    <a:cubicBezTo>
                      <a:pt x="306" y="62"/>
                      <a:pt x="312" y="63"/>
                      <a:pt x="318" y="64"/>
                    </a:cubicBezTo>
                    <a:cubicBezTo>
                      <a:pt x="332" y="68"/>
                      <a:pt x="347" y="73"/>
                      <a:pt x="361" y="78"/>
                    </a:cubicBezTo>
                    <a:cubicBezTo>
                      <a:pt x="364" y="78"/>
                      <a:pt x="367" y="79"/>
                      <a:pt x="373" y="80"/>
                    </a:cubicBezTo>
                    <a:cubicBezTo>
                      <a:pt x="357" y="54"/>
                      <a:pt x="332" y="48"/>
                      <a:pt x="307" y="41"/>
                    </a:cubicBezTo>
                    <a:cubicBezTo>
                      <a:pt x="324" y="36"/>
                      <a:pt x="341" y="38"/>
                      <a:pt x="359" y="45"/>
                    </a:cubicBezTo>
                    <a:cubicBezTo>
                      <a:pt x="375" y="52"/>
                      <a:pt x="388" y="63"/>
                      <a:pt x="402" y="76"/>
                    </a:cubicBezTo>
                    <a:cubicBezTo>
                      <a:pt x="404" y="69"/>
                      <a:pt x="405" y="63"/>
                      <a:pt x="407" y="57"/>
                    </a:cubicBezTo>
                    <a:cubicBezTo>
                      <a:pt x="408" y="51"/>
                      <a:pt x="409" y="45"/>
                      <a:pt x="411" y="37"/>
                    </a:cubicBezTo>
                    <a:cubicBezTo>
                      <a:pt x="424" y="45"/>
                      <a:pt x="437" y="54"/>
                      <a:pt x="451" y="58"/>
                    </a:cubicBezTo>
                    <a:cubicBezTo>
                      <a:pt x="465" y="62"/>
                      <a:pt x="479" y="68"/>
                      <a:pt x="494" y="74"/>
                    </a:cubicBezTo>
                    <a:cubicBezTo>
                      <a:pt x="491" y="49"/>
                      <a:pt x="485" y="24"/>
                      <a:pt x="503" y="2"/>
                    </a:cubicBezTo>
                    <a:cubicBezTo>
                      <a:pt x="504" y="6"/>
                      <a:pt x="504" y="10"/>
                      <a:pt x="505" y="14"/>
                    </a:cubicBezTo>
                    <a:cubicBezTo>
                      <a:pt x="506" y="27"/>
                      <a:pt x="507" y="40"/>
                      <a:pt x="509" y="53"/>
                    </a:cubicBezTo>
                    <a:cubicBezTo>
                      <a:pt x="511" y="67"/>
                      <a:pt x="513" y="67"/>
                      <a:pt x="526" y="66"/>
                    </a:cubicBezTo>
                    <a:cubicBezTo>
                      <a:pt x="539" y="64"/>
                      <a:pt x="551" y="63"/>
                      <a:pt x="562" y="62"/>
                    </a:cubicBezTo>
                    <a:cubicBezTo>
                      <a:pt x="563" y="44"/>
                      <a:pt x="564" y="27"/>
                      <a:pt x="565" y="10"/>
                    </a:cubicBezTo>
                    <a:cubicBezTo>
                      <a:pt x="566" y="8"/>
                      <a:pt x="568" y="5"/>
                      <a:pt x="570" y="2"/>
                    </a:cubicBezTo>
                    <a:cubicBezTo>
                      <a:pt x="570" y="1"/>
                      <a:pt x="572" y="1"/>
                      <a:pt x="573" y="0"/>
                    </a:cubicBezTo>
                    <a:cubicBezTo>
                      <a:pt x="578" y="12"/>
                      <a:pt x="577" y="24"/>
                      <a:pt x="577" y="36"/>
                    </a:cubicBezTo>
                    <a:cubicBezTo>
                      <a:pt x="580" y="32"/>
                      <a:pt x="583" y="28"/>
                      <a:pt x="588" y="22"/>
                    </a:cubicBezTo>
                    <a:cubicBezTo>
                      <a:pt x="590" y="31"/>
                      <a:pt x="592" y="38"/>
                      <a:pt x="595" y="47"/>
                    </a:cubicBezTo>
                    <a:cubicBezTo>
                      <a:pt x="599" y="38"/>
                      <a:pt x="603" y="30"/>
                      <a:pt x="608" y="21"/>
                    </a:cubicBezTo>
                    <a:cubicBezTo>
                      <a:pt x="616" y="29"/>
                      <a:pt x="615" y="39"/>
                      <a:pt x="617" y="50"/>
                    </a:cubicBezTo>
                    <a:cubicBezTo>
                      <a:pt x="628" y="37"/>
                      <a:pt x="632" y="22"/>
                      <a:pt x="646" y="12"/>
                    </a:cubicBezTo>
                    <a:cubicBezTo>
                      <a:pt x="648" y="37"/>
                      <a:pt x="646" y="59"/>
                      <a:pt x="627" y="79"/>
                    </a:cubicBezTo>
                    <a:cubicBezTo>
                      <a:pt x="653" y="82"/>
                      <a:pt x="677" y="81"/>
                      <a:pt x="702" y="82"/>
                    </a:cubicBezTo>
                    <a:cubicBezTo>
                      <a:pt x="695" y="97"/>
                      <a:pt x="683" y="105"/>
                      <a:pt x="668" y="107"/>
                    </a:cubicBezTo>
                    <a:cubicBezTo>
                      <a:pt x="652" y="109"/>
                      <a:pt x="639" y="103"/>
                      <a:pt x="623" y="95"/>
                    </a:cubicBezTo>
                    <a:cubicBezTo>
                      <a:pt x="626" y="101"/>
                      <a:pt x="628" y="106"/>
                      <a:pt x="630" y="110"/>
                    </a:cubicBezTo>
                    <a:cubicBezTo>
                      <a:pt x="633" y="118"/>
                      <a:pt x="632" y="122"/>
                      <a:pt x="628" y="123"/>
                    </a:cubicBezTo>
                    <a:cubicBezTo>
                      <a:pt x="623" y="125"/>
                      <a:pt x="618" y="121"/>
                      <a:pt x="615" y="115"/>
                    </a:cubicBezTo>
                    <a:cubicBezTo>
                      <a:pt x="614" y="112"/>
                      <a:pt x="614" y="108"/>
                      <a:pt x="610" y="105"/>
                    </a:cubicBezTo>
                    <a:cubicBezTo>
                      <a:pt x="608" y="113"/>
                      <a:pt x="607" y="122"/>
                      <a:pt x="605" y="131"/>
                    </a:cubicBezTo>
                    <a:cubicBezTo>
                      <a:pt x="598" y="129"/>
                      <a:pt x="598" y="120"/>
                      <a:pt x="589" y="123"/>
                    </a:cubicBezTo>
                    <a:cubicBezTo>
                      <a:pt x="588" y="135"/>
                      <a:pt x="587" y="147"/>
                      <a:pt x="585" y="162"/>
                    </a:cubicBezTo>
                    <a:cubicBezTo>
                      <a:pt x="601" y="153"/>
                      <a:pt x="615" y="147"/>
                      <a:pt x="631" y="146"/>
                    </a:cubicBezTo>
                    <a:cubicBezTo>
                      <a:pt x="646" y="145"/>
                      <a:pt x="661" y="146"/>
                      <a:pt x="676" y="150"/>
                    </a:cubicBezTo>
                    <a:cubicBezTo>
                      <a:pt x="672" y="162"/>
                      <a:pt x="664" y="167"/>
                      <a:pt x="656" y="172"/>
                    </a:cubicBezTo>
                    <a:cubicBezTo>
                      <a:pt x="642" y="179"/>
                      <a:pt x="628" y="181"/>
                      <a:pt x="613" y="182"/>
                    </a:cubicBezTo>
                    <a:cubicBezTo>
                      <a:pt x="608" y="182"/>
                      <a:pt x="603" y="182"/>
                      <a:pt x="597" y="182"/>
                    </a:cubicBezTo>
                    <a:cubicBezTo>
                      <a:pt x="594" y="193"/>
                      <a:pt x="608" y="189"/>
                      <a:pt x="608" y="198"/>
                    </a:cubicBezTo>
                    <a:cubicBezTo>
                      <a:pt x="606" y="200"/>
                      <a:pt x="602" y="203"/>
                      <a:pt x="597" y="206"/>
                    </a:cubicBezTo>
                    <a:cubicBezTo>
                      <a:pt x="597" y="222"/>
                      <a:pt x="597" y="239"/>
                      <a:pt x="597" y="257"/>
                    </a:cubicBezTo>
                    <a:cubicBezTo>
                      <a:pt x="629" y="225"/>
                      <a:pt x="664" y="231"/>
                      <a:pt x="700" y="250"/>
                    </a:cubicBezTo>
                    <a:cubicBezTo>
                      <a:pt x="693" y="262"/>
                      <a:pt x="683" y="269"/>
                      <a:pt x="671" y="275"/>
                    </a:cubicBezTo>
                    <a:cubicBezTo>
                      <a:pt x="674" y="279"/>
                      <a:pt x="677" y="281"/>
                      <a:pt x="681" y="286"/>
                    </a:cubicBezTo>
                    <a:cubicBezTo>
                      <a:pt x="672" y="287"/>
                      <a:pt x="665" y="288"/>
                      <a:pt x="657" y="289"/>
                    </a:cubicBezTo>
                    <a:cubicBezTo>
                      <a:pt x="657" y="294"/>
                      <a:pt x="657" y="298"/>
                      <a:pt x="657" y="305"/>
                    </a:cubicBezTo>
                    <a:cubicBezTo>
                      <a:pt x="651" y="303"/>
                      <a:pt x="647" y="303"/>
                      <a:pt x="643" y="301"/>
                    </a:cubicBezTo>
                    <a:cubicBezTo>
                      <a:pt x="634" y="295"/>
                      <a:pt x="624" y="294"/>
                      <a:pt x="614" y="295"/>
                    </a:cubicBezTo>
                    <a:cubicBezTo>
                      <a:pt x="609" y="295"/>
                      <a:pt x="603" y="295"/>
                      <a:pt x="597" y="295"/>
                    </a:cubicBezTo>
                    <a:cubicBezTo>
                      <a:pt x="596" y="304"/>
                      <a:pt x="594" y="312"/>
                      <a:pt x="594" y="320"/>
                    </a:cubicBezTo>
                    <a:cubicBezTo>
                      <a:pt x="594" y="323"/>
                      <a:pt x="597" y="325"/>
                      <a:pt x="598" y="328"/>
                    </a:cubicBezTo>
                    <a:cubicBezTo>
                      <a:pt x="602" y="334"/>
                      <a:pt x="603" y="337"/>
                      <a:pt x="598" y="341"/>
                    </a:cubicBezTo>
                    <a:cubicBezTo>
                      <a:pt x="590" y="347"/>
                      <a:pt x="589" y="354"/>
                      <a:pt x="588" y="363"/>
                    </a:cubicBezTo>
                    <a:cubicBezTo>
                      <a:pt x="591" y="366"/>
                      <a:pt x="594" y="369"/>
                      <a:pt x="598" y="372"/>
                    </a:cubicBezTo>
                    <a:cubicBezTo>
                      <a:pt x="617" y="391"/>
                      <a:pt x="620" y="414"/>
                      <a:pt x="608" y="438"/>
                    </a:cubicBezTo>
                    <a:cubicBezTo>
                      <a:pt x="601" y="450"/>
                      <a:pt x="592" y="460"/>
                      <a:pt x="580" y="471"/>
                    </a:cubicBezTo>
                    <a:cubicBezTo>
                      <a:pt x="579" y="460"/>
                      <a:pt x="578" y="452"/>
                      <a:pt x="578" y="443"/>
                    </a:cubicBezTo>
                    <a:cubicBezTo>
                      <a:pt x="578" y="438"/>
                      <a:pt x="576" y="434"/>
                      <a:pt x="574" y="430"/>
                    </a:cubicBezTo>
                    <a:cubicBezTo>
                      <a:pt x="570" y="423"/>
                      <a:pt x="567" y="414"/>
                      <a:pt x="565" y="406"/>
                    </a:cubicBezTo>
                    <a:cubicBezTo>
                      <a:pt x="564" y="401"/>
                      <a:pt x="564" y="396"/>
                      <a:pt x="563" y="390"/>
                    </a:cubicBezTo>
                    <a:cubicBezTo>
                      <a:pt x="554" y="390"/>
                      <a:pt x="544" y="389"/>
                      <a:pt x="533" y="389"/>
                    </a:cubicBezTo>
                    <a:cubicBezTo>
                      <a:pt x="536" y="397"/>
                      <a:pt x="539" y="404"/>
                      <a:pt x="541" y="411"/>
                    </a:cubicBezTo>
                    <a:cubicBezTo>
                      <a:pt x="544" y="418"/>
                      <a:pt x="546" y="426"/>
                      <a:pt x="543" y="433"/>
                    </a:cubicBezTo>
                    <a:cubicBezTo>
                      <a:pt x="542" y="434"/>
                      <a:pt x="541" y="434"/>
                      <a:pt x="540" y="434"/>
                    </a:cubicBezTo>
                    <a:cubicBezTo>
                      <a:pt x="531" y="432"/>
                      <a:pt x="525" y="436"/>
                      <a:pt x="519" y="443"/>
                    </a:cubicBezTo>
                    <a:cubicBezTo>
                      <a:pt x="514" y="448"/>
                      <a:pt x="509" y="454"/>
                      <a:pt x="500" y="456"/>
                    </a:cubicBezTo>
                    <a:cubicBezTo>
                      <a:pt x="499" y="448"/>
                      <a:pt x="499" y="441"/>
                      <a:pt x="496" y="434"/>
                    </a:cubicBezTo>
                    <a:cubicBezTo>
                      <a:pt x="492" y="423"/>
                      <a:pt x="495" y="415"/>
                      <a:pt x="504" y="408"/>
                    </a:cubicBezTo>
                    <a:cubicBezTo>
                      <a:pt x="504" y="408"/>
                      <a:pt x="504" y="407"/>
                      <a:pt x="504" y="405"/>
                    </a:cubicBezTo>
                    <a:cubicBezTo>
                      <a:pt x="502" y="404"/>
                      <a:pt x="500" y="403"/>
                      <a:pt x="497" y="403"/>
                    </a:cubicBezTo>
                    <a:cubicBezTo>
                      <a:pt x="493" y="403"/>
                      <a:pt x="488" y="402"/>
                      <a:pt x="484" y="403"/>
                    </a:cubicBezTo>
                    <a:cubicBezTo>
                      <a:pt x="471" y="404"/>
                      <a:pt x="459" y="403"/>
                      <a:pt x="451" y="391"/>
                    </a:cubicBezTo>
                    <a:cubicBezTo>
                      <a:pt x="451" y="390"/>
                      <a:pt x="449" y="390"/>
                      <a:pt x="448" y="389"/>
                    </a:cubicBezTo>
                    <a:cubicBezTo>
                      <a:pt x="448" y="398"/>
                      <a:pt x="454" y="407"/>
                      <a:pt x="462" y="410"/>
                    </a:cubicBezTo>
                    <a:cubicBezTo>
                      <a:pt x="464" y="411"/>
                      <a:pt x="468" y="413"/>
                      <a:pt x="469" y="415"/>
                    </a:cubicBezTo>
                    <a:cubicBezTo>
                      <a:pt x="472" y="423"/>
                      <a:pt x="475" y="431"/>
                      <a:pt x="477" y="439"/>
                    </a:cubicBezTo>
                    <a:cubicBezTo>
                      <a:pt x="478" y="440"/>
                      <a:pt x="477" y="442"/>
                      <a:pt x="478" y="445"/>
                    </a:cubicBezTo>
                    <a:cubicBezTo>
                      <a:pt x="467" y="447"/>
                      <a:pt x="461" y="440"/>
                      <a:pt x="452" y="437"/>
                    </a:cubicBezTo>
                    <a:cubicBezTo>
                      <a:pt x="451" y="438"/>
                      <a:pt x="450" y="438"/>
                      <a:pt x="449" y="438"/>
                    </a:cubicBezTo>
                    <a:cubicBezTo>
                      <a:pt x="439" y="443"/>
                      <a:pt x="435" y="442"/>
                      <a:pt x="431" y="432"/>
                    </a:cubicBezTo>
                    <a:cubicBezTo>
                      <a:pt x="428" y="424"/>
                      <a:pt x="426" y="416"/>
                      <a:pt x="424" y="408"/>
                    </a:cubicBezTo>
                    <a:cubicBezTo>
                      <a:pt x="424" y="405"/>
                      <a:pt x="423" y="402"/>
                      <a:pt x="423" y="400"/>
                    </a:cubicBezTo>
                    <a:cubicBezTo>
                      <a:pt x="412" y="403"/>
                      <a:pt x="397" y="417"/>
                      <a:pt x="394" y="426"/>
                    </a:cubicBezTo>
                    <a:cubicBezTo>
                      <a:pt x="391" y="433"/>
                      <a:pt x="393" y="437"/>
                      <a:pt x="400" y="441"/>
                    </a:cubicBezTo>
                    <a:cubicBezTo>
                      <a:pt x="405" y="444"/>
                      <a:pt x="410" y="447"/>
                      <a:pt x="412" y="454"/>
                    </a:cubicBezTo>
                    <a:cubicBezTo>
                      <a:pt x="400" y="458"/>
                      <a:pt x="390" y="457"/>
                      <a:pt x="382" y="449"/>
                    </a:cubicBezTo>
                    <a:cubicBezTo>
                      <a:pt x="376" y="443"/>
                      <a:pt x="369" y="441"/>
                      <a:pt x="361" y="441"/>
                    </a:cubicBezTo>
                    <a:cubicBezTo>
                      <a:pt x="351" y="440"/>
                      <a:pt x="341" y="439"/>
                      <a:pt x="331" y="439"/>
                    </a:cubicBezTo>
                    <a:cubicBezTo>
                      <a:pt x="328" y="439"/>
                      <a:pt x="325" y="438"/>
                      <a:pt x="324" y="439"/>
                    </a:cubicBezTo>
                    <a:cubicBezTo>
                      <a:pt x="320" y="441"/>
                      <a:pt x="317" y="444"/>
                      <a:pt x="316" y="447"/>
                    </a:cubicBezTo>
                    <a:cubicBezTo>
                      <a:pt x="315" y="449"/>
                      <a:pt x="318" y="452"/>
                      <a:pt x="319" y="455"/>
                    </a:cubicBezTo>
                    <a:cubicBezTo>
                      <a:pt x="320" y="456"/>
                      <a:pt x="322" y="457"/>
                      <a:pt x="324" y="458"/>
                    </a:cubicBezTo>
                    <a:cubicBezTo>
                      <a:pt x="313" y="461"/>
                      <a:pt x="307" y="459"/>
                      <a:pt x="305" y="450"/>
                    </a:cubicBezTo>
                    <a:cubicBezTo>
                      <a:pt x="301" y="434"/>
                      <a:pt x="290" y="427"/>
                      <a:pt x="273" y="426"/>
                    </a:cubicBezTo>
                    <a:cubicBezTo>
                      <a:pt x="273" y="417"/>
                      <a:pt x="272" y="408"/>
                      <a:pt x="271" y="399"/>
                    </a:cubicBezTo>
                    <a:cubicBezTo>
                      <a:pt x="261" y="404"/>
                      <a:pt x="260" y="407"/>
                      <a:pt x="256" y="434"/>
                    </a:cubicBezTo>
                    <a:cubicBezTo>
                      <a:pt x="253" y="434"/>
                      <a:pt x="249" y="435"/>
                      <a:pt x="245" y="435"/>
                    </a:cubicBezTo>
                    <a:cubicBezTo>
                      <a:pt x="233" y="435"/>
                      <a:pt x="221" y="434"/>
                      <a:pt x="209" y="434"/>
                    </a:cubicBezTo>
                    <a:cubicBezTo>
                      <a:pt x="206" y="434"/>
                      <a:pt x="202" y="436"/>
                      <a:pt x="200" y="438"/>
                    </a:cubicBezTo>
                    <a:cubicBezTo>
                      <a:pt x="197" y="442"/>
                      <a:pt x="194" y="443"/>
                      <a:pt x="189" y="444"/>
                    </a:cubicBezTo>
                    <a:cubicBezTo>
                      <a:pt x="185" y="444"/>
                      <a:pt x="180" y="445"/>
                      <a:pt x="176" y="445"/>
                    </a:cubicBezTo>
                    <a:cubicBezTo>
                      <a:pt x="171" y="446"/>
                      <a:pt x="166" y="447"/>
                      <a:pt x="163" y="440"/>
                    </a:cubicBezTo>
                    <a:cubicBezTo>
                      <a:pt x="162" y="437"/>
                      <a:pt x="157" y="437"/>
                      <a:pt x="156" y="441"/>
                    </a:cubicBezTo>
                    <a:cubicBezTo>
                      <a:pt x="155" y="447"/>
                      <a:pt x="151" y="447"/>
                      <a:pt x="147" y="447"/>
                    </a:cubicBezTo>
                    <a:cubicBezTo>
                      <a:pt x="140" y="448"/>
                      <a:pt x="133" y="448"/>
                      <a:pt x="127" y="449"/>
                    </a:cubicBezTo>
                    <a:cubicBezTo>
                      <a:pt x="121" y="449"/>
                      <a:pt x="116" y="450"/>
                      <a:pt x="113" y="444"/>
                    </a:cubicBezTo>
                    <a:cubicBezTo>
                      <a:pt x="112" y="442"/>
                      <a:pt x="108" y="441"/>
                      <a:pt x="106" y="441"/>
                    </a:cubicBezTo>
                    <a:cubicBezTo>
                      <a:pt x="100" y="440"/>
                      <a:pt x="94" y="440"/>
                      <a:pt x="89" y="440"/>
                    </a:cubicBezTo>
                    <a:cubicBezTo>
                      <a:pt x="75" y="440"/>
                      <a:pt x="65" y="432"/>
                      <a:pt x="56" y="422"/>
                    </a:cubicBezTo>
                    <a:cubicBezTo>
                      <a:pt x="48" y="413"/>
                      <a:pt x="49" y="406"/>
                      <a:pt x="57" y="398"/>
                    </a:cubicBezTo>
                    <a:cubicBezTo>
                      <a:pt x="61" y="394"/>
                      <a:pt x="62" y="390"/>
                      <a:pt x="62" y="385"/>
                    </a:cubicBezTo>
                    <a:cubicBezTo>
                      <a:pt x="62" y="367"/>
                      <a:pt x="62" y="349"/>
                      <a:pt x="62" y="331"/>
                    </a:cubicBezTo>
                    <a:cubicBezTo>
                      <a:pt x="63" y="323"/>
                      <a:pt x="64" y="316"/>
                      <a:pt x="66" y="309"/>
                    </a:cubicBezTo>
                    <a:cubicBezTo>
                      <a:pt x="70" y="293"/>
                      <a:pt x="74" y="278"/>
                      <a:pt x="70" y="262"/>
                    </a:cubicBezTo>
                    <a:cubicBezTo>
                      <a:pt x="68" y="255"/>
                      <a:pt x="65" y="248"/>
                      <a:pt x="62" y="241"/>
                    </a:cubicBezTo>
                    <a:cubicBezTo>
                      <a:pt x="59" y="236"/>
                      <a:pt x="57" y="231"/>
                      <a:pt x="58" y="226"/>
                    </a:cubicBezTo>
                    <a:cubicBezTo>
                      <a:pt x="58" y="216"/>
                      <a:pt x="59" y="206"/>
                      <a:pt x="60" y="195"/>
                    </a:cubicBezTo>
                    <a:cubicBezTo>
                      <a:pt x="56" y="194"/>
                      <a:pt x="53" y="193"/>
                      <a:pt x="50" y="191"/>
                    </a:cubicBezTo>
                    <a:cubicBezTo>
                      <a:pt x="43" y="187"/>
                      <a:pt x="35" y="184"/>
                      <a:pt x="29" y="179"/>
                    </a:cubicBezTo>
                    <a:cubicBezTo>
                      <a:pt x="7" y="164"/>
                      <a:pt x="0" y="143"/>
                      <a:pt x="6" y="117"/>
                    </a:cubicBezTo>
                    <a:cubicBezTo>
                      <a:pt x="7" y="109"/>
                      <a:pt x="11" y="102"/>
                      <a:pt x="13" y="93"/>
                    </a:cubicBezTo>
                    <a:cubicBezTo>
                      <a:pt x="17" y="96"/>
                      <a:pt x="19" y="97"/>
                      <a:pt x="23" y="99"/>
                    </a:cubicBezTo>
                    <a:cubicBezTo>
                      <a:pt x="31" y="88"/>
                      <a:pt x="40" y="78"/>
                      <a:pt x="50" y="65"/>
                    </a:cubicBezTo>
                    <a:cubicBezTo>
                      <a:pt x="53" y="71"/>
                      <a:pt x="54" y="74"/>
                      <a:pt x="56" y="78"/>
                    </a:cubicBezTo>
                    <a:cubicBezTo>
                      <a:pt x="67" y="73"/>
                      <a:pt x="75" y="64"/>
                      <a:pt x="88" y="62"/>
                    </a:cubicBezTo>
                    <a:cubicBezTo>
                      <a:pt x="89" y="66"/>
                      <a:pt x="89" y="69"/>
                      <a:pt x="89" y="74"/>
                    </a:cubicBezTo>
                    <a:cubicBezTo>
                      <a:pt x="109" y="72"/>
                      <a:pt x="129" y="71"/>
                      <a:pt x="151" y="77"/>
                    </a:cubicBezTo>
                    <a:cubicBezTo>
                      <a:pt x="146" y="80"/>
                      <a:pt x="142" y="82"/>
                      <a:pt x="139" y="84"/>
                    </a:cubicBezTo>
                    <a:cubicBezTo>
                      <a:pt x="125" y="94"/>
                      <a:pt x="111" y="103"/>
                      <a:pt x="98" y="113"/>
                    </a:cubicBezTo>
                    <a:cubicBezTo>
                      <a:pt x="91" y="118"/>
                      <a:pt x="86" y="125"/>
                      <a:pt x="82" y="132"/>
                    </a:cubicBezTo>
                    <a:cubicBezTo>
                      <a:pt x="78" y="138"/>
                      <a:pt x="79" y="145"/>
                      <a:pt x="83" y="150"/>
                    </a:cubicBezTo>
                    <a:cubicBezTo>
                      <a:pt x="87" y="156"/>
                      <a:pt x="93" y="159"/>
                      <a:pt x="101" y="157"/>
                    </a:cubicBezTo>
                    <a:cubicBezTo>
                      <a:pt x="128" y="153"/>
                      <a:pt x="155" y="153"/>
                      <a:pt x="182" y="158"/>
                    </a:cubicBezTo>
                    <a:cubicBezTo>
                      <a:pt x="195" y="161"/>
                      <a:pt x="207" y="166"/>
                      <a:pt x="218" y="172"/>
                    </a:cubicBezTo>
                    <a:cubicBezTo>
                      <a:pt x="244" y="188"/>
                      <a:pt x="272" y="193"/>
                      <a:pt x="301" y="187"/>
                    </a:cubicBezTo>
                    <a:cubicBezTo>
                      <a:pt x="311" y="185"/>
                      <a:pt x="320" y="181"/>
                      <a:pt x="329" y="176"/>
                    </a:cubicBezTo>
                    <a:cubicBezTo>
                      <a:pt x="338" y="171"/>
                      <a:pt x="343" y="161"/>
                      <a:pt x="344" y="150"/>
                    </a:cubicBezTo>
                    <a:cubicBezTo>
                      <a:pt x="344" y="143"/>
                      <a:pt x="342" y="137"/>
                      <a:pt x="335" y="132"/>
                    </a:cubicBezTo>
                    <a:cubicBezTo>
                      <a:pt x="321" y="124"/>
                      <a:pt x="318" y="119"/>
                      <a:pt x="315" y="106"/>
                    </a:cubicBezTo>
                    <a:cubicBezTo>
                      <a:pt x="330" y="107"/>
                      <a:pt x="345" y="108"/>
                      <a:pt x="361" y="108"/>
                    </a:cubicBezTo>
                    <a:cubicBezTo>
                      <a:pt x="360" y="107"/>
                      <a:pt x="360" y="105"/>
                      <a:pt x="360" y="105"/>
                    </a:cubicBezTo>
                    <a:cubicBezTo>
                      <a:pt x="346" y="95"/>
                      <a:pt x="332" y="86"/>
                      <a:pt x="318" y="77"/>
                    </a:cubicBezTo>
                    <a:cubicBezTo>
                      <a:pt x="317" y="76"/>
                      <a:pt x="315" y="75"/>
                      <a:pt x="314" y="75"/>
                    </a:cubicBezTo>
                    <a:cubicBezTo>
                      <a:pt x="301" y="70"/>
                      <a:pt x="296" y="73"/>
                      <a:pt x="291" y="87"/>
                    </a:cubicBezTo>
                    <a:close/>
                    <a:moveTo>
                      <a:pt x="235" y="211"/>
                    </a:moveTo>
                    <a:cubicBezTo>
                      <a:pt x="224" y="208"/>
                      <a:pt x="214" y="205"/>
                      <a:pt x="203" y="201"/>
                    </a:cubicBezTo>
                    <a:cubicBezTo>
                      <a:pt x="203" y="207"/>
                      <a:pt x="203" y="210"/>
                      <a:pt x="203" y="215"/>
                    </a:cubicBezTo>
                    <a:cubicBezTo>
                      <a:pt x="218" y="219"/>
                      <a:pt x="232" y="224"/>
                      <a:pt x="247" y="228"/>
                    </a:cubicBezTo>
                    <a:cubicBezTo>
                      <a:pt x="237" y="230"/>
                      <a:pt x="227" y="227"/>
                      <a:pt x="216" y="233"/>
                    </a:cubicBezTo>
                    <a:cubicBezTo>
                      <a:pt x="230" y="237"/>
                      <a:pt x="241" y="237"/>
                      <a:pt x="252" y="235"/>
                    </a:cubicBezTo>
                    <a:cubicBezTo>
                      <a:pt x="258" y="233"/>
                      <a:pt x="263" y="232"/>
                      <a:pt x="269" y="232"/>
                    </a:cubicBezTo>
                    <a:cubicBezTo>
                      <a:pt x="264" y="228"/>
                      <a:pt x="259" y="224"/>
                      <a:pt x="253" y="221"/>
                    </a:cubicBezTo>
                    <a:cubicBezTo>
                      <a:pt x="247" y="217"/>
                      <a:pt x="240" y="214"/>
                      <a:pt x="234" y="211"/>
                    </a:cubicBezTo>
                    <a:cubicBezTo>
                      <a:pt x="250" y="212"/>
                      <a:pt x="263" y="220"/>
                      <a:pt x="276" y="229"/>
                    </a:cubicBezTo>
                    <a:cubicBezTo>
                      <a:pt x="279" y="232"/>
                      <a:pt x="282" y="236"/>
                      <a:pt x="287" y="234"/>
                    </a:cubicBezTo>
                    <a:cubicBezTo>
                      <a:pt x="283" y="218"/>
                      <a:pt x="252" y="200"/>
                      <a:pt x="234" y="203"/>
                    </a:cubicBezTo>
                    <a:cubicBezTo>
                      <a:pt x="234" y="206"/>
                      <a:pt x="234" y="208"/>
                      <a:pt x="235" y="211"/>
                    </a:cubicBezTo>
                    <a:close/>
                    <a:moveTo>
                      <a:pt x="504" y="328"/>
                    </a:moveTo>
                    <a:cubicBezTo>
                      <a:pt x="505" y="319"/>
                      <a:pt x="502" y="315"/>
                      <a:pt x="498" y="312"/>
                    </a:cubicBezTo>
                    <a:cubicBezTo>
                      <a:pt x="495" y="311"/>
                      <a:pt x="492" y="309"/>
                      <a:pt x="489" y="308"/>
                    </a:cubicBezTo>
                    <a:cubicBezTo>
                      <a:pt x="481" y="304"/>
                      <a:pt x="479" y="298"/>
                      <a:pt x="485" y="290"/>
                    </a:cubicBezTo>
                    <a:cubicBezTo>
                      <a:pt x="487" y="287"/>
                      <a:pt x="490" y="285"/>
                      <a:pt x="492" y="282"/>
                    </a:cubicBezTo>
                    <a:cubicBezTo>
                      <a:pt x="495" y="277"/>
                      <a:pt x="498" y="273"/>
                      <a:pt x="500" y="268"/>
                    </a:cubicBezTo>
                    <a:cubicBezTo>
                      <a:pt x="504" y="258"/>
                      <a:pt x="501" y="250"/>
                      <a:pt x="492" y="244"/>
                    </a:cubicBezTo>
                    <a:cubicBezTo>
                      <a:pt x="472" y="232"/>
                      <a:pt x="455" y="217"/>
                      <a:pt x="449" y="190"/>
                    </a:cubicBezTo>
                    <a:cubicBezTo>
                      <a:pt x="446" y="195"/>
                      <a:pt x="443" y="199"/>
                      <a:pt x="442" y="202"/>
                    </a:cubicBezTo>
                    <a:cubicBezTo>
                      <a:pt x="439" y="212"/>
                      <a:pt x="435" y="223"/>
                      <a:pt x="433" y="233"/>
                    </a:cubicBezTo>
                    <a:cubicBezTo>
                      <a:pt x="429" y="249"/>
                      <a:pt x="426" y="266"/>
                      <a:pt x="409" y="277"/>
                    </a:cubicBezTo>
                    <a:cubicBezTo>
                      <a:pt x="417" y="282"/>
                      <a:pt x="423" y="286"/>
                      <a:pt x="430" y="290"/>
                    </a:cubicBezTo>
                    <a:cubicBezTo>
                      <a:pt x="436" y="294"/>
                      <a:pt x="445" y="290"/>
                      <a:pt x="452" y="296"/>
                    </a:cubicBezTo>
                    <a:cubicBezTo>
                      <a:pt x="436" y="307"/>
                      <a:pt x="433" y="319"/>
                      <a:pt x="443" y="332"/>
                    </a:cubicBezTo>
                    <a:cubicBezTo>
                      <a:pt x="461" y="311"/>
                      <a:pt x="481" y="306"/>
                      <a:pt x="504" y="328"/>
                    </a:cubicBezTo>
                    <a:close/>
                    <a:moveTo>
                      <a:pt x="577" y="256"/>
                    </a:moveTo>
                    <a:cubicBezTo>
                      <a:pt x="586" y="240"/>
                      <a:pt x="584" y="221"/>
                      <a:pt x="574" y="210"/>
                    </a:cubicBezTo>
                    <a:cubicBezTo>
                      <a:pt x="566" y="201"/>
                      <a:pt x="566" y="201"/>
                      <a:pt x="571" y="191"/>
                    </a:cubicBezTo>
                    <a:cubicBezTo>
                      <a:pt x="553" y="179"/>
                      <a:pt x="531" y="170"/>
                      <a:pt x="521" y="148"/>
                    </a:cubicBezTo>
                    <a:cubicBezTo>
                      <a:pt x="533" y="142"/>
                      <a:pt x="544" y="147"/>
                      <a:pt x="556" y="146"/>
                    </a:cubicBezTo>
                    <a:cubicBezTo>
                      <a:pt x="538" y="128"/>
                      <a:pt x="492" y="114"/>
                      <a:pt x="475" y="120"/>
                    </a:cubicBezTo>
                    <a:cubicBezTo>
                      <a:pt x="479" y="124"/>
                      <a:pt x="483" y="127"/>
                      <a:pt x="487" y="131"/>
                    </a:cubicBezTo>
                    <a:cubicBezTo>
                      <a:pt x="494" y="139"/>
                      <a:pt x="503" y="146"/>
                      <a:pt x="509" y="155"/>
                    </a:cubicBezTo>
                    <a:cubicBezTo>
                      <a:pt x="520" y="170"/>
                      <a:pt x="516" y="180"/>
                      <a:pt x="500" y="186"/>
                    </a:cubicBezTo>
                    <a:cubicBezTo>
                      <a:pt x="492" y="188"/>
                      <a:pt x="490" y="193"/>
                      <a:pt x="488" y="199"/>
                    </a:cubicBezTo>
                    <a:cubicBezTo>
                      <a:pt x="488" y="202"/>
                      <a:pt x="488" y="205"/>
                      <a:pt x="488" y="207"/>
                    </a:cubicBezTo>
                    <a:cubicBezTo>
                      <a:pt x="487" y="207"/>
                      <a:pt x="487" y="208"/>
                      <a:pt x="486" y="208"/>
                    </a:cubicBezTo>
                    <a:cubicBezTo>
                      <a:pt x="484" y="202"/>
                      <a:pt x="482" y="197"/>
                      <a:pt x="480" y="191"/>
                    </a:cubicBezTo>
                    <a:cubicBezTo>
                      <a:pt x="477" y="192"/>
                      <a:pt x="475" y="192"/>
                      <a:pt x="473" y="193"/>
                    </a:cubicBezTo>
                    <a:cubicBezTo>
                      <a:pt x="475" y="205"/>
                      <a:pt x="478" y="212"/>
                      <a:pt x="485" y="218"/>
                    </a:cubicBezTo>
                    <a:cubicBezTo>
                      <a:pt x="487" y="220"/>
                      <a:pt x="490" y="222"/>
                      <a:pt x="492" y="222"/>
                    </a:cubicBezTo>
                    <a:cubicBezTo>
                      <a:pt x="500" y="223"/>
                      <a:pt x="507" y="222"/>
                      <a:pt x="514" y="222"/>
                    </a:cubicBezTo>
                    <a:cubicBezTo>
                      <a:pt x="539" y="220"/>
                      <a:pt x="561" y="226"/>
                      <a:pt x="575" y="249"/>
                    </a:cubicBezTo>
                    <a:cubicBezTo>
                      <a:pt x="575" y="251"/>
                      <a:pt x="576" y="253"/>
                      <a:pt x="577" y="256"/>
                    </a:cubicBezTo>
                    <a:close/>
                    <a:moveTo>
                      <a:pt x="203" y="389"/>
                    </a:moveTo>
                    <a:cubicBezTo>
                      <a:pt x="204" y="384"/>
                      <a:pt x="204" y="380"/>
                      <a:pt x="205" y="374"/>
                    </a:cubicBezTo>
                    <a:cubicBezTo>
                      <a:pt x="210" y="379"/>
                      <a:pt x="213" y="383"/>
                      <a:pt x="217" y="387"/>
                    </a:cubicBezTo>
                    <a:cubicBezTo>
                      <a:pt x="224" y="376"/>
                      <a:pt x="226" y="365"/>
                      <a:pt x="233" y="354"/>
                    </a:cubicBezTo>
                    <a:cubicBezTo>
                      <a:pt x="235" y="366"/>
                      <a:pt x="236" y="376"/>
                      <a:pt x="238" y="388"/>
                    </a:cubicBezTo>
                    <a:cubicBezTo>
                      <a:pt x="244" y="380"/>
                      <a:pt x="248" y="375"/>
                      <a:pt x="252" y="370"/>
                    </a:cubicBezTo>
                    <a:cubicBezTo>
                      <a:pt x="253" y="370"/>
                      <a:pt x="254" y="370"/>
                      <a:pt x="254" y="370"/>
                    </a:cubicBezTo>
                    <a:cubicBezTo>
                      <a:pt x="254" y="380"/>
                      <a:pt x="254" y="390"/>
                      <a:pt x="254" y="400"/>
                    </a:cubicBezTo>
                    <a:cubicBezTo>
                      <a:pt x="270" y="392"/>
                      <a:pt x="275" y="378"/>
                      <a:pt x="268" y="364"/>
                    </a:cubicBezTo>
                    <a:cubicBezTo>
                      <a:pt x="263" y="355"/>
                      <a:pt x="263" y="346"/>
                      <a:pt x="266" y="337"/>
                    </a:cubicBezTo>
                    <a:cubicBezTo>
                      <a:pt x="267" y="331"/>
                      <a:pt x="269" y="326"/>
                      <a:pt x="271" y="320"/>
                    </a:cubicBezTo>
                    <a:cubicBezTo>
                      <a:pt x="256" y="321"/>
                      <a:pt x="242" y="323"/>
                      <a:pt x="228" y="323"/>
                    </a:cubicBezTo>
                    <a:cubicBezTo>
                      <a:pt x="213" y="323"/>
                      <a:pt x="198" y="321"/>
                      <a:pt x="184" y="320"/>
                    </a:cubicBezTo>
                    <a:cubicBezTo>
                      <a:pt x="172" y="345"/>
                      <a:pt x="179" y="390"/>
                      <a:pt x="199" y="410"/>
                    </a:cubicBezTo>
                    <a:cubicBezTo>
                      <a:pt x="198" y="402"/>
                      <a:pt x="197" y="396"/>
                      <a:pt x="196" y="390"/>
                    </a:cubicBezTo>
                    <a:cubicBezTo>
                      <a:pt x="199" y="389"/>
                      <a:pt x="201" y="389"/>
                      <a:pt x="203" y="389"/>
                    </a:cubicBezTo>
                    <a:close/>
                    <a:moveTo>
                      <a:pt x="521" y="245"/>
                    </a:moveTo>
                    <a:cubicBezTo>
                      <a:pt x="503" y="251"/>
                      <a:pt x="501" y="259"/>
                      <a:pt x="512" y="273"/>
                    </a:cubicBezTo>
                    <a:cubicBezTo>
                      <a:pt x="514" y="276"/>
                      <a:pt x="516" y="279"/>
                      <a:pt x="519" y="281"/>
                    </a:cubicBezTo>
                    <a:cubicBezTo>
                      <a:pt x="526" y="284"/>
                      <a:pt x="533" y="287"/>
                      <a:pt x="540" y="290"/>
                    </a:cubicBezTo>
                    <a:cubicBezTo>
                      <a:pt x="545" y="292"/>
                      <a:pt x="551" y="293"/>
                      <a:pt x="554" y="300"/>
                    </a:cubicBezTo>
                    <a:cubicBezTo>
                      <a:pt x="548" y="304"/>
                      <a:pt x="541" y="309"/>
                      <a:pt x="535" y="314"/>
                    </a:cubicBezTo>
                    <a:cubicBezTo>
                      <a:pt x="528" y="319"/>
                      <a:pt x="524" y="326"/>
                      <a:pt x="522" y="337"/>
                    </a:cubicBezTo>
                    <a:cubicBezTo>
                      <a:pt x="533" y="330"/>
                      <a:pt x="542" y="323"/>
                      <a:pt x="554" y="324"/>
                    </a:cubicBezTo>
                    <a:cubicBezTo>
                      <a:pt x="566" y="325"/>
                      <a:pt x="572" y="334"/>
                      <a:pt x="579" y="344"/>
                    </a:cubicBezTo>
                    <a:cubicBezTo>
                      <a:pt x="580" y="342"/>
                      <a:pt x="581" y="341"/>
                      <a:pt x="581" y="340"/>
                    </a:cubicBezTo>
                    <a:cubicBezTo>
                      <a:pt x="582" y="334"/>
                      <a:pt x="584" y="329"/>
                      <a:pt x="584" y="323"/>
                    </a:cubicBezTo>
                    <a:cubicBezTo>
                      <a:pt x="586" y="292"/>
                      <a:pt x="579" y="264"/>
                      <a:pt x="554" y="243"/>
                    </a:cubicBezTo>
                    <a:cubicBezTo>
                      <a:pt x="543" y="234"/>
                      <a:pt x="521" y="229"/>
                      <a:pt x="509" y="232"/>
                    </a:cubicBezTo>
                    <a:cubicBezTo>
                      <a:pt x="513" y="236"/>
                      <a:pt x="516" y="240"/>
                      <a:pt x="521" y="245"/>
                    </a:cubicBezTo>
                    <a:close/>
                    <a:moveTo>
                      <a:pt x="101" y="418"/>
                    </a:moveTo>
                    <a:cubicBezTo>
                      <a:pt x="104" y="409"/>
                      <a:pt x="107" y="402"/>
                      <a:pt x="109" y="394"/>
                    </a:cubicBezTo>
                    <a:cubicBezTo>
                      <a:pt x="113" y="398"/>
                      <a:pt x="115" y="401"/>
                      <a:pt x="117" y="404"/>
                    </a:cubicBezTo>
                    <a:cubicBezTo>
                      <a:pt x="121" y="399"/>
                      <a:pt x="125" y="395"/>
                      <a:pt x="129" y="390"/>
                    </a:cubicBezTo>
                    <a:cubicBezTo>
                      <a:pt x="130" y="396"/>
                      <a:pt x="132" y="401"/>
                      <a:pt x="133" y="407"/>
                    </a:cubicBezTo>
                    <a:cubicBezTo>
                      <a:pt x="136" y="405"/>
                      <a:pt x="138" y="405"/>
                      <a:pt x="140" y="404"/>
                    </a:cubicBezTo>
                    <a:cubicBezTo>
                      <a:pt x="145" y="408"/>
                      <a:pt x="140" y="418"/>
                      <a:pt x="150" y="417"/>
                    </a:cubicBezTo>
                    <a:cubicBezTo>
                      <a:pt x="150" y="420"/>
                      <a:pt x="151" y="423"/>
                      <a:pt x="151" y="427"/>
                    </a:cubicBezTo>
                    <a:cubicBezTo>
                      <a:pt x="158" y="428"/>
                      <a:pt x="160" y="424"/>
                      <a:pt x="161" y="419"/>
                    </a:cubicBezTo>
                    <a:cubicBezTo>
                      <a:pt x="163" y="410"/>
                      <a:pt x="160" y="402"/>
                      <a:pt x="154" y="395"/>
                    </a:cubicBezTo>
                    <a:cubicBezTo>
                      <a:pt x="151" y="391"/>
                      <a:pt x="148" y="388"/>
                      <a:pt x="145" y="384"/>
                    </a:cubicBezTo>
                    <a:cubicBezTo>
                      <a:pt x="148" y="376"/>
                      <a:pt x="151" y="368"/>
                      <a:pt x="152" y="360"/>
                    </a:cubicBezTo>
                    <a:cubicBezTo>
                      <a:pt x="155" y="347"/>
                      <a:pt x="151" y="335"/>
                      <a:pt x="140" y="327"/>
                    </a:cubicBezTo>
                    <a:cubicBezTo>
                      <a:pt x="134" y="323"/>
                      <a:pt x="130" y="323"/>
                      <a:pt x="124" y="326"/>
                    </a:cubicBezTo>
                    <a:cubicBezTo>
                      <a:pt x="94" y="345"/>
                      <a:pt x="83" y="383"/>
                      <a:pt x="101" y="418"/>
                    </a:cubicBezTo>
                    <a:close/>
                    <a:moveTo>
                      <a:pt x="355" y="378"/>
                    </a:moveTo>
                    <a:cubicBezTo>
                      <a:pt x="346" y="375"/>
                      <a:pt x="344" y="381"/>
                      <a:pt x="340" y="385"/>
                    </a:cubicBezTo>
                    <a:cubicBezTo>
                      <a:pt x="339" y="383"/>
                      <a:pt x="338" y="381"/>
                      <a:pt x="338" y="379"/>
                    </a:cubicBezTo>
                    <a:cubicBezTo>
                      <a:pt x="336" y="367"/>
                      <a:pt x="334" y="355"/>
                      <a:pt x="333" y="342"/>
                    </a:cubicBezTo>
                    <a:cubicBezTo>
                      <a:pt x="333" y="336"/>
                      <a:pt x="332" y="331"/>
                      <a:pt x="326" y="327"/>
                    </a:cubicBezTo>
                    <a:cubicBezTo>
                      <a:pt x="316" y="335"/>
                      <a:pt x="308" y="345"/>
                      <a:pt x="302" y="356"/>
                    </a:cubicBezTo>
                    <a:cubicBezTo>
                      <a:pt x="286" y="385"/>
                      <a:pt x="301" y="419"/>
                      <a:pt x="335" y="427"/>
                    </a:cubicBezTo>
                    <a:cubicBezTo>
                      <a:pt x="335" y="422"/>
                      <a:pt x="334" y="418"/>
                      <a:pt x="334" y="411"/>
                    </a:cubicBezTo>
                    <a:cubicBezTo>
                      <a:pt x="341" y="417"/>
                      <a:pt x="346" y="425"/>
                      <a:pt x="355" y="423"/>
                    </a:cubicBezTo>
                    <a:cubicBezTo>
                      <a:pt x="355" y="408"/>
                      <a:pt x="355" y="393"/>
                      <a:pt x="355" y="378"/>
                    </a:cubicBezTo>
                    <a:close/>
                    <a:moveTo>
                      <a:pt x="419" y="340"/>
                    </a:moveTo>
                    <a:cubicBezTo>
                      <a:pt x="410" y="343"/>
                      <a:pt x="404" y="345"/>
                      <a:pt x="398" y="348"/>
                    </a:cubicBezTo>
                    <a:cubicBezTo>
                      <a:pt x="391" y="351"/>
                      <a:pt x="387" y="356"/>
                      <a:pt x="388" y="365"/>
                    </a:cubicBezTo>
                    <a:cubicBezTo>
                      <a:pt x="389" y="374"/>
                      <a:pt x="391" y="383"/>
                      <a:pt x="401" y="387"/>
                    </a:cubicBezTo>
                    <a:cubicBezTo>
                      <a:pt x="404" y="388"/>
                      <a:pt x="408" y="388"/>
                      <a:pt x="412" y="388"/>
                    </a:cubicBezTo>
                    <a:cubicBezTo>
                      <a:pt x="409" y="380"/>
                      <a:pt x="405" y="375"/>
                      <a:pt x="404" y="369"/>
                    </a:cubicBezTo>
                    <a:cubicBezTo>
                      <a:pt x="401" y="357"/>
                      <a:pt x="405" y="350"/>
                      <a:pt x="417" y="347"/>
                    </a:cubicBezTo>
                    <a:cubicBezTo>
                      <a:pt x="421" y="346"/>
                      <a:pt x="425" y="345"/>
                      <a:pt x="430" y="344"/>
                    </a:cubicBezTo>
                    <a:cubicBezTo>
                      <a:pt x="425" y="324"/>
                      <a:pt x="410" y="320"/>
                      <a:pt x="393" y="321"/>
                    </a:cubicBezTo>
                    <a:cubicBezTo>
                      <a:pt x="392" y="312"/>
                      <a:pt x="401" y="305"/>
                      <a:pt x="397" y="296"/>
                    </a:cubicBezTo>
                    <a:cubicBezTo>
                      <a:pt x="359" y="319"/>
                      <a:pt x="361" y="382"/>
                      <a:pt x="401" y="405"/>
                    </a:cubicBezTo>
                    <a:cubicBezTo>
                      <a:pt x="404" y="396"/>
                      <a:pt x="404" y="396"/>
                      <a:pt x="399" y="392"/>
                    </a:cubicBezTo>
                    <a:cubicBezTo>
                      <a:pt x="390" y="385"/>
                      <a:pt x="382" y="377"/>
                      <a:pt x="380" y="365"/>
                    </a:cubicBezTo>
                    <a:cubicBezTo>
                      <a:pt x="377" y="355"/>
                      <a:pt x="381" y="347"/>
                      <a:pt x="390" y="342"/>
                    </a:cubicBezTo>
                    <a:cubicBezTo>
                      <a:pt x="399" y="338"/>
                      <a:pt x="407" y="337"/>
                      <a:pt x="419" y="340"/>
                    </a:cubicBezTo>
                    <a:close/>
                    <a:moveTo>
                      <a:pt x="576" y="149"/>
                    </a:moveTo>
                    <a:cubicBezTo>
                      <a:pt x="577" y="149"/>
                      <a:pt x="578" y="149"/>
                      <a:pt x="579" y="148"/>
                    </a:cubicBezTo>
                    <a:cubicBezTo>
                      <a:pt x="579" y="138"/>
                      <a:pt x="583" y="127"/>
                      <a:pt x="579" y="118"/>
                    </a:cubicBezTo>
                    <a:cubicBezTo>
                      <a:pt x="575" y="109"/>
                      <a:pt x="576" y="101"/>
                      <a:pt x="575" y="93"/>
                    </a:cubicBezTo>
                    <a:cubicBezTo>
                      <a:pt x="575" y="90"/>
                      <a:pt x="574" y="87"/>
                      <a:pt x="573" y="83"/>
                    </a:cubicBezTo>
                    <a:cubicBezTo>
                      <a:pt x="564" y="91"/>
                      <a:pt x="568" y="102"/>
                      <a:pt x="564" y="110"/>
                    </a:cubicBezTo>
                    <a:cubicBezTo>
                      <a:pt x="549" y="107"/>
                      <a:pt x="549" y="102"/>
                      <a:pt x="558" y="71"/>
                    </a:cubicBezTo>
                    <a:cubicBezTo>
                      <a:pt x="544" y="75"/>
                      <a:pt x="529" y="71"/>
                      <a:pt x="518" y="83"/>
                    </a:cubicBezTo>
                    <a:cubicBezTo>
                      <a:pt x="532" y="110"/>
                      <a:pt x="551" y="132"/>
                      <a:pt x="576" y="149"/>
                    </a:cubicBezTo>
                    <a:close/>
                    <a:moveTo>
                      <a:pt x="434" y="60"/>
                    </a:moveTo>
                    <a:cubicBezTo>
                      <a:pt x="434" y="66"/>
                      <a:pt x="434" y="70"/>
                      <a:pt x="434" y="73"/>
                    </a:cubicBezTo>
                    <a:cubicBezTo>
                      <a:pt x="436" y="84"/>
                      <a:pt x="439" y="86"/>
                      <a:pt x="450" y="86"/>
                    </a:cubicBezTo>
                    <a:cubicBezTo>
                      <a:pt x="454" y="86"/>
                      <a:pt x="458" y="87"/>
                      <a:pt x="463" y="88"/>
                    </a:cubicBezTo>
                    <a:cubicBezTo>
                      <a:pt x="460" y="94"/>
                      <a:pt x="458" y="99"/>
                      <a:pt x="456" y="103"/>
                    </a:cubicBezTo>
                    <a:cubicBezTo>
                      <a:pt x="475" y="106"/>
                      <a:pt x="506" y="105"/>
                      <a:pt x="513" y="101"/>
                    </a:cubicBezTo>
                    <a:cubicBezTo>
                      <a:pt x="489" y="84"/>
                      <a:pt x="463" y="72"/>
                      <a:pt x="434" y="60"/>
                    </a:cubicBezTo>
                    <a:close/>
                    <a:moveTo>
                      <a:pt x="312" y="259"/>
                    </a:moveTo>
                    <a:cubicBezTo>
                      <a:pt x="305" y="259"/>
                      <a:pt x="300" y="261"/>
                      <a:pt x="297" y="266"/>
                    </a:cubicBezTo>
                    <a:cubicBezTo>
                      <a:pt x="290" y="280"/>
                      <a:pt x="299" y="296"/>
                      <a:pt x="314" y="295"/>
                    </a:cubicBezTo>
                    <a:cubicBezTo>
                      <a:pt x="321" y="295"/>
                      <a:pt x="326" y="297"/>
                      <a:pt x="331" y="301"/>
                    </a:cubicBezTo>
                    <a:cubicBezTo>
                      <a:pt x="342" y="310"/>
                      <a:pt x="360" y="307"/>
                      <a:pt x="366" y="295"/>
                    </a:cubicBezTo>
                    <a:cubicBezTo>
                      <a:pt x="370" y="288"/>
                      <a:pt x="369" y="285"/>
                      <a:pt x="362" y="279"/>
                    </a:cubicBezTo>
                    <a:cubicBezTo>
                      <a:pt x="360" y="282"/>
                      <a:pt x="358" y="285"/>
                      <a:pt x="356" y="287"/>
                    </a:cubicBezTo>
                    <a:cubicBezTo>
                      <a:pt x="348" y="296"/>
                      <a:pt x="340" y="296"/>
                      <a:pt x="329" y="289"/>
                    </a:cubicBezTo>
                    <a:cubicBezTo>
                      <a:pt x="328" y="288"/>
                      <a:pt x="325" y="287"/>
                      <a:pt x="323" y="287"/>
                    </a:cubicBezTo>
                    <a:cubicBezTo>
                      <a:pt x="306" y="285"/>
                      <a:pt x="303" y="278"/>
                      <a:pt x="311" y="263"/>
                    </a:cubicBezTo>
                    <a:cubicBezTo>
                      <a:pt x="311" y="262"/>
                      <a:pt x="311" y="262"/>
                      <a:pt x="312" y="259"/>
                    </a:cubicBezTo>
                    <a:close/>
                    <a:moveTo>
                      <a:pt x="61" y="163"/>
                    </a:moveTo>
                    <a:cubicBezTo>
                      <a:pt x="62" y="135"/>
                      <a:pt x="64" y="108"/>
                      <a:pt x="91" y="90"/>
                    </a:cubicBezTo>
                    <a:cubicBezTo>
                      <a:pt x="80" y="88"/>
                      <a:pt x="73" y="91"/>
                      <a:pt x="66" y="96"/>
                    </a:cubicBezTo>
                    <a:cubicBezTo>
                      <a:pt x="53" y="107"/>
                      <a:pt x="43" y="140"/>
                      <a:pt x="49" y="156"/>
                    </a:cubicBezTo>
                    <a:cubicBezTo>
                      <a:pt x="50" y="161"/>
                      <a:pt x="53" y="165"/>
                      <a:pt x="61" y="163"/>
                    </a:cubicBezTo>
                    <a:close/>
                    <a:moveTo>
                      <a:pt x="414" y="135"/>
                    </a:moveTo>
                    <a:cubicBezTo>
                      <a:pt x="414" y="146"/>
                      <a:pt x="424" y="154"/>
                      <a:pt x="436" y="154"/>
                    </a:cubicBezTo>
                    <a:cubicBezTo>
                      <a:pt x="448" y="154"/>
                      <a:pt x="458" y="146"/>
                      <a:pt x="458" y="135"/>
                    </a:cubicBezTo>
                    <a:cubicBezTo>
                      <a:pt x="458" y="125"/>
                      <a:pt x="448" y="116"/>
                      <a:pt x="437" y="116"/>
                    </a:cubicBezTo>
                    <a:cubicBezTo>
                      <a:pt x="425" y="115"/>
                      <a:pt x="415" y="124"/>
                      <a:pt x="414" y="135"/>
                    </a:cubicBezTo>
                    <a:close/>
                    <a:moveTo>
                      <a:pt x="353" y="183"/>
                    </a:moveTo>
                    <a:cubicBezTo>
                      <a:pt x="352" y="183"/>
                      <a:pt x="351" y="183"/>
                      <a:pt x="350" y="183"/>
                    </a:cubicBezTo>
                    <a:cubicBezTo>
                      <a:pt x="350" y="190"/>
                      <a:pt x="349" y="196"/>
                      <a:pt x="350" y="202"/>
                    </a:cubicBezTo>
                    <a:cubicBezTo>
                      <a:pt x="353" y="230"/>
                      <a:pt x="381" y="241"/>
                      <a:pt x="403" y="224"/>
                    </a:cubicBezTo>
                    <a:cubicBezTo>
                      <a:pt x="409" y="220"/>
                      <a:pt x="413" y="215"/>
                      <a:pt x="411" y="206"/>
                    </a:cubicBezTo>
                    <a:cubicBezTo>
                      <a:pt x="406" y="209"/>
                      <a:pt x="402" y="211"/>
                      <a:pt x="398" y="214"/>
                    </a:cubicBezTo>
                    <a:cubicBezTo>
                      <a:pt x="381" y="222"/>
                      <a:pt x="367" y="217"/>
                      <a:pt x="359" y="200"/>
                    </a:cubicBezTo>
                    <a:cubicBezTo>
                      <a:pt x="357" y="194"/>
                      <a:pt x="355" y="189"/>
                      <a:pt x="353" y="183"/>
                    </a:cubicBezTo>
                    <a:close/>
                    <a:moveTo>
                      <a:pt x="535" y="337"/>
                    </a:moveTo>
                    <a:cubicBezTo>
                      <a:pt x="538" y="339"/>
                      <a:pt x="540" y="340"/>
                      <a:pt x="542" y="341"/>
                    </a:cubicBezTo>
                    <a:cubicBezTo>
                      <a:pt x="557" y="346"/>
                      <a:pt x="561" y="354"/>
                      <a:pt x="556" y="369"/>
                    </a:cubicBezTo>
                    <a:cubicBezTo>
                      <a:pt x="555" y="372"/>
                      <a:pt x="554" y="376"/>
                      <a:pt x="553" y="379"/>
                    </a:cubicBezTo>
                    <a:cubicBezTo>
                      <a:pt x="567" y="379"/>
                      <a:pt x="580" y="364"/>
                      <a:pt x="577" y="352"/>
                    </a:cubicBezTo>
                    <a:cubicBezTo>
                      <a:pt x="573" y="338"/>
                      <a:pt x="550" y="329"/>
                      <a:pt x="535" y="337"/>
                    </a:cubicBezTo>
                    <a:close/>
                    <a:moveTo>
                      <a:pt x="261" y="249"/>
                    </a:moveTo>
                    <a:cubicBezTo>
                      <a:pt x="256" y="249"/>
                      <a:pt x="253" y="250"/>
                      <a:pt x="248" y="250"/>
                    </a:cubicBezTo>
                    <a:cubicBezTo>
                      <a:pt x="249" y="259"/>
                      <a:pt x="250" y="267"/>
                      <a:pt x="250" y="276"/>
                    </a:cubicBezTo>
                    <a:cubicBezTo>
                      <a:pt x="247" y="276"/>
                      <a:pt x="243" y="277"/>
                      <a:pt x="240" y="278"/>
                    </a:cubicBezTo>
                    <a:cubicBezTo>
                      <a:pt x="237" y="278"/>
                      <a:pt x="233" y="278"/>
                      <a:pt x="230" y="279"/>
                    </a:cubicBezTo>
                    <a:cubicBezTo>
                      <a:pt x="228" y="279"/>
                      <a:pt x="226" y="280"/>
                      <a:pt x="225" y="282"/>
                    </a:cubicBezTo>
                    <a:cubicBezTo>
                      <a:pt x="225" y="283"/>
                      <a:pt x="226" y="286"/>
                      <a:pt x="227" y="287"/>
                    </a:cubicBezTo>
                    <a:cubicBezTo>
                      <a:pt x="232" y="292"/>
                      <a:pt x="250" y="294"/>
                      <a:pt x="255" y="290"/>
                    </a:cubicBezTo>
                    <a:cubicBezTo>
                      <a:pt x="258" y="288"/>
                      <a:pt x="261" y="284"/>
                      <a:pt x="261" y="281"/>
                    </a:cubicBezTo>
                    <a:cubicBezTo>
                      <a:pt x="261" y="271"/>
                      <a:pt x="261" y="261"/>
                      <a:pt x="261" y="249"/>
                    </a:cubicBezTo>
                    <a:close/>
                    <a:moveTo>
                      <a:pt x="508" y="381"/>
                    </a:moveTo>
                    <a:cubicBezTo>
                      <a:pt x="499" y="379"/>
                      <a:pt x="494" y="379"/>
                      <a:pt x="489" y="383"/>
                    </a:cubicBezTo>
                    <a:cubicBezTo>
                      <a:pt x="484" y="387"/>
                      <a:pt x="477" y="386"/>
                      <a:pt x="472" y="383"/>
                    </a:cubicBezTo>
                    <a:cubicBezTo>
                      <a:pt x="469" y="381"/>
                      <a:pt x="468" y="379"/>
                      <a:pt x="466" y="379"/>
                    </a:cubicBezTo>
                    <a:cubicBezTo>
                      <a:pt x="463" y="378"/>
                      <a:pt x="460" y="378"/>
                      <a:pt x="458" y="380"/>
                    </a:cubicBezTo>
                    <a:cubicBezTo>
                      <a:pt x="457" y="380"/>
                      <a:pt x="457" y="384"/>
                      <a:pt x="458" y="386"/>
                    </a:cubicBezTo>
                    <a:cubicBezTo>
                      <a:pt x="465" y="401"/>
                      <a:pt x="491" y="405"/>
                      <a:pt x="502" y="393"/>
                    </a:cubicBezTo>
                    <a:cubicBezTo>
                      <a:pt x="505" y="390"/>
                      <a:pt x="506" y="386"/>
                      <a:pt x="508" y="381"/>
                    </a:cubicBezTo>
                    <a:close/>
                    <a:moveTo>
                      <a:pt x="674" y="252"/>
                    </a:moveTo>
                    <a:cubicBezTo>
                      <a:pt x="650" y="244"/>
                      <a:pt x="611" y="263"/>
                      <a:pt x="609" y="284"/>
                    </a:cubicBezTo>
                    <a:cubicBezTo>
                      <a:pt x="617" y="279"/>
                      <a:pt x="623" y="275"/>
                      <a:pt x="630" y="272"/>
                    </a:cubicBezTo>
                    <a:cubicBezTo>
                      <a:pt x="637" y="269"/>
                      <a:pt x="644" y="266"/>
                      <a:pt x="651" y="263"/>
                    </a:cubicBezTo>
                    <a:cubicBezTo>
                      <a:pt x="658" y="260"/>
                      <a:pt x="667" y="259"/>
                      <a:pt x="674" y="252"/>
                    </a:cubicBezTo>
                    <a:close/>
                    <a:moveTo>
                      <a:pt x="344" y="247"/>
                    </a:moveTo>
                    <a:cubicBezTo>
                      <a:pt x="349" y="238"/>
                      <a:pt x="347" y="233"/>
                      <a:pt x="341" y="228"/>
                    </a:cubicBezTo>
                    <a:cubicBezTo>
                      <a:pt x="334" y="223"/>
                      <a:pt x="319" y="225"/>
                      <a:pt x="313" y="231"/>
                    </a:cubicBezTo>
                    <a:cubicBezTo>
                      <a:pt x="308" y="237"/>
                      <a:pt x="308" y="244"/>
                      <a:pt x="314" y="252"/>
                    </a:cubicBezTo>
                    <a:cubicBezTo>
                      <a:pt x="326" y="237"/>
                      <a:pt x="326" y="237"/>
                      <a:pt x="344" y="247"/>
                    </a:cubicBezTo>
                    <a:close/>
                    <a:moveTo>
                      <a:pt x="39" y="109"/>
                    </a:moveTo>
                    <a:cubicBezTo>
                      <a:pt x="36" y="109"/>
                      <a:pt x="34" y="109"/>
                      <a:pt x="34" y="110"/>
                    </a:cubicBezTo>
                    <a:cubicBezTo>
                      <a:pt x="27" y="122"/>
                      <a:pt x="24" y="135"/>
                      <a:pt x="26" y="149"/>
                    </a:cubicBezTo>
                    <a:cubicBezTo>
                      <a:pt x="28" y="160"/>
                      <a:pt x="36" y="166"/>
                      <a:pt x="48" y="168"/>
                    </a:cubicBezTo>
                    <a:cubicBezTo>
                      <a:pt x="35" y="150"/>
                      <a:pt x="35" y="130"/>
                      <a:pt x="39" y="109"/>
                    </a:cubicBezTo>
                    <a:close/>
                    <a:moveTo>
                      <a:pt x="458" y="165"/>
                    </a:moveTo>
                    <a:cubicBezTo>
                      <a:pt x="439" y="174"/>
                      <a:pt x="425" y="169"/>
                      <a:pt x="411" y="158"/>
                    </a:cubicBezTo>
                    <a:cubicBezTo>
                      <a:pt x="409" y="170"/>
                      <a:pt x="418" y="180"/>
                      <a:pt x="433" y="184"/>
                    </a:cubicBezTo>
                    <a:cubicBezTo>
                      <a:pt x="444" y="187"/>
                      <a:pt x="452" y="181"/>
                      <a:pt x="458" y="165"/>
                    </a:cubicBezTo>
                    <a:close/>
                    <a:moveTo>
                      <a:pt x="275" y="355"/>
                    </a:moveTo>
                    <a:cubicBezTo>
                      <a:pt x="296" y="350"/>
                      <a:pt x="308" y="334"/>
                      <a:pt x="305" y="316"/>
                    </a:cubicBezTo>
                    <a:cubicBezTo>
                      <a:pt x="298" y="316"/>
                      <a:pt x="298" y="316"/>
                      <a:pt x="295" y="320"/>
                    </a:cubicBezTo>
                    <a:cubicBezTo>
                      <a:pt x="291" y="326"/>
                      <a:pt x="287" y="333"/>
                      <a:pt x="281" y="338"/>
                    </a:cubicBezTo>
                    <a:cubicBezTo>
                      <a:pt x="274" y="342"/>
                      <a:pt x="274" y="347"/>
                      <a:pt x="275" y="355"/>
                    </a:cubicBezTo>
                    <a:close/>
                    <a:moveTo>
                      <a:pt x="365" y="273"/>
                    </a:moveTo>
                    <a:cubicBezTo>
                      <a:pt x="376" y="273"/>
                      <a:pt x="381" y="269"/>
                      <a:pt x="383" y="259"/>
                    </a:cubicBezTo>
                    <a:cubicBezTo>
                      <a:pt x="384" y="251"/>
                      <a:pt x="377" y="241"/>
                      <a:pt x="368" y="238"/>
                    </a:cubicBezTo>
                    <a:cubicBezTo>
                      <a:pt x="360" y="235"/>
                      <a:pt x="354" y="236"/>
                      <a:pt x="350" y="243"/>
                    </a:cubicBezTo>
                    <a:cubicBezTo>
                      <a:pt x="375" y="251"/>
                      <a:pt x="374" y="262"/>
                      <a:pt x="365" y="273"/>
                    </a:cubicBezTo>
                    <a:close/>
                    <a:moveTo>
                      <a:pt x="498" y="343"/>
                    </a:moveTo>
                    <a:cubicBezTo>
                      <a:pt x="499" y="333"/>
                      <a:pt x="496" y="328"/>
                      <a:pt x="486" y="324"/>
                    </a:cubicBezTo>
                    <a:cubicBezTo>
                      <a:pt x="472" y="318"/>
                      <a:pt x="464" y="319"/>
                      <a:pt x="457" y="329"/>
                    </a:cubicBezTo>
                    <a:cubicBezTo>
                      <a:pt x="451" y="335"/>
                      <a:pt x="451" y="340"/>
                      <a:pt x="456" y="346"/>
                    </a:cubicBezTo>
                    <a:cubicBezTo>
                      <a:pt x="456" y="345"/>
                      <a:pt x="457" y="345"/>
                      <a:pt x="457" y="344"/>
                    </a:cubicBezTo>
                    <a:cubicBezTo>
                      <a:pt x="467" y="328"/>
                      <a:pt x="475" y="326"/>
                      <a:pt x="490" y="338"/>
                    </a:cubicBezTo>
                    <a:cubicBezTo>
                      <a:pt x="492" y="340"/>
                      <a:pt x="495" y="341"/>
                      <a:pt x="498" y="343"/>
                    </a:cubicBezTo>
                    <a:close/>
                    <a:moveTo>
                      <a:pt x="593" y="436"/>
                    </a:moveTo>
                    <a:cubicBezTo>
                      <a:pt x="602" y="418"/>
                      <a:pt x="599" y="402"/>
                      <a:pt x="594" y="386"/>
                    </a:cubicBezTo>
                    <a:cubicBezTo>
                      <a:pt x="593" y="384"/>
                      <a:pt x="590" y="384"/>
                      <a:pt x="588" y="383"/>
                    </a:cubicBezTo>
                    <a:cubicBezTo>
                      <a:pt x="587" y="385"/>
                      <a:pt x="585" y="387"/>
                      <a:pt x="585" y="389"/>
                    </a:cubicBezTo>
                    <a:cubicBezTo>
                      <a:pt x="587" y="404"/>
                      <a:pt x="590" y="419"/>
                      <a:pt x="593" y="436"/>
                    </a:cubicBezTo>
                    <a:close/>
                    <a:moveTo>
                      <a:pt x="371" y="130"/>
                    </a:moveTo>
                    <a:cubicBezTo>
                      <a:pt x="364" y="129"/>
                      <a:pt x="357" y="128"/>
                      <a:pt x="351" y="127"/>
                    </a:cubicBezTo>
                    <a:cubicBezTo>
                      <a:pt x="351" y="126"/>
                      <a:pt x="351" y="125"/>
                      <a:pt x="351" y="125"/>
                    </a:cubicBezTo>
                    <a:cubicBezTo>
                      <a:pt x="356" y="124"/>
                      <a:pt x="360" y="124"/>
                      <a:pt x="364" y="123"/>
                    </a:cubicBezTo>
                    <a:cubicBezTo>
                      <a:pt x="368" y="123"/>
                      <a:pt x="373" y="124"/>
                      <a:pt x="374" y="118"/>
                    </a:cubicBezTo>
                    <a:cubicBezTo>
                      <a:pt x="373" y="117"/>
                      <a:pt x="373" y="116"/>
                      <a:pt x="372" y="116"/>
                    </a:cubicBezTo>
                    <a:cubicBezTo>
                      <a:pt x="365" y="116"/>
                      <a:pt x="357" y="116"/>
                      <a:pt x="349" y="116"/>
                    </a:cubicBezTo>
                    <a:cubicBezTo>
                      <a:pt x="346" y="119"/>
                      <a:pt x="343" y="122"/>
                      <a:pt x="340" y="126"/>
                    </a:cubicBezTo>
                    <a:cubicBezTo>
                      <a:pt x="350" y="139"/>
                      <a:pt x="357" y="140"/>
                      <a:pt x="371" y="130"/>
                    </a:cubicBezTo>
                    <a:close/>
                    <a:moveTo>
                      <a:pt x="87" y="328"/>
                    </a:moveTo>
                    <a:cubicBezTo>
                      <a:pt x="106" y="322"/>
                      <a:pt x="116" y="309"/>
                      <a:pt x="114" y="294"/>
                    </a:cubicBezTo>
                    <a:cubicBezTo>
                      <a:pt x="105" y="301"/>
                      <a:pt x="97" y="308"/>
                      <a:pt x="89" y="315"/>
                    </a:cubicBezTo>
                    <a:cubicBezTo>
                      <a:pt x="85" y="318"/>
                      <a:pt x="84" y="323"/>
                      <a:pt x="87" y="328"/>
                    </a:cubicBezTo>
                    <a:close/>
                    <a:moveTo>
                      <a:pt x="12" y="126"/>
                    </a:moveTo>
                    <a:cubicBezTo>
                      <a:pt x="3" y="149"/>
                      <a:pt x="14" y="169"/>
                      <a:pt x="38" y="171"/>
                    </a:cubicBezTo>
                    <a:cubicBezTo>
                      <a:pt x="19" y="160"/>
                      <a:pt x="16" y="143"/>
                      <a:pt x="12" y="126"/>
                    </a:cubicBezTo>
                    <a:close/>
                    <a:moveTo>
                      <a:pt x="73" y="206"/>
                    </a:moveTo>
                    <a:cubicBezTo>
                      <a:pt x="69" y="206"/>
                      <a:pt x="65" y="211"/>
                      <a:pt x="68" y="214"/>
                    </a:cubicBezTo>
                    <a:cubicBezTo>
                      <a:pt x="72" y="218"/>
                      <a:pt x="73" y="223"/>
                      <a:pt x="75" y="227"/>
                    </a:cubicBezTo>
                    <a:cubicBezTo>
                      <a:pt x="76" y="230"/>
                      <a:pt x="80" y="233"/>
                      <a:pt x="82" y="233"/>
                    </a:cubicBezTo>
                    <a:cubicBezTo>
                      <a:pt x="85" y="232"/>
                      <a:pt x="88" y="229"/>
                      <a:pt x="89" y="226"/>
                    </a:cubicBezTo>
                    <a:cubicBezTo>
                      <a:pt x="92" y="219"/>
                      <a:pt x="82" y="206"/>
                      <a:pt x="73" y="206"/>
                    </a:cubicBezTo>
                    <a:close/>
                    <a:moveTo>
                      <a:pt x="146" y="256"/>
                    </a:moveTo>
                    <a:cubicBezTo>
                      <a:pt x="148" y="255"/>
                      <a:pt x="152" y="254"/>
                      <a:pt x="153" y="253"/>
                    </a:cubicBezTo>
                    <a:cubicBezTo>
                      <a:pt x="155" y="250"/>
                      <a:pt x="156" y="247"/>
                      <a:pt x="155" y="244"/>
                    </a:cubicBezTo>
                    <a:cubicBezTo>
                      <a:pt x="155" y="242"/>
                      <a:pt x="151" y="240"/>
                      <a:pt x="149" y="240"/>
                    </a:cubicBezTo>
                    <a:cubicBezTo>
                      <a:pt x="146" y="240"/>
                      <a:pt x="141" y="241"/>
                      <a:pt x="141" y="243"/>
                    </a:cubicBezTo>
                    <a:cubicBezTo>
                      <a:pt x="140" y="250"/>
                      <a:pt x="137" y="256"/>
                      <a:pt x="134" y="263"/>
                    </a:cubicBezTo>
                    <a:cubicBezTo>
                      <a:pt x="134" y="263"/>
                      <a:pt x="134" y="265"/>
                      <a:pt x="135" y="265"/>
                    </a:cubicBezTo>
                    <a:cubicBezTo>
                      <a:pt x="137" y="267"/>
                      <a:pt x="139" y="269"/>
                      <a:pt x="141" y="271"/>
                    </a:cubicBezTo>
                    <a:cubicBezTo>
                      <a:pt x="143" y="269"/>
                      <a:pt x="145" y="267"/>
                      <a:pt x="146" y="265"/>
                    </a:cubicBezTo>
                    <a:cubicBezTo>
                      <a:pt x="147" y="262"/>
                      <a:pt x="146" y="259"/>
                      <a:pt x="146" y="256"/>
                    </a:cubicBezTo>
                    <a:close/>
                    <a:moveTo>
                      <a:pt x="603" y="166"/>
                    </a:moveTo>
                    <a:cubicBezTo>
                      <a:pt x="616" y="172"/>
                      <a:pt x="633" y="167"/>
                      <a:pt x="639" y="155"/>
                    </a:cubicBezTo>
                    <a:cubicBezTo>
                      <a:pt x="622" y="152"/>
                      <a:pt x="608" y="157"/>
                      <a:pt x="603" y="166"/>
                    </a:cubicBezTo>
                    <a:close/>
                    <a:moveTo>
                      <a:pt x="297" y="232"/>
                    </a:moveTo>
                    <a:cubicBezTo>
                      <a:pt x="304" y="212"/>
                      <a:pt x="304" y="212"/>
                      <a:pt x="327" y="204"/>
                    </a:cubicBezTo>
                    <a:cubicBezTo>
                      <a:pt x="318" y="200"/>
                      <a:pt x="311" y="201"/>
                      <a:pt x="303" y="202"/>
                    </a:cubicBezTo>
                    <a:cubicBezTo>
                      <a:pt x="298" y="203"/>
                      <a:pt x="296" y="206"/>
                      <a:pt x="296" y="210"/>
                    </a:cubicBezTo>
                    <a:cubicBezTo>
                      <a:pt x="295" y="218"/>
                      <a:pt x="296" y="225"/>
                      <a:pt x="297" y="232"/>
                    </a:cubicBezTo>
                    <a:close/>
                    <a:moveTo>
                      <a:pt x="452" y="427"/>
                    </a:moveTo>
                    <a:cubicBezTo>
                      <a:pt x="447" y="414"/>
                      <a:pt x="442" y="402"/>
                      <a:pt x="436" y="388"/>
                    </a:cubicBezTo>
                    <a:cubicBezTo>
                      <a:pt x="432" y="400"/>
                      <a:pt x="433" y="409"/>
                      <a:pt x="438" y="418"/>
                    </a:cubicBezTo>
                    <a:cubicBezTo>
                      <a:pt x="441" y="424"/>
                      <a:pt x="445" y="428"/>
                      <a:pt x="452" y="427"/>
                    </a:cubicBezTo>
                    <a:close/>
                    <a:moveTo>
                      <a:pt x="538" y="152"/>
                    </a:moveTo>
                    <a:cubicBezTo>
                      <a:pt x="545" y="164"/>
                      <a:pt x="555" y="171"/>
                      <a:pt x="571" y="174"/>
                    </a:cubicBezTo>
                    <a:cubicBezTo>
                      <a:pt x="563" y="158"/>
                      <a:pt x="551" y="154"/>
                      <a:pt x="538" y="152"/>
                    </a:cubicBezTo>
                    <a:close/>
                    <a:moveTo>
                      <a:pt x="147" y="213"/>
                    </a:moveTo>
                    <a:cubicBezTo>
                      <a:pt x="147" y="219"/>
                      <a:pt x="150" y="224"/>
                      <a:pt x="155" y="224"/>
                    </a:cubicBezTo>
                    <a:cubicBezTo>
                      <a:pt x="160" y="225"/>
                      <a:pt x="164" y="220"/>
                      <a:pt x="164" y="214"/>
                    </a:cubicBezTo>
                    <a:cubicBezTo>
                      <a:pt x="164" y="208"/>
                      <a:pt x="160" y="202"/>
                      <a:pt x="156" y="202"/>
                    </a:cubicBezTo>
                    <a:cubicBezTo>
                      <a:pt x="152" y="202"/>
                      <a:pt x="147" y="207"/>
                      <a:pt x="147" y="213"/>
                    </a:cubicBezTo>
                    <a:close/>
                    <a:moveTo>
                      <a:pt x="188" y="431"/>
                    </a:moveTo>
                    <a:cubicBezTo>
                      <a:pt x="188" y="426"/>
                      <a:pt x="188" y="422"/>
                      <a:pt x="188" y="417"/>
                    </a:cubicBezTo>
                    <a:cubicBezTo>
                      <a:pt x="182" y="417"/>
                      <a:pt x="176" y="417"/>
                      <a:pt x="171" y="417"/>
                    </a:cubicBezTo>
                    <a:cubicBezTo>
                      <a:pt x="171" y="422"/>
                      <a:pt x="171" y="427"/>
                      <a:pt x="171" y="431"/>
                    </a:cubicBezTo>
                    <a:cubicBezTo>
                      <a:pt x="177" y="431"/>
                      <a:pt x="182" y="431"/>
                      <a:pt x="188" y="431"/>
                    </a:cubicBezTo>
                    <a:close/>
                    <a:moveTo>
                      <a:pt x="462" y="193"/>
                    </a:moveTo>
                    <a:cubicBezTo>
                      <a:pt x="458" y="195"/>
                      <a:pt x="457" y="198"/>
                      <a:pt x="458" y="201"/>
                    </a:cubicBezTo>
                    <a:cubicBezTo>
                      <a:pt x="464" y="212"/>
                      <a:pt x="471" y="222"/>
                      <a:pt x="485" y="226"/>
                    </a:cubicBezTo>
                    <a:cubicBezTo>
                      <a:pt x="477" y="214"/>
                      <a:pt x="470" y="204"/>
                      <a:pt x="462" y="193"/>
                    </a:cubicBezTo>
                    <a:close/>
                    <a:moveTo>
                      <a:pt x="93" y="203"/>
                    </a:moveTo>
                    <a:cubicBezTo>
                      <a:pt x="98" y="203"/>
                      <a:pt x="102" y="199"/>
                      <a:pt x="103" y="195"/>
                    </a:cubicBezTo>
                    <a:cubicBezTo>
                      <a:pt x="103" y="190"/>
                      <a:pt x="98" y="187"/>
                      <a:pt x="93" y="186"/>
                    </a:cubicBezTo>
                    <a:cubicBezTo>
                      <a:pt x="87" y="186"/>
                      <a:pt x="83" y="190"/>
                      <a:pt x="83" y="195"/>
                    </a:cubicBezTo>
                    <a:cubicBezTo>
                      <a:pt x="83" y="199"/>
                      <a:pt x="87" y="203"/>
                      <a:pt x="93" y="203"/>
                    </a:cubicBezTo>
                    <a:close/>
                    <a:moveTo>
                      <a:pt x="374" y="155"/>
                    </a:moveTo>
                    <a:cubicBezTo>
                      <a:pt x="372" y="166"/>
                      <a:pt x="376" y="175"/>
                      <a:pt x="384" y="178"/>
                    </a:cubicBezTo>
                    <a:cubicBezTo>
                      <a:pt x="390" y="181"/>
                      <a:pt x="395" y="181"/>
                      <a:pt x="401" y="175"/>
                    </a:cubicBezTo>
                    <a:cubicBezTo>
                      <a:pt x="388" y="174"/>
                      <a:pt x="382" y="165"/>
                      <a:pt x="374" y="155"/>
                    </a:cubicBezTo>
                    <a:close/>
                    <a:moveTo>
                      <a:pt x="222" y="291"/>
                    </a:moveTo>
                    <a:cubicBezTo>
                      <a:pt x="225" y="304"/>
                      <a:pt x="240" y="308"/>
                      <a:pt x="255" y="300"/>
                    </a:cubicBezTo>
                    <a:cubicBezTo>
                      <a:pt x="244" y="297"/>
                      <a:pt x="233" y="294"/>
                      <a:pt x="222" y="291"/>
                    </a:cubicBezTo>
                    <a:close/>
                    <a:moveTo>
                      <a:pt x="373" y="301"/>
                    </a:moveTo>
                    <a:cubicBezTo>
                      <a:pt x="368" y="305"/>
                      <a:pt x="363" y="309"/>
                      <a:pt x="358" y="312"/>
                    </a:cubicBezTo>
                    <a:cubicBezTo>
                      <a:pt x="353" y="315"/>
                      <a:pt x="347" y="317"/>
                      <a:pt x="340" y="320"/>
                    </a:cubicBezTo>
                    <a:cubicBezTo>
                      <a:pt x="360" y="325"/>
                      <a:pt x="371" y="318"/>
                      <a:pt x="373" y="301"/>
                    </a:cubicBezTo>
                    <a:close/>
                    <a:moveTo>
                      <a:pt x="114" y="249"/>
                    </a:moveTo>
                    <a:cubicBezTo>
                      <a:pt x="114" y="245"/>
                      <a:pt x="110" y="241"/>
                      <a:pt x="105" y="241"/>
                    </a:cubicBezTo>
                    <a:cubicBezTo>
                      <a:pt x="100" y="241"/>
                      <a:pt x="96" y="244"/>
                      <a:pt x="95" y="248"/>
                    </a:cubicBezTo>
                    <a:cubicBezTo>
                      <a:pt x="95" y="252"/>
                      <a:pt x="100" y="256"/>
                      <a:pt x="105" y="256"/>
                    </a:cubicBezTo>
                    <a:cubicBezTo>
                      <a:pt x="109" y="256"/>
                      <a:pt x="114" y="252"/>
                      <a:pt x="114" y="249"/>
                    </a:cubicBezTo>
                    <a:close/>
                    <a:moveTo>
                      <a:pt x="187" y="260"/>
                    </a:moveTo>
                    <a:cubicBezTo>
                      <a:pt x="183" y="267"/>
                      <a:pt x="181" y="272"/>
                      <a:pt x="178" y="277"/>
                    </a:cubicBezTo>
                    <a:cubicBezTo>
                      <a:pt x="176" y="281"/>
                      <a:pt x="172" y="285"/>
                      <a:pt x="168" y="290"/>
                    </a:cubicBezTo>
                    <a:cubicBezTo>
                      <a:pt x="184" y="288"/>
                      <a:pt x="190" y="278"/>
                      <a:pt x="187" y="260"/>
                    </a:cubicBezTo>
                    <a:close/>
                    <a:moveTo>
                      <a:pt x="108" y="269"/>
                    </a:moveTo>
                    <a:cubicBezTo>
                      <a:pt x="108" y="264"/>
                      <a:pt x="104" y="261"/>
                      <a:pt x="99" y="262"/>
                    </a:cubicBezTo>
                    <a:cubicBezTo>
                      <a:pt x="95" y="262"/>
                      <a:pt x="92" y="265"/>
                      <a:pt x="92" y="269"/>
                    </a:cubicBezTo>
                    <a:cubicBezTo>
                      <a:pt x="91" y="274"/>
                      <a:pt x="96" y="277"/>
                      <a:pt x="100" y="277"/>
                    </a:cubicBezTo>
                    <a:cubicBezTo>
                      <a:pt x="105" y="277"/>
                      <a:pt x="108" y="273"/>
                      <a:pt x="108" y="269"/>
                    </a:cubicBezTo>
                    <a:close/>
                    <a:moveTo>
                      <a:pt x="426" y="99"/>
                    </a:moveTo>
                    <a:cubicBezTo>
                      <a:pt x="430" y="87"/>
                      <a:pt x="430" y="75"/>
                      <a:pt x="425" y="69"/>
                    </a:cubicBezTo>
                    <a:cubicBezTo>
                      <a:pt x="421" y="77"/>
                      <a:pt x="421" y="90"/>
                      <a:pt x="426" y="99"/>
                    </a:cubicBezTo>
                    <a:close/>
                    <a:moveTo>
                      <a:pt x="163" y="309"/>
                    </a:moveTo>
                    <a:cubicBezTo>
                      <a:pt x="162" y="303"/>
                      <a:pt x="158" y="300"/>
                      <a:pt x="153" y="301"/>
                    </a:cubicBezTo>
                    <a:cubicBezTo>
                      <a:pt x="149" y="301"/>
                      <a:pt x="145" y="303"/>
                      <a:pt x="146" y="308"/>
                    </a:cubicBezTo>
                    <a:cubicBezTo>
                      <a:pt x="146" y="312"/>
                      <a:pt x="151" y="315"/>
                      <a:pt x="155" y="314"/>
                    </a:cubicBezTo>
                    <a:cubicBezTo>
                      <a:pt x="158" y="313"/>
                      <a:pt x="161" y="310"/>
                      <a:pt x="163" y="309"/>
                    </a:cubicBezTo>
                    <a:close/>
                    <a:moveTo>
                      <a:pt x="119" y="214"/>
                    </a:moveTo>
                    <a:cubicBezTo>
                      <a:pt x="116" y="218"/>
                      <a:pt x="112" y="221"/>
                      <a:pt x="112" y="224"/>
                    </a:cubicBezTo>
                    <a:cubicBezTo>
                      <a:pt x="111" y="229"/>
                      <a:pt x="115" y="231"/>
                      <a:pt x="119" y="231"/>
                    </a:cubicBezTo>
                    <a:cubicBezTo>
                      <a:pt x="124" y="231"/>
                      <a:pt x="129" y="227"/>
                      <a:pt x="127" y="223"/>
                    </a:cubicBezTo>
                    <a:cubicBezTo>
                      <a:pt x="126" y="220"/>
                      <a:pt x="123" y="218"/>
                      <a:pt x="119" y="214"/>
                    </a:cubicBezTo>
                    <a:close/>
                    <a:moveTo>
                      <a:pt x="90" y="429"/>
                    </a:moveTo>
                    <a:cubicBezTo>
                      <a:pt x="90" y="425"/>
                      <a:pt x="90" y="422"/>
                      <a:pt x="90" y="418"/>
                    </a:cubicBezTo>
                    <a:cubicBezTo>
                      <a:pt x="84" y="418"/>
                      <a:pt x="80" y="418"/>
                      <a:pt x="74" y="418"/>
                    </a:cubicBezTo>
                    <a:cubicBezTo>
                      <a:pt x="74" y="422"/>
                      <a:pt x="75" y="425"/>
                      <a:pt x="75" y="429"/>
                    </a:cubicBezTo>
                    <a:cubicBezTo>
                      <a:pt x="80" y="429"/>
                      <a:pt x="84" y="429"/>
                      <a:pt x="90" y="429"/>
                    </a:cubicBezTo>
                    <a:close/>
                    <a:moveTo>
                      <a:pt x="333" y="262"/>
                    </a:moveTo>
                    <a:cubicBezTo>
                      <a:pt x="330" y="267"/>
                      <a:pt x="327" y="270"/>
                      <a:pt x="327" y="273"/>
                    </a:cubicBezTo>
                    <a:cubicBezTo>
                      <a:pt x="326" y="277"/>
                      <a:pt x="330" y="279"/>
                      <a:pt x="335" y="279"/>
                    </a:cubicBezTo>
                    <a:cubicBezTo>
                      <a:pt x="339" y="279"/>
                      <a:pt x="343" y="276"/>
                      <a:pt x="342" y="272"/>
                    </a:cubicBezTo>
                    <a:cubicBezTo>
                      <a:pt x="341" y="269"/>
                      <a:pt x="337" y="266"/>
                      <a:pt x="333" y="262"/>
                    </a:cubicBezTo>
                    <a:close/>
                    <a:moveTo>
                      <a:pt x="239" y="275"/>
                    </a:moveTo>
                    <a:cubicBezTo>
                      <a:pt x="242" y="271"/>
                      <a:pt x="246" y="268"/>
                      <a:pt x="246" y="265"/>
                    </a:cubicBezTo>
                    <a:cubicBezTo>
                      <a:pt x="247" y="261"/>
                      <a:pt x="243" y="259"/>
                      <a:pt x="238" y="259"/>
                    </a:cubicBezTo>
                    <a:cubicBezTo>
                      <a:pt x="234" y="259"/>
                      <a:pt x="230" y="261"/>
                      <a:pt x="231" y="265"/>
                    </a:cubicBezTo>
                    <a:cubicBezTo>
                      <a:pt x="231" y="268"/>
                      <a:pt x="235" y="271"/>
                      <a:pt x="239" y="275"/>
                    </a:cubicBezTo>
                    <a:close/>
                    <a:moveTo>
                      <a:pt x="179" y="232"/>
                    </a:moveTo>
                    <a:cubicBezTo>
                      <a:pt x="180" y="228"/>
                      <a:pt x="177" y="225"/>
                      <a:pt x="172" y="225"/>
                    </a:cubicBezTo>
                    <a:cubicBezTo>
                      <a:pt x="168" y="225"/>
                      <a:pt x="166" y="228"/>
                      <a:pt x="166" y="232"/>
                    </a:cubicBezTo>
                    <a:cubicBezTo>
                      <a:pt x="165" y="236"/>
                      <a:pt x="167" y="239"/>
                      <a:pt x="172" y="240"/>
                    </a:cubicBezTo>
                    <a:cubicBezTo>
                      <a:pt x="176" y="240"/>
                      <a:pt x="179" y="237"/>
                      <a:pt x="179" y="232"/>
                    </a:cubicBezTo>
                    <a:close/>
                    <a:moveTo>
                      <a:pt x="513" y="295"/>
                    </a:moveTo>
                    <a:cubicBezTo>
                      <a:pt x="508" y="304"/>
                      <a:pt x="508" y="311"/>
                      <a:pt x="514" y="320"/>
                    </a:cubicBezTo>
                    <a:cubicBezTo>
                      <a:pt x="519" y="310"/>
                      <a:pt x="519" y="304"/>
                      <a:pt x="513" y="295"/>
                    </a:cubicBezTo>
                    <a:close/>
                    <a:moveTo>
                      <a:pt x="163" y="173"/>
                    </a:moveTo>
                    <a:cubicBezTo>
                      <a:pt x="160" y="177"/>
                      <a:pt x="157" y="180"/>
                      <a:pt x="156" y="182"/>
                    </a:cubicBezTo>
                    <a:cubicBezTo>
                      <a:pt x="155" y="186"/>
                      <a:pt x="158" y="189"/>
                      <a:pt x="162" y="190"/>
                    </a:cubicBezTo>
                    <a:cubicBezTo>
                      <a:pt x="166" y="191"/>
                      <a:pt x="170" y="187"/>
                      <a:pt x="170" y="183"/>
                    </a:cubicBezTo>
                    <a:cubicBezTo>
                      <a:pt x="169" y="180"/>
                      <a:pt x="166" y="178"/>
                      <a:pt x="163" y="173"/>
                    </a:cubicBezTo>
                    <a:close/>
                    <a:moveTo>
                      <a:pt x="347" y="427"/>
                    </a:moveTo>
                    <a:cubicBezTo>
                      <a:pt x="349" y="435"/>
                      <a:pt x="352" y="437"/>
                      <a:pt x="359" y="436"/>
                    </a:cubicBezTo>
                    <a:cubicBezTo>
                      <a:pt x="365" y="434"/>
                      <a:pt x="364" y="431"/>
                      <a:pt x="363" y="427"/>
                    </a:cubicBezTo>
                    <a:cubicBezTo>
                      <a:pt x="358" y="427"/>
                      <a:pt x="353" y="427"/>
                      <a:pt x="347" y="427"/>
                    </a:cubicBezTo>
                    <a:close/>
                    <a:moveTo>
                      <a:pt x="351" y="349"/>
                    </a:moveTo>
                    <a:cubicBezTo>
                      <a:pt x="352" y="349"/>
                      <a:pt x="353" y="349"/>
                      <a:pt x="354" y="349"/>
                    </a:cubicBezTo>
                    <a:cubicBezTo>
                      <a:pt x="356" y="346"/>
                      <a:pt x="358" y="343"/>
                      <a:pt x="358" y="340"/>
                    </a:cubicBezTo>
                    <a:cubicBezTo>
                      <a:pt x="358" y="336"/>
                      <a:pt x="357" y="332"/>
                      <a:pt x="352" y="332"/>
                    </a:cubicBezTo>
                    <a:cubicBezTo>
                      <a:pt x="348" y="333"/>
                      <a:pt x="347" y="337"/>
                      <a:pt x="347" y="340"/>
                    </a:cubicBezTo>
                    <a:cubicBezTo>
                      <a:pt x="348" y="343"/>
                      <a:pt x="350" y="346"/>
                      <a:pt x="351" y="349"/>
                    </a:cubicBezTo>
                    <a:close/>
                    <a:moveTo>
                      <a:pt x="278" y="280"/>
                    </a:moveTo>
                    <a:cubicBezTo>
                      <a:pt x="276" y="285"/>
                      <a:pt x="274" y="288"/>
                      <a:pt x="273" y="291"/>
                    </a:cubicBezTo>
                    <a:cubicBezTo>
                      <a:pt x="273" y="295"/>
                      <a:pt x="276" y="298"/>
                      <a:pt x="280" y="297"/>
                    </a:cubicBezTo>
                    <a:cubicBezTo>
                      <a:pt x="284" y="296"/>
                      <a:pt x="286" y="293"/>
                      <a:pt x="285" y="289"/>
                    </a:cubicBezTo>
                    <a:cubicBezTo>
                      <a:pt x="284" y="287"/>
                      <a:pt x="282" y="285"/>
                      <a:pt x="278" y="280"/>
                    </a:cubicBezTo>
                    <a:close/>
                    <a:moveTo>
                      <a:pt x="412" y="98"/>
                    </a:moveTo>
                    <a:cubicBezTo>
                      <a:pt x="414" y="98"/>
                      <a:pt x="415" y="98"/>
                      <a:pt x="417" y="98"/>
                    </a:cubicBezTo>
                    <a:cubicBezTo>
                      <a:pt x="417" y="93"/>
                      <a:pt x="417" y="88"/>
                      <a:pt x="417" y="83"/>
                    </a:cubicBezTo>
                    <a:cubicBezTo>
                      <a:pt x="416" y="78"/>
                      <a:pt x="420" y="72"/>
                      <a:pt x="412" y="68"/>
                    </a:cubicBezTo>
                    <a:cubicBezTo>
                      <a:pt x="411" y="79"/>
                      <a:pt x="410" y="88"/>
                      <a:pt x="412" y="98"/>
                    </a:cubicBezTo>
                    <a:close/>
                    <a:moveTo>
                      <a:pt x="429" y="322"/>
                    </a:moveTo>
                    <a:cubicBezTo>
                      <a:pt x="431" y="311"/>
                      <a:pt x="430" y="309"/>
                      <a:pt x="421" y="305"/>
                    </a:cubicBezTo>
                    <a:cubicBezTo>
                      <a:pt x="418" y="314"/>
                      <a:pt x="419" y="316"/>
                      <a:pt x="429" y="322"/>
                    </a:cubicBezTo>
                    <a:close/>
                    <a:moveTo>
                      <a:pt x="205" y="284"/>
                    </a:moveTo>
                    <a:cubicBezTo>
                      <a:pt x="209" y="287"/>
                      <a:pt x="212" y="289"/>
                      <a:pt x="214" y="291"/>
                    </a:cubicBezTo>
                    <a:cubicBezTo>
                      <a:pt x="216" y="289"/>
                      <a:pt x="219" y="287"/>
                      <a:pt x="220" y="284"/>
                    </a:cubicBezTo>
                    <a:cubicBezTo>
                      <a:pt x="220" y="282"/>
                      <a:pt x="216" y="278"/>
                      <a:pt x="215" y="278"/>
                    </a:cubicBezTo>
                    <a:cubicBezTo>
                      <a:pt x="212" y="278"/>
                      <a:pt x="210" y="281"/>
                      <a:pt x="205" y="284"/>
                    </a:cubicBezTo>
                    <a:close/>
                    <a:moveTo>
                      <a:pt x="290" y="261"/>
                    </a:moveTo>
                    <a:cubicBezTo>
                      <a:pt x="285" y="258"/>
                      <a:pt x="283" y="255"/>
                      <a:pt x="281" y="255"/>
                    </a:cubicBezTo>
                    <a:cubicBezTo>
                      <a:pt x="279" y="255"/>
                      <a:pt x="277" y="258"/>
                      <a:pt x="275" y="260"/>
                    </a:cubicBezTo>
                    <a:cubicBezTo>
                      <a:pt x="277" y="262"/>
                      <a:pt x="278" y="266"/>
                      <a:pt x="281" y="266"/>
                    </a:cubicBezTo>
                    <a:cubicBezTo>
                      <a:pt x="283" y="266"/>
                      <a:pt x="285" y="263"/>
                      <a:pt x="290" y="261"/>
                    </a:cubicBezTo>
                    <a:close/>
                    <a:moveTo>
                      <a:pt x="516" y="412"/>
                    </a:moveTo>
                    <a:cubicBezTo>
                      <a:pt x="515" y="412"/>
                      <a:pt x="514" y="412"/>
                      <a:pt x="513" y="412"/>
                    </a:cubicBezTo>
                    <a:cubicBezTo>
                      <a:pt x="512" y="415"/>
                      <a:pt x="510" y="418"/>
                      <a:pt x="510" y="420"/>
                    </a:cubicBezTo>
                    <a:cubicBezTo>
                      <a:pt x="510" y="422"/>
                      <a:pt x="512" y="424"/>
                      <a:pt x="514" y="427"/>
                    </a:cubicBezTo>
                    <a:cubicBezTo>
                      <a:pt x="516" y="424"/>
                      <a:pt x="519" y="422"/>
                      <a:pt x="519" y="420"/>
                    </a:cubicBezTo>
                    <a:cubicBezTo>
                      <a:pt x="519" y="418"/>
                      <a:pt x="517" y="415"/>
                      <a:pt x="516" y="412"/>
                    </a:cubicBezTo>
                    <a:close/>
                    <a:moveTo>
                      <a:pt x="141" y="192"/>
                    </a:moveTo>
                    <a:cubicBezTo>
                      <a:pt x="138" y="190"/>
                      <a:pt x="136" y="187"/>
                      <a:pt x="134" y="187"/>
                    </a:cubicBezTo>
                    <a:cubicBezTo>
                      <a:pt x="132" y="187"/>
                      <a:pt x="129" y="189"/>
                      <a:pt x="128" y="191"/>
                    </a:cubicBezTo>
                    <a:cubicBezTo>
                      <a:pt x="127" y="195"/>
                      <a:pt x="130" y="197"/>
                      <a:pt x="133" y="197"/>
                    </a:cubicBezTo>
                    <a:cubicBezTo>
                      <a:pt x="136" y="197"/>
                      <a:pt x="138" y="195"/>
                      <a:pt x="141" y="192"/>
                    </a:cubicBezTo>
                    <a:close/>
                    <a:moveTo>
                      <a:pt x="301" y="422"/>
                    </a:moveTo>
                    <a:cubicBezTo>
                      <a:pt x="303" y="417"/>
                      <a:pt x="303" y="413"/>
                      <a:pt x="297" y="413"/>
                    </a:cubicBezTo>
                    <a:cubicBezTo>
                      <a:pt x="293" y="413"/>
                      <a:pt x="291" y="415"/>
                      <a:pt x="292" y="418"/>
                    </a:cubicBezTo>
                    <a:cubicBezTo>
                      <a:pt x="293" y="425"/>
                      <a:pt x="298" y="422"/>
                      <a:pt x="301" y="422"/>
                    </a:cubicBezTo>
                    <a:close/>
                    <a:moveTo>
                      <a:pt x="121" y="177"/>
                    </a:moveTo>
                    <a:cubicBezTo>
                      <a:pt x="118" y="175"/>
                      <a:pt x="116" y="173"/>
                      <a:pt x="115" y="173"/>
                    </a:cubicBezTo>
                    <a:cubicBezTo>
                      <a:pt x="113" y="173"/>
                      <a:pt x="112" y="176"/>
                      <a:pt x="110" y="177"/>
                    </a:cubicBezTo>
                    <a:cubicBezTo>
                      <a:pt x="112" y="179"/>
                      <a:pt x="114" y="181"/>
                      <a:pt x="115" y="181"/>
                    </a:cubicBezTo>
                    <a:cubicBezTo>
                      <a:pt x="117" y="181"/>
                      <a:pt x="119" y="179"/>
                      <a:pt x="121" y="177"/>
                    </a:cubicBezTo>
                    <a:close/>
                    <a:moveTo>
                      <a:pt x="390" y="414"/>
                    </a:moveTo>
                    <a:cubicBezTo>
                      <a:pt x="388" y="412"/>
                      <a:pt x="386" y="410"/>
                      <a:pt x="384" y="410"/>
                    </a:cubicBezTo>
                    <a:cubicBezTo>
                      <a:pt x="383" y="410"/>
                      <a:pt x="381" y="413"/>
                      <a:pt x="381" y="415"/>
                    </a:cubicBezTo>
                    <a:cubicBezTo>
                      <a:pt x="380" y="418"/>
                      <a:pt x="382" y="421"/>
                      <a:pt x="385" y="419"/>
                    </a:cubicBezTo>
                    <a:cubicBezTo>
                      <a:pt x="387" y="419"/>
                      <a:pt x="388" y="416"/>
                      <a:pt x="390" y="4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19" name="Freeform 5"/>
            <p:cNvSpPr>
              <a:spLocks noEditPoints="1"/>
            </p:cNvSpPr>
            <p:nvPr/>
          </p:nvSpPr>
          <p:spPr bwMode="auto">
            <a:xfrm>
              <a:off x="8232250" y="4876543"/>
              <a:ext cx="792960" cy="794767"/>
            </a:xfrm>
            <a:custGeom>
              <a:avLst/>
              <a:gdLst>
                <a:gd name="T0" fmla="*/ 686 w 775"/>
                <a:gd name="T1" fmla="*/ 0 h 776"/>
                <a:gd name="T2" fmla="*/ 489 w 775"/>
                <a:gd name="T3" fmla="*/ 197 h 776"/>
                <a:gd name="T4" fmla="*/ 554 w 775"/>
                <a:gd name="T5" fmla="*/ 219 h 776"/>
                <a:gd name="T6" fmla="*/ 339 w 775"/>
                <a:gd name="T7" fmla="*/ 625 h 776"/>
                <a:gd name="T8" fmla="*/ 48 w 775"/>
                <a:gd name="T9" fmla="*/ 488 h 776"/>
                <a:gd name="T10" fmla="*/ 756 w 775"/>
                <a:gd name="T11" fmla="*/ 298 h 776"/>
                <a:gd name="T12" fmla="*/ 572 w 775"/>
                <a:gd name="T13" fmla="*/ 548 h 776"/>
                <a:gd name="T14" fmla="*/ 483 w 775"/>
                <a:gd name="T15" fmla="*/ 639 h 776"/>
                <a:gd name="T16" fmla="*/ 375 w 775"/>
                <a:gd name="T17" fmla="*/ 518 h 776"/>
                <a:gd name="T18" fmla="*/ 159 w 775"/>
                <a:gd name="T19" fmla="*/ 271 h 776"/>
                <a:gd name="T20" fmla="*/ 307 w 775"/>
                <a:gd name="T21" fmla="*/ 155 h 776"/>
                <a:gd name="T22" fmla="*/ 391 w 775"/>
                <a:gd name="T23" fmla="*/ 283 h 776"/>
                <a:gd name="T24" fmla="*/ 612 w 775"/>
                <a:gd name="T25" fmla="*/ 240 h 776"/>
                <a:gd name="T26" fmla="*/ 685 w 775"/>
                <a:gd name="T27" fmla="*/ 21 h 776"/>
                <a:gd name="T28" fmla="*/ 26 w 775"/>
                <a:gd name="T29" fmla="*/ 425 h 776"/>
                <a:gd name="T30" fmla="*/ 409 w 775"/>
                <a:gd name="T31" fmla="*/ 365 h 776"/>
                <a:gd name="T32" fmla="*/ 488 w 775"/>
                <a:gd name="T33" fmla="*/ 426 h 776"/>
                <a:gd name="T34" fmla="*/ 314 w 775"/>
                <a:gd name="T35" fmla="*/ 333 h 776"/>
                <a:gd name="T36" fmla="*/ 641 w 775"/>
                <a:gd name="T37" fmla="*/ 288 h 776"/>
                <a:gd name="T38" fmla="*/ 675 w 775"/>
                <a:gd name="T39" fmla="*/ 244 h 776"/>
                <a:gd name="T40" fmla="*/ 179 w 775"/>
                <a:gd name="T41" fmla="*/ 287 h 776"/>
                <a:gd name="T42" fmla="*/ 114 w 775"/>
                <a:gd name="T43" fmla="*/ 363 h 776"/>
                <a:gd name="T44" fmla="*/ 321 w 775"/>
                <a:gd name="T45" fmla="*/ 383 h 776"/>
                <a:gd name="T46" fmla="*/ 337 w 775"/>
                <a:gd name="T47" fmla="*/ 385 h 776"/>
                <a:gd name="T48" fmla="*/ 262 w 775"/>
                <a:gd name="T49" fmla="*/ 404 h 776"/>
                <a:gd name="T50" fmla="*/ 262 w 775"/>
                <a:gd name="T51" fmla="*/ 404 h 776"/>
                <a:gd name="T52" fmla="*/ 524 w 775"/>
                <a:gd name="T53" fmla="*/ 352 h 776"/>
                <a:gd name="T54" fmla="*/ 550 w 775"/>
                <a:gd name="T55" fmla="*/ 381 h 776"/>
                <a:gd name="T56" fmla="*/ 392 w 775"/>
                <a:gd name="T57" fmla="*/ 313 h 776"/>
                <a:gd name="T58" fmla="*/ 290 w 775"/>
                <a:gd name="T59" fmla="*/ 518 h 776"/>
                <a:gd name="T60" fmla="*/ 209 w 775"/>
                <a:gd name="T61" fmla="*/ 349 h 776"/>
                <a:gd name="T62" fmla="*/ 365 w 775"/>
                <a:gd name="T63" fmla="*/ 559 h 776"/>
                <a:gd name="T64" fmla="*/ 149 w 775"/>
                <a:gd name="T65" fmla="*/ 395 h 776"/>
                <a:gd name="T66" fmla="*/ 410 w 775"/>
                <a:gd name="T67" fmla="*/ 455 h 776"/>
                <a:gd name="T68" fmla="*/ 212 w 775"/>
                <a:gd name="T69" fmla="*/ 203 h 776"/>
                <a:gd name="T70" fmla="*/ 87 w 775"/>
                <a:gd name="T71" fmla="*/ 252 h 776"/>
                <a:gd name="T72" fmla="*/ 273 w 775"/>
                <a:gd name="T73" fmla="*/ 317 h 776"/>
                <a:gd name="T74" fmla="*/ 349 w 775"/>
                <a:gd name="T75" fmla="*/ 450 h 776"/>
                <a:gd name="T76" fmla="*/ 388 w 775"/>
                <a:gd name="T77" fmla="*/ 608 h 776"/>
                <a:gd name="T78" fmla="*/ 589 w 775"/>
                <a:gd name="T79" fmla="*/ 325 h 776"/>
                <a:gd name="T80" fmla="*/ 325 w 775"/>
                <a:gd name="T81" fmla="*/ 190 h 776"/>
                <a:gd name="T82" fmla="*/ 488 w 775"/>
                <a:gd name="T83" fmla="*/ 518 h 776"/>
                <a:gd name="T84" fmla="*/ 90 w 775"/>
                <a:gd name="T85" fmla="*/ 231 h 776"/>
                <a:gd name="T86" fmla="*/ 62 w 775"/>
                <a:gd name="T87" fmla="*/ 416 h 776"/>
                <a:gd name="T88" fmla="*/ 404 w 775"/>
                <a:gd name="T89" fmla="*/ 445 h 776"/>
                <a:gd name="T90" fmla="*/ 587 w 775"/>
                <a:gd name="T91" fmla="*/ 275 h 776"/>
                <a:gd name="T92" fmla="*/ 188 w 775"/>
                <a:gd name="T93" fmla="*/ 472 h 776"/>
                <a:gd name="T94" fmla="*/ 100 w 775"/>
                <a:gd name="T95" fmla="*/ 373 h 776"/>
                <a:gd name="T96" fmla="*/ 549 w 775"/>
                <a:gd name="T97" fmla="*/ 459 h 776"/>
                <a:gd name="T98" fmla="*/ 598 w 775"/>
                <a:gd name="T99" fmla="*/ 510 h 776"/>
                <a:gd name="T100" fmla="*/ 262 w 775"/>
                <a:gd name="T101" fmla="*/ 511 h 776"/>
                <a:gd name="T102" fmla="*/ 491 w 775"/>
                <a:gd name="T103" fmla="*/ 578 h 776"/>
                <a:gd name="T104" fmla="*/ 544 w 775"/>
                <a:gd name="T105" fmla="*/ 323 h 776"/>
                <a:gd name="T106" fmla="*/ 375 w 775"/>
                <a:gd name="T107" fmla="*/ 484 h 776"/>
                <a:gd name="T108" fmla="*/ 130 w 775"/>
                <a:gd name="T109" fmla="*/ 421 h 776"/>
                <a:gd name="T110" fmla="*/ 558 w 775"/>
                <a:gd name="T111" fmla="*/ 481 h 776"/>
                <a:gd name="T112" fmla="*/ 64 w 775"/>
                <a:gd name="T113" fmla="*/ 330 h 776"/>
                <a:gd name="T114" fmla="*/ 627 w 775"/>
                <a:gd name="T115" fmla="*/ 430 h 776"/>
                <a:gd name="T116" fmla="*/ 308 w 775"/>
                <a:gd name="T117" fmla="*/ 567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75" h="776">
                  <a:moveTo>
                    <a:pt x="775" y="705"/>
                  </a:moveTo>
                  <a:cubicBezTo>
                    <a:pt x="773" y="712"/>
                    <a:pt x="770" y="720"/>
                    <a:pt x="767" y="726"/>
                  </a:cubicBezTo>
                  <a:cubicBezTo>
                    <a:pt x="751" y="758"/>
                    <a:pt x="724" y="774"/>
                    <a:pt x="689" y="776"/>
                  </a:cubicBezTo>
                  <a:cubicBezTo>
                    <a:pt x="688" y="776"/>
                    <a:pt x="687" y="776"/>
                    <a:pt x="685" y="776"/>
                  </a:cubicBezTo>
                  <a:cubicBezTo>
                    <a:pt x="488" y="776"/>
                    <a:pt x="290" y="776"/>
                    <a:pt x="92" y="776"/>
                  </a:cubicBezTo>
                  <a:cubicBezTo>
                    <a:pt x="48" y="776"/>
                    <a:pt x="11" y="746"/>
                    <a:pt x="2" y="703"/>
                  </a:cubicBezTo>
                  <a:cubicBezTo>
                    <a:pt x="1" y="697"/>
                    <a:pt x="1" y="691"/>
                    <a:pt x="1" y="685"/>
                  </a:cubicBezTo>
                  <a:cubicBezTo>
                    <a:pt x="1" y="487"/>
                    <a:pt x="1" y="289"/>
                    <a:pt x="1" y="90"/>
                  </a:cubicBezTo>
                  <a:cubicBezTo>
                    <a:pt x="0" y="43"/>
                    <a:pt x="40" y="0"/>
                    <a:pt x="91" y="0"/>
                  </a:cubicBezTo>
                  <a:cubicBezTo>
                    <a:pt x="289" y="0"/>
                    <a:pt x="488" y="0"/>
                    <a:pt x="686" y="0"/>
                  </a:cubicBezTo>
                  <a:cubicBezTo>
                    <a:pt x="724" y="0"/>
                    <a:pt x="751" y="19"/>
                    <a:pt x="768" y="52"/>
                  </a:cubicBezTo>
                  <a:cubicBezTo>
                    <a:pt x="772" y="58"/>
                    <a:pt x="773" y="65"/>
                    <a:pt x="775" y="71"/>
                  </a:cubicBezTo>
                  <a:cubicBezTo>
                    <a:pt x="775" y="282"/>
                    <a:pt x="775" y="494"/>
                    <a:pt x="775" y="705"/>
                  </a:cubicBezTo>
                  <a:close/>
                  <a:moveTo>
                    <a:pt x="540" y="206"/>
                  </a:moveTo>
                  <a:cubicBezTo>
                    <a:pt x="540" y="194"/>
                    <a:pt x="534" y="187"/>
                    <a:pt x="523" y="184"/>
                  </a:cubicBezTo>
                  <a:cubicBezTo>
                    <a:pt x="506" y="179"/>
                    <a:pt x="489" y="182"/>
                    <a:pt x="474" y="190"/>
                  </a:cubicBezTo>
                  <a:cubicBezTo>
                    <a:pt x="469" y="192"/>
                    <a:pt x="466" y="196"/>
                    <a:pt x="467" y="202"/>
                  </a:cubicBezTo>
                  <a:cubicBezTo>
                    <a:pt x="468" y="204"/>
                    <a:pt x="469" y="207"/>
                    <a:pt x="471" y="208"/>
                  </a:cubicBezTo>
                  <a:cubicBezTo>
                    <a:pt x="473" y="209"/>
                    <a:pt x="476" y="207"/>
                    <a:pt x="478" y="205"/>
                  </a:cubicBezTo>
                  <a:cubicBezTo>
                    <a:pt x="482" y="203"/>
                    <a:pt x="485" y="198"/>
                    <a:pt x="489" y="197"/>
                  </a:cubicBezTo>
                  <a:cubicBezTo>
                    <a:pt x="503" y="193"/>
                    <a:pt x="516" y="194"/>
                    <a:pt x="528" y="202"/>
                  </a:cubicBezTo>
                  <a:cubicBezTo>
                    <a:pt x="532" y="206"/>
                    <a:pt x="536" y="207"/>
                    <a:pt x="541" y="205"/>
                  </a:cubicBezTo>
                  <a:cubicBezTo>
                    <a:pt x="538" y="211"/>
                    <a:pt x="533" y="215"/>
                    <a:pt x="534" y="222"/>
                  </a:cubicBezTo>
                  <a:cubicBezTo>
                    <a:pt x="536" y="236"/>
                    <a:pt x="530" y="247"/>
                    <a:pt x="519" y="255"/>
                  </a:cubicBezTo>
                  <a:cubicBezTo>
                    <a:pt x="511" y="260"/>
                    <a:pt x="503" y="264"/>
                    <a:pt x="494" y="268"/>
                  </a:cubicBezTo>
                  <a:cubicBezTo>
                    <a:pt x="486" y="271"/>
                    <a:pt x="478" y="273"/>
                    <a:pt x="469" y="276"/>
                  </a:cubicBezTo>
                  <a:cubicBezTo>
                    <a:pt x="464" y="277"/>
                    <a:pt x="458" y="278"/>
                    <a:pt x="457" y="287"/>
                  </a:cubicBezTo>
                  <a:cubicBezTo>
                    <a:pt x="466" y="287"/>
                    <a:pt x="474" y="288"/>
                    <a:pt x="482" y="287"/>
                  </a:cubicBezTo>
                  <a:cubicBezTo>
                    <a:pt x="516" y="285"/>
                    <a:pt x="539" y="268"/>
                    <a:pt x="551" y="237"/>
                  </a:cubicBezTo>
                  <a:cubicBezTo>
                    <a:pt x="553" y="231"/>
                    <a:pt x="554" y="225"/>
                    <a:pt x="554" y="219"/>
                  </a:cubicBezTo>
                  <a:cubicBezTo>
                    <a:pt x="554" y="210"/>
                    <a:pt x="553" y="204"/>
                    <a:pt x="540" y="206"/>
                  </a:cubicBezTo>
                  <a:close/>
                  <a:moveTo>
                    <a:pt x="406" y="536"/>
                  </a:moveTo>
                  <a:cubicBezTo>
                    <a:pt x="409" y="540"/>
                    <a:pt x="411" y="543"/>
                    <a:pt x="413" y="546"/>
                  </a:cubicBezTo>
                  <a:cubicBezTo>
                    <a:pt x="425" y="563"/>
                    <a:pt x="429" y="582"/>
                    <a:pt x="427" y="602"/>
                  </a:cubicBezTo>
                  <a:cubicBezTo>
                    <a:pt x="427" y="607"/>
                    <a:pt x="425" y="610"/>
                    <a:pt x="420" y="612"/>
                  </a:cubicBezTo>
                  <a:cubicBezTo>
                    <a:pt x="403" y="616"/>
                    <a:pt x="387" y="618"/>
                    <a:pt x="370" y="615"/>
                  </a:cubicBezTo>
                  <a:cubicBezTo>
                    <a:pt x="354" y="612"/>
                    <a:pt x="344" y="602"/>
                    <a:pt x="341" y="586"/>
                  </a:cubicBezTo>
                  <a:cubicBezTo>
                    <a:pt x="340" y="582"/>
                    <a:pt x="340" y="579"/>
                    <a:pt x="339" y="574"/>
                  </a:cubicBezTo>
                  <a:cubicBezTo>
                    <a:pt x="333" y="574"/>
                    <a:pt x="328" y="574"/>
                    <a:pt x="322" y="573"/>
                  </a:cubicBezTo>
                  <a:cubicBezTo>
                    <a:pt x="327" y="592"/>
                    <a:pt x="335" y="607"/>
                    <a:pt x="339" y="625"/>
                  </a:cubicBezTo>
                  <a:cubicBezTo>
                    <a:pt x="313" y="619"/>
                    <a:pt x="288" y="617"/>
                    <a:pt x="263" y="619"/>
                  </a:cubicBezTo>
                  <a:cubicBezTo>
                    <a:pt x="262" y="611"/>
                    <a:pt x="261" y="604"/>
                    <a:pt x="260" y="596"/>
                  </a:cubicBezTo>
                  <a:cubicBezTo>
                    <a:pt x="253" y="558"/>
                    <a:pt x="235" y="530"/>
                    <a:pt x="194" y="519"/>
                  </a:cubicBezTo>
                  <a:cubicBezTo>
                    <a:pt x="186" y="517"/>
                    <a:pt x="177" y="513"/>
                    <a:pt x="170" y="508"/>
                  </a:cubicBezTo>
                  <a:cubicBezTo>
                    <a:pt x="157" y="497"/>
                    <a:pt x="142" y="493"/>
                    <a:pt x="126" y="492"/>
                  </a:cubicBezTo>
                  <a:cubicBezTo>
                    <a:pt x="121" y="491"/>
                    <a:pt x="117" y="491"/>
                    <a:pt x="112" y="491"/>
                  </a:cubicBezTo>
                  <a:cubicBezTo>
                    <a:pt x="107" y="490"/>
                    <a:pt x="102" y="489"/>
                    <a:pt x="97" y="485"/>
                  </a:cubicBezTo>
                  <a:cubicBezTo>
                    <a:pt x="89" y="477"/>
                    <a:pt x="80" y="470"/>
                    <a:pt x="72" y="463"/>
                  </a:cubicBezTo>
                  <a:cubicBezTo>
                    <a:pt x="62" y="455"/>
                    <a:pt x="51" y="458"/>
                    <a:pt x="48" y="471"/>
                  </a:cubicBezTo>
                  <a:cubicBezTo>
                    <a:pt x="47" y="476"/>
                    <a:pt x="47" y="482"/>
                    <a:pt x="48" y="488"/>
                  </a:cubicBezTo>
                  <a:cubicBezTo>
                    <a:pt x="48" y="494"/>
                    <a:pt x="50" y="500"/>
                    <a:pt x="51" y="508"/>
                  </a:cubicBezTo>
                  <a:cubicBezTo>
                    <a:pt x="34" y="500"/>
                    <a:pt x="36" y="485"/>
                    <a:pt x="32" y="472"/>
                  </a:cubicBezTo>
                  <a:cubicBezTo>
                    <a:pt x="28" y="472"/>
                    <a:pt x="25" y="471"/>
                    <a:pt x="22" y="471"/>
                  </a:cubicBezTo>
                  <a:cubicBezTo>
                    <a:pt x="22" y="474"/>
                    <a:pt x="22" y="475"/>
                    <a:pt x="22" y="477"/>
                  </a:cubicBezTo>
                  <a:cubicBezTo>
                    <a:pt x="22" y="547"/>
                    <a:pt x="21" y="616"/>
                    <a:pt x="22" y="686"/>
                  </a:cubicBezTo>
                  <a:cubicBezTo>
                    <a:pt x="22" y="725"/>
                    <a:pt x="53" y="755"/>
                    <a:pt x="94" y="755"/>
                  </a:cubicBezTo>
                  <a:cubicBezTo>
                    <a:pt x="290" y="755"/>
                    <a:pt x="487" y="755"/>
                    <a:pt x="683" y="755"/>
                  </a:cubicBezTo>
                  <a:cubicBezTo>
                    <a:pt x="688" y="755"/>
                    <a:pt x="693" y="755"/>
                    <a:pt x="698" y="754"/>
                  </a:cubicBezTo>
                  <a:cubicBezTo>
                    <a:pt x="733" y="747"/>
                    <a:pt x="756" y="719"/>
                    <a:pt x="756" y="682"/>
                  </a:cubicBezTo>
                  <a:cubicBezTo>
                    <a:pt x="756" y="554"/>
                    <a:pt x="756" y="426"/>
                    <a:pt x="756" y="298"/>
                  </a:cubicBezTo>
                  <a:cubicBezTo>
                    <a:pt x="756" y="295"/>
                    <a:pt x="756" y="292"/>
                    <a:pt x="755" y="286"/>
                  </a:cubicBezTo>
                  <a:cubicBezTo>
                    <a:pt x="747" y="301"/>
                    <a:pt x="739" y="312"/>
                    <a:pt x="722" y="310"/>
                  </a:cubicBezTo>
                  <a:cubicBezTo>
                    <a:pt x="708" y="308"/>
                    <a:pt x="695" y="304"/>
                    <a:pt x="688" y="289"/>
                  </a:cubicBezTo>
                  <a:cubicBezTo>
                    <a:pt x="671" y="293"/>
                    <a:pt x="654" y="296"/>
                    <a:pt x="638" y="300"/>
                  </a:cubicBezTo>
                  <a:cubicBezTo>
                    <a:pt x="638" y="302"/>
                    <a:pt x="638" y="304"/>
                    <a:pt x="638" y="305"/>
                  </a:cubicBezTo>
                  <a:cubicBezTo>
                    <a:pt x="647" y="333"/>
                    <a:pt x="656" y="362"/>
                    <a:pt x="667" y="390"/>
                  </a:cubicBezTo>
                  <a:cubicBezTo>
                    <a:pt x="676" y="412"/>
                    <a:pt x="683" y="435"/>
                    <a:pt x="682" y="459"/>
                  </a:cubicBezTo>
                  <a:cubicBezTo>
                    <a:pt x="681" y="476"/>
                    <a:pt x="676" y="491"/>
                    <a:pt x="664" y="504"/>
                  </a:cubicBezTo>
                  <a:cubicBezTo>
                    <a:pt x="644" y="526"/>
                    <a:pt x="620" y="539"/>
                    <a:pt x="591" y="543"/>
                  </a:cubicBezTo>
                  <a:cubicBezTo>
                    <a:pt x="584" y="544"/>
                    <a:pt x="578" y="546"/>
                    <a:pt x="572" y="548"/>
                  </a:cubicBezTo>
                  <a:cubicBezTo>
                    <a:pt x="550" y="558"/>
                    <a:pt x="545" y="575"/>
                    <a:pt x="556" y="596"/>
                  </a:cubicBezTo>
                  <a:cubicBezTo>
                    <a:pt x="563" y="610"/>
                    <a:pt x="570" y="624"/>
                    <a:pt x="575" y="639"/>
                  </a:cubicBezTo>
                  <a:cubicBezTo>
                    <a:pt x="578" y="644"/>
                    <a:pt x="578" y="650"/>
                    <a:pt x="578" y="656"/>
                  </a:cubicBezTo>
                  <a:cubicBezTo>
                    <a:pt x="578" y="663"/>
                    <a:pt x="574" y="666"/>
                    <a:pt x="567" y="666"/>
                  </a:cubicBezTo>
                  <a:cubicBezTo>
                    <a:pt x="564" y="666"/>
                    <a:pt x="561" y="665"/>
                    <a:pt x="558" y="664"/>
                  </a:cubicBezTo>
                  <a:cubicBezTo>
                    <a:pt x="544" y="660"/>
                    <a:pt x="531" y="656"/>
                    <a:pt x="517" y="653"/>
                  </a:cubicBezTo>
                  <a:cubicBezTo>
                    <a:pt x="508" y="651"/>
                    <a:pt x="498" y="651"/>
                    <a:pt x="487" y="650"/>
                  </a:cubicBezTo>
                  <a:cubicBezTo>
                    <a:pt x="494" y="641"/>
                    <a:pt x="494" y="639"/>
                    <a:pt x="489" y="634"/>
                  </a:cubicBezTo>
                  <a:cubicBezTo>
                    <a:pt x="482" y="628"/>
                    <a:pt x="479" y="628"/>
                    <a:pt x="474" y="631"/>
                  </a:cubicBezTo>
                  <a:cubicBezTo>
                    <a:pt x="477" y="634"/>
                    <a:pt x="480" y="637"/>
                    <a:pt x="483" y="639"/>
                  </a:cubicBezTo>
                  <a:cubicBezTo>
                    <a:pt x="472" y="649"/>
                    <a:pt x="461" y="653"/>
                    <a:pt x="447" y="649"/>
                  </a:cubicBezTo>
                  <a:cubicBezTo>
                    <a:pt x="447" y="639"/>
                    <a:pt x="447" y="636"/>
                    <a:pt x="454" y="631"/>
                  </a:cubicBezTo>
                  <a:cubicBezTo>
                    <a:pt x="463" y="625"/>
                    <a:pt x="472" y="621"/>
                    <a:pt x="481" y="616"/>
                  </a:cubicBezTo>
                  <a:cubicBezTo>
                    <a:pt x="486" y="614"/>
                    <a:pt x="490" y="613"/>
                    <a:pt x="496" y="610"/>
                  </a:cubicBezTo>
                  <a:cubicBezTo>
                    <a:pt x="490" y="597"/>
                    <a:pt x="483" y="586"/>
                    <a:pt x="479" y="573"/>
                  </a:cubicBezTo>
                  <a:cubicBezTo>
                    <a:pt x="474" y="561"/>
                    <a:pt x="471" y="548"/>
                    <a:pt x="469" y="535"/>
                  </a:cubicBezTo>
                  <a:cubicBezTo>
                    <a:pt x="468" y="522"/>
                    <a:pt x="469" y="508"/>
                    <a:pt x="469" y="494"/>
                  </a:cubicBezTo>
                  <a:cubicBezTo>
                    <a:pt x="451" y="486"/>
                    <a:pt x="433" y="481"/>
                    <a:pt x="413" y="482"/>
                  </a:cubicBezTo>
                  <a:cubicBezTo>
                    <a:pt x="405" y="482"/>
                    <a:pt x="396" y="485"/>
                    <a:pt x="389" y="489"/>
                  </a:cubicBezTo>
                  <a:cubicBezTo>
                    <a:pt x="379" y="495"/>
                    <a:pt x="373" y="504"/>
                    <a:pt x="375" y="518"/>
                  </a:cubicBezTo>
                  <a:cubicBezTo>
                    <a:pt x="393" y="518"/>
                    <a:pt x="404" y="500"/>
                    <a:pt x="422" y="502"/>
                  </a:cubicBezTo>
                  <a:cubicBezTo>
                    <a:pt x="422" y="510"/>
                    <a:pt x="422" y="510"/>
                    <a:pt x="406" y="536"/>
                  </a:cubicBezTo>
                  <a:close/>
                  <a:moveTo>
                    <a:pt x="54" y="346"/>
                  </a:moveTo>
                  <a:cubicBezTo>
                    <a:pt x="50" y="324"/>
                    <a:pt x="59" y="308"/>
                    <a:pt x="74" y="295"/>
                  </a:cubicBezTo>
                  <a:cubicBezTo>
                    <a:pt x="69" y="285"/>
                    <a:pt x="64" y="276"/>
                    <a:pt x="60" y="266"/>
                  </a:cubicBezTo>
                  <a:cubicBezTo>
                    <a:pt x="56" y="257"/>
                    <a:pt x="54" y="247"/>
                    <a:pt x="51" y="238"/>
                  </a:cubicBezTo>
                  <a:cubicBezTo>
                    <a:pt x="65" y="227"/>
                    <a:pt x="86" y="220"/>
                    <a:pt x="102" y="220"/>
                  </a:cubicBezTo>
                  <a:cubicBezTo>
                    <a:pt x="123" y="220"/>
                    <a:pt x="136" y="230"/>
                    <a:pt x="142" y="251"/>
                  </a:cubicBezTo>
                  <a:cubicBezTo>
                    <a:pt x="143" y="256"/>
                    <a:pt x="144" y="261"/>
                    <a:pt x="145" y="266"/>
                  </a:cubicBezTo>
                  <a:cubicBezTo>
                    <a:pt x="149" y="268"/>
                    <a:pt x="154" y="269"/>
                    <a:pt x="159" y="271"/>
                  </a:cubicBezTo>
                  <a:cubicBezTo>
                    <a:pt x="162" y="257"/>
                    <a:pt x="158" y="243"/>
                    <a:pt x="162" y="228"/>
                  </a:cubicBezTo>
                  <a:cubicBezTo>
                    <a:pt x="166" y="236"/>
                    <a:pt x="170" y="241"/>
                    <a:pt x="174" y="247"/>
                  </a:cubicBezTo>
                  <a:cubicBezTo>
                    <a:pt x="182" y="243"/>
                    <a:pt x="189" y="239"/>
                    <a:pt x="196" y="234"/>
                  </a:cubicBezTo>
                  <a:cubicBezTo>
                    <a:pt x="187" y="227"/>
                    <a:pt x="179" y="222"/>
                    <a:pt x="172" y="215"/>
                  </a:cubicBezTo>
                  <a:cubicBezTo>
                    <a:pt x="165" y="209"/>
                    <a:pt x="156" y="203"/>
                    <a:pt x="154" y="192"/>
                  </a:cubicBezTo>
                  <a:cubicBezTo>
                    <a:pt x="173" y="188"/>
                    <a:pt x="190" y="196"/>
                    <a:pt x="207" y="205"/>
                  </a:cubicBezTo>
                  <a:cubicBezTo>
                    <a:pt x="207" y="189"/>
                    <a:pt x="207" y="174"/>
                    <a:pt x="207" y="159"/>
                  </a:cubicBezTo>
                  <a:cubicBezTo>
                    <a:pt x="229" y="156"/>
                    <a:pt x="248" y="160"/>
                    <a:pt x="268" y="167"/>
                  </a:cubicBezTo>
                  <a:cubicBezTo>
                    <a:pt x="277" y="143"/>
                    <a:pt x="284" y="117"/>
                    <a:pt x="314" y="110"/>
                  </a:cubicBezTo>
                  <a:cubicBezTo>
                    <a:pt x="321" y="126"/>
                    <a:pt x="312" y="140"/>
                    <a:pt x="307" y="155"/>
                  </a:cubicBezTo>
                  <a:cubicBezTo>
                    <a:pt x="320" y="156"/>
                    <a:pt x="331" y="156"/>
                    <a:pt x="342" y="156"/>
                  </a:cubicBezTo>
                  <a:cubicBezTo>
                    <a:pt x="350" y="156"/>
                    <a:pt x="355" y="158"/>
                    <a:pt x="358" y="166"/>
                  </a:cubicBezTo>
                  <a:cubicBezTo>
                    <a:pt x="363" y="177"/>
                    <a:pt x="369" y="187"/>
                    <a:pt x="375" y="198"/>
                  </a:cubicBezTo>
                  <a:cubicBezTo>
                    <a:pt x="379" y="206"/>
                    <a:pt x="383" y="213"/>
                    <a:pt x="388" y="221"/>
                  </a:cubicBezTo>
                  <a:cubicBezTo>
                    <a:pt x="393" y="220"/>
                    <a:pt x="396" y="219"/>
                    <a:pt x="400" y="219"/>
                  </a:cubicBezTo>
                  <a:cubicBezTo>
                    <a:pt x="406" y="218"/>
                    <a:pt x="412" y="217"/>
                    <a:pt x="418" y="218"/>
                  </a:cubicBezTo>
                  <a:cubicBezTo>
                    <a:pt x="427" y="218"/>
                    <a:pt x="429" y="222"/>
                    <a:pt x="425" y="229"/>
                  </a:cubicBezTo>
                  <a:cubicBezTo>
                    <a:pt x="422" y="234"/>
                    <a:pt x="419" y="238"/>
                    <a:pt x="415" y="241"/>
                  </a:cubicBezTo>
                  <a:cubicBezTo>
                    <a:pt x="407" y="249"/>
                    <a:pt x="398" y="256"/>
                    <a:pt x="390" y="264"/>
                  </a:cubicBezTo>
                  <a:cubicBezTo>
                    <a:pt x="382" y="270"/>
                    <a:pt x="383" y="278"/>
                    <a:pt x="391" y="283"/>
                  </a:cubicBezTo>
                  <a:cubicBezTo>
                    <a:pt x="405" y="293"/>
                    <a:pt x="419" y="302"/>
                    <a:pt x="427" y="320"/>
                  </a:cubicBezTo>
                  <a:cubicBezTo>
                    <a:pt x="434" y="317"/>
                    <a:pt x="441" y="314"/>
                    <a:pt x="448" y="310"/>
                  </a:cubicBezTo>
                  <a:cubicBezTo>
                    <a:pt x="454" y="306"/>
                    <a:pt x="454" y="301"/>
                    <a:pt x="447" y="296"/>
                  </a:cubicBezTo>
                  <a:cubicBezTo>
                    <a:pt x="444" y="293"/>
                    <a:pt x="441" y="291"/>
                    <a:pt x="438" y="288"/>
                  </a:cubicBezTo>
                  <a:cubicBezTo>
                    <a:pt x="433" y="282"/>
                    <a:pt x="432" y="274"/>
                    <a:pt x="436" y="268"/>
                  </a:cubicBezTo>
                  <a:cubicBezTo>
                    <a:pt x="449" y="253"/>
                    <a:pt x="450" y="236"/>
                    <a:pt x="451" y="218"/>
                  </a:cubicBezTo>
                  <a:cubicBezTo>
                    <a:pt x="452" y="197"/>
                    <a:pt x="460" y="179"/>
                    <a:pt x="474" y="165"/>
                  </a:cubicBezTo>
                  <a:cubicBezTo>
                    <a:pt x="490" y="150"/>
                    <a:pt x="510" y="143"/>
                    <a:pt x="531" y="147"/>
                  </a:cubicBezTo>
                  <a:cubicBezTo>
                    <a:pt x="551" y="150"/>
                    <a:pt x="568" y="159"/>
                    <a:pt x="583" y="173"/>
                  </a:cubicBezTo>
                  <a:cubicBezTo>
                    <a:pt x="603" y="191"/>
                    <a:pt x="611" y="214"/>
                    <a:pt x="612" y="240"/>
                  </a:cubicBezTo>
                  <a:cubicBezTo>
                    <a:pt x="612" y="247"/>
                    <a:pt x="612" y="254"/>
                    <a:pt x="612" y="262"/>
                  </a:cubicBezTo>
                  <a:cubicBezTo>
                    <a:pt x="620" y="262"/>
                    <a:pt x="628" y="261"/>
                    <a:pt x="635" y="261"/>
                  </a:cubicBezTo>
                  <a:cubicBezTo>
                    <a:pt x="644" y="240"/>
                    <a:pt x="661" y="230"/>
                    <a:pt x="682" y="226"/>
                  </a:cubicBezTo>
                  <a:cubicBezTo>
                    <a:pt x="691" y="225"/>
                    <a:pt x="700" y="225"/>
                    <a:pt x="709" y="225"/>
                  </a:cubicBezTo>
                  <a:cubicBezTo>
                    <a:pt x="729" y="225"/>
                    <a:pt x="742" y="235"/>
                    <a:pt x="750" y="253"/>
                  </a:cubicBezTo>
                  <a:cubicBezTo>
                    <a:pt x="752" y="256"/>
                    <a:pt x="753" y="260"/>
                    <a:pt x="755" y="266"/>
                  </a:cubicBezTo>
                  <a:cubicBezTo>
                    <a:pt x="756" y="261"/>
                    <a:pt x="756" y="259"/>
                    <a:pt x="756" y="258"/>
                  </a:cubicBezTo>
                  <a:cubicBezTo>
                    <a:pt x="756" y="202"/>
                    <a:pt x="756" y="146"/>
                    <a:pt x="756" y="90"/>
                  </a:cubicBezTo>
                  <a:cubicBezTo>
                    <a:pt x="756" y="81"/>
                    <a:pt x="754" y="71"/>
                    <a:pt x="750" y="63"/>
                  </a:cubicBezTo>
                  <a:cubicBezTo>
                    <a:pt x="737" y="35"/>
                    <a:pt x="715" y="21"/>
                    <a:pt x="685" y="21"/>
                  </a:cubicBezTo>
                  <a:cubicBezTo>
                    <a:pt x="554" y="21"/>
                    <a:pt x="423" y="21"/>
                    <a:pt x="293" y="21"/>
                  </a:cubicBezTo>
                  <a:cubicBezTo>
                    <a:pt x="226" y="21"/>
                    <a:pt x="159" y="21"/>
                    <a:pt x="92" y="21"/>
                  </a:cubicBezTo>
                  <a:cubicBezTo>
                    <a:pt x="79" y="21"/>
                    <a:pt x="66" y="24"/>
                    <a:pt x="55" y="31"/>
                  </a:cubicBezTo>
                  <a:cubicBezTo>
                    <a:pt x="32" y="46"/>
                    <a:pt x="22" y="67"/>
                    <a:pt x="22" y="94"/>
                  </a:cubicBezTo>
                  <a:cubicBezTo>
                    <a:pt x="22" y="212"/>
                    <a:pt x="22" y="330"/>
                    <a:pt x="22" y="447"/>
                  </a:cubicBezTo>
                  <a:cubicBezTo>
                    <a:pt x="22" y="451"/>
                    <a:pt x="22" y="455"/>
                    <a:pt x="22" y="460"/>
                  </a:cubicBezTo>
                  <a:cubicBezTo>
                    <a:pt x="31" y="460"/>
                    <a:pt x="39" y="459"/>
                    <a:pt x="43" y="452"/>
                  </a:cubicBezTo>
                  <a:cubicBezTo>
                    <a:pt x="46" y="444"/>
                    <a:pt x="38" y="440"/>
                    <a:pt x="33" y="435"/>
                  </a:cubicBezTo>
                  <a:cubicBezTo>
                    <a:pt x="32" y="435"/>
                    <a:pt x="31" y="434"/>
                    <a:pt x="31" y="433"/>
                  </a:cubicBezTo>
                  <a:cubicBezTo>
                    <a:pt x="29" y="431"/>
                    <a:pt x="29" y="429"/>
                    <a:pt x="26" y="425"/>
                  </a:cubicBezTo>
                  <a:cubicBezTo>
                    <a:pt x="38" y="427"/>
                    <a:pt x="48" y="429"/>
                    <a:pt x="58" y="430"/>
                  </a:cubicBezTo>
                  <a:cubicBezTo>
                    <a:pt x="57" y="428"/>
                    <a:pt x="57" y="427"/>
                    <a:pt x="56" y="425"/>
                  </a:cubicBezTo>
                  <a:cubicBezTo>
                    <a:pt x="46" y="403"/>
                    <a:pt x="50" y="383"/>
                    <a:pt x="67" y="365"/>
                  </a:cubicBezTo>
                  <a:cubicBezTo>
                    <a:pt x="74" y="357"/>
                    <a:pt x="81" y="351"/>
                    <a:pt x="92" y="359"/>
                  </a:cubicBezTo>
                  <a:cubicBezTo>
                    <a:pt x="92" y="359"/>
                    <a:pt x="93" y="358"/>
                    <a:pt x="96" y="358"/>
                  </a:cubicBezTo>
                  <a:cubicBezTo>
                    <a:pt x="93" y="349"/>
                    <a:pt x="90" y="340"/>
                    <a:pt x="88" y="330"/>
                  </a:cubicBezTo>
                  <a:cubicBezTo>
                    <a:pt x="76" y="335"/>
                    <a:pt x="67" y="345"/>
                    <a:pt x="54" y="346"/>
                  </a:cubicBezTo>
                  <a:close/>
                  <a:moveTo>
                    <a:pt x="499" y="408"/>
                  </a:moveTo>
                  <a:cubicBezTo>
                    <a:pt x="489" y="404"/>
                    <a:pt x="479" y="402"/>
                    <a:pt x="470" y="398"/>
                  </a:cubicBezTo>
                  <a:cubicBezTo>
                    <a:pt x="449" y="388"/>
                    <a:pt x="429" y="376"/>
                    <a:pt x="409" y="365"/>
                  </a:cubicBezTo>
                  <a:cubicBezTo>
                    <a:pt x="405" y="363"/>
                    <a:pt x="401" y="361"/>
                    <a:pt x="397" y="359"/>
                  </a:cubicBezTo>
                  <a:cubicBezTo>
                    <a:pt x="380" y="353"/>
                    <a:pt x="363" y="347"/>
                    <a:pt x="346" y="341"/>
                  </a:cubicBezTo>
                  <a:cubicBezTo>
                    <a:pt x="343" y="340"/>
                    <a:pt x="340" y="339"/>
                    <a:pt x="337" y="338"/>
                  </a:cubicBezTo>
                  <a:cubicBezTo>
                    <a:pt x="332" y="343"/>
                    <a:pt x="328" y="348"/>
                    <a:pt x="324" y="352"/>
                  </a:cubicBezTo>
                  <a:cubicBezTo>
                    <a:pt x="325" y="354"/>
                    <a:pt x="325" y="354"/>
                    <a:pt x="326" y="355"/>
                  </a:cubicBezTo>
                  <a:cubicBezTo>
                    <a:pt x="346" y="372"/>
                    <a:pt x="353" y="393"/>
                    <a:pt x="351" y="419"/>
                  </a:cubicBezTo>
                  <a:cubicBezTo>
                    <a:pt x="351" y="424"/>
                    <a:pt x="353" y="429"/>
                    <a:pt x="354" y="436"/>
                  </a:cubicBezTo>
                  <a:cubicBezTo>
                    <a:pt x="358" y="433"/>
                    <a:pt x="361" y="432"/>
                    <a:pt x="363" y="430"/>
                  </a:cubicBezTo>
                  <a:cubicBezTo>
                    <a:pt x="378" y="419"/>
                    <a:pt x="394" y="413"/>
                    <a:pt x="412" y="412"/>
                  </a:cubicBezTo>
                  <a:cubicBezTo>
                    <a:pt x="439" y="409"/>
                    <a:pt x="464" y="415"/>
                    <a:pt x="488" y="426"/>
                  </a:cubicBezTo>
                  <a:cubicBezTo>
                    <a:pt x="492" y="427"/>
                    <a:pt x="495" y="429"/>
                    <a:pt x="500" y="430"/>
                  </a:cubicBezTo>
                  <a:cubicBezTo>
                    <a:pt x="500" y="427"/>
                    <a:pt x="500" y="426"/>
                    <a:pt x="500" y="424"/>
                  </a:cubicBezTo>
                  <a:cubicBezTo>
                    <a:pt x="500" y="419"/>
                    <a:pt x="500" y="414"/>
                    <a:pt x="499" y="408"/>
                  </a:cubicBezTo>
                  <a:close/>
                  <a:moveTo>
                    <a:pt x="360" y="275"/>
                  </a:moveTo>
                  <a:cubicBezTo>
                    <a:pt x="293" y="259"/>
                    <a:pt x="231" y="294"/>
                    <a:pt x="211" y="337"/>
                  </a:cubicBezTo>
                  <a:cubicBezTo>
                    <a:pt x="217" y="340"/>
                    <a:pt x="222" y="343"/>
                    <a:pt x="229" y="347"/>
                  </a:cubicBezTo>
                  <a:cubicBezTo>
                    <a:pt x="232" y="331"/>
                    <a:pt x="239" y="319"/>
                    <a:pt x="250" y="309"/>
                  </a:cubicBezTo>
                  <a:cubicBezTo>
                    <a:pt x="262" y="300"/>
                    <a:pt x="275" y="295"/>
                    <a:pt x="290" y="295"/>
                  </a:cubicBezTo>
                  <a:cubicBezTo>
                    <a:pt x="294" y="301"/>
                    <a:pt x="298" y="307"/>
                    <a:pt x="301" y="314"/>
                  </a:cubicBezTo>
                  <a:cubicBezTo>
                    <a:pt x="305" y="320"/>
                    <a:pt x="309" y="326"/>
                    <a:pt x="314" y="333"/>
                  </a:cubicBezTo>
                  <a:cubicBezTo>
                    <a:pt x="329" y="313"/>
                    <a:pt x="344" y="295"/>
                    <a:pt x="360" y="275"/>
                  </a:cubicBezTo>
                  <a:close/>
                  <a:moveTo>
                    <a:pt x="305" y="427"/>
                  </a:moveTo>
                  <a:cubicBezTo>
                    <a:pt x="299" y="426"/>
                    <a:pt x="296" y="425"/>
                    <a:pt x="292" y="425"/>
                  </a:cubicBezTo>
                  <a:cubicBezTo>
                    <a:pt x="266" y="422"/>
                    <a:pt x="242" y="429"/>
                    <a:pt x="222" y="446"/>
                  </a:cubicBezTo>
                  <a:cubicBezTo>
                    <a:pt x="217" y="450"/>
                    <a:pt x="214" y="455"/>
                    <a:pt x="216" y="462"/>
                  </a:cubicBezTo>
                  <a:cubicBezTo>
                    <a:pt x="218" y="472"/>
                    <a:pt x="231" y="486"/>
                    <a:pt x="242" y="489"/>
                  </a:cubicBezTo>
                  <a:cubicBezTo>
                    <a:pt x="247" y="476"/>
                    <a:pt x="250" y="474"/>
                    <a:pt x="263" y="476"/>
                  </a:cubicBezTo>
                  <a:cubicBezTo>
                    <a:pt x="273" y="477"/>
                    <a:pt x="283" y="479"/>
                    <a:pt x="294" y="481"/>
                  </a:cubicBezTo>
                  <a:cubicBezTo>
                    <a:pt x="293" y="462"/>
                    <a:pt x="300" y="446"/>
                    <a:pt x="305" y="427"/>
                  </a:cubicBezTo>
                  <a:close/>
                  <a:moveTo>
                    <a:pt x="641" y="288"/>
                  </a:moveTo>
                  <a:cubicBezTo>
                    <a:pt x="643" y="289"/>
                    <a:pt x="643" y="290"/>
                    <a:pt x="644" y="290"/>
                  </a:cubicBezTo>
                  <a:cubicBezTo>
                    <a:pt x="662" y="291"/>
                    <a:pt x="678" y="287"/>
                    <a:pt x="690" y="273"/>
                  </a:cubicBezTo>
                  <a:cubicBezTo>
                    <a:pt x="696" y="265"/>
                    <a:pt x="705" y="265"/>
                    <a:pt x="713" y="266"/>
                  </a:cubicBezTo>
                  <a:cubicBezTo>
                    <a:pt x="715" y="266"/>
                    <a:pt x="719" y="269"/>
                    <a:pt x="719" y="272"/>
                  </a:cubicBezTo>
                  <a:cubicBezTo>
                    <a:pt x="720" y="276"/>
                    <a:pt x="717" y="277"/>
                    <a:pt x="713" y="277"/>
                  </a:cubicBezTo>
                  <a:cubicBezTo>
                    <a:pt x="711" y="278"/>
                    <a:pt x="709" y="278"/>
                    <a:pt x="707" y="278"/>
                  </a:cubicBezTo>
                  <a:cubicBezTo>
                    <a:pt x="705" y="292"/>
                    <a:pt x="708" y="298"/>
                    <a:pt x="718" y="298"/>
                  </a:cubicBezTo>
                  <a:cubicBezTo>
                    <a:pt x="728" y="299"/>
                    <a:pt x="737" y="296"/>
                    <a:pt x="743" y="287"/>
                  </a:cubicBezTo>
                  <a:cubicBezTo>
                    <a:pt x="749" y="278"/>
                    <a:pt x="748" y="269"/>
                    <a:pt x="743" y="261"/>
                  </a:cubicBezTo>
                  <a:cubicBezTo>
                    <a:pt x="729" y="239"/>
                    <a:pt x="697" y="230"/>
                    <a:pt x="675" y="244"/>
                  </a:cubicBezTo>
                  <a:cubicBezTo>
                    <a:pt x="658" y="254"/>
                    <a:pt x="649" y="271"/>
                    <a:pt x="641" y="288"/>
                  </a:cubicBezTo>
                  <a:close/>
                  <a:moveTo>
                    <a:pt x="202" y="313"/>
                  </a:moveTo>
                  <a:cubicBezTo>
                    <a:pt x="207" y="299"/>
                    <a:pt x="217" y="292"/>
                    <a:pt x="230" y="290"/>
                  </a:cubicBezTo>
                  <a:cubicBezTo>
                    <a:pt x="252" y="286"/>
                    <a:pt x="265" y="270"/>
                    <a:pt x="266" y="246"/>
                  </a:cubicBezTo>
                  <a:cubicBezTo>
                    <a:pt x="255" y="245"/>
                    <a:pt x="244" y="244"/>
                    <a:pt x="233" y="244"/>
                  </a:cubicBezTo>
                  <a:cubicBezTo>
                    <a:pt x="231" y="244"/>
                    <a:pt x="228" y="245"/>
                    <a:pt x="227" y="247"/>
                  </a:cubicBezTo>
                  <a:cubicBezTo>
                    <a:pt x="217" y="259"/>
                    <a:pt x="204" y="261"/>
                    <a:pt x="190" y="261"/>
                  </a:cubicBezTo>
                  <a:cubicBezTo>
                    <a:pt x="185" y="261"/>
                    <a:pt x="180" y="261"/>
                    <a:pt x="174" y="261"/>
                  </a:cubicBezTo>
                  <a:cubicBezTo>
                    <a:pt x="174" y="268"/>
                    <a:pt x="175" y="275"/>
                    <a:pt x="175" y="281"/>
                  </a:cubicBezTo>
                  <a:cubicBezTo>
                    <a:pt x="176" y="283"/>
                    <a:pt x="177" y="286"/>
                    <a:pt x="179" y="287"/>
                  </a:cubicBezTo>
                  <a:cubicBezTo>
                    <a:pt x="186" y="291"/>
                    <a:pt x="189" y="298"/>
                    <a:pt x="190" y="306"/>
                  </a:cubicBezTo>
                  <a:cubicBezTo>
                    <a:pt x="191" y="313"/>
                    <a:pt x="195" y="314"/>
                    <a:pt x="202" y="313"/>
                  </a:cubicBezTo>
                  <a:close/>
                  <a:moveTo>
                    <a:pt x="114" y="378"/>
                  </a:moveTo>
                  <a:cubicBezTo>
                    <a:pt x="119" y="374"/>
                    <a:pt x="122" y="371"/>
                    <a:pt x="124" y="369"/>
                  </a:cubicBezTo>
                  <a:cubicBezTo>
                    <a:pt x="134" y="359"/>
                    <a:pt x="145" y="351"/>
                    <a:pt x="159" y="349"/>
                  </a:cubicBezTo>
                  <a:cubicBezTo>
                    <a:pt x="164" y="348"/>
                    <a:pt x="170" y="346"/>
                    <a:pt x="174" y="343"/>
                  </a:cubicBezTo>
                  <a:cubicBezTo>
                    <a:pt x="189" y="335"/>
                    <a:pt x="192" y="321"/>
                    <a:pt x="183" y="306"/>
                  </a:cubicBezTo>
                  <a:cubicBezTo>
                    <a:pt x="175" y="294"/>
                    <a:pt x="160" y="292"/>
                    <a:pt x="148" y="302"/>
                  </a:cubicBezTo>
                  <a:cubicBezTo>
                    <a:pt x="146" y="303"/>
                    <a:pt x="144" y="305"/>
                    <a:pt x="143" y="306"/>
                  </a:cubicBezTo>
                  <a:cubicBezTo>
                    <a:pt x="127" y="322"/>
                    <a:pt x="118" y="342"/>
                    <a:pt x="114" y="363"/>
                  </a:cubicBezTo>
                  <a:cubicBezTo>
                    <a:pt x="113" y="367"/>
                    <a:pt x="114" y="371"/>
                    <a:pt x="114" y="378"/>
                  </a:cubicBezTo>
                  <a:close/>
                  <a:moveTo>
                    <a:pt x="640" y="374"/>
                  </a:moveTo>
                  <a:cubicBezTo>
                    <a:pt x="638" y="416"/>
                    <a:pt x="639" y="459"/>
                    <a:pt x="641" y="502"/>
                  </a:cubicBezTo>
                  <a:cubicBezTo>
                    <a:pt x="644" y="500"/>
                    <a:pt x="646" y="500"/>
                    <a:pt x="647" y="499"/>
                  </a:cubicBezTo>
                  <a:cubicBezTo>
                    <a:pt x="661" y="483"/>
                    <a:pt x="667" y="465"/>
                    <a:pt x="666" y="444"/>
                  </a:cubicBezTo>
                  <a:cubicBezTo>
                    <a:pt x="665" y="418"/>
                    <a:pt x="650" y="397"/>
                    <a:pt x="640" y="374"/>
                  </a:cubicBezTo>
                  <a:close/>
                  <a:moveTo>
                    <a:pt x="333" y="398"/>
                  </a:moveTo>
                  <a:cubicBezTo>
                    <a:pt x="331" y="394"/>
                    <a:pt x="329" y="391"/>
                    <a:pt x="327" y="388"/>
                  </a:cubicBezTo>
                  <a:cubicBezTo>
                    <a:pt x="325" y="390"/>
                    <a:pt x="323" y="391"/>
                    <a:pt x="321" y="392"/>
                  </a:cubicBezTo>
                  <a:cubicBezTo>
                    <a:pt x="321" y="389"/>
                    <a:pt x="321" y="386"/>
                    <a:pt x="321" y="383"/>
                  </a:cubicBezTo>
                  <a:cubicBezTo>
                    <a:pt x="316" y="383"/>
                    <a:pt x="312" y="384"/>
                    <a:pt x="306" y="384"/>
                  </a:cubicBezTo>
                  <a:cubicBezTo>
                    <a:pt x="310" y="380"/>
                    <a:pt x="313" y="376"/>
                    <a:pt x="316" y="373"/>
                  </a:cubicBezTo>
                  <a:cubicBezTo>
                    <a:pt x="316" y="372"/>
                    <a:pt x="317" y="369"/>
                    <a:pt x="316" y="368"/>
                  </a:cubicBezTo>
                  <a:cubicBezTo>
                    <a:pt x="315" y="366"/>
                    <a:pt x="312" y="366"/>
                    <a:pt x="311" y="366"/>
                  </a:cubicBezTo>
                  <a:cubicBezTo>
                    <a:pt x="303" y="368"/>
                    <a:pt x="295" y="372"/>
                    <a:pt x="290" y="378"/>
                  </a:cubicBezTo>
                  <a:cubicBezTo>
                    <a:pt x="285" y="384"/>
                    <a:pt x="285" y="389"/>
                    <a:pt x="287" y="395"/>
                  </a:cubicBezTo>
                  <a:cubicBezTo>
                    <a:pt x="293" y="409"/>
                    <a:pt x="312" y="423"/>
                    <a:pt x="327" y="422"/>
                  </a:cubicBezTo>
                  <a:cubicBezTo>
                    <a:pt x="331" y="422"/>
                    <a:pt x="335" y="421"/>
                    <a:pt x="339" y="419"/>
                  </a:cubicBezTo>
                  <a:cubicBezTo>
                    <a:pt x="341" y="419"/>
                    <a:pt x="343" y="417"/>
                    <a:pt x="343" y="415"/>
                  </a:cubicBezTo>
                  <a:cubicBezTo>
                    <a:pt x="346" y="409"/>
                    <a:pt x="342" y="392"/>
                    <a:pt x="337" y="385"/>
                  </a:cubicBezTo>
                  <a:cubicBezTo>
                    <a:pt x="335" y="389"/>
                    <a:pt x="334" y="393"/>
                    <a:pt x="333" y="398"/>
                  </a:cubicBezTo>
                  <a:close/>
                  <a:moveTo>
                    <a:pt x="431" y="341"/>
                  </a:moveTo>
                  <a:cubicBezTo>
                    <a:pt x="439" y="351"/>
                    <a:pt x="439" y="352"/>
                    <a:pt x="445" y="352"/>
                  </a:cubicBezTo>
                  <a:cubicBezTo>
                    <a:pt x="458" y="352"/>
                    <a:pt x="472" y="353"/>
                    <a:pt x="485" y="353"/>
                  </a:cubicBezTo>
                  <a:cubicBezTo>
                    <a:pt x="493" y="353"/>
                    <a:pt x="501" y="350"/>
                    <a:pt x="504" y="343"/>
                  </a:cubicBezTo>
                  <a:cubicBezTo>
                    <a:pt x="508" y="334"/>
                    <a:pt x="506" y="326"/>
                    <a:pt x="501" y="318"/>
                  </a:cubicBezTo>
                  <a:cubicBezTo>
                    <a:pt x="492" y="317"/>
                    <a:pt x="483" y="317"/>
                    <a:pt x="474" y="316"/>
                  </a:cubicBezTo>
                  <a:cubicBezTo>
                    <a:pt x="470" y="315"/>
                    <a:pt x="467" y="316"/>
                    <a:pt x="464" y="320"/>
                  </a:cubicBezTo>
                  <a:cubicBezTo>
                    <a:pt x="455" y="329"/>
                    <a:pt x="445" y="336"/>
                    <a:pt x="431" y="341"/>
                  </a:cubicBezTo>
                  <a:close/>
                  <a:moveTo>
                    <a:pt x="262" y="404"/>
                  </a:moveTo>
                  <a:cubicBezTo>
                    <a:pt x="271" y="411"/>
                    <a:pt x="276" y="412"/>
                    <a:pt x="284" y="409"/>
                  </a:cubicBezTo>
                  <a:cubicBezTo>
                    <a:pt x="283" y="401"/>
                    <a:pt x="281" y="394"/>
                    <a:pt x="280" y="386"/>
                  </a:cubicBezTo>
                  <a:cubicBezTo>
                    <a:pt x="280" y="383"/>
                    <a:pt x="280" y="379"/>
                    <a:pt x="276" y="379"/>
                  </a:cubicBezTo>
                  <a:cubicBezTo>
                    <a:pt x="273" y="379"/>
                    <a:pt x="269" y="380"/>
                    <a:pt x="267" y="382"/>
                  </a:cubicBezTo>
                  <a:cubicBezTo>
                    <a:pt x="264" y="385"/>
                    <a:pt x="263" y="389"/>
                    <a:pt x="260" y="393"/>
                  </a:cubicBezTo>
                  <a:cubicBezTo>
                    <a:pt x="258" y="381"/>
                    <a:pt x="252" y="373"/>
                    <a:pt x="240" y="369"/>
                  </a:cubicBezTo>
                  <a:cubicBezTo>
                    <a:pt x="234" y="381"/>
                    <a:pt x="228" y="393"/>
                    <a:pt x="222" y="405"/>
                  </a:cubicBezTo>
                  <a:cubicBezTo>
                    <a:pt x="222" y="407"/>
                    <a:pt x="223" y="411"/>
                    <a:pt x="225" y="412"/>
                  </a:cubicBezTo>
                  <a:cubicBezTo>
                    <a:pt x="233" y="419"/>
                    <a:pt x="243" y="418"/>
                    <a:pt x="252" y="416"/>
                  </a:cubicBezTo>
                  <a:cubicBezTo>
                    <a:pt x="256" y="415"/>
                    <a:pt x="258" y="409"/>
                    <a:pt x="262" y="404"/>
                  </a:cubicBezTo>
                  <a:close/>
                  <a:moveTo>
                    <a:pt x="166" y="479"/>
                  </a:moveTo>
                  <a:cubicBezTo>
                    <a:pt x="166" y="472"/>
                    <a:pt x="162" y="470"/>
                    <a:pt x="157" y="467"/>
                  </a:cubicBezTo>
                  <a:cubicBezTo>
                    <a:pt x="149" y="462"/>
                    <a:pt x="141" y="457"/>
                    <a:pt x="133" y="452"/>
                  </a:cubicBezTo>
                  <a:cubicBezTo>
                    <a:pt x="128" y="449"/>
                    <a:pt x="124" y="444"/>
                    <a:pt x="119" y="441"/>
                  </a:cubicBezTo>
                  <a:cubicBezTo>
                    <a:pt x="112" y="435"/>
                    <a:pt x="105" y="437"/>
                    <a:pt x="102" y="445"/>
                  </a:cubicBezTo>
                  <a:cubicBezTo>
                    <a:pt x="96" y="458"/>
                    <a:pt x="102" y="474"/>
                    <a:pt x="115" y="479"/>
                  </a:cubicBezTo>
                  <a:cubicBezTo>
                    <a:pt x="132" y="486"/>
                    <a:pt x="149" y="484"/>
                    <a:pt x="166" y="479"/>
                  </a:cubicBezTo>
                  <a:close/>
                  <a:moveTo>
                    <a:pt x="558" y="383"/>
                  </a:moveTo>
                  <a:cubicBezTo>
                    <a:pt x="558" y="381"/>
                    <a:pt x="559" y="380"/>
                    <a:pt x="559" y="380"/>
                  </a:cubicBezTo>
                  <a:cubicBezTo>
                    <a:pt x="552" y="364"/>
                    <a:pt x="540" y="355"/>
                    <a:pt x="524" y="352"/>
                  </a:cubicBezTo>
                  <a:cubicBezTo>
                    <a:pt x="509" y="349"/>
                    <a:pt x="497" y="355"/>
                    <a:pt x="488" y="366"/>
                  </a:cubicBezTo>
                  <a:cubicBezTo>
                    <a:pt x="485" y="370"/>
                    <a:pt x="481" y="374"/>
                    <a:pt x="477" y="377"/>
                  </a:cubicBezTo>
                  <a:cubicBezTo>
                    <a:pt x="472" y="382"/>
                    <a:pt x="468" y="380"/>
                    <a:pt x="466" y="373"/>
                  </a:cubicBezTo>
                  <a:cubicBezTo>
                    <a:pt x="465" y="369"/>
                    <a:pt x="465" y="365"/>
                    <a:pt x="465" y="362"/>
                  </a:cubicBezTo>
                  <a:cubicBezTo>
                    <a:pt x="459" y="361"/>
                    <a:pt x="455" y="362"/>
                    <a:pt x="454" y="367"/>
                  </a:cubicBezTo>
                  <a:cubicBezTo>
                    <a:pt x="452" y="376"/>
                    <a:pt x="458" y="387"/>
                    <a:pt x="468" y="389"/>
                  </a:cubicBezTo>
                  <a:cubicBezTo>
                    <a:pt x="478" y="391"/>
                    <a:pt x="487" y="389"/>
                    <a:pt x="495" y="381"/>
                  </a:cubicBezTo>
                  <a:cubicBezTo>
                    <a:pt x="497" y="377"/>
                    <a:pt x="500" y="374"/>
                    <a:pt x="503" y="371"/>
                  </a:cubicBezTo>
                  <a:cubicBezTo>
                    <a:pt x="511" y="364"/>
                    <a:pt x="520" y="361"/>
                    <a:pt x="530" y="369"/>
                  </a:cubicBezTo>
                  <a:cubicBezTo>
                    <a:pt x="537" y="373"/>
                    <a:pt x="543" y="377"/>
                    <a:pt x="550" y="381"/>
                  </a:cubicBezTo>
                  <a:cubicBezTo>
                    <a:pt x="552" y="382"/>
                    <a:pt x="555" y="383"/>
                    <a:pt x="558" y="383"/>
                  </a:cubicBezTo>
                  <a:close/>
                  <a:moveTo>
                    <a:pt x="349" y="299"/>
                  </a:moveTo>
                  <a:cubicBezTo>
                    <a:pt x="348" y="308"/>
                    <a:pt x="347" y="315"/>
                    <a:pt x="346" y="321"/>
                  </a:cubicBezTo>
                  <a:cubicBezTo>
                    <a:pt x="345" y="327"/>
                    <a:pt x="348" y="331"/>
                    <a:pt x="353" y="333"/>
                  </a:cubicBezTo>
                  <a:cubicBezTo>
                    <a:pt x="358" y="335"/>
                    <a:pt x="363" y="338"/>
                    <a:pt x="368" y="338"/>
                  </a:cubicBezTo>
                  <a:cubicBezTo>
                    <a:pt x="379" y="338"/>
                    <a:pt x="390" y="337"/>
                    <a:pt x="401" y="335"/>
                  </a:cubicBezTo>
                  <a:cubicBezTo>
                    <a:pt x="406" y="334"/>
                    <a:pt x="409" y="329"/>
                    <a:pt x="408" y="323"/>
                  </a:cubicBezTo>
                  <a:cubicBezTo>
                    <a:pt x="407" y="317"/>
                    <a:pt x="405" y="312"/>
                    <a:pt x="402" y="306"/>
                  </a:cubicBezTo>
                  <a:cubicBezTo>
                    <a:pt x="397" y="295"/>
                    <a:pt x="396" y="295"/>
                    <a:pt x="382" y="298"/>
                  </a:cubicBezTo>
                  <a:cubicBezTo>
                    <a:pt x="386" y="303"/>
                    <a:pt x="389" y="308"/>
                    <a:pt x="392" y="313"/>
                  </a:cubicBezTo>
                  <a:cubicBezTo>
                    <a:pt x="386" y="316"/>
                    <a:pt x="381" y="319"/>
                    <a:pt x="377" y="322"/>
                  </a:cubicBezTo>
                  <a:cubicBezTo>
                    <a:pt x="367" y="316"/>
                    <a:pt x="361" y="306"/>
                    <a:pt x="349" y="299"/>
                  </a:cubicBezTo>
                  <a:close/>
                  <a:moveTo>
                    <a:pt x="290" y="518"/>
                  </a:moveTo>
                  <a:cubicBezTo>
                    <a:pt x="284" y="534"/>
                    <a:pt x="289" y="548"/>
                    <a:pt x="303" y="553"/>
                  </a:cubicBezTo>
                  <a:cubicBezTo>
                    <a:pt x="316" y="559"/>
                    <a:pt x="330" y="558"/>
                    <a:pt x="343" y="555"/>
                  </a:cubicBezTo>
                  <a:cubicBezTo>
                    <a:pt x="361" y="551"/>
                    <a:pt x="367" y="533"/>
                    <a:pt x="356" y="517"/>
                  </a:cubicBezTo>
                  <a:cubicBezTo>
                    <a:pt x="350" y="523"/>
                    <a:pt x="344" y="530"/>
                    <a:pt x="339" y="536"/>
                  </a:cubicBezTo>
                  <a:cubicBezTo>
                    <a:pt x="333" y="542"/>
                    <a:pt x="327" y="543"/>
                    <a:pt x="320" y="540"/>
                  </a:cubicBezTo>
                  <a:cubicBezTo>
                    <a:pt x="315" y="537"/>
                    <a:pt x="311" y="534"/>
                    <a:pt x="306" y="531"/>
                  </a:cubicBezTo>
                  <a:cubicBezTo>
                    <a:pt x="301" y="527"/>
                    <a:pt x="296" y="523"/>
                    <a:pt x="290" y="518"/>
                  </a:cubicBezTo>
                  <a:close/>
                  <a:moveTo>
                    <a:pt x="337" y="204"/>
                  </a:moveTo>
                  <a:cubicBezTo>
                    <a:pt x="337" y="212"/>
                    <a:pt x="336" y="217"/>
                    <a:pt x="336" y="223"/>
                  </a:cubicBezTo>
                  <a:cubicBezTo>
                    <a:pt x="337" y="241"/>
                    <a:pt x="348" y="251"/>
                    <a:pt x="366" y="252"/>
                  </a:cubicBezTo>
                  <a:cubicBezTo>
                    <a:pt x="377" y="252"/>
                    <a:pt x="381" y="247"/>
                    <a:pt x="380" y="236"/>
                  </a:cubicBezTo>
                  <a:cubicBezTo>
                    <a:pt x="379" y="225"/>
                    <a:pt x="369" y="207"/>
                    <a:pt x="359" y="200"/>
                  </a:cubicBezTo>
                  <a:cubicBezTo>
                    <a:pt x="357" y="205"/>
                    <a:pt x="355" y="210"/>
                    <a:pt x="353" y="216"/>
                  </a:cubicBezTo>
                  <a:cubicBezTo>
                    <a:pt x="348" y="212"/>
                    <a:pt x="344" y="209"/>
                    <a:pt x="337" y="204"/>
                  </a:cubicBezTo>
                  <a:close/>
                  <a:moveTo>
                    <a:pt x="222" y="388"/>
                  </a:moveTo>
                  <a:cubicBezTo>
                    <a:pt x="224" y="379"/>
                    <a:pt x="226" y="371"/>
                    <a:pt x="226" y="364"/>
                  </a:cubicBezTo>
                  <a:cubicBezTo>
                    <a:pt x="226" y="353"/>
                    <a:pt x="219" y="348"/>
                    <a:pt x="209" y="349"/>
                  </a:cubicBezTo>
                  <a:cubicBezTo>
                    <a:pt x="194" y="350"/>
                    <a:pt x="183" y="359"/>
                    <a:pt x="174" y="370"/>
                  </a:cubicBezTo>
                  <a:cubicBezTo>
                    <a:pt x="172" y="372"/>
                    <a:pt x="171" y="374"/>
                    <a:pt x="171" y="376"/>
                  </a:cubicBezTo>
                  <a:cubicBezTo>
                    <a:pt x="170" y="381"/>
                    <a:pt x="172" y="385"/>
                    <a:pt x="177" y="387"/>
                  </a:cubicBezTo>
                  <a:cubicBezTo>
                    <a:pt x="185" y="392"/>
                    <a:pt x="194" y="388"/>
                    <a:pt x="197" y="379"/>
                  </a:cubicBezTo>
                  <a:cubicBezTo>
                    <a:pt x="198" y="377"/>
                    <a:pt x="199" y="375"/>
                    <a:pt x="200" y="372"/>
                  </a:cubicBezTo>
                  <a:cubicBezTo>
                    <a:pt x="207" y="377"/>
                    <a:pt x="213" y="382"/>
                    <a:pt x="222" y="388"/>
                  </a:cubicBezTo>
                  <a:close/>
                  <a:moveTo>
                    <a:pt x="416" y="595"/>
                  </a:moveTo>
                  <a:cubicBezTo>
                    <a:pt x="418" y="582"/>
                    <a:pt x="417" y="570"/>
                    <a:pt x="411" y="559"/>
                  </a:cubicBezTo>
                  <a:cubicBezTo>
                    <a:pt x="408" y="553"/>
                    <a:pt x="402" y="549"/>
                    <a:pt x="395" y="549"/>
                  </a:cubicBezTo>
                  <a:cubicBezTo>
                    <a:pt x="384" y="549"/>
                    <a:pt x="374" y="551"/>
                    <a:pt x="365" y="559"/>
                  </a:cubicBezTo>
                  <a:cubicBezTo>
                    <a:pt x="379" y="575"/>
                    <a:pt x="393" y="589"/>
                    <a:pt x="416" y="595"/>
                  </a:cubicBezTo>
                  <a:close/>
                  <a:moveTo>
                    <a:pt x="227" y="425"/>
                  </a:moveTo>
                  <a:cubicBezTo>
                    <a:pt x="223" y="423"/>
                    <a:pt x="220" y="422"/>
                    <a:pt x="217" y="421"/>
                  </a:cubicBezTo>
                  <a:cubicBezTo>
                    <a:pt x="206" y="415"/>
                    <a:pt x="194" y="410"/>
                    <a:pt x="183" y="404"/>
                  </a:cubicBezTo>
                  <a:cubicBezTo>
                    <a:pt x="177" y="401"/>
                    <a:pt x="172" y="397"/>
                    <a:pt x="168" y="392"/>
                  </a:cubicBezTo>
                  <a:cubicBezTo>
                    <a:pt x="162" y="386"/>
                    <a:pt x="162" y="382"/>
                    <a:pt x="166" y="374"/>
                  </a:cubicBezTo>
                  <a:cubicBezTo>
                    <a:pt x="167" y="372"/>
                    <a:pt x="168" y="369"/>
                    <a:pt x="170" y="367"/>
                  </a:cubicBezTo>
                  <a:cubicBezTo>
                    <a:pt x="167" y="366"/>
                    <a:pt x="166" y="365"/>
                    <a:pt x="165" y="365"/>
                  </a:cubicBezTo>
                  <a:cubicBezTo>
                    <a:pt x="163" y="366"/>
                    <a:pt x="161" y="366"/>
                    <a:pt x="159" y="367"/>
                  </a:cubicBezTo>
                  <a:cubicBezTo>
                    <a:pt x="143" y="373"/>
                    <a:pt x="141" y="382"/>
                    <a:pt x="149" y="395"/>
                  </a:cubicBezTo>
                  <a:cubicBezTo>
                    <a:pt x="165" y="418"/>
                    <a:pt x="197" y="432"/>
                    <a:pt x="227" y="425"/>
                  </a:cubicBezTo>
                  <a:close/>
                  <a:moveTo>
                    <a:pt x="277" y="211"/>
                  </a:moveTo>
                  <a:cubicBezTo>
                    <a:pt x="280" y="198"/>
                    <a:pt x="280" y="187"/>
                    <a:pt x="271" y="178"/>
                  </a:cubicBezTo>
                  <a:cubicBezTo>
                    <a:pt x="263" y="170"/>
                    <a:pt x="248" y="168"/>
                    <a:pt x="238" y="173"/>
                  </a:cubicBezTo>
                  <a:cubicBezTo>
                    <a:pt x="239" y="175"/>
                    <a:pt x="240" y="178"/>
                    <a:pt x="242" y="181"/>
                  </a:cubicBezTo>
                  <a:cubicBezTo>
                    <a:pt x="236" y="182"/>
                    <a:pt x="232" y="183"/>
                    <a:pt x="226" y="184"/>
                  </a:cubicBezTo>
                  <a:cubicBezTo>
                    <a:pt x="239" y="204"/>
                    <a:pt x="258" y="207"/>
                    <a:pt x="277" y="211"/>
                  </a:cubicBezTo>
                  <a:close/>
                  <a:moveTo>
                    <a:pt x="431" y="439"/>
                  </a:moveTo>
                  <a:cubicBezTo>
                    <a:pt x="426" y="440"/>
                    <a:pt x="423" y="440"/>
                    <a:pt x="419" y="442"/>
                  </a:cubicBezTo>
                  <a:cubicBezTo>
                    <a:pt x="412" y="445"/>
                    <a:pt x="409" y="448"/>
                    <a:pt x="410" y="455"/>
                  </a:cubicBezTo>
                  <a:cubicBezTo>
                    <a:pt x="411" y="462"/>
                    <a:pt x="415" y="466"/>
                    <a:pt x="422" y="467"/>
                  </a:cubicBezTo>
                  <a:cubicBezTo>
                    <a:pt x="427" y="468"/>
                    <a:pt x="431" y="468"/>
                    <a:pt x="435" y="468"/>
                  </a:cubicBezTo>
                  <a:cubicBezTo>
                    <a:pt x="445" y="480"/>
                    <a:pt x="451" y="482"/>
                    <a:pt x="463" y="477"/>
                  </a:cubicBezTo>
                  <a:cubicBezTo>
                    <a:pt x="465" y="469"/>
                    <a:pt x="456" y="469"/>
                    <a:pt x="453" y="462"/>
                  </a:cubicBezTo>
                  <a:cubicBezTo>
                    <a:pt x="462" y="459"/>
                    <a:pt x="471" y="455"/>
                    <a:pt x="481" y="452"/>
                  </a:cubicBezTo>
                  <a:cubicBezTo>
                    <a:pt x="478" y="450"/>
                    <a:pt x="477" y="449"/>
                    <a:pt x="475" y="448"/>
                  </a:cubicBezTo>
                  <a:cubicBezTo>
                    <a:pt x="466" y="445"/>
                    <a:pt x="459" y="447"/>
                    <a:pt x="451" y="452"/>
                  </a:cubicBezTo>
                  <a:cubicBezTo>
                    <a:pt x="443" y="457"/>
                    <a:pt x="435" y="460"/>
                    <a:pt x="424" y="456"/>
                  </a:cubicBezTo>
                  <a:cubicBezTo>
                    <a:pt x="426" y="451"/>
                    <a:pt x="428" y="446"/>
                    <a:pt x="431" y="439"/>
                  </a:cubicBezTo>
                  <a:close/>
                  <a:moveTo>
                    <a:pt x="212" y="203"/>
                  </a:moveTo>
                  <a:cubicBezTo>
                    <a:pt x="221" y="235"/>
                    <a:pt x="248" y="248"/>
                    <a:pt x="272" y="233"/>
                  </a:cubicBezTo>
                  <a:cubicBezTo>
                    <a:pt x="271" y="216"/>
                    <a:pt x="259" y="207"/>
                    <a:pt x="243" y="210"/>
                  </a:cubicBezTo>
                  <a:cubicBezTo>
                    <a:pt x="243" y="214"/>
                    <a:pt x="244" y="219"/>
                    <a:pt x="245" y="226"/>
                  </a:cubicBezTo>
                  <a:cubicBezTo>
                    <a:pt x="239" y="222"/>
                    <a:pt x="235" y="220"/>
                    <a:pt x="232" y="217"/>
                  </a:cubicBezTo>
                  <a:cubicBezTo>
                    <a:pt x="228" y="213"/>
                    <a:pt x="224" y="208"/>
                    <a:pt x="221" y="204"/>
                  </a:cubicBezTo>
                  <a:cubicBezTo>
                    <a:pt x="219" y="201"/>
                    <a:pt x="216" y="199"/>
                    <a:pt x="212" y="203"/>
                  </a:cubicBezTo>
                  <a:close/>
                  <a:moveTo>
                    <a:pt x="108" y="289"/>
                  </a:moveTo>
                  <a:cubicBezTo>
                    <a:pt x="105" y="286"/>
                    <a:pt x="103" y="284"/>
                    <a:pt x="101" y="283"/>
                  </a:cubicBezTo>
                  <a:cubicBezTo>
                    <a:pt x="105" y="280"/>
                    <a:pt x="108" y="278"/>
                    <a:pt x="112" y="275"/>
                  </a:cubicBezTo>
                  <a:cubicBezTo>
                    <a:pt x="107" y="263"/>
                    <a:pt x="98" y="257"/>
                    <a:pt x="87" y="252"/>
                  </a:cubicBezTo>
                  <a:cubicBezTo>
                    <a:pt x="85" y="255"/>
                    <a:pt x="83" y="257"/>
                    <a:pt x="82" y="259"/>
                  </a:cubicBezTo>
                  <a:cubicBezTo>
                    <a:pt x="77" y="257"/>
                    <a:pt x="73" y="255"/>
                    <a:pt x="69" y="253"/>
                  </a:cubicBezTo>
                  <a:cubicBezTo>
                    <a:pt x="66" y="280"/>
                    <a:pt x="83" y="295"/>
                    <a:pt x="108" y="289"/>
                  </a:cubicBezTo>
                  <a:close/>
                  <a:moveTo>
                    <a:pt x="276" y="364"/>
                  </a:moveTo>
                  <a:cubicBezTo>
                    <a:pt x="291" y="361"/>
                    <a:pt x="300" y="355"/>
                    <a:pt x="303" y="346"/>
                  </a:cubicBezTo>
                  <a:cubicBezTo>
                    <a:pt x="306" y="334"/>
                    <a:pt x="299" y="325"/>
                    <a:pt x="291" y="315"/>
                  </a:cubicBezTo>
                  <a:cubicBezTo>
                    <a:pt x="290" y="317"/>
                    <a:pt x="289" y="318"/>
                    <a:pt x="288" y="319"/>
                  </a:cubicBezTo>
                  <a:cubicBezTo>
                    <a:pt x="287" y="320"/>
                    <a:pt x="286" y="322"/>
                    <a:pt x="285" y="324"/>
                  </a:cubicBezTo>
                  <a:cubicBezTo>
                    <a:pt x="283" y="322"/>
                    <a:pt x="282" y="320"/>
                    <a:pt x="281" y="320"/>
                  </a:cubicBezTo>
                  <a:cubicBezTo>
                    <a:pt x="279" y="319"/>
                    <a:pt x="277" y="318"/>
                    <a:pt x="273" y="317"/>
                  </a:cubicBezTo>
                  <a:cubicBezTo>
                    <a:pt x="274" y="333"/>
                    <a:pt x="274" y="349"/>
                    <a:pt x="276" y="364"/>
                  </a:cubicBezTo>
                  <a:close/>
                  <a:moveTo>
                    <a:pt x="136" y="272"/>
                  </a:moveTo>
                  <a:cubicBezTo>
                    <a:pt x="131" y="288"/>
                    <a:pt x="118" y="294"/>
                    <a:pt x="104" y="299"/>
                  </a:cubicBezTo>
                  <a:cubicBezTo>
                    <a:pt x="108" y="306"/>
                    <a:pt x="111" y="313"/>
                    <a:pt x="114" y="320"/>
                  </a:cubicBezTo>
                  <a:cubicBezTo>
                    <a:pt x="115" y="322"/>
                    <a:pt x="118" y="324"/>
                    <a:pt x="120" y="324"/>
                  </a:cubicBezTo>
                  <a:cubicBezTo>
                    <a:pt x="121" y="324"/>
                    <a:pt x="123" y="321"/>
                    <a:pt x="124" y="319"/>
                  </a:cubicBezTo>
                  <a:cubicBezTo>
                    <a:pt x="126" y="308"/>
                    <a:pt x="134" y="301"/>
                    <a:pt x="143" y="295"/>
                  </a:cubicBezTo>
                  <a:cubicBezTo>
                    <a:pt x="148" y="292"/>
                    <a:pt x="153" y="289"/>
                    <a:pt x="160" y="286"/>
                  </a:cubicBezTo>
                  <a:cubicBezTo>
                    <a:pt x="152" y="281"/>
                    <a:pt x="145" y="277"/>
                    <a:pt x="136" y="272"/>
                  </a:cubicBezTo>
                  <a:close/>
                  <a:moveTo>
                    <a:pt x="349" y="450"/>
                  </a:moveTo>
                  <a:cubicBezTo>
                    <a:pt x="338" y="443"/>
                    <a:pt x="332" y="442"/>
                    <a:pt x="318" y="441"/>
                  </a:cubicBezTo>
                  <a:cubicBezTo>
                    <a:pt x="316" y="456"/>
                    <a:pt x="314" y="471"/>
                    <a:pt x="312" y="488"/>
                  </a:cubicBezTo>
                  <a:cubicBezTo>
                    <a:pt x="333" y="481"/>
                    <a:pt x="342" y="467"/>
                    <a:pt x="349" y="450"/>
                  </a:cubicBezTo>
                  <a:close/>
                  <a:moveTo>
                    <a:pt x="388" y="608"/>
                  </a:moveTo>
                  <a:cubicBezTo>
                    <a:pt x="380" y="602"/>
                    <a:pt x="378" y="595"/>
                    <a:pt x="377" y="586"/>
                  </a:cubicBezTo>
                  <a:cubicBezTo>
                    <a:pt x="376" y="581"/>
                    <a:pt x="372" y="575"/>
                    <a:pt x="368" y="571"/>
                  </a:cubicBezTo>
                  <a:cubicBezTo>
                    <a:pt x="365" y="567"/>
                    <a:pt x="359" y="567"/>
                    <a:pt x="353" y="570"/>
                  </a:cubicBezTo>
                  <a:cubicBezTo>
                    <a:pt x="348" y="573"/>
                    <a:pt x="346" y="578"/>
                    <a:pt x="347" y="584"/>
                  </a:cubicBezTo>
                  <a:cubicBezTo>
                    <a:pt x="348" y="594"/>
                    <a:pt x="353" y="601"/>
                    <a:pt x="362" y="605"/>
                  </a:cubicBezTo>
                  <a:cubicBezTo>
                    <a:pt x="370" y="609"/>
                    <a:pt x="378" y="610"/>
                    <a:pt x="388" y="608"/>
                  </a:cubicBezTo>
                  <a:close/>
                  <a:moveTo>
                    <a:pt x="589" y="374"/>
                  </a:moveTo>
                  <a:cubicBezTo>
                    <a:pt x="605" y="366"/>
                    <a:pt x="614" y="346"/>
                    <a:pt x="608" y="331"/>
                  </a:cubicBezTo>
                  <a:cubicBezTo>
                    <a:pt x="606" y="327"/>
                    <a:pt x="602" y="322"/>
                    <a:pt x="598" y="320"/>
                  </a:cubicBezTo>
                  <a:cubicBezTo>
                    <a:pt x="592" y="315"/>
                    <a:pt x="583" y="315"/>
                    <a:pt x="575" y="316"/>
                  </a:cubicBezTo>
                  <a:cubicBezTo>
                    <a:pt x="569" y="317"/>
                    <a:pt x="563" y="322"/>
                    <a:pt x="563" y="328"/>
                  </a:cubicBezTo>
                  <a:cubicBezTo>
                    <a:pt x="563" y="335"/>
                    <a:pt x="565" y="342"/>
                    <a:pt x="568" y="349"/>
                  </a:cubicBezTo>
                  <a:cubicBezTo>
                    <a:pt x="569" y="352"/>
                    <a:pt x="573" y="352"/>
                    <a:pt x="576" y="348"/>
                  </a:cubicBezTo>
                  <a:cubicBezTo>
                    <a:pt x="575" y="346"/>
                    <a:pt x="573" y="343"/>
                    <a:pt x="572" y="340"/>
                  </a:cubicBezTo>
                  <a:cubicBezTo>
                    <a:pt x="571" y="336"/>
                    <a:pt x="570" y="331"/>
                    <a:pt x="574" y="327"/>
                  </a:cubicBezTo>
                  <a:cubicBezTo>
                    <a:pt x="578" y="323"/>
                    <a:pt x="583" y="323"/>
                    <a:pt x="589" y="325"/>
                  </a:cubicBezTo>
                  <a:cubicBezTo>
                    <a:pt x="597" y="328"/>
                    <a:pt x="601" y="337"/>
                    <a:pt x="599" y="347"/>
                  </a:cubicBezTo>
                  <a:cubicBezTo>
                    <a:pt x="596" y="355"/>
                    <a:pt x="592" y="364"/>
                    <a:pt x="589" y="374"/>
                  </a:cubicBezTo>
                  <a:close/>
                  <a:moveTo>
                    <a:pt x="618" y="318"/>
                  </a:moveTo>
                  <a:cubicBezTo>
                    <a:pt x="621" y="304"/>
                    <a:pt x="624" y="290"/>
                    <a:pt x="624" y="276"/>
                  </a:cubicBezTo>
                  <a:cubicBezTo>
                    <a:pt x="624" y="274"/>
                    <a:pt x="624" y="273"/>
                    <a:pt x="623" y="271"/>
                  </a:cubicBezTo>
                  <a:cubicBezTo>
                    <a:pt x="621" y="266"/>
                    <a:pt x="618" y="265"/>
                    <a:pt x="614" y="268"/>
                  </a:cubicBezTo>
                  <a:cubicBezTo>
                    <a:pt x="607" y="272"/>
                    <a:pt x="601" y="278"/>
                    <a:pt x="595" y="283"/>
                  </a:cubicBezTo>
                  <a:cubicBezTo>
                    <a:pt x="592" y="286"/>
                    <a:pt x="592" y="290"/>
                    <a:pt x="595" y="294"/>
                  </a:cubicBezTo>
                  <a:cubicBezTo>
                    <a:pt x="603" y="301"/>
                    <a:pt x="610" y="309"/>
                    <a:pt x="618" y="318"/>
                  </a:cubicBezTo>
                  <a:close/>
                  <a:moveTo>
                    <a:pt x="325" y="190"/>
                  </a:moveTo>
                  <a:cubicBezTo>
                    <a:pt x="312" y="199"/>
                    <a:pt x="301" y="207"/>
                    <a:pt x="295" y="219"/>
                  </a:cubicBezTo>
                  <a:cubicBezTo>
                    <a:pt x="291" y="228"/>
                    <a:pt x="296" y="236"/>
                    <a:pt x="306" y="235"/>
                  </a:cubicBezTo>
                  <a:cubicBezTo>
                    <a:pt x="310" y="235"/>
                    <a:pt x="315" y="233"/>
                    <a:pt x="319" y="230"/>
                  </a:cubicBezTo>
                  <a:cubicBezTo>
                    <a:pt x="325" y="225"/>
                    <a:pt x="329" y="218"/>
                    <a:pt x="330" y="209"/>
                  </a:cubicBezTo>
                  <a:cubicBezTo>
                    <a:pt x="327" y="208"/>
                    <a:pt x="325" y="206"/>
                    <a:pt x="322" y="205"/>
                  </a:cubicBezTo>
                  <a:cubicBezTo>
                    <a:pt x="323" y="201"/>
                    <a:pt x="324" y="196"/>
                    <a:pt x="325" y="190"/>
                  </a:cubicBezTo>
                  <a:close/>
                  <a:moveTo>
                    <a:pt x="509" y="541"/>
                  </a:moveTo>
                  <a:cubicBezTo>
                    <a:pt x="497" y="541"/>
                    <a:pt x="491" y="533"/>
                    <a:pt x="497" y="524"/>
                  </a:cubicBezTo>
                  <a:cubicBezTo>
                    <a:pt x="499" y="520"/>
                    <a:pt x="501" y="517"/>
                    <a:pt x="497" y="515"/>
                  </a:cubicBezTo>
                  <a:cubicBezTo>
                    <a:pt x="494" y="514"/>
                    <a:pt x="490" y="516"/>
                    <a:pt x="488" y="518"/>
                  </a:cubicBezTo>
                  <a:cubicBezTo>
                    <a:pt x="483" y="523"/>
                    <a:pt x="482" y="536"/>
                    <a:pt x="486" y="542"/>
                  </a:cubicBezTo>
                  <a:cubicBezTo>
                    <a:pt x="489" y="548"/>
                    <a:pt x="500" y="553"/>
                    <a:pt x="508" y="550"/>
                  </a:cubicBezTo>
                  <a:cubicBezTo>
                    <a:pt x="517" y="547"/>
                    <a:pt x="527" y="543"/>
                    <a:pt x="536" y="538"/>
                  </a:cubicBezTo>
                  <a:cubicBezTo>
                    <a:pt x="539" y="537"/>
                    <a:pt x="541" y="533"/>
                    <a:pt x="543" y="530"/>
                  </a:cubicBezTo>
                  <a:cubicBezTo>
                    <a:pt x="544" y="528"/>
                    <a:pt x="544" y="525"/>
                    <a:pt x="542" y="524"/>
                  </a:cubicBezTo>
                  <a:cubicBezTo>
                    <a:pt x="541" y="522"/>
                    <a:pt x="538" y="521"/>
                    <a:pt x="536" y="522"/>
                  </a:cubicBezTo>
                  <a:cubicBezTo>
                    <a:pt x="532" y="524"/>
                    <a:pt x="529" y="527"/>
                    <a:pt x="526" y="530"/>
                  </a:cubicBezTo>
                  <a:cubicBezTo>
                    <a:pt x="521" y="535"/>
                    <a:pt x="516" y="541"/>
                    <a:pt x="509" y="541"/>
                  </a:cubicBezTo>
                  <a:close/>
                  <a:moveTo>
                    <a:pt x="130" y="259"/>
                  </a:moveTo>
                  <a:cubicBezTo>
                    <a:pt x="131" y="238"/>
                    <a:pt x="114" y="226"/>
                    <a:pt x="90" y="231"/>
                  </a:cubicBezTo>
                  <a:cubicBezTo>
                    <a:pt x="89" y="251"/>
                    <a:pt x="107" y="264"/>
                    <a:pt x="130" y="259"/>
                  </a:cubicBezTo>
                  <a:close/>
                  <a:moveTo>
                    <a:pt x="255" y="316"/>
                  </a:moveTo>
                  <a:cubicBezTo>
                    <a:pt x="236" y="328"/>
                    <a:pt x="233" y="344"/>
                    <a:pt x="247" y="361"/>
                  </a:cubicBezTo>
                  <a:cubicBezTo>
                    <a:pt x="258" y="352"/>
                    <a:pt x="265" y="341"/>
                    <a:pt x="271" y="327"/>
                  </a:cubicBezTo>
                  <a:cubicBezTo>
                    <a:pt x="268" y="326"/>
                    <a:pt x="265" y="325"/>
                    <a:pt x="263" y="325"/>
                  </a:cubicBezTo>
                  <a:cubicBezTo>
                    <a:pt x="260" y="325"/>
                    <a:pt x="258" y="326"/>
                    <a:pt x="255" y="327"/>
                  </a:cubicBezTo>
                  <a:cubicBezTo>
                    <a:pt x="255" y="323"/>
                    <a:pt x="255" y="320"/>
                    <a:pt x="255" y="316"/>
                  </a:cubicBezTo>
                  <a:close/>
                  <a:moveTo>
                    <a:pt x="67" y="384"/>
                  </a:moveTo>
                  <a:cubicBezTo>
                    <a:pt x="65" y="389"/>
                    <a:pt x="62" y="393"/>
                    <a:pt x="60" y="398"/>
                  </a:cubicBezTo>
                  <a:cubicBezTo>
                    <a:pt x="58" y="404"/>
                    <a:pt x="56" y="411"/>
                    <a:pt x="62" y="416"/>
                  </a:cubicBezTo>
                  <a:cubicBezTo>
                    <a:pt x="67" y="421"/>
                    <a:pt x="74" y="423"/>
                    <a:pt x="82" y="420"/>
                  </a:cubicBezTo>
                  <a:cubicBezTo>
                    <a:pt x="82" y="413"/>
                    <a:pt x="82" y="407"/>
                    <a:pt x="82" y="401"/>
                  </a:cubicBezTo>
                  <a:cubicBezTo>
                    <a:pt x="82" y="389"/>
                    <a:pt x="82" y="389"/>
                    <a:pt x="67" y="384"/>
                  </a:cubicBezTo>
                  <a:close/>
                  <a:moveTo>
                    <a:pt x="404" y="445"/>
                  </a:moveTo>
                  <a:cubicBezTo>
                    <a:pt x="405" y="430"/>
                    <a:pt x="418" y="430"/>
                    <a:pt x="431" y="428"/>
                  </a:cubicBezTo>
                  <a:cubicBezTo>
                    <a:pt x="429" y="423"/>
                    <a:pt x="428" y="419"/>
                    <a:pt x="425" y="417"/>
                  </a:cubicBezTo>
                  <a:cubicBezTo>
                    <a:pt x="420" y="415"/>
                    <a:pt x="414" y="415"/>
                    <a:pt x="410" y="419"/>
                  </a:cubicBezTo>
                  <a:cubicBezTo>
                    <a:pt x="401" y="429"/>
                    <a:pt x="391" y="433"/>
                    <a:pt x="377" y="429"/>
                  </a:cubicBezTo>
                  <a:cubicBezTo>
                    <a:pt x="376" y="433"/>
                    <a:pt x="375" y="436"/>
                    <a:pt x="374" y="439"/>
                  </a:cubicBezTo>
                  <a:cubicBezTo>
                    <a:pt x="384" y="441"/>
                    <a:pt x="393" y="443"/>
                    <a:pt x="404" y="445"/>
                  </a:cubicBezTo>
                  <a:close/>
                  <a:moveTo>
                    <a:pt x="501" y="256"/>
                  </a:moveTo>
                  <a:cubicBezTo>
                    <a:pt x="506" y="254"/>
                    <a:pt x="509" y="253"/>
                    <a:pt x="511" y="251"/>
                  </a:cubicBezTo>
                  <a:cubicBezTo>
                    <a:pt x="517" y="246"/>
                    <a:pt x="519" y="231"/>
                    <a:pt x="516" y="225"/>
                  </a:cubicBezTo>
                  <a:cubicBezTo>
                    <a:pt x="513" y="219"/>
                    <a:pt x="502" y="215"/>
                    <a:pt x="493" y="218"/>
                  </a:cubicBezTo>
                  <a:cubicBezTo>
                    <a:pt x="488" y="220"/>
                    <a:pt x="486" y="224"/>
                    <a:pt x="487" y="233"/>
                  </a:cubicBezTo>
                  <a:cubicBezTo>
                    <a:pt x="488" y="233"/>
                    <a:pt x="488" y="233"/>
                    <a:pt x="489" y="233"/>
                  </a:cubicBezTo>
                  <a:cubicBezTo>
                    <a:pt x="490" y="232"/>
                    <a:pt x="490" y="232"/>
                    <a:pt x="491" y="231"/>
                  </a:cubicBezTo>
                  <a:cubicBezTo>
                    <a:pt x="500" y="228"/>
                    <a:pt x="504" y="231"/>
                    <a:pt x="504" y="240"/>
                  </a:cubicBezTo>
                  <a:cubicBezTo>
                    <a:pt x="504" y="244"/>
                    <a:pt x="502" y="248"/>
                    <a:pt x="501" y="256"/>
                  </a:cubicBezTo>
                  <a:close/>
                  <a:moveTo>
                    <a:pt x="587" y="275"/>
                  </a:moveTo>
                  <a:cubicBezTo>
                    <a:pt x="593" y="272"/>
                    <a:pt x="596" y="266"/>
                    <a:pt x="598" y="261"/>
                  </a:cubicBezTo>
                  <a:cubicBezTo>
                    <a:pt x="601" y="255"/>
                    <a:pt x="602" y="250"/>
                    <a:pt x="597" y="245"/>
                  </a:cubicBezTo>
                  <a:cubicBezTo>
                    <a:pt x="594" y="241"/>
                    <a:pt x="586" y="240"/>
                    <a:pt x="580" y="243"/>
                  </a:cubicBezTo>
                  <a:cubicBezTo>
                    <a:pt x="574" y="245"/>
                    <a:pt x="572" y="249"/>
                    <a:pt x="576" y="255"/>
                  </a:cubicBezTo>
                  <a:cubicBezTo>
                    <a:pt x="579" y="262"/>
                    <a:pt x="583" y="268"/>
                    <a:pt x="587" y="275"/>
                  </a:cubicBezTo>
                  <a:close/>
                  <a:moveTo>
                    <a:pt x="571" y="426"/>
                  </a:moveTo>
                  <a:cubicBezTo>
                    <a:pt x="562" y="417"/>
                    <a:pt x="553" y="418"/>
                    <a:pt x="544" y="417"/>
                  </a:cubicBezTo>
                  <a:cubicBezTo>
                    <a:pt x="534" y="417"/>
                    <a:pt x="523" y="416"/>
                    <a:pt x="514" y="424"/>
                  </a:cubicBezTo>
                  <a:cubicBezTo>
                    <a:pt x="532" y="432"/>
                    <a:pt x="550" y="431"/>
                    <a:pt x="571" y="426"/>
                  </a:cubicBezTo>
                  <a:close/>
                  <a:moveTo>
                    <a:pt x="188" y="472"/>
                  </a:moveTo>
                  <a:cubicBezTo>
                    <a:pt x="195" y="472"/>
                    <a:pt x="201" y="466"/>
                    <a:pt x="202" y="460"/>
                  </a:cubicBezTo>
                  <a:cubicBezTo>
                    <a:pt x="202" y="453"/>
                    <a:pt x="195" y="446"/>
                    <a:pt x="188" y="446"/>
                  </a:cubicBezTo>
                  <a:cubicBezTo>
                    <a:pt x="180" y="447"/>
                    <a:pt x="174" y="452"/>
                    <a:pt x="174" y="459"/>
                  </a:cubicBezTo>
                  <a:cubicBezTo>
                    <a:pt x="174" y="466"/>
                    <a:pt x="180" y="472"/>
                    <a:pt x="188" y="472"/>
                  </a:cubicBezTo>
                  <a:close/>
                  <a:moveTo>
                    <a:pt x="94" y="465"/>
                  </a:moveTo>
                  <a:cubicBezTo>
                    <a:pt x="97" y="456"/>
                    <a:pt x="97" y="449"/>
                    <a:pt x="94" y="443"/>
                  </a:cubicBezTo>
                  <a:cubicBezTo>
                    <a:pt x="91" y="438"/>
                    <a:pt x="86" y="440"/>
                    <a:pt x="82" y="438"/>
                  </a:cubicBezTo>
                  <a:cubicBezTo>
                    <a:pt x="79" y="437"/>
                    <a:pt x="77" y="436"/>
                    <a:pt x="75" y="436"/>
                  </a:cubicBezTo>
                  <a:cubicBezTo>
                    <a:pt x="68" y="453"/>
                    <a:pt x="76" y="465"/>
                    <a:pt x="94" y="465"/>
                  </a:cubicBezTo>
                  <a:close/>
                  <a:moveTo>
                    <a:pt x="100" y="373"/>
                  </a:moveTo>
                  <a:cubicBezTo>
                    <a:pt x="84" y="389"/>
                    <a:pt x="86" y="406"/>
                    <a:pt x="107" y="416"/>
                  </a:cubicBezTo>
                  <a:cubicBezTo>
                    <a:pt x="105" y="401"/>
                    <a:pt x="112" y="386"/>
                    <a:pt x="100" y="373"/>
                  </a:cubicBezTo>
                  <a:close/>
                  <a:moveTo>
                    <a:pt x="314" y="258"/>
                  </a:moveTo>
                  <a:cubicBezTo>
                    <a:pt x="306" y="243"/>
                    <a:pt x="296" y="236"/>
                    <a:pt x="281" y="238"/>
                  </a:cubicBezTo>
                  <a:cubicBezTo>
                    <a:pt x="280" y="253"/>
                    <a:pt x="290" y="260"/>
                    <a:pt x="314" y="258"/>
                  </a:cubicBezTo>
                  <a:close/>
                  <a:moveTo>
                    <a:pt x="624" y="453"/>
                  </a:moveTo>
                  <a:cubicBezTo>
                    <a:pt x="615" y="466"/>
                    <a:pt x="615" y="482"/>
                    <a:pt x="624" y="491"/>
                  </a:cubicBezTo>
                  <a:cubicBezTo>
                    <a:pt x="633" y="481"/>
                    <a:pt x="633" y="464"/>
                    <a:pt x="624" y="453"/>
                  </a:cubicBezTo>
                  <a:close/>
                  <a:moveTo>
                    <a:pt x="514" y="459"/>
                  </a:moveTo>
                  <a:cubicBezTo>
                    <a:pt x="523" y="469"/>
                    <a:pt x="541" y="469"/>
                    <a:pt x="549" y="459"/>
                  </a:cubicBezTo>
                  <a:cubicBezTo>
                    <a:pt x="540" y="449"/>
                    <a:pt x="523" y="449"/>
                    <a:pt x="514" y="459"/>
                  </a:cubicBezTo>
                  <a:close/>
                  <a:moveTo>
                    <a:pt x="322" y="174"/>
                  </a:moveTo>
                  <a:cubicBezTo>
                    <a:pt x="317" y="172"/>
                    <a:pt x="305" y="173"/>
                    <a:pt x="292" y="177"/>
                  </a:cubicBezTo>
                  <a:cubicBezTo>
                    <a:pt x="293" y="184"/>
                    <a:pt x="294" y="191"/>
                    <a:pt x="295" y="199"/>
                  </a:cubicBezTo>
                  <a:cubicBezTo>
                    <a:pt x="305" y="190"/>
                    <a:pt x="314" y="182"/>
                    <a:pt x="322" y="174"/>
                  </a:cubicBezTo>
                  <a:close/>
                  <a:moveTo>
                    <a:pt x="562" y="533"/>
                  </a:moveTo>
                  <a:cubicBezTo>
                    <a:pt x="574" y="541"/>
                    <a:pt x="595" y="533"/>
                    <a:pt x="597" y="521"/>
                  </a:cubicBezTo>
                  <a:cubicBezTo>
                    <a:pt x="583" y="518"/>
                    <a:pt x="569" y="523"/>
                    <a:pt x="562" y="533"/>
                  </a:cubicBezTo>
                  <a:close/>
                  <a:moveTo>
                    <a:pt x="560" y="504"/>
                  </a:moveTo>
                  <a:cubicBezTo>
                    <a:pt x="570" y="516"/>
                    <a:pt x="589" y="519"/>
                    <a:pt x="598" y="510"/>
                  </a:cubicBezTo>
                  <a:cubicBezTo>
                    <a:pt x="588" y="500"/>
                    <a:pt x="573" y="498"/>
                    <a:pt x="560" y="504"/>
                  </a:cubicBezTo>
                  <a:close/>
                  <a:moveTo>
                    <a:pt x="595" y="459"/>
                  </a:moveTo>
                  <a:cubicBezTo>
                    <a:pt x="592" y="474"/>
                    <a:pt x="600" y="489"/>
                    <a:pt x="613" y="493"/>
                  </a:cubicBezTo>
                  <a:cubicBezTo>
                    <a:pt x="616" y="480"/>
                    <a:pt x="608" y="465"/>
                    <a:pt x="595" y="459"/>
                  </a:cubicBezTo>
                  <a:close/>
                  <a:moveTo>
                    <a:pt x="538" y="585"/>
                  </a:moveTo>
                  <a:cubicBezTo>
                    <a:pt x="529" y="590"/>
                    <a:pt x="520" y="596"/>
                    <a:pt x="512" y="601"/>
                  </a:cubicBezTo>
                  <a:cubicBezTo>
                    <a:pt x="518" y="610"/>
                    <a:pt x="522" y="611"/>
                    <a:pt x="530" y="606"/>
                  </a:cubicBezTo>
                  <a:cubicBezTo>
                    <a:pt x="540" y="601"/>
                    <a:pt x="542" y="594"/>
                    <a:pt x="538" y="585"/>
                  </a:cubicBezTo>
                  <a:close/>
                  <a:moveTo>
                    <a:pt x="250" y="521"/>
                  </a:moveTo>
                  <a:cubicBezTo>
                    <a:pt x="256" y="522"/>
                    <a:pt x="262" y="517"/>
                    <a:pt x="262" y="511"/>
                  </a:cubicBezTo>
                  <a:cubicBezTo>
                    <a:pt x="263" y="506"/>
                    <a:pt x="258" y="501"/>
                    <a:pt x="251" y="500"/>
                  </a:cubicBezTo>
                  <a:cubicBezTo>
                    <a:pt x="245" y="500"/>
                    <a:pt x="239" y="505"/>
                    <a:pt x="239" y="510"/>
                  </a:cubicBezTo>
                  <a:cubicBezTo>
                    <a:pt x="239" y="516"/>
                    <a:pt x="243" y="521"/>
                    <a:pt x="250" y="521"/>
                  </a:cubicBezTo>
                  <a:close/>
                  <a:moveTo>
                    <a:pt x="603" y="500"/>
                  </a:moveTo>
                  <a:cubicBezTo>
                    <a:pt x="603" y="490"/>
                    <a:pt x="595" y="486"/>
                    <a:pt x="588" y="481"/>
                  </a:cubicBezTo>
                  <a:cubicBezTo>
                    <a:pt x="584" y="478"/>
                    <a:pt x="579" y="474"/>
                    <a:pt x="572" y="478"/>
                  </a:cubicBezTo>
                  <a:cubicBezTo>
                    <a:pt x="577" y="492"/>
                    <a:pt x="590" y="502"/>
                    <a:pt x="603" y="500"/>
                  </a:cubicBezTo>
                  <a:close/>
                  <a:moveTo>
                    <a:pt x="508" y="552"/>
                  </a:moveTo>
                  <a:cubicBezTo>
                    <a:pt x="503" y="554"/>
                    <a:pt x="499" y="554"/>
                    <a:pt x="496" y="556"/>
                  </a:cubicBezTo>
                  <a:cubicBezTo>
                    <a:pt x="488" y="561"/>
                    <a:pt x="489" y="570"/>
                    <a:pt x="491" y="578"/>
                  </a:cubicBezTo>
                  <a:cubicBezTo>
                    <a:pt x="493" y="588"/>
                    <a:pt x="496" y="589"/>
                    <a:pt x="505" y="581"/>
                  </a:cubicBezTo>
                  <a:cubicBezTo>
                    <a:pt x="495" y="571"/>
                    <a:pt x="505" y="563"/>
                    <a:pt x="508" y="552"/>
                  </a:cubicBezTo>
                  <a:close/>
                  <a:moveTo>
                    <a:pt x="278" y="482"/>
                  </a:moveTo>
                  <a:cubicBezTo>
                    <a:pt x="272" y="482"/>
                    <a:pt x="268" y="488"/>
                    <a:pt x="268" y="494"/>
                  </a:cubicBezTo>
                  <a:cubicBezTo>
                    <a:pt x="269" y="499"/>
                    <a:pt x="274" y="503"/>
                    <a:pt x="279" y="503"/>
                  </a:cubicBezTo>
                  <a:cubicBezTo>
                    <a:pt x="284" y="503"/>
                    <a:pt x="289" y="497"/>
                    <a:pt x="288" y="491"/>
                  </a:cubicBezTo>
                  <a:cubicBezTo>
                    <a:pt x="287" y="486"/>
                    <a:pt x="282" y="481"/>
                    <a:pt x="278" y="482"/>
                  </a:cubicBezTo>
                  <a:close/>
                  <a:moveTo>
                    <a:pt x="559" y="306"/>
                  </a:moveTo>
                  <a:cubicBezTo>
                    <a:pt x="548" y="309"/>
                    <a:pt x="538" y="312"/>
                    <a:pt x="528" y="315"/>
                  </a:cubicBezTo>
                  <a:cubicBezTo>
                    <a:pt x="532" y="322"/>
                    <a:pt x="536" y="324"/>
                    <a:pt x="544" y="323"/>
                  </a:cubicBezTo>
                  <a:cubicBezTo>
                    <a:pt x="553" y="320"/>
                    <a:pt x="558" y="315"/>
                    <a:pt x="559" y="306"/>
                  </a:cubicBezTo>
                  <a:close/>
                  <a:moveTo>
                    <a:pt x="320" y="502"/>
                  </a:moveTo>
                  <a:cubicBezTo>
                    <a:pt x="316" y="506"/>
                    <a:pt x="317" y="511"/>
                    <a:pt x="321" y="514"/>
                  </a:cubicBezTo>
                  <a:cubicBezTo>
                    <a:pt x="326" y="518"/>
                    <a:pt x="332" y="522"/>
                    <a:pt x="338" y="524"/>
                  </a:cubicBezTo>
                  <a:cubicBezTo>
                    <a:pt x="343" y="526"/>
                    <a:pt x="345" y="522"/>
                    <a:pt x="346" y="519"/>
                  </a:cubicBezTo>
                  <a:cubicBezTo>
                    <a:pt x="337" y="513"/>
                    <a:pt x="329" y="508"/>
                    <a:pt x="320" y="502"/>
                  </a:cubicBezTo>
                  <a:close/>
                  <a:moveTo>
                    <a:pt x="347" y="465"/>
                  </a:moveTo>
                  <a:cubicBezTo>
                    <a:pt x="347" y="469"/>
                    <a:pt x="347" y="473"/>
                    <a:pt x="347" y="475"/>
                  </a:cubicBezTo>
                  <a:cubicBezTo>
                    <a:pt x="350" y="481"/>
                    <a:pt x="364" y="489"/>
                    <a:pt x="370" y="488"/>
                  </a:cubicBezTo>
                  <a:cubicBezTo>
                    <a:pt x="372" y="488"/>
                    <a:pt x="373" y="485"/>
                    <a:pt x="375" y="484"/>
                  </a:cubicBezTo>
                  <a:cubicBezTo>
                    <a:pt x="366" y="478"/>
                    <a:pt x="358" y="472"/>
                    <a:pt x="347" y="465"/>
                  </a:cubicBezTo>
                  <a:close/>
                  <a:moveTo>
                    <a:pt x="557" y="638"/>
                  </a:moveTo>
                  <a:cubicBezTo>
                    <a:pt x="557" y="629"/>
                    <a:pt x="556" y="626"/>
                    <a:pt x="551" y="623"/>
                  </a:cubicBezTo>
                  <a:cubicBezTo>
                    <a:pt x="544" y="620"/>
                    <a:pt x="537" y="619"/>
                    <a:pt x="528" y="622"/>
                  </a:cubicBezTo>
                  <a:cubicBezTo>
                    <a:pt x="538" y="630"/>
                    <a:pt x="546" y="635"/>
                    <a:pt x="557" y="638"/>
                  </a:cubicBezTo>
                  <a:close/>
                  <a:moveTo>
                    <a:pt x="304" y="597"/>
                  </a:moveTo>
                  <a:cubicBezTo>
                    <a:pt x="298" y="587"/>
                    <a:pt x="293" y="579"/>
                    <a:pt x="288" y="570"/>
                  </a:cubicBezTo>
                  <a:cubicBezTo>
                    <a:pt x="285" y="573"/>
                    <a:pt x="283" y="575"/>
                    <a:pt x="280" y="578"/>
                  </a:cubicBezTo>
                  <a:cubicBezTo>
                    <a:pt x="288" y="584"/>
                    <a:pt x="287" y="599"/>
                    <a:pt x="304" y="597"/>
                  </a:cubicBezTo>
                  <a:close/>
                  <a:moveTo>
                    <a:pt x="130" y="421"/>
                  </a:moveTo>
                  <a:cubicBezTo>
                    <a:pt x="131" y="404"/>
                    <a:pt x="129" y="400"/>
                    <a:pt x="117" y="401"/>
                  </a:cubicBezTo>
                  <a:cubicBezTo>
                    <a:pt x="118" y="407"/>
                    <a:pt x="119" y="413"/>
                    <a:pt x="119" y="419"/>
                  </a:cubicBezTo>
                  <a:cubicBezTo>
                    <a:pt x="123" y="420"/>
                    <a:pt x="126" y="420"/>
                    <a:pt x="130" y="421"/>
                  </a:cubicBezTo>
                  <a:close/>
                  <a:moveTo>
                    <a:pt x="571" y="474"/>
                  </a:moveTo>
                  <a:cubicBezTo>
                    <a:pt x="572" y="473"/>
                    <a:pt x="575" y="470"/>
                    <a:pt x="576" y="467"/>
                  </a:cubicBezTo>
                  <a:cubicBezTo>
                    <a:pt x="578" y="463"/>
                    <a:pt x="574" y="458"/>
                    <a:pt x="569" y="458"/>
                  </a:cubicBezTo>
                  <a:cubicBezTo>
                    <a:pt x="565" y="458"/>
                    <a:pt x="562" y="461"/>
                    <a:pt x="561" y="465"/>
                  </a:cubicBezTo>
                  <a:cubicBezTo>
                    <a:pt x="561" y="470"/>
                    <a:pt x="564" y="474"/>
                    <a:pt x="571" y="474"/>
                  </a:cubicBezTo>
                  <a:close/>
                  <a:moveTo>
                    <a:pt x="565" y="486"/>
                  </a:moveTo>
                  <a:cubicBezTo>
                    <a:pt x="564" y="485"/>
                    <a:pt x="561" y="482"/>
                    <a:pt x="558" y="481"/>
                  </a:cubicBezTo>
                  <a:cubicBezTo>
                    <a:pt x="554" y="480"/>
                    <a:pt x="550" y="485"/>
                    <a:pt x="550" y="490"/>
                  </a:cubicBezTo>
                  <a:cubicBezTo>
                    <a:pt x="551" y="494"/>
                    <a:pt x="553" y="497"/>
                    <a:pt x="558" y="497"/>
                  </a:cubicBezTo>
                  <a:cubicBezTo>
                    <a:pt x="562" y="498"/>
                    <a:pt x="566" y="493"/>
                    <a:pt x="565" y="486"/>
                  </a:cubicBezTo>
                  <a:close/>
                  <a:moveTo>
                    <a:pt x="557" y="509"/>
                  </a:moveTo>
                  <a:cubicBezTo>
                    <a:pt x="557" y="505"/>
                    <a:pt x="552" y="500"/>
                    <a:pt x="548" y="501"/>
                  </a:cubicBezTo>
                  <a:cubicBezTo>
                    <a:pt x="543" y="502"/>
                    <a:pt x="541" y="505"/>
                    <a:pt x="541" y="509"/>
                  </a:cubicBezTo>
                  <a:cubicBezTo>
                    <a:pt x="541" y="514"/>
                    <a:pt x="544" y="517"/>
                    <a:pt x="548" y="517"/>
                  </a:cubicBezTo>
                  <a:cubicBezTo>
                    <a:pt x="553" y="518"/>
                    <a:pt x="557" y="513"/>
                    <a:pt x="557" y="509"/>
                  </a:cubicBezTo>
                  <a:close/>
                  <a:moveTo>
                    <a:pt x="83" y="311"/>
                  </a:moveTo>
                  <a:cubicBezTo>
                    <a:pt x="68" y="314"/>
                    <a:pt x="64" y="319"/>
                    <a:pt x="64" y="330"/>
                  </a:cubicBezTo>
                  <a:cubicBezTo>
                    <a:pt x="74" y="328"/>
                    <a:pt x="80" y="322"/>
                    <a:pt x="83" y="311"/>
                  </a:cubicBezTo>
                  <a:close/>
                  <a:moveTo>
                    <a:pt x="591" y="446"/>
                  </a:moveTo>
                  <a:cubicBezTo>
                    <a:pt x="591" y="441"/>
                    <a:pt x="587" y="438"/>
                    <a:pt x="583" y="438"/>
                  </a:cubicBezTo>
                  <a:cubicBezTo>
                    <a:pt x="578" y="438"/>
                    <a:pt x="576" y="441"/>
                    <a:pt x="576" y="446"/>
                  </a:cubicBezTo>
                  <a:cubicBezTo>
                    <a:pt x="575" y="450"/>
                    <a:pt x="578" y="453"/>
                    <a:pt x="582" y="454"/>
                  </a:cubicBezTo>
                  <a:cubicBezTo>
                    <a:pt x="587" y="455"/>
                    <a:pt x="591" y="451"/>
                    <a:pt x="591" y="446"/>
                  </a:cubicBezTo>
                  <a:close/>
                  <a:moveTo>
                    <a:pt x="111" y="349"/>
                  </a:moveTo>
                  <a:cubicBezTo>
                    <a:pt x="113" y="339"/>
                    <a:pt x="112" y="331"/>
                    <a:pt x="104" y="324"/>
                  </a:cubicBezTo>
                  <a:cubicBezTo>
                    <a:pt x="99" y="336"/>
                    <a:pt x="100" y="341"/>
                    <a:pt x="111" y="349"/>
                  </a:cubicBezTo>
                  <a:close/>
                  <a:moveTo>
                    <a:pt x="627" y="430"/>
                  </a:moveTo>
                  <a:cubicBezTo>
                    <a:pt x="627" y="425"/>
                    <a:pt x="622" y="421"/>
                    <a:pt x="618" y="422"/>
                  </a:cubicBezTo>
                  <a:cubicBezTo>
                    <a:pt x="614" y="423"/>
                    <a:pt x="611" y="426"/>
                    <a:pt x="612" y="430"/>
                  </a:cubicBezTo>
                  <a:cubicBezTo>
                    <a:pt x="612" y="435"/>
                    <a:pt x="614" y="438"/>
                    <a:pt x="619" y="438"/>
                  </a:cubicBezTo>
                  <a:cubicBezTo>
                    <a:pt x="623" y="438"/>
                    <a:pt x="627" y="434"/>
                    <a:pt x="627" y="430"/>
                  </a:cubicBezTo>
                  <a:close/>
                  <a:moveTo>
                    <a:pt x="628" y="510"/>
                  </a:moveTo>
                  <a:cubicBezTo>
                    <a:pt x="624" y="507"/>
                    <a:pt x="622" y="503"/>
                    <a:pt x="619" y="503"/>
                  </a:cubicBezTo>
                  <a:cubicBezTo>
                    <a:pt x="615" y="502"/>
                    <a:pt x="612" y="505"/>
                    <a:pt x="612" y="509"/>
                  </a:cubicBezTo>
                  <a:cubicBezTo>
                    <a:pt x="612" y="513"/>
                    <a:pt x="614" y="517"/>
                    <a:pt x="618" y="516"/>
                  </a:cubicBezTo>
                  <a:cubicBezTo>
                    <a:pt x="621" y="516"/>
                    <a:pt x="623" y="513"/>
                    <a:pt x="628" y="510"/>
                  </a:cubicBezTo>
                  <a:close/>
                  <a:moveTo>
                    <a:pt x="308" y="567"/>
                  </a:moveTo>
                  <a:cubicBezTo>
                    <a:pt x="304" y="568"/>
                    <a:pt x="301" y="568"/>
                    <a:pt x="297" y="569"/>
                  </a:cubicBezTo>
                  <a:cubicBezTo>
                    <a:pt x="298" y="573"/>
                    <a:pt x="299" y="577"/>
                    <a:pt x="301" y="579"/>
                  </a:cubicBezTo>
                  <a:cubicBezTo>
                    <a:pt x="302" y="581"/>
                    <a:pt x="305" y="580"/>
                    <a:pt x="308" y="580"/>
                  </a:cubicBezTo>
                  <a:cubicBezTo>
                    <a:pt x="308" y="576"/>
                    <a:pt x="308" y="572"/>
                    <a:pt x="308" y="5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765842" y="4829933"/>
              <a:ext cx="796920" cy="796352"/>
              <a:chOff x="2993276" y="-1227910"/>
              <a:chExt cx="1414241" cy="1413231"/>
            </a:xfrm>
            <a:grpFill/>
          </p:grpSpPr>
          <p:sp>
            <p:nvSpPr>
              <p:cNvPr id="40" name="Freeform 6"/>
              <p:cNvSpPr>
                <a:spLocks noEditPoints="1"/>
              </p:cNvSpPr>
              <p:nvPr/>
            </p:nvSpPr>
            <p:spPr bwMode="auto">
              <a:xfrm>
                <a:off x="2993276" y="-1227910"/>
                <a:ext cx="1414241" cy="1413231"/>
              </a:xfrm>
              <a:custGeom>
                <a:avLst/>
                <a:gdLst>
                  <a:gd name="T0" fmla="*/ 693 w 778"/>
                  <a:gd name="T1" fmla="*/ 0 h 777"/>
                  <a:gd name="T2" fmla="*/ 699 w 778"/>
                  <a:gd name="T3" fmla="*/ 2 h 777"/>
                  <a:gd name="T4" fmla="*/ 778 w 778"/>
                  <a:gd name="T5" fmla="*/ 90 h 777"/>
                  <a:gd name="T6" fmla="*/ 778 w 778"/>
                  <a:gd name="T7" fmla="*/ 687 h 777"/>
                  <a:gd name="T8" fmla="*/ 693 w 778"/>
                  <a:gd name="T9" fmla="*/ 777 h 777"/>
                  <a:gd name="T10" fmla="*/ 671 w 778"/>
                  <a:gd name="T11" fmla="*/ 777 h 777"/>
                  <a:gd name="T12" fmla="*/ 105 w 778"/>
                  <a:gd name="T13" fmla="*/ 777 h 777"/>
                  <a:gd name="T14" fmla="*/ 52 w 778"/>
                  <a:gd name="T15" fmla="*/ 768 h 777"/>
                  <a:gd name="T16" fmla="*/ 5 w 778"/>
                  <a:gd name="T17" fmla="*/ 710 h 777"/>
                  <a:gd name="T18" fmla="*/ 0 w 778"/>
                  <a:gd name="T19" fmla="*/ 698 h 777"/>
                  <a:gd name="T20" fmla="*/ 0 w 778"/>
                  <a:gd name="T21" fmla="*/ 79 h 777"/>
                  <a:gd name="T22" fmla="*/ 5 w 778"/>
                  <a:gd name="T23" fmla="*/ 67 h 777"/>
                  <a:gd name="T24" fmla="*/ 79 w 778"/>
                  <a:gd name="T25" fmla="*/ 2 h 777"/>
                  <a:gd name="T26" fmla="*/ 86 w 778"/>
                  <a:gd name="T27" fmla="*/ 0 h 777"/>
                  <a:gd name="T28" fmla="*/ 693 w 778"/>
                  <a:gd name="T29" fmla="*/ 0 h 777"/>
                  <a:gd name="T30" fmla="*/ 390 w 778"/>
                  <a:gd name="T31" fmla="*/ 756 h 777"/>
                  <a:gd name="T32" fmla="*/ 686 w 778"/>
                  <a:gd name="T33" fmla="*/ 756 h 777"/>
                  <a:gd name="T34" fmla="*/ 753 w 778"/>
                  <a:gd name="T35" fmla="*/ 710 h 777"/>
                  <a:gd name="T36" fmla="*/ 757 w 778"/>
                  <a:gd name="T37" fmla="*/ 679 h 777"/>
                  <a:gd name="T38" fmla="*/ 757 w 778"/>
                  <a:gd name="T39" fmla="*/ 99 h 777"/>
                  <a:gd name="T40" fmla="*/ 757 w 778"/>
                  <a:gd name="T41" fmla="*/ 90 h 777"/>
                  <a:gd name="T42" fmla="*/ 714 w 778"/>
                  <a:gd name="T43" fmla="*/ 27 h 777"/>
                  <a:gd name="T44" fmla="*/ 680 w 778"/>
                  <a:gd name="T45" fmla="*/ 21 h 777"/>
                  <a:gd name="T46" fmla="*/ 102 w 778"/>
                  <a:gd name="T47" fmla="*/ 21 h 777"/>
                  <a:gd name="T48" fmla="*/ 90 w 778"/>
                  <a:gd name="T49" fmla="*/ 22 h 777"/>
                  <a:gd name="T50" fmla="*/ 25 w 778"/>
                  <a:gd name="T51" fmla="*/ 76 h 777"/>
                  <a:gd name="T52" fmla="*/ 23 w 778"/>
                  <a:gd name="T53" fmla="*/ 98 h 777"/>
                  <a:gd name="T54" fmla="*/ 23 w 778"/>
                  <a:gd name="T55" fmla="*/ 677 h 777"/>
                  <a:gd name="T56" fmla="*/ 23 w 778"/>
                  <a:gd name="T57" fmla="*/ 688 h 777"/>
                  <a:gd name="T58" fmla="*/ 38 w 778"/>
                  <a:gd name="T59" fmla="*/ 729 h 777"/>
                  <a:gd name="T60" fmla="*/ 95 w 778"/>
                  <a:gd name="T61" fmla="*/ 756 h 777"/>
                  <a:gd name="T62" fmla="*/ 390 w 778"/>
                  <a:gd name="T63" fmla="*/ 756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78" h="777">
                    <a:moveTo>
                      <a:pt x="693" y="0"/>
                    </a:moveTo>
                    <a:cubicBezTo>
                      <a:pt x="695" y="0"/>
                      <a:pt x="697" y="1"/>
                      <a:pt x="699" y="2"/>
                    </a:cubicBezTo>
                    <a:cubicBezTo>
                      <a:pt x="741" y="6"/>
                      <a:pt x="778" y="43"/>
                      <a:pt x="778" y="90"/>
                    </a:cubicBezTo>
                    <a:cubicBezTo>
                      <a:pt x="778" y="289"/>
                      <a:pt x="778" y="488"/>
                      <a:pt x="778" y="687"/>
                    </a:cubicBezTo>
                    <a:cubicBezTo>
                      <a:pt x="778" y="738"/>
                      <a:pt x="737" y="775"/>
                      <a:pt x="693" y="777"/>
                    </a:cubicBezTo>
                    <a:cubicBezTo>
                      <a:pt x="686" y="777"/>
                      <a:pt x="678" y="777"/>
                      <a:pt x="671" y="777"/>
                    </a:cubicBezTo>
                    <a:cubicBezTo>
                      <a:pt x="482" y="777"/>
                      <a:pt x="293" y="777"/>
                      <a:pt x="105" y="777"/>
                    </a:cubicBezTo>
                    <a:cubicBezTo>
                      <a:pt x="87" y="777"/>
                      <a:pt x="69" y="776"/>
                      <a:pt x="52" y="768"/>
                    </a:cubicBezTo>
                    <a:cubicBezTo>
                      <a:pt x="28" y="755"/>
                      <a:pt x="13" y="736"/>
                      <a:pt x="5" y="710"/>
                    </a:cubicBezTo>
                    <a:cubicBezTo>
                      <a:pt x="4" y="706"/>
                      <a:pt x="1" y="702"/>
                      <a:pt x="0" y="698"/>
                    </a:cubicBezTo>
                    <a:cubicBezTo>
                      <a:pt x="0" y="491"/>
                      <a:pt x="0" y="285"/>
                      <a:pt x="0" y="79"/>
                    </a:cubicBezTo>
                    <a:cubicBezTo>
                      <a:pt x="1" y="75"/>
                      <a:pt x="4" y="71"/>
                      <a:pt x="5" y="67"/>
                    </a:cubicBezTo>
                    <a:cubicBezTo>
                      <a:pt x="14" y="33"/>
                      <a:pt x="45" y="6"/>
                      <a:pt x="79" y="2"/>
                    </a:cubicBezTo>
                    <a:cubicBezTo>
                      <a:pt x="82" y="1"/>
                      <a:pt x="84" y="0"/>
                      <a:pt x="86" y="0"/>
                    </a:cubicBezTo>
                    <a:cubicBezTo>
                      <a:pt x="288" y="0"/>
                      <a:pt x="491" y="0"/>
                      <a:pt x="693" y="0"/>
                    </a:cubicBezTo>
                    <a:close/>
                    <a:moveTo>
                      <a:pt x="390" y="756"/>
                    </a:moveTo>
                    <a:cubicBezTo>
                      <a:pt x="489" y="756"/>
                      <a:pt x="588" y="755"/>
                      <a:pt x="686" y="756"/>
                    </a:cubicBezTo>
                    <a:cubicBezTo>
                      <a:pt x="713" y="756"/>
                      <a:pt x="742" y="740"/>
                      <a:pt x="753" y="710"/>
                    </a:cubicBezTo>
                    <a:cubicBezTo>
                      <a:pt x="756" y="700"/>
                      <a:pt x="757" y="690"/>
                      <a:pt x="757" y="679"/>
                    </a:cubicBezTo>
                    <a:cubicBezTo>
                      <a:pt x="758" y="486"/>
                      <a:pt x="757" y="293"/>
                      <a:pt x="757" y="99"/>
                    </a:cubicBezTo>
                    <a:cubicBezTo>
                      <a:pt x="757" y="96"/>
                      <a:pt x="758" y="93"/>
                      <a:pt x="757" y="90"/>
                    </a:cubicBezTo>
                    <a:cubicBezTo>
                      <a:pt x="755" y="60"/>
                      <a:pt x="741" y="39"/>
                      <a:pt x="714" y="27"/>
                    </a:cubicBezTo>
                    <a:cubicBezTo>
                      <a:pt x="703" y="22"/>
                      <a:pt x="692" y="21"/>
                      <a:pt x="680" y="21"/>
                    </a:cubicBezTo>
                    <a:cubicBezTo>
                      <a:pt x="487" y="21"/>
                      <a:pt x="295" y="21"/>
                      <a:pt x="102" y="21"/>
                    </a:cubicBezTo>
                    <a:cubicBezTo>
                      <a:pt x="98" y="21"/>
                      <a:pt x="94" y="21"/>
                      <a:pt x="90" y="22"/>
                    </a:cubicBezTo>
                    <a:cubicBezTo>
                      <a:pt x="58" y="23"/>
                      <a:pt x="32" y="45"/>
                      <a:pt x="25" y="76"/>
                    </a:cubicBezTo>
                    <a:cubicBezTo>
                      <a:pt x="23" y="83"/>
                      <a:pt x="23" y="91"/>
                      <a:pt x="23" y="98"/>
                    </a:cubicBezTo>
                    <a:cubicBezTo>
                      <a:pt x="23" y="291"/>
                      <a:pt x="23" y="484"/>
                      <a:pt x="23" y="677"/>
                    </a:cubicBezTo>
                    <a:cubicBezTo>
                      <a:pt x="23" y="681"/>
                      <a:pt x="23" y="684"/>
                      <a:pt x="23" y="688"/>
                    </a:cubicBezTo>
                    <a:cubicBezTo>
                      <a:pt x="23" y="703"/>
                      <a:pt x="28" y="717"/>
                      <a:pt x="38" y="729"/>
                    </a:cubicBezTo>
                    <a:cubicBezTo>
                      <a:pt x="52" y="747"/>
                      <a:pt x="72" y="756"/>
                      <a:pt x="95" y="756"/>
                    </a:cubicBezTo>
                    <a:cubicBezTo>
                      <a:pt x="194" y="756"/>
                      <a:pt x="292" y="756"/>
                      <a:pt x="390" y="7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1" name="Freeform 7"/>
              <p:cNvSpPr>
                <a:spLocks noEditPoints="1"/>
              </p:cNvSpPr>
              <p:nvPr/>
            </p:nvSpPr>
            <p:spPr bwMode="auto">
              <a:xfrm>
                <a:off x="3066378" y="-1022605"/>
                <a:ext cx="1273660" cy="999808"/>
              </a:xfrm>
              <a:custGeom>
                <a:avLst/>
                <a:gdLst>
                  <a:gd name="T0" fmla="*/ 699 w 701"/>
                  <a:gd name="T1" fmla="*/ 291 h 550"/>
                  <a:gd name="T2" fmla="*/ 601 w 701"/>
                  <a:gd name="T3" fmla="*/ 494 h 550"/>
                  <a:gd name="T4" fmla="*/ 315 w 701"/>
                  <a:gd name="T5" fmla="*/ 548 h 550"/>
                  <a:gd name="T6" fmla="*/ 114 w 701"/>
                  <a:gd name="T7" fmla="*/ 488 h 550"/>
                  <a:gd name="T8" fmla="*/ 59 w 701"/>
                  <a:gd name="T9" fmla="*/ 196 h 550"/>
                  <a:gd name="T10" fmla="*/ 156 w 701"/>
                  <a:gd name="T11" fmla="*/ 78 h 550"/>
                  <a:gd name="T12" fmla="*/ 314 w 701"/>
                  <a:gd name="T13" fmla="*/ 48 h 550"/>
                  <a:gd name="T14" fmla="*/ 388 w 701"/>
                  <a:gd name="T15" fmla="*/ 54 h 550"/>
                  <a:gd name="T16" fmla="*/ 481 w 701"/>
                  <a:gd name="T17" fmla="*/ 41 h 550"/>
                  <a:gd name="T18" fmla="*/ 529 w 701"/>
                  <a:gd name="T19" fmla="*/ 150 h 550"/>
                  <a:gd name="T20" fmla="*/ 405 w 701"/>
                  <a:gd name="T21" fmla="*/ 210 h 550"/>
                  <a:gd name="T22" fmla="*/ 402 w 701"/>
                  <a:gd name="T23" fmla="*/ 283 h 550"/>
                  <a:gd name="T24" fmla="*/ 319 w 701"/>
                  <a:gd name="T25" fmla="*/ 81 h 550"/>
                  <a:gd name="T26" fmla="*/ 419 w 701"/>
                  <a:gd name="T27" fmla="*/ 163 h 550"/>
                  <a:gd name="T28" fmla="*/ 480 w 701"/>
                  <a:gd name="T29" fmla="*/ 165 h 550"/>
                  <a:gd name="T30" fmla="*/ 283 w 701"/>
                  <a:gd name="T31" fmla="*/ 95 h 550"/>
                  <a:gd name="T32" fmla="*/ 97 w 701"/>
                  <a:gd name="T33" fmla="*/ 262 h 550"/>
                  <a:gd name="T34" fmla="*/ 206 w 701"/>
                  <a:gd name="T35" fmla="*/ 308 h 550"/>
                  <a:gd name="T36" fmla="*/ 271 w 701"/>
                  <a:gd name="T37" fmla="*/ 443 h 550"/>
                  <a:gd name="T38" fmla="*/ 345 w 701"/>
                  <a:gd name="T39" fmla="*/ 168 h 550"/>
                  <a:gd name="T40" fmla="*/ 329 w 701"/>
                  <a:gd name="T41" fmla="*/ 194 h 550"/>
                  <a:gd name="T42" fmla="*/ 26 w 701"/>
                  <a:gd name="T43" fmla="*/ 255 h 550"/>
                  <a:gd name="T44" fmla="*/ 159 w 701"/>
                  <a:gd name="T45" fmla="*/ 277 h 550"/>
                  <a:gd name="T46" fmla="*/ 308 w 701"/>
                  <a:gd name="T47" fmla="*/ 220 h 550"/>
                  <a:gd name="T48" fmla="*/ 438 w 701"/>
                  <a:gd name="T49" fmla="*/ 42 h 550"/>
                  <a:gd name="T50" fmla="*/ 148 w 701"/>
                  <a:gd name="T51" fmla="*/ 129 h 550"/>
                  <a:gd name="T52" fmla="*/ 585 w 701"/>
                  <a:gd name="T53" fmla="*/ 466 h 550"/>
                  <a:gd name="T54" fmla="*/ 515 w 701"/>
                  <a:gd name="T55" fmla="*/ 480 h 550"/>
                  <a:gd name="T56" fmla="*/ 368 w 701"/>
                  <a:gd name="T57" fmla="*/ 425 h 550"/>
                  <a:gd name="T58" fmla="*/ 297 w 701"/>
                  <a:gd name="T59" fmla="*/ 537 h 550"/>
                  <a:gd name="T60" fmla="*/ 580 w 701"/>
                  <a:gd name="T61" fmla="*/ 215 h 550"/>
                  <a:gd name="T62" fmla="*/ 187 w 701"/>
                  <a:gd name="T63" fmla="*/ 167 h 550"/>
                  <a:gd name="T64" fmla="*/ 176 w 701"/>
                  <a:gd name="T65" fmla="*/ 174 h 550"/>
                  <a:gd name="T66" fmla="*/ 525 w 701"/>
                  <a:gd name="T67" fmla="*/ 276 h 550"/>
                  <a:gd name="T68" fmla="*/ 535 w 701"/>
                  <a:gd name="T69" fmla="*/ 411 h 550"/>
                  <a:gd name="T70" fmla="*/ 676 w 701"/>
                  <a:gd name="T71" fmla="*/ 267 h 550"/>
                  <a:gd name="T72" fmla="*/ 484 w 701"/>
                  <a:gd name="T73" fmla="*/ 320 h 550"/>
                  <a:gd name="T74" fmla="*/ 542 w 701"/>
                  <a:gd name="T75" fmla="*/ 95 h 550"/>
                  <a:gd name="T76" fmla="*/ 306 w 701"/>
                  <a:gd name="T77" fmla="*/ 450 h 550"/>
                  <a:gd name="T78" fmla="*/ 447 w 701"/>
                  <a:gd name="T79" fmla="*/ 92 h 550"/>
                  <a:gd name="T80" fmla="*/ 520 w 701"/>
                  <a:gd name="T81" fmla="*/ 206 h 550"/>
                  <a:gd name="T82" fmla="*/ 620 w 701"/>
                  <a:gd name="T83" fmla="*/ 296 h 550"/>
                  <a:gd name="T84" fmla="*/ 142 w 701"/>
                  <a:gd name="T85" fmla="*/ 228 h 550"/>
                  <a:gd name="T86" fmla="*/ 226 w 701"/>
                  <a:gd name="T87" fmla="*/ 366 h 550"/>
                  <a:gd name="T88" fmla="*/ 569 w 701"/>
                  <a:gd name="T89" fmla="*/ 199 h 550"/>
                  <a:gd name="T90" fmla="*/ 444 w 701"/>
                  <a:gd name="T91" fmla="*/ 292 h 550"/>
                  <a:gd name="T92" fmla="*/ 255 w 701"/>
                  <a:gd name="T93" fmla="*/ 331 h 550"/>
                  <a:gd name="T94" fmla="*/ 206 w 701"/>
                  <a:gd name="T95" fmla="*/ 413 h 550"/>
                  <a:gd name="T96" fmla="*/ 427 w 701"/>
                  <a:gd name="T97" fmla="*/ 323 h 550"/>
                  <a:gd name="T98" fmla="*/ 640 w 701"/>
                  <a:gd name="T99" fmla="*/ 313 h 550"/>
                  <a:gd name="T100" fmla="*/ 351 w 701"/>
                  <a:gd name="T101" fmla="*/ 162 h 550"/>
                  <a:gd name="T102" fmla="*/ 353 w 701"/>
                  <a:gd name="T103" fmla="*/ 531 h 550"/>
                  <a:gd name="T104" fmla="*/ 553 w 701"/>
                  <a:gd name="T105" fmla="*/ 268 h 550"/>
                  <a:gd name="T106" fmla="*/ 552 w 701"/>
                  <a:gd name="T107" fmla="*/ 221 h 550"/>
                  <a:gd name="T108" fmla="*/ 595 w 701"/>
                  <a:gd name="T109" fmla="*/ 370 h 550"/>
                  <a:gd name="T110" fmla="*/ 352 w 701"/>
                  <a:gd name="T111" fmla="*/ 471 h 550"/>
                  <a:gd name="T112" fmla="*/ 349 w 701"/>
                  <a:gd name="T113" fmla="*/ 24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01" h="550">
                    <a:moveTo>
                      <a:pt x="542" y="77"/>
                    </a:moveTo>
                    <a:cubicBezTo>
                      <a:pt x="544" y="78"/>
                      <a:pt x="544" y="78"/>
                      <a:pt x="544" y="78"/>
                    </a:cubicBezTo>
                    <a:cubicBezTo>
                      <a:pt x="557" y="77"/>
                      <a:pt x="566" y="81"/>
                      <a:pt x="571" y="94"/>
                    </a:cubicBezTo>
                    <a:cubicBezTo>
                      <a:pt x="576" y="108"/>
                      <a:pt x="576" y="121"/>
                      <a:pt x="565" y="133"/>
                    </a:cubicBezTo>
                    <a:cubicBezTo>
                      <a:pt x="563" y="135"/>
                      <a:pt x="560" y="137"/>
                      <a:pt x="559" y="139"/>
                    </a:cubicBezTo>
                    <a:cubicBezTo>
                      <a:pt x="565" y="144"/>
                      <a:pt x="572" y="148"/>
                      <a:pt x="576" y="154"/>
                    </a:cubicBezTo>
                    <a:cubicBezTo>
                      <a:pt x="580" y="160"/>
                      <a:pt x="580" y="168"/>
                      <a:pt x="582" y="176"/>
                    </a:cubicBezTo>
                    <a:cubicBezTo>
                      <a:pt x="612" y="180"/>
                      <a:pt x="635" y="198"/>
                      <a:pt x="655" y="220"/>
                    </a:cubicBezTo>
                    <a:cubicBezTo>
                      <a:pt x="663" y="230"/>
                      <a:pt x="672" y="240"/>
                      <a:pt x="680" y="250"/>
                    </a:cubicBezTo>
                    <a:cubicBezTo>
                      <a:pt x="690" y="262"/>
                      <a:pt x="697" y="275"/>
                      <a:pt x="699" y="291"/>
                    </a:cubicBezTo>
                    <a:cubicBezTo>
                      <a:pt x="701" y="307"/>
                      <a:pt x="697" y="322"/>
                      <a:pt x="685" y="334"/>
                    </a:cubicBezTo>
                    <a:cubicBezTo>
                      <a:pt x="674" y="346"/>
                      <a:pt x="664" y="358"/>
                      <a:pt x="648" y="365"/>
                    </a:cubicBezTo>
                    <a:cubicBezTo>
                      <a:pt x="646" y="367"/>
                      <a:pt x="644" y="370"/>
                      <a:pt x="642" y="373"/>
                    </a:cubicBezTo>
                    <a:cubicBezTo>
                      <a:pt x="636" y="382"/>
                      <a:pt x="629" y="392"/>
                      <a:pt x="616" y="397"/>
                    </a:cubicBezTo>
                    <a:cubicBezTo>
                      <a:pt x="620" y="400"/>
                      <a:pt x="623" y="402"/>
                      <a:pt x="625" y="404"/>
                    </a:cubicBezTo>
                    <a:cubicBezTo>
                      <a:pt x="635" y="412"/>
                      <a:pt x="644" y="421"/>
                      <a:pt x="651" y="432"/>
                    </a:cubicBezTo>
                    <a:cubicBezTo>
                      <a:pt x="658" y="447"/>
                      <a:pt x="658" y="462"/>
                      <a:pt x="650" y="476"/>
                    </a:cubicBezTo>
                    <a:cubicBezTo>
                      <a:pt x="646" y="482"/>
                      <a:pt x="642" y="488"/>
                      <a:pt x="637" y="493"/>
                    </a:cubicBezTo>
                    <a:cubicBezTo>
                      <a:pt x="627" y="505"/>
                      <a:pt x="618" y="506"/>
                      <a:pt x="605" y="497"/>
                    </a:cubicBezTo>
                    <a:cubicBezTo>
                      <a:pt x="604" y="496"/>
                      <a:pt x="602" y="495"/>
                      <a:pt x="601" y="494"/>
                    </a:cubicBezTo>
                    <a:cubicBezTo>
                      <a:pt x="579" y="527"/>
                      <a:pt x="547" y="529"/>
                      <a:pt x="511" y="520"/>
                    </a:cubicBezTo>
                    <a:cubicBezTo>
                      <a:pt x="511" y="512"/>
                      <a:pt x="509" y="504"/>
                      <a:pt x="510" y="497"/>
                    </a:cubicBezTo>
                    <a:cubicBezTo>
                      <a:pt x="511" y="490"/>
                      <a:pt x="508" y="486"/>
                      <a:pt x="502" y="486"/>
                    </a:cubicBezTo>
                    <a:cubicBezTo>
                      <a:pt x="488" y="485"/>
                      <a:pt x="482" y="475"/>
                      <a:pt x="477" y="463"/>
                    </a:cubicBezTo>
                    <a:cubicBezTo>
                      <a:pt x="453" y="468"/>
                      <a:pt x="429" y="467"/>
                      <a:pt x="403" y="464"/>
                    </a:cubicBezTo>
                    <a:cubicBezTo>
                      <a:pt x="406" y="469"/>
                      <a:pt x="407" y="473"/>
                      <a:pt x="409" y="476"/>
                    </a:cubicBezTo>
                    <a:cubicBezTo>
                      <a:pt x="413" y="488"/>
                      <a:pt x="417" y="500"/>
                      <a:pt x="413" y="512"/>
                    </a:cubicBezTo>
                    <a:cubicBezTo>
                      <a:pt x="408" y="529"/>
                      <a:pt x="390" y="540"/>
                      <a:pt x="373" y="537"/>
                    </a:cubicBezTo>
                    <a:cubicBezTo>
                      <a:pt x="370" y="536"/>
                      <a:pt x="367" y="537"/>
                      <a:pt x="364" y="538"/>
                    </a:cubicBezTo>
                    <a:cubicBezTo>
                      <a:pt x="349" y="550"/>
                      <a:pt x="332" y="550"/>
                      <a:pt x="315" y="548"/>
                    </a:cubicBezTo>
                    <a:cubicBezTo>
                      <a:pt x="304" y="546"/>
                      <a:pt x="293" y="542"/>
                      <a:pt x="283" y="540"/>
                    </a:cubicBezTo>
                    <a:cubicBezTo>
                      <a:pt x="275" y="538"/>
                      <a:pt x="272" y="534"/>
                      <a:pt x="272" y="527"/>
                    </a:cubicBezTo>
                    <a:cubicBezTo>
                      <a:pt x="272" y="518"/>
                      <a:pt x="272" y="508"/>
                      <a:pt x="272" y="499"/>
                    </a:cubicBezTo>
                    <a:cubicBezTo>
                      <a:pt x="272" y="496"/>
                      <a:pt x="272" y="493"/>
                      <a:pt x="272" y="490"/>
                    </a:cubicBezTo>
                    <a:cubicBezTo>
                      <a:pt x="266" y="490"/>
                      <a:pt x="261" y="490"/>
                      <a:pt x="254" y="490"/>
                    </a:cubicBezTo>
                    <a:cubicBezTo>
                      <a:pt x="258" y="482"/>
                      <a:pt x="261" y="474"/>
                      <a:pt x="265" y="466"/>
                    </a:cubicBezTo>
                    <a:cubicBezTo>
                      <a:pt x="259" y="463"/>
                      <a:pt x="255" y="466"/>
                      <a:pt x="253" y="469"/>
                    </a:cubicBezTo>
                    <a:cubicBezTo>
                      <a:pt x="244" y="483"/>
                      <a:pt x="231" y="485"/>
                      <a:pt x="216" y="485"/>
                    </a:cubicBezTo>
                    <a:cubicBezTo>
                      <a:pt x="188" y="485"/>
                      <a:pt x="159" y="485"/>
                      <a:pt x="130" y="486"/>
                    </a:cubicBezTo>
                    <a:cubicBezTo>
                      <a:pt x="125" y="486"/>
                      <a:pt x="119" y="487"/>
                      <a:pt x="114" y="488"/>
                    </a:cubicBezTo>
                    <a:cubicBezTo>
                      <a:pt x="97" y="493"/>
                      <a:pt x="81" y="491"/>
                      <a:pt x="66" y="484"/>
                    </a:cubicBezTo>
                    <a:cubicBezTo>
                      <a:pt x="53" y="478"/>
                      <a:pt x="46" y="467"/>
                      <a:pt x="42" y="454"/>
                    </a:cubicBezTo>
                    <a:cubicBezTo>
                      <a:pt x="36" y="433"/>
                      <a:pt x="35" y="412"/>
                      <a:pt x="38" y="391"/>
                    </a:cubicBezTo>
                    <a:cubicBezTo>
                      <a:pt x="43" y="355"/>
                      <a:pt x="57" y="323"/>
                      <a:pt x="73" y="291"/>
                    </a:cubicBezTo>
                    <a:cubicBezTo>
                      <a:pt x="75" y="287"/>
                      <a:pt x="78" y="283"/>
                      <a:pt x="80" y="277"/>
                    </a:cubicBezTo>
                    <a:cubicBezTo>
                      <a:pt x="69" y="277"/>
                      <a:pt x="59" y="278"/>
                      <a:pt x="50" y="277"/>
                    </a:cubicBezTo>
                    <a:cubicBezTo>
                      <a:pt x="41" y="276"/>
                      <a:pt x="32" y="275"/>
                      <a:pt x="23" y="271"/>
                    </a:cubicBezTo>
                    <a:cubicBezTo>
                      <a:pt x="9" y="266"/>
                      <a:pt x="2" y="254"/>
                      <a:pt x="1" y="239"/>
                    </a:cubicBezTo>
                    <a:cubicBezTo>
                      <a:pt x="0" y="223"/>
                      <a:pt x="7" y="212"/>
                      <a:pt x="20" y="204"/>
                    </a:cubicBezTo>
                    <a:cubicBezTo>
                      <a:pt x="32" y="197"/>
                      <a:pt x="45" y="194"/>
                      <a:pt x="59" y="196"/>
                    </a:cubicBezTo>
                    <a:cubicBezTo>
                      <a:pt x="66" y="197"/>
                      <a:pt x="72" y="202"/>
                      <a:pt x="78" y="206"/>
                    </a:cubicBezTo>
                    <a:cubicBezTo>
                      <a:pt x="82" y="209"/>
                      <a:pt x="86" y="213"/>
                      <a:pt x="91" y="218"/>
                    </a:cubicBezTo>
                    <a:cubicBezTo>
                      <a:pt x="100" y="199"/>
                      <a:pt x="114" y="187"/>
                      <a:pt x="133" y="179"/>
                    </a:cubicBezTo>
                    <a:cubicBezTo>
                      <a:pt x="131" y="173"/>
                      <a:pt x="129" y="169"/>
                      <a:pt x="128" y="165"/>
                    </a:cubicBezTo>
                    <a:cubicBezTo>
                      <a:pt x="120" y="140"/>
                      <a:pt x="129" y="123"/>
                      <a:pt x="153" y="115"/>
                    </a:cubicBezTo>
                    <a:cubicBezTo>
                      <a:pt x="162" y="113"/>
                      <a:pt x="171" y="111"/>
                      <a:pt x="180" y="111"/>
                    </a:cubicBezTo>
                    <a:cubicBezTo>
                      <a:pt x="188" y="110"/>
                      <a:pt x="193" y="108"/>
                      <a:pt x="197" y="103"/>
                    </a:cubicBezTo>
                    <a:cubicBezTo>
                      <a:pt x="200" y="99"/>
                      <a:pt x="204" y="95"/>
                      <a:pt x="208" y="90"/>
                    </a:cubicBezTo>
                    <a:cubicBezTo>
                      <a:pt x="205" y="89"/>
                      <a:pt x="202" y="88"/>
                      <a:pt x="200" y="88"/>
                    </a:cubicBezTo>
                    <a:cubicBezTo>
                      <a:pt x="185" y="85"/>
                      <a:pt x="170" y="82"/>
                      <a:pt x="156" y="78"/>
                    </a:cubicBezTo>
                    <a:cubicBezTo>
                      <a:pt x="149" y="76"/>
                      <a:pt x="143" y="71"/>
                      <a:pt x="138" y="66"/>
                    </a:cubicBezTo>
                    <a:cubicBezTo>
                      <a:pt x="135" y="63"/>
                      <a:pt x="135" y="58"/>
                      <a:pt x="133" y="53"/>
                    </a:cubicBezTo>
                    <a:cubicBezTo>
                      <a:pt x="139" y="52"/>
                      <a:pt x="144" y="51"/>
                      <a:pt x="148" y="52"/>
                    </a:cubicBezTo>
                    <a:cubicBezTo>
                      <a:pt x="161" y="55"/>
                      <a:pt x="173" y="58"/>
                      <a:pt x="185" y="61"/>
                    </a:cubicBezTo>
                    <a:cubicBezTo>
                      <a:pt x="199" y="66"/>
                      <a:pt x="212" y="70"/>
                      <a:pt x="225" y="75"/>
                    </a:cubicBezTo>
                    <a:cubicBezTo>
                      <a:pt x="236" y="80"/>
                      <a:pt x="247" y="78"/>
                      <a:pt x="258" y="74"/>
                    </a:cubicBezTo>
                    <a:cubicBezTo>
                      <a:pt x="269" y="69"/>
                      <a:pt x="281" y="67"/>
                      <a:pt x="293" y="64"/>
                    </a:cubicBezTo>
                    <a:cubicBezTo>
                      <a:pt x="299" y="63"/>
                      <a:pt x="306" y="64"/>
                      <a:pt x="312" y="63"/>
                    </a:cubicBezTo>
                    <a:cubicBezTo>
                      <a:pt x="315" y="62"/>
                      <a:pt x="319" y="61"/>
                      <a:pt x="325" y="59"/>
                    </a:cubicBezTo>
                    <a:cubicBezTo>
                      <a:pt x="320" y="54"/>
                      <a:pt x="317" y="51"/>
                      <a:pt x="314" y="48"/>
                    </a:cubicBezTo>
                    <a:cubicBezTo>
                      <a:pt x="310" y="45"/>
                      <a:pt x="305" y="42"/>
                      <a:pt x="302" y="39"/>
                    </a:cubicBezTo>
                    <a:cubicBezTo>
                      <a:pt x="297" y="35"/>
                      <a:pt x="293" y="30"/>
                      <a:pt x="295" y="23"/>
                    </a:cubicBezTo>
                    <a:cubicBezTo>
                      <a:pt x="297" y="16"/>
                      <a:pt x="303" y="14"/>
                      <a:pt x="310" y="13"/>
                    </a:cubicBezTo>
                    <a:cubicBezTo>
                      <a:pt x="315" y="13"/>
                      <a:pt x="320" y="13"/>
                      <a:pt x="324" y="14"/>
                    </a:cubicBezTo>
                    <a:cubicBezTo>
                      <a:pt x="328" y="14"/>
                      <a:pt x="332" y="13"/>
                      <a:pt x="335" y="10"/>
                    </a:cubicBezTo>
                    <a:cubicBezTo>
                      <a:pt x="346" y="0"/>
                      <a:pt x="352" y="1"/>
                      <a:pt x="359" y="14"/>
                    </a:cubicBezTo>
                    <a:cubicBezTo>
                      <a:pt x="360" y="16"/>
                      <a:pt x="362" y="19"/>
                      <a:pt x="363" y="22"/>
                    </a:cubicBezTo>
                    <a:cubicBezTo>
                      <a:pt x="366" y="20"/>
                      <a:pt x="369" y="18"/>
                      <a:pt x="371" y="16"/>
                    </a:cubicBezTo>
                    <a:cubicBezTo>
                      <a:pt x="383" y="10"/>
                      <a:pt x="396" y="17"/>
                      <a:pt x="394" y="30"/>
                    </a:cubicBezTo>
                    <a:cubicBezTo>
                      <a:pt x="394" y="38"/>
                      <a:pt x="390" y="46"/>
                      <a:pt x="388" y="54"/>
                    </a:cubicBezTo>
                    <a:cubicBezTo>
                      <a:pt x="387" y="58"/>
                      <a:pt x="384" y="61"/>
                      <a:pt x="382" y="65"/>
                    </a:cubicBezTo>
                    <a:cubicBezTo>
                      <a:pt x="388" y="67"/>
                      <a:pt x="392" y="69"/>
                      <a:pt x="397" y="71"/>
                    </a:cubicBezTo>
                    <a:cubicBezTo>
                      <a:pt x="401" y="73"/>
                      <a:pt x="405" y="75"/>
                      <a:pt x="411" y="78"/>
                    </a:cubicBezTo>
                    <a:cubicBezTo>
                      <a:pt x="411" y="73"/>
                      <a:pt x="411" y="68"/>
                      <a:pt x="411" y="64"/>
                    </a:cubicBezTo>
                    <a:cubicBezTo>
                      <a:pt x="410" y="52"/>
                      <a:pt x="411" y="41"/>
                      <a:pt x="416" y="30"/>
                    </a:cubicBezTo>
                    <a:cubicBezTo>
                      <a:pt x="422" y="15"/>
                      <a:pt x="432" y="9"/>
                      <a:pt x="448" y="11"/>
                    </a:cubicBezTo>
                    <a:cubicBezTo>
                      <a:pt x="460" y="12"/>
                      <a:pt x="467" y="19"/>
                      <a:pt x="468" y="31"/>
                    </a:cubicBezTo>
                    <a:cubicBezTo>
                      <a:pt x="468" y="37"/>
                      <a:pt x="468" y="43"/>
                      <a:pt x="468" y="50"/>
                    </a:cubicBezTo>
                    <a:cubicBezTo>
                      <a:pt x="471" y="49"/>
                      <a:pt x="474" y="50"/>
                      <a:pt x="476" y="48"/>
                    </a:cubicBezTo>
                    <a:cubicBezTo>
                      <a:pt x="478" y="46"/>
                      <a:pt x="480" y="44"/>
                      <a:pt x="481" y="41"/>
                    </a:cubicBezTo>
                    <a:cubicBezTo>
                      <a:pt x="484" y="34"/>
                      <a:pt x="488" y="28"/>
                      <a:pt x="495" y="27"/>
                    </a:cubicBezTo>
                    <a:cubicBezTo>
                      <a:pt x="504" y="24"/>
                      <a:pt x="514" y="22"/>
                      <a:pt x="523" y="26"/>
                    </a:cubicBezTo>
                    <a:cubicBezTo>
                      <a:pt x="529" y="29"/>
                      <a:pt x="534" y="35"/>
                      <a:pt x="537" y="40"/>
                    </a:cubicBezTo>
                    <a:cubicBezTo>
                      <a:pt x="540" y="48"/>
                      <a:pt x="541" y="56"/>
                      <a:pt x="542" y="65"/>
                    </a:cubicBezTo>
                    <a:cubicBezTo>
                      <a:pt x="543" y="69"/>
                      <a:pt x="542" y="73"/>
                      <a:pt x="542" y="77"/>
                    </a:cubicBezTo>
                    <a:close/>
                    <a:moveTo>
                      <a:pt x="511" y="148"/>
                    </a:moveTo>
                    <a:cubicBezTo>
                      <a:pt x="509" y="152"/>
                      <a:pt x="506" y="155"/>
                      <a:pt x="505" y="158"/>
                    </a:cubicBezTo>
                    <a:cubicBezTo>
                      <a:pt x="513" y="167"/>
                      <a:pt x="520" y="176"/>
                      <a:pt x="527" y="184"/>
                    </a:cubicBezTo>
                    <a:cubicBezTo>
                      <a:pt x="535" y="174"/>
                      <a:pt x="535" y="174"/>
                      <a:pt x="532" y="164"/>
                    </a:cubicBezTo>
                    <a:cubicBezTo>
                      <a:pt x="530" y="160"/>
                      <a:pt x="530" y="155"/>
                      <a:pt x="529" y="150"/>
                    </a:cubicBezTo>
                    <a:cubicBezTo>
                      <a:pt x="528" y="147"/>
                      <a:pt x="528" y="144"/>
                      <a:pt x="527" y="140"/>
                    </a:cubicBezTo>
                    <a:cubicBezTo>
                      <a:pt x="522" y="142"/>
                      <a:pt x="518" y="144"/>
                      <a:pt x="514" y="146"/>
                    </a:cubicBezTo>
                    <a:cubicBezTo>
                      <a:pt x="516" y="140"/>
                      <a:pt x="519" y="135"/>
                      <a:pt x="514" y="130"/>
                    </a:cubicBezTo>
                    <a:cubicBezTo>
                      <a:pt x="508" y="126"/>
                      <a:pt x="504" y="131"/>
                      <a:pt x="499" y="132"/>
                    </a:cubicBezTo>
                    <a:cubicBezTo>
                      <a:pt x="484" y="138"/>
                      <a:pt x="473" y="133"/>
                      <a:pt x="466" y="118"/>
                    </a:cubicBezTo>
                    <a:cubicBezTo>
                      <a:pt x="465" y="115"/>
                      <a:pt x="464" y="111"/>
                      <a:pt x="462" y="107"/>
                    </a:cubicBezTo>
                    <a:cubicBezTo>
                      <a:pt x="450" y="121"/>
                      <a:pt x="451" y="130"/>
                      <a:pt x="465" y="139"/>
                    </a:cubicBezTo>
                    <a:cubicBezTo>
                      <a:pt x="479" y="149"/>
                      <a:pt x="495" y="150"/>
                      <a:pt x="511" y="148"/>
                    </a:cubicBezTo>
                    <a:close/>
                    <a:moveTo>
                      <a:pt x="420" y="229"/>
                    </a:moveTo>
                    <a:cubicBezTo>
                      <a:pt x="415" y="223"/>
                      <a:pt x="410" y="216"/>
                      <a:pt x="405" y="210"/>
                    </a:cubicBezTo>
                    <a:cubicBezTo>
                      <a:pt x="403" y="207"/>
                      <a:pt x="400" y="203"/>
                      <a:pt x="397" y="199"/>
                    </a:cubicBezTo>
                    <a:cubicBezTo>
                      <a:pt x="392" y="209"/>
                      <a:pt x="388" y="217"/>
                      <a:pt x="384" y="225"/>
                    </a:cubicBezTo>
                    <a:cubicBezTo>
                      <a:pt x="379" y="233"/>
                      <a:pt x="374" y="241"/>
                      <a:pt x="369" y="248"/>
                    </a:cubicBezTo>
                    <a:cubicBezTo>
                      <a:pt x="364" y="256"/>
                      <a:pt x="359" y="262"/>
                      <a:pt x="353" y="269"/>
                    </a:cubicBezTo>
                    <a:cubicBezTo>
                      <a:pt x="347" y="276"/>
                      <a:pt x="340" y="282"/>
                      <a:pt x="333" y="289"/>
                    </a:cubicBezTo>
                    <a:cubicBezTo>
                      <a:pt x="326" y="295"/>
                      <a:pt x="319" y="300"/>
                      <a:pt x="312" y="306"/>
                    </a:cubicBezTo>
                    <a:cubicBezTo>
                      <a:pt x="305" y="311"/>
                      <a:pt x="297" y="316"/>
                      <a:pt x="289" y="321"/>
                    </a:cubicBezTo>
                    <a:cubicBezTo>
                      <a:pt x="301" y="331"/>
                      <a:pt x="313" y="333"/>
                      <a:pt x="326" y="329"/>
                    </a:cubicBezTo>
                    <a:cubicBezTo>
                      <a:pt x="336" y="325"/>
                      <a:pt x="346" y="320"/>
                      <a:pt x="353" y="311"/>
                    </a:cubicBezTo>
                    <a:cubicBezTo>
                      <a:pt x="366" y="295"/>
                      <a:pt x="382" y="285"/>
                      <a:pt x="402" y="283"/>
                    </a:cubicBezTo>
                    <a:cubicBezTo>
                      <a:pt x="414" y="282"/>
                      <a:pt x="420" y="275"/>
                      <a:pt x="423" y="265"/>
                    </a:cubicBezTo>
                    <a:cubicBezTo>
                      <a:pt x="426" y="253"/>
                      <a:pt x="427" y="240"/>
                      <a:pt x="420" y="229"/>
                    </a:cubicBezTo>
                    <a:cubicBezTo>
                      <a:pt x="423" y="232"/>
                      <a:pt x="426" y="235"/>
                      <a:pt x="429" y="237"/>
                    </a:cubicBezTo>
                    <a:cubicBezTo>
                      <a:pt x="433" y="239"/>
                      <a:pt x="437" y="241"/>
                      <a:pt x="441" y="236"/>
                    </a:cubicBezTo>
                    <a:cubicBezTo>
                      <a:pt x="436" y="224"/>
                      <a:pt x="424" y="213"/>
                      <a:pt x="413" y="210"/>
                    </a:cubicBezTo>
                    <a:cubicBezTo>
                      <a:pt x="413" y="210"/>
                      <a:pt x="413" y="211"/>
                      <a:pt x="413" y="212"/>
                    </a:cubicBezTo>
                    <a:cubicBezTo>
                      <a:pt x="415" y="218"/>
                      <a:pt x="418" y="224"/>
                      <a:pt x="420" y="229"/>
                    </a:cubicBezTo>
                    <a:close/>
                    <a:moveTo>
                      <a:pt x="301" y="97"/>
                    </a:moveTo>
                    <a:cubicBezTo>
                      <a:pt x="308" y="102"/>
                      <a:pt x="316" y="106"/>
                      <a:pt x="325" y="104"/>
                    </a:cubicBezTo>
                    <a:cubicBezTo>
                      <a:pt x="330" y="95"/>
                      <a:pt x="324" y="89"/>
                      <a:pt x="319" y="81"/>
                    </a:cubicBezTo>
                    <a:cubicBezTo>
                      <a:pt x="331" y="85"/>
                      <a:pt x="335" y="92"/>
                      <a:pt x="331" y="103"/>
                    </a:cubicBezTo>
                    <a:cubicBezTo>
                      <a:pt x="329" y="111"/>
                      <a:pt x="330" y="117"/>
                      <a:pt x="335" y="123"/>
                    </a:cubicBezTo>
                    <a:cubicBezTo>
                      <a:pt x="345" y="132"/>
                      <a:pt x="354" y="142"/>
                      <a:pt x="364" y="151"/>
                    </a:cubicBezTo>
                    <a:cubicBezTo>
                      <a:pt x="367" y="154"/>
                      <a:pt x="371" y="156"/>
                      <a:pt x="375" y="152"/>
                    </a:cubicBezTo>
                    <a:cubicBezTo>
                      <a:pt x="378" y="138"/>
                      <a:pt x="359" y="132"/>
                      <a:pt x="364" y="115"/>
                    </a:cubicBezTo>
                    <a:cubicBezTo>
                      <a:pt x="368" y="120"/>
                      <a:pt x="371" y="124"/>
                      <a:pt x="374" y="128"/>
                    </a:cubicBezTo>
                    <a:cubicBezTo>
                      <a:pt x="380" y="139"/>
                      <a:pt x="385" y="150"/>
                      <a:pt x="391" y="162"/>
                    </a:cubicBezTo>
                    <a:cubicBezTo>
                      <a:pt x="393" y="164"/>
                      <a:pt x="395" y="167"/>
                      <a:pt x="397" y="170"/>
                    </a:cubicBezTo>
                    <a:cubicBezTo>
                      <a:pt x="399" y="167"/>
                      <a:pt x="400" y="166"/>
                      <a:pt x="401" y="164"/>
                    </a:cubicBezTo>
                    <a:cubicBezTo>
                      <a:pt x="407" y="157"/>
                      <a:pt x="412" y="157"/>
                      <a:pt x="419" y="163"/>
                    </a:cubicBezTo>
                    <a:cubicBezTo>
                      <a:pt x="425" y="169"/>
                      <a:pt x="425" y="172"/>
                      <a:pt x="418" y="179"/>
                    </a:cubicBezTo>
                    <a:cubicBezTo>
                      <a:pt x="412" y="185"/>
                      <a:pt x="411" y="189"/>
                      <a:pt x="415" y="196"/>
                    </a:cubicBezTo>
                    <a:cubicBezTo>
                      <a:pt x="419" y="202"/>
                      <a:pt x="424" y="207"/>
                      <a:pt x="430" y="212"/>
                    </a:cubicBezTo>
                    <a:cubicBezTo>
                      <a:pt x="437" y="218"/>
                      <a:pt x="446" y="223"/>
                      <a:pt x="454" y="229"/>
                    </a:cubicBezTo>
                    <a:cubicBezTo>
                      <a:pt x="462" y="235"/>
                      <a:pt x="464" y="241"/>
                      <a:pt x="459" y="250"/>
                    </a:cubicBezTo>
                    <a:cubicBezTo>
                      <a:pt x="458" y="251"/>
                      <a:pt x="457" y="252"/>
                      <a:pt x="456" y="254"/>
                    </a:cubicBezTo>
                    <a:cubicBezTo>
                      <a:pt x="452" y="261"/>
                      <a:pt x="455" y="267"/>
                      <a:pt x="463" y="269"/>
                    </a:cubicBezTo>
                    <a:cubicBezTo>
                      <a:pt x="469" y="271"/>
                      <a:pt x="475" y="270"/>
                      <a:pt x="480" y="267"/>
                    </a:cubicBezTo>
                    <a:cubicBezTo>
                      <a:pt x="478" y="238"/>
                      <a:pt x="494" y="225"/>
                      <a:pt x="521" y="220"/>
                    </a:cubicBezTo>
                    <a:cubicBezTo>
                      <a:pt x="499" y="205"/>
                      <a:pt x="488" y="186"/>
                      <a:pt x="480" y="165"/>
                    </a:cubicBezTo>
                    <a:cubicBezTo>
                      <a:pt x="478" y="160"/>
                      <a:pt x="475" y="157"/>
                      <a:pt x="470" y="155"/>
                    </a:cubicBezTo>
                    <a:cubicBezTo>
                      <a:pt x="463" y="152"/>
                      <a:pt x="457" y="147"/>
                      <a:pt x="452" y="142"/>
                    </a:cubicBezTo>
                    <a:cubicBezTo>
                      <a:pt x="443" y="133"/>
                      <a:pt x="435" y="123"/>
                      <a:pt x="428" y="113"/>
                    </a:cubicBezTo>
                    <a:cubicBezTo>
                      <a:pt x="412" y="91"/>
                      <a:pt x="392" y="74"/>
                      <a:pt x="366" y="65"/>
                    </a:cubicBezTo>
                    <a:cubicBezTo>
                      <a:pt x="356" y="62"/>
                      <a:pt x="345" y="60"/>
                      <a:pt x="334" y="62"/>
                    </a:cubicBezTo>
                    <a:cubicBezTo>
                      <a:pt x="324" y="63"/>
                      <a:pt x="316" y="66"/>
                      <a:pt x="314" y="78"/>
                    </a:cubicBezTo>
                    <a:cubicBezTo>
                      <a:pt x="309" y="78"/>
                      <a:pt x="306" y="78"/>
                      <a:pt x="301" y="79"/>
                    </a:cubicBezTo>
                    <a:cubicBezTo>
                      <a:pt x="301" y="85"/>
                      <a:pt x="301" y="91"/>
                      <a:pt x="301" y="97"/>
                    </a:cubicBezTo>
                    <a:cubicBezTo>
                      <a:pt x="297" y="88"/>
                      <a:pt x="295" y="79"/>
                      <a:pt x="283" y="75"/>
                    </a:cubicBezTo>
                    <a:cubicBezTo>
                      <a:pt x="283" y="83"/>
                      <a:pt x="283" y="89"/>
                      <a:pt x="283" y="95"/>
                    </a:cubicBezTo>
                    <a:cubicBezTo>
                      <a:pt x="283" y="99"/>
                      <a:pt x="281" y="102"/>
                      <a:pt x="277" y="103"/>
                    </a:cubicBezTo>
                    <a:cubicBezTo>
                      <a:pt x="273" y="103"/>
                      <a:pt x="270" y="102"/>
                      <a:pt x="268" y="98"/>
                    </a:cubicBezTo>
                    <a:cubicBezTo>
                      <a:pt x="267" y="94"/>
                      <a:pt x="264" y="89"/>
                      <a:pt x="262" y="84"/>
                    </a:cubicBezTo>
                    <a:cubicBezTo>
                      <a:pt x="244" y="97"/>
                      <a:pt x="228" y="109"/>
                      <a:pt x="211" y="121"/>
                    </a:cubicBezTo>
                    <a:cubicBezTo>
                      <a:pt x="218" y="127"/>
                      <a:pt x="226" y="132"/>
                      <a:pt x="232" y="138"/>
                    </a:cubicBezTo>
                    <a:cubicBezTo>
                      <a:pt x="238" y="144"/>
                      <a:pt x="243" y="152"/>
                      <a:pt x="250" y="159"/>
                    </a:cubicBezTo>
                    <a:cubicBezTo>
                      <a:pt x="251" y="157"/>
                      <a:pt x="252" y="156"/>
                      <a:pt x="253" y="154"/>
                    </a:cubicBezTo>
                    <a:cubicBezTo>
                      <a:pt x="264" y="135"/>
                      <a:pt x="277" y="118"/>
                      <a:pt x="296" y="105"/>
                    </a:cubicBezTo>
                    <a:cubicBezTo>
                      <a:pt x="298" y="104"/>
                      <a:pt x="299" y="100"/>
                      <a:pt x="301" y="97"/>
                    </a:cubicBezTo>
                    <a:close/>
                    <a:moveTo>
                      <a:pt x="97" y="262"/>
                    </a:moveTo>
                    <a:cubicBezTo>
                      <a:pt x="96" y="264"/>
                      <a:pt x="95" y="266"/>
                      <a:pt x="94" y="267"/>
                    </a:cubicBezTo>
                    <a:cubicBezTo>
                      <a:pt x="85" y="294"/>
                      <a:pt x="75" y="320"/>
                      <a:pt x="65" y="347"/>
                    </a:cubicBezTo>
                    <a:cubicBezTo>
                      <a:pt x="58" y="367"/>
                      <a:pt x="52" y="388"/>
                      <a:pt x="51" y="410"/>
                    </a:cubicBezTo>
                    <a:cubicBezTo>
                      <a:pt x="51" y="426"/>
                      <a:pt x="54" y="442"/>
                      <a:pt x="63" y="457"/>
                    </a:cubicBezTo>
                    <a:cubicBezTo>
                      <a:pt x="73" y="473"/>
                      <a:pt x="93" y="480"/>
                      <a:pt x="110" y="474"/>
                    </a:cubicBezTo>
                    <a:cubicBezTo>
                      <a:pt x="125" y="469"/>
                      <a:pt x="128" y="460"/>
                      <a:pt x="120" y="446"/>
                    </a:cubicBezTo>
                    <a:cubicBezTo>
                      <a:pt x="117" y="441"/>
                      <a:pt x="115" y="436"/>
                      <a:pt x="114" y="430"/>
                    </a:cubicBezTo>
                    <a:cubicBezTo>
                      <a:pt x="110" y="394"/>
                      <a:pt x="121" y="365"/>
                      <a:pt x="151" y="344"/>
                    </a:cubicBezTo>
                    <a:cubicBezTo>
                      <a:pt x="157" y="339"/>
                      <a:pt x="165" y="336"/>
                      <a:pt x="172" y="332"/>
                    </a:cubicBezTo>
                    <a:cubicBezTo>
                      <a:pt x="184" y="324"/>
                      <a:pt x="195" y="317"/>
                      <a:pt x="206" y="308"/>
                    </a:cubicBezTo>
                    <a:cubicBezTo>
                      <a:pt x="217" y="298"/>
                      <a:pt x="217" y="290"/>
                      <a:pt x="207" y="277"/>
                    </a:cubicBezTo>
                    <a:cubicBezTo>
                      <a:pt x="199" y="268"/>
                      <a:pt x="193" y="267"/>
                      <a:pt x="183" y="274"/>
                    </a:cubicBezTo>
                    <a:cubicBezTo>
                      <a:pt x="160" y="288"/>
                      <a:pt x="128" y="285"/>
                      <a:pt x="107" y="268"/>
                    </a:cubicBezTo>
                    <a:cubicBezTo>
                      <a:pt x="104" y="265"/>
                      <a:pt x="101" y="264"/>
                      <a:pt x="97" y="262"/>
                    </a:cubicBezTo>
                    <a:close/>
                    <a:moveTo>
                      <a:pt x="271" y="378"/>
                    </a:moveTo>
                    <a:cubicBezTo>
                      <a:pt x="268" y="389"/>
                      <a:pt x="267" y="399"/>
                      <a:pt x="263" y="408"/>
                    </a:cubicBezTo>
                    <a:cubicBezTo>
                      <a:pt x="259" y="418"/>
                      <a:pt x="249" y="419"/>
                      <a:pt x="239" y="420"/>
                    </a:cubicBezTo>
                    <a:cubicBezTo>
                      <a:pt x="239" y="435"/>
                      <a:pt x="228" y="447"/>
                      <a:pt x="228" y="462"/>
                    </a:cubicBezTo>
                    <a:cubicBezTo>
                      <a:pt x="240" y="465"/>
                      <a:pt x="250" y="461"/>
                      <a:pt x="259" y="454"/>
                    </a:cubicBezTo>
                    <a:cubicBezTo>
                      <a:pt x="263" y="451"/>
                      <a:pt x="267" y="447"/>
                      <a:pt x="271" y="443"/>
                    </a:cubicBezTo>
                    <a:cubicBezTo>
                      <a:pt x="288" y="431"/>
                      <a:pt x="306" y="426"/>
                      <a:pt x="326" y="431"/>
                    </a:cubicBezTo>
                    <a:cubicBezTo>
                      <a:pt x="335" y="434"/>
                      <a:pt x="342" y="439"/>
                      <a:pt x="348" y="446"/>
                    </a:cubicBezTo>
                    <a:cubicBezTo>
                      <a:pt x="350" y="449"/>
                      <a:pt x="354" y="451"/>
                      <a:pt x="357" y="447"/>
                    </a:cubicBezTo>
                    <a:cubicBezTo>
                      <a:pt x="359" y="444"/>
                      <a:pt x="358" y="441"/>
                      <a:pt x="355" y="438"/>
                    </a:cubicBezTo>
                    <a:cubicBezTo>
                      <a:pt x="337" y="422"/>
                      <a:pt x="331" y="401"/>
                      <a:pt x="327" y="378"/>
                    </a:cubicBezTo>
                    <a:cubicBezTo>
                      <a:pt x="326" y="374"/>
                      <a:pt x="325" y="371"/>
                      <a:pt x="324" y="366"/>
                    </a:cubicBezTo>
                    <a:cubicBezTo>
                      <a:pt x="307" y="380"/>
                      <a:pt x="289" y="383"/>
                      <a:pt x="271" y="378"/>
                    </a:cubicBezTo>
                    <a:close/>
                    <a:moveTo>
                      <a:pt x="359" y="154"/>
                    </a:moveTo>
                    <a:cubicBezTo>
                      <a:pt x="357" y="161"/>
                      <a:pt x="356" y="166"/>
                      <a:pt x="355" y="173"/>
                    </a:cubicBezTo>
                    <a:cubicBezTo>
                      <a:pt x="350" y="171"/>
                      <a:pt x="348" y="170"/>
                      <a:pt x="345" y="168"/>
                    </a:cubicBezTo>
                    <a:cubicBezTo>
                      <a:pt x="332" y="159"/>
                      <a:pt x="323" y="146"/>
                      <a:pt x="315" y="133"/>
                    </a:cubicBezTo>
                    <a:cubicBezTo>
                      <a:pt x="313" y="128"/>
                      <a:pt x="311" y="123"/>
                      <a:pt x="305" y="122"/>
                    </a:cubicBezTo>
                    <a:cubicBezTo>
                      <a:pt x="304" y="123"/>
                      <a:pt x="303" y="123"/>
                      <a:pt x="303" y="123"/>
                    </a:cubicBezTo>
                    <a:cubicBezTo>
                      <a:pt x="301" y="125"/>
                      <a:pt x="300" y="127"/>
                      <a:pt x="299" y="129"/>
                    </a:cubicBezTo>
                    <a:cubicBezTo>
                      <a:pt x="288" y="145"/>
                      <a:pt x="275" y="158"/>
                      <a:pt x="259" y="169"/>
                    </a:cubicBezTo>
                    <a:cubicBezTo>
                      <a:pt x="258" y="170"/>
                      <a:pt x="256" y="171"/>
                      <a:pt x="255" y="172"/>
                    </a:cubicBezTo>
                    <a:cubicBezTo>
                      <a:pt x="249" y="177"/>
                      <a:pt x="249" y="185"/>
                      <a:pt x="256" y="188"/>
                    </a:cubicBezTo>
                    <a:cubicBezTo>
                      <a:pt x="261" y="190"/>
                      <a:pt x="266" y="190"/>
                      <a:pt x="271" y="189"/>
                    </a:cubicBezTo>
                    <a:cubicBezTo>
                      <a:pt x="286" y="186"/>
                      <a:pt x="300" y="187"/>
                      <a:pt x="315" y="191"/>
                    </a:cubicBezTo>
                    <a:cubicBezTo>
                      <a:pt x="320" y="192"/>
                      <a:pt x="324" y="193"/>
                      <a:pt x="329" y="194"/>
                    </a:cubicBezTo>
                    <a:cubicBezTo>
                      <a:pt x="341" y="197"/>
                      <a:pt x="352" y="197"/>
                      <a:pt x="364" y="195"/>
                    </a:cubicBezTo>
                    <a:cubicBezTo>
                      <a:pt x="377" y="193"/>
                      <a:pt x="384" y="186"/>
                      <a:pt x="389" y="175"/>
                    </a:cubicBezTo>
                    <a:cubicBezTo>
                      <a:pt x="382" y="164"/>
                      <a:pt x="370" y="161"/>
                      <a:pt x="359" y="154"/>
                    </a:cubicBezTo>
                    <a:close/>
                    <a:moveTo>
                      <a:pt x="45" y="226"/>
                    </a:moveTo>
                    <a:cubicBezTo>
                      <a:pt x="57" y="236"/>
                      <a:pt x="56" y="241"/>
                      <a:pt x="44" y="260"/>
                    </a:cubicBezTo>
                    <a:cubicBezTo>
                      <a:pt x="51" y="266"/>
                      <a:pt x="60" y="267"/>
                      <a:pt x="69" y="266"/>
                    </a:cubicBezTo>
                    <a:cubicBezTo>
                      <a:pt x="81" y="266"/>
                      <a:pt x="87" y="259"/>
                      <a:pt x="87" y="247"/>
                    </a:cubicBezTo>
                    <a:cubicBezTo>
                      <a:pt x="87" y="224"/>
                      <a:pt x="63" y="204"/>
                      <a:pt x="41" y="208"/>
                    </a:cubicBezTo>
                    <a:cubicBezTo>
                      <a:pt x="26" y="210"/>
                      <a:pt x="13" y="226"/>
                      <a:pt x="14" y="240"/>
                    </a:cubicBezTo>
                    <a:cubicBezTo>
                      <a:pt x="14" y="247"/>
                      <a:pt x="20" y="255"/>
                      <a:pt x="26" y="255"/>
                    </a:cubicBezTo>
                    <a:cubicBezTo>
                      <a:pt x="33" y="256"/>
                      <a:pt x="35" y="251"/>
                      <a:pt x="38" y="246"/>
                    </a:cubicBezTo>
                    <a:cubicBezTo>
                      <a:pt x="39" y="243"/>
                      <a:pt x="40" y="241"/>
                      <a:pt x="41" y="238"/>
                    </a:cubicBezTo>
                    <a:cubicBezTo>
                      <a:pt x="42" y="234"/>
                      <a:pt x="43" y="231"/>
                      <a:pt x="45" y="226"/>
                    </a:cubicBezTo>
                    <a:close/>
                    <a:moveTo>
                      <a:pt x="208" y="216"/>
                    </a:moveTo>
                    <a:cubicBezTo>
                      <a:pt x="211" y="207"/>
                      <a:pt x="207" y="202"/>
                      <a:pt x="202" y="199"/>
                    </a:cubicBezTo>
                    <a:cubicBezTo>
                      <a:pt x="194" y="194"/>
                      <a:pt x="185" y="189"/>
                      <a:pt x="177" y="186"/>
                    </a:cubicBezTo>
                    <a:cubicBezTo>
                      <a:pt x="153" y="177"/>
                      <a:pt x="121" y="187"/>
                      <a:pt x="106" y="208"/>
                    </a:cubicBezTo>
                    <a:cubicBezTo>
                      <a:pt x="93" y="225"/>
                      <a:pt x="95" y="241"/>
                      <a:pt x="109" y="256"/>
                    </a:cubicBezTo>
                    <a:cubicBezTo>
                      <a:pt x="119" y="268"/>
                      <a:pt x="133" y="274"/>
                      <a:pt x="148" y="277"/>
                    </a:cubicBezTo>
                    <a:cubicBezTo>
                      <a:pt x="151" y="278"/>
                      <a:pt x="155" y="277"/>
                      <a:pt x="159" y="277"/>
                    </a:cubicBezTo>
                    <a:cubicBezTo>
                      <a:pt x="157" y="270"/>
                      <a:pt x="153" y="268"/>
                      <a:pt x="149" y="266"/>
                    </a:cubicBezTo>
                    <a:cubicBezTo>
                      <a:pt x="142" y="264"/>
                      <a:pt x="135" y="261"/>
                      <a:pt x="129" y="258"/>
                    </a:cubicBezTo>
                    <a:cubicBezTo>
                      <a:pt x="111" y="248"/>
                      <a:pt x="108" y="225"/>
                      <a:pt x="122" y="210"/>
                    </a:cubicBezTo>
                    <a:cubicBezTo>
                      <a:pt x="131" y="201"/>
                      <a:pt x="141" y="196"/>
                      <a:pt x="154" y="196"/>
                    </a:cubicBezTo>
                    <a:cubicBezTo>
                      <a:pt x="170" y="196"/>
                      <a:pt x="184" y="201"/>
                      <a:pt x="196" y="210"/>
                    </a:cubicBezTo>
                    <a:cubicBezTo>
                      <a:pt x="200" y="212"/>
                      <a:pt x="203" y="214"/>
                      <a:pt x="208" y="216"/>
                    </a:cubicBezTo>
                    <a:close/>
                    <a:moveTo>
                      <a:pt x="298" y="286"/>
                    </a:moveTo>
                    <a:cubicBezTo>
                      <a:pt x="291" y="284"/>
                      <a:pt x="284" y="281"/>
                      <a:pt x="277" y="278"/>
                    </a:cubicBezTo>
                    <a:cubicBezTo>
                      <a:pt x="258" y="269"/>
                      <a:pt x="256" y="254"/>
                      <a:pt x="270" y="239"/>
                    </a:cubicBezTo>
                    <a:cubicBezTo>
                      <a:pt x="280" y="228"/>
                      <a:pt x="293" y="223"/>
                      <a:pt x="308" y="220"/>
                    </a:cubicBezTo>
                    <a:cubicBezTo>
                      <a:pt x="316" y="219"/>
                      <a:pt x="323" y="218"/>
                      <a:pt x="332" y="217"/>
                    </a:cubicBezTo>
                    <a:cubicBezTo>
                      <a:pt x="331" y="216"/>
                      <a:pt x="330" y="215"/>
                      <a:pt x="329" y="214"/>
                    </a:cubicBezTo>
                    <a:cubicBezTo>
                      <a:pt x="310" y="204"/>
                      <a:pt x="280" y="207"/>
                      <a:pt x="265" y="222"/>
                    </a:cubicBezTo>
                    <a:cubicBezTo>
                      <a:pt x="250" y="236"/>
                      <a:pt x="241" y="252"/>
                      <a:pt x="247" y="273"/>
                    </a:cubicBezTo>
                    <a:cubicBezTo>
                      <a:pt x="248" y="277"/>
                      <a:pt x="250" y="281"/>
                      <a:pt x="253" y="283"/>
                    </a:cubicBezTo>
                    <a:cubicBezTo>
                      <a:pt x="264" y="294"/>
                      <a:pt x="283" y="296"/>
                      <a:pt x="298" y="286"/>
                    </a:cubicBezTo>
                    <a:close/>
                    <a:moveTo>
                      <a:pt x="447" y="124"/>
                    </a:moveTo>
                    <a:cubicBezTo>
                      <a:pt x="457" y="112"/>
                      <a:pt x="457" y="111"/>
                      <a:pt x="448" y="102"/>
                    </a:cubicBezTo>
                    <a:cubicBezTo>
                      <a:pt x="441" y="95"/>
                      <a:pt x="435" y="86"/>
                      <a:pt x="435" y="76"/>
                    </a:cubicBezTo>
                    <a:cubicBezTo>
                      <a:pt x="435" y="65"/>
                      <a:pt x="437" y="54"/>
                      <a:pt x="438" y="42"/>
                    </a:cubicBezTo>
                    <a:cubicBezTo>
                      <a:pt x="443" y="44"/>
                      <a:pt x="447" y="45"/>
                      <a:pt x="451" y="46"/>
                    </a:cubicBezTo>
                    <a:cubicBezTo>
                      <a:pt x="458" y="47"/>
                      <a:pt x="461" y="44"/>
                      <a:pt x="461" y="37"/>
                    </a:cubicBezTo>
                    <a:cubicBezTo>
                      <a:pt x="462" y="30"/>
                      <a:pt x="458" y="22"/>
                      <a:pt x="451" y="19"/>
                    </a:cubicBezTo>
                    <a:cubicBezTo>
                      <a:pt x="445" y="16"/>
                      <a:pt x="437" y="17"/>
                      <a:pt x="432" y="24"/>
                    </a:cubicBezTo>
                    <a:cubicBezTo>
                      <a:pt x="428" y="29"/>
                      <a:pt x="424" y="35"/>
                      <a:pt x="423" y="41"/>
                    </a:cubicBezTo>
                    <a:cubicBezTo>
                      <a:pt x="413" y="73"/>
                      <a:pt x="426" y="99"/>
                      <a:pt x="447" y="124"/>
                    </a:cubicBezTo>
                    <a:close/>
                    <a:moveTo>
                      <a:pt x="239" y="186"/>
                    </a:moveTo>
                    <a:cubicBezTo>
                      <a:pt x="239" y="182"/>
                      <a:pt x="240" y="178"/>
                      <a:pt x="239" y="174"/>
                    </a:cubicBezTo>
                    <a:cubicBezTo>
                      <a:pt x="237" y="158"/>
                      <a:pt x="228" y="146"/>
                      <a:pt x="217" y="136"/>
                    </a:cubicBezTo>
                    <a:cubicBezTo>
                      <a:pt x="198" y="120"/>
                      <a:pt x="168" y="117"/>
                      <a:pt x="148" y="129"/>
                    </a:cubicBezTo>
                    <a:cubicBezTo>
                      <a:pt x="138" y="135"/>
                      <a:pt x="133" y="143"/>
                      <a:pt x="134" y="154"/>
                    </a:cubicBezTo>
                    <a:cubicBezTo>
                      <a:pt x="135" y="158"/>
                      <a:pt x="134" y="165"/>
                      <a:pt x="141" y="165"/>
                    </a:cubicBezTo>
                    <a:cubicBezTo>
                      <a:pt x="147" y="165"/>
                      <a:pt x="147" y="159"/>
                      <a:pt x="147" y="154"/>
                    </a:cubicBezTo>
                    <a:cubicBezTo>
                      <a:pt x="149" y="142"/>
                      <a:pt x="154" y="138"/>
                      <a:pt x="166" y="136"/>
                    </a:cubicBezTo>
                    <a:cubicBezTo>
                      <a:pt x="190" y="132"/>
                      <a:pt x="221" y="145"/>
                      <a:pt x="226" y="174"/>
                    </a:cubicBezTo>
                    <a:cubicBezTo>
                      <a:pt x="227" y="180"/>
                      <a:pt x="229" y="186"/>
                      <a:pt x="239" y="186"/>
                    </a:cubicBezTo>
                    <a:close/>
                    <a:moveTo>
                      <a:pt x="595" y="473"/>
                    </a:moveTo>
                    <a:cubicBezTo>
                      <a:pt x="604" y="482"/>
                      <a:pt x="608" y="492"/>
                      <a:pt x="621" y="491"/>
                    </a:cubicBezTo>
                    <a:cubicBezTo>
                      <a:pt x="624" y="478"/>
                      <a:pt x="622" y="467"/>
                      <a:pt x="611" y="458"/>
                    </a:cubicBezTo>
                    <a:cubicBezTo>
                      <a:pt x="599" y="448"/>
                      <a:pt x="591" y="451"/>
                      <a:pt x="585" y="466"/>
                    </a:cubicBezTo>
                    <a:cubicBezTo>
                      <a:pt x="584" y="470"/>
                      <a:pt x="582" y="474"/>
                      <a:pt x="580" y="478"/>
                    </a:cubicBezTo>
                    <a:cubicBezTo>
                      <a:pt x="576" y="485"/>
                      <a:pt x="571" y="492"/>
                      <a:pt x="563" y="495"/>
                    </a:cubicBezTo>
                    <a:cubicBezTo>
                      <a:pt x="560" y="492"/>
                      <a:pt x="558" y="489"/>
                      <a:pt x="556" y="486"/>
                    </a:cubicBezTo>
                    <a:cubicBezTo>
                      <a:pt x="548" y="489"/>
                      <a:pt x="548" y="495"/>
                      <a:pt x="547" y="501"/>
                    </a:cubicBezTo>
                    <a:cubicBezTo>
                      <a:pt x="545" y="511"/>
                      <a:pt x="550" y="515"/>
                      <a:pt x="560" y="512"/>
                    </a:cubicBezTo>
                    <a:cubicBezTo>
                      <a:pt x="579" y="507"/>
                      <a:pt x="594" y="498"/>
                      <a:pt x="595" y="473"/>
                    </a:cubicBezTo>
                    <a:close/>
                    <a:moveTo>
                      <a:pt x="534" y="442"/>
                    </a:moveTo>
                    <a:cubicBezTo>
                      <a:pt x="522" y="446"/>
                      <a:pt x="512" y="455"/>
                      <a:pt x="506" y="465"/>
                    </a:cubicBezTo>
                    <a:cubicBezTo>
                      <a:pt x="503" y="469"/>
                      <a:pt x="500" y="473"/>
                      <a:pt x="503" y="478"/>
                    </a:cubicBezTo>
                    <a:cubicBezTo>
                      <a:pt x="506" y="483"/>
                      <a:pt x="511" y="481"/>
                      <a:pt x="515" y="480"/>
                    </a:cubicBezTo>
                    <a:cubicBezTo>
                      <a:pt x="516" y="480"/>
                      <a:pt x="517" y="480"/>
                      <a:pt x="518" y="480"/>
                    </a:cubicBezTo>
                    <a:cubicBezTo>
                      <a:pt x="518" y="484"/>
                      <a:pt x="517" y="487"/>
                      <a:pt x="518" y="491"/>
                    </a:cubicBezTo>
                    <a:cubicBezTo>
                      <a:pt x="518" y="496"/>
                      <a:pt x="518" y="501"/>
                      <a:pt x="520" y="505"/>
                    </a:cubicBezTo>
                    <a:cubicBezTo>
                      <a:pt x="522" y="507"/>
                      <a:pt x="526" y="510"/>
                      <a:pt x="529" y="510"/>
                    </a:cubicBezTo>
                    <a:cubicBezTo>
                      <a:pt x="531" y="510"/>
                      <a:pt x="534" y="507"/>
                      <a:pt x="535" y="504"/>
                    </a:cubicBezTo>
                    <a:cubicBezTo>
                      <a:pt x="537" y="502"/>
                      <a:pt x="537" y="500"/>
                      <a:pt x="538" y="497"/>
                    </a:cubicBezTo>
                    <a:cubicBezTo>
                      <a:pt x="541" y="479"/>
                      <a:pt x="539" y="461"/>
                      <a:pt x="534" y="442"/>
                    </a:cubicBezTo>
                    <a:close/>
                    <a:moveTo>
                      <a:pt x="393" y="326"/>
                    </a:moveTo>
                    <a:cubicBezTo>
                      <a:pt x="366" y="330"/>
                      <a:pt x="351" y="350"/>
                      <a:pt x="353" y="376"/>
                    </a:cubicBezTo>
                    <a:cubicBezTo>
                      <a:pt x="355" y="394"/>
                      <a:pt x="361" y="410"/>
                      <a:pt x="368" y="425"/>
                    </a:cubicBezTo>
                    <a:cubicBezTo>
                      <a:pt x="369" y="428"/>
                      <a:pt x="371" y="430"/>
                      <a:pt x="372" y="433"/>
                    </a:cubicBezTo>
                    <a:cubicBezTo>
                      <a:pt x="373" y="422"/>
                      <a:pt x="372" y="413"/>
                      <a:pt x="371" y="403"/>
                    </a:cubicBezTo>
                    <a:cubicBezTo>
                      <a:pt x="370" y="375"/>
                      <a:pt x="371" y="348"/>
                      <a:pt x="393" y="326"/>
                    </a:cubicBezTo>
                    <a:close/>
                    <a:moveTo>
                      <a:pt x="491" y="291"/>
                    </a:moveTo>
                    <a:cubicBezTo>
                      <a:pt x="508" y="300"/>
                      <a:pt x="522" y="312"/>
                      <a:pt x="533" y="328"/>
                    </a:cubicBezTo>
                    <a:cubicBezTo>
                      <a:pt x="544" y="344"/>
                      <a:pt x="551" y="361"/>
                      <a:pt x="552" y="381"/>
                    </a:cubicBezTo>
                    <a:cubicBezTo>
                      <a:pt x="570" y="341"/>
                      <a:pt x="548" y="295"/>
                      <a:pt x="491" y="291"/>
                    </a:cubicBezTo>
                    <a:close/>
                    <a:moveTo>
                      <a:pt x="310" y="508"/>
                    </a:moveTo>
                    <a:cubicBezTo>
                      <a:pt x="303" y="513"/>
                      <a:pt x="297" y="517"/>
                      <a:pt x="292" y="522"/>
                    </a:cubicBezTo>
                    <a:cubicBezTo>
                      <a:pt x="287" y="529"/>
                      <a:pt x="289" y="535"/>
                      <a:pt x="297" y="537"/>
                    </a:cubicBezTo>
                    <a:cubicBezTo>
                      <a:pt x="299" y="538"/>
                      <a:pt x="300" y="539"/>
                      <a:pt x="302" y="539"/>
                    </a:cubicBezTo>
                    <a:cubicBezTo>
                      <a:pt x="316" y="539"/>
                      <a:pt x="329" y="539"/>
                      <a:pt x="343" y="539"/>
                    </a:cubicBezTo>
                    <a:cubicBezTo>
                      <a:pt x="345" y="531"/>
                      <a:pt x="345" y="523"/>
                      <a:pt x="341" y="517"/>
                    </a:cubicBezTo>
                    <a:cubicBezTo>
                      <a:pt x="336" y="518"/>
                      <a:pt x="330" y="520"/>
                      <a:pt x="329" y="518"/>
                    </a:cubicBezTo>
                    <a:cubicBezTo>
                      <a:pt x="324" y="513"/>
                      <a:pt x="320" y="516"/>
                      <a:pt x="316" y="517"/>
                    </a:cubicBezTo>
                    <a:cubicBezTo>
                      <a:pt x="314" y="515"/>
                      <a:pt x="313" y="512"/>
                      <a:pt x="310" y="508"/>
                    </a:cubicBezTo>
                    <a:close/>
                    <a:moveTo>
                      <a:pt x="428" y="450"/>
                    </a:moveTo>
                    <a:cubicBezTo>
                      <a:pt x="418" y="418"/>
                      <a:pt x="412" y="386"/>
                      <a:pt x="411" y="352"/>
                    </a:cubicBezTo>
                    <a:cubicBezTo>
                      <a:pt x="388" y="382"/>
                      <a:pt x="397" y="429"/>
                      <a:pt x="428" y="450"/>
                    </a:cubicBezTo>
                    <a:close/>
                    <a:moveTo>
                      <a:pt x="580" y="215"/>
                    </a:moveTo>
                    <a:cubicBezTo>
                      <a:pt x="580" y="216"/>
                      <a:pt x="580" y="217"/>
                      <a:pt x="580" y="217"/>
                    </a:cubicBezTo>
                    <a:cubicBezTo>
                      <a:pt x="584" y="219"/>
                      <a:pt x="588" y="220"/>
                      <a:pt x="591" y="222"/>
                    </a:cubicBezTo>
                    <a:cubicBezTo>
                      <a:pt x="600" y="227"/>
                      <a:pt x="609" y="231"/>
                      <a:pt x="616" y="237"/>
                    </a:cubicBezTo>
                    <a:cubicBezTo>
                      <a:pt x="627" y="245"/>
                      <a:pt x="632" y="257"/>
                      <a:pt x="630" y="272"/>
                    </a:cubicBezTo>
                    <a:cubicBezTo>
                      <a:pt x="629" y="274"/>
                      <a:pt x="630" y="276"/>
                      <a:pt x="630" y="279"/>
                    </a:cubicBezTo>
                    <a:cubicBezTo>
                      <a:pt x="644" y="275"/>
                      <a:pt x="649" y="267"/>
                      <a:pt x="645" y="254"/>
                    </a:cubicBezTo>
                    <a:cubicBezTo>
                      <a:pt x="639" y="234"/>
                      <a:pt x="615" y="215"/>
                      <a:pt x="595" y="213"/>
                    </a:cubicBezTo>
                    <a:cubicBezTo>
                      <a:pt x="590" y="213"/>
                      <a:pt x="585" y="214"/>
                      <a:pt x="580" y="215"/>
                    </a:cubicBezTo>
                    <a:close/>
                    <a:moveTo>
                      <a:pt x="180" y="165"/>
                    </a:moveTo>
                    <a:cubicBezTo>
                      <a:pt x="183" y="166"/>
                      <a:pt x="185" y="166"/>
                      <a:pt x="187" y="167"/>
                    </a:cubicBezTo>
                    <a:cubicBezTo>
                      <a:pt x="193" y="173"/>
                      <a:pt x="200" y="180"/>
                      <a:pt x="206" y="186"/>
                    </a:cubicBezTo>
                    <a:cubicBezTo>
                      <a:pt x="208" y="188"/>
                      <a:pt x="210" y="192"/>
                      <a:pt x="213" y="194"/>
                    </a:cubicBezTo>
                    <a:cubicBezTo>
                      <a:pt x="215" y="195"/>
                      <a:pt x="219" y="196"/>
                      <a:pt x="220" y="195"/>
                    </a:cubicBezTo>
                    <a:cubicBezTo>
                      <a:pt x="222" y="194"/>
                      <a:pt x="224" y="190"/>
                      <a:pt x="223" y="188"/>
                    </a:cubicBezTo>
                    <a:cubicBezTo>
                      <a:pt x="223" y="184"/>
                      <a:pt x="221" y="180"/>
                      <a:pt x="219" y="177"/>
                    </a:cubicBezTo>
                    <a:cubicBezTo>
                      <a:pt x="209" y="165"/>
                      <a:pt x="196" y="157"/>
                      <a:pt x="181" y="152"/>
                    </a:cubicBezTo>
                    <a:cubicBezTo>
                      <a:pt x="175" y="150"/>
                      <a:pt x="169" y="150"/>
                      <a:pt x="165" y="156"/>
                    </a:cubicBezTo>
                    <a:cubicBezTo>
                      <a:pt x="161" y="160"/>
                      <a:pt x="161" y="169"/>
                      <a:pt x="165" y="175"/>
                    </a:cubicBezTo>
                    <a:cubicBezTo>
                      <a:pt x="166" y="177"/>
                      <a:pt x="169" y="179"/>
                      <a:pt x="171" y="179"/>
                    </a:cubicBezTo>
                    <a:cubicBezTo>
                      <a:pt x="173" y="179"/>
                      <a:pt x="175" y="176"/>
                      <a:pt x="176" y="174"/>
                    </a:cubicBezTo>
                    <a:cubicBezTo>
                      <a:pt x="178" y="172"/>
                      <a:pt x="179" y="168"/>
                      <a:pt x="180" y="165"/>
                    </a:cubicBezTo>
                    <a:close/>
                    <a:moveTo>
                      <a:pt x="629" y="421"/>
                    </a:moveTo>
                    <a:cubicBezTo>
                      <a:pt x="626" y="435"/>
                      <a:pt x="623" y="447"/>
                      <a:pt x="622" y="460"/>
                    </a:cubicBezTo>
                    <a:cubicBezTo>
                      <a:pt x="622" y="469"/>
                      <a:pt x="626" y="478"/>
                      <a:pt x="628" y="490"/>
                    </a:cubicBezTo>
                    <a:cubicBezTo>
                      <a:pt x="639" y="481"/>
                      <a:pt x="647" y="472"/>
                      <a:pt x="648" y="459"/>
                    </a:cubicBezTo>
                    <a:cubicBezTo>
                      <a:pt x="650" y="443"/>
                      <a:pt x="643" y="431"/>
                      <a:pt x="629" y="421"/>
                    </a:cubicBezTo>
                    <a:close/>
                    <a:moveTo>
                      <a:pt x="569" y="357"/>
                    </a:moveTo>
                    <a:cubicBezTo>
                      <a:pt x="581" y="339"/>
                      <a:pt x="580" y="320"/>
                      <a:pt x="567" y="303"/>
                    </a:cubicBezTo>
                    <a:cubicBezTo>
                      <a:pt x="558" y="292"/>
                      <a:pt x="545" y="284"/>
                      <a:pt x="532" y="278"/>
                    </a:cubicBezTo>
                    <a:cubicBezTo>
                      <a:pt x="529" y="277"/>
                      <a:pt x="527" y="277"/>
                      <a:pt x="525" y="276"/>
                    </a:cubicBezTo>
                    <a:cubicBezTo>
                      <a:pt x="549" y="298"/>
                      <a:pt x="563" y="324"/>
                      <a:pt x="569" y="357"/>
                    </a:cubicBezTo>
                    <a:close/>
                    <a:moveTo>
                      <a:pt x="535" y="411"/>
                    </a:moveTo>
                    <a:cubicBezTo>
                      <a:pt x="535" y="410"/>
                      <a:pt x="534" y="409"/>
                      <a:pt x="533" y="409"/>
                    </a:cubicBezTo>
                    <a:cubicBezTo>
                      <a:pt x="530" y="410"/>
                      <a:pt x="526" y="410"/>
                      <a:pt x="523" y="412"/>
                    </a:cubicBezTo>
                    <a:cubicBezTo>
                      <a:pt x="509" y="423"/>
                      <a:pt x="498" y="437"/>
                      <a:pt x="492" y="453"/>
                    </a:cubicBezTo>
                    <a:cubicBezTo>
                      <a:pt x="490" y="457"/>
                      <a:pt x="488" y="462"/>
                      <a:pt x="492" y="464"/>
                    </a:cubicBezTo>
                    <a:cubicBezTo>
                      <a:pt x="495" y="465"/>
                      <a:pt x="499" y="463"/>
                      <a:pt x="502" y="462"/>
                    </a:cubicBezTo>
                    <a:cubicBezTo>
                      <a:pt x="503" y="462"/>
                      <a:pt x="503" y="461"/>
                      <a:pt x="504" y="460"/>
                    </a:cubicBezTo>
                    <a:cubicBezTo>
                      <a:pt x="517" y="450"/>
                      <a:pt x="526" y="438"/>
                      <a:pt x="533" y="423"/>
                    </a:cubicBezTo>
                    <a:cubicBezTo>
                      <a:pt x="534" y="419"/>
                      <a:pt x="535" y="415"/>
                      <a:pt x="535" y="411"/>
                    </a:cubicBezTo>
                    <a:close/>
                    <a:moveTo>
                      <a:pt x="165" y="208"/>
                    </a:moveTo>
                    <a:cubicBezTo>
                      <a:pt x="167" y="211"/>
                      <a:pt x="167" y="214"/>
                      <a:pt x="169" y="215"/>
                    </a:cubicBezTo>
                    <a:cubicBezTo>
                      <a:pt x="181" y="223"/>
                      <a:pt x="192" y="231"/>
                      <a:pt x="205" y="239"/>
                    </a:cubicBezTo>
                    <a:cubicBezTo>
                      <a:pt x="206" y="240"/>
                      <a:pt x="211" y="239"/>
                      <a:pt x="213" y="237"/>
                    </a:cubicBezTo>
                    <a:cubicBezTo>
                      <a:pt x="221" y="229"/>
                      <a:pt x="229" y="220"/>
                      <a:pt x="237" y="211"/>
                    </a:cubicBezTo>
                    <a:cubicBezTo>
                      <a:pt x="239" y="208"/>
                      <a:pt x="241" y="204"/>
                      <a:pt x="236" y="200"/>
                    </a:cubicBezTo>
                    <a:cubicBezTo>
                      <a:pt x="222" y="205"/>
                      <a:pt x="217" y="220"/>
                      <a:pt x="208" y="230"/>
                    </a:cubicBezTo>
                    <a:cubicBezTo>
                      <a:pt x="180" y="205"/>
                      <a:pt x="180" y="205"/>
                      <a:pt x="165" y="208"/>
                    </a:cubicBezTo>
                    <a:close/>
                    <a:moveTo>
                      <a:pt x="677" y="260"/>
                    </a:moveTo>
                    <a:cubicBezTo>
                      <a:pt x="677" y="264"/>
                      <a:pt x="676" y="265"/>
                      <a:pt x="676" y="267"/>
                    </a:cubicBezTo>
                    <a:cubicBezTo>
                      <a:pt x="677" y="284"/>
                      <a:pt x="675" y="302"/>
                      <a:pt x="667" y="318"/>
                    </a:cubicBezTo>
                    <a:cubicBezTo>
                      <a:pt x="665" y="323"/>
                      <a:pt x="665" y="328"/>
                      <a:pt x="665" y="333"/>
                    </a:cubicBezTo>
                    <a:cubicBezTo>
                      <a:pt x="665" y="335"/>
                      <a:pt x="667" y="338"/>
                      <a:pt x="669" y="339"/>
                    </a:cubicBezTo>
                    <a:cubicBezTo>
                      <a:pt x="670" y="339"/>
                      <a:pt x="673" y="338"/>
                      <a:pt x="675" y="336"/>
                    </a:cubicBezTo>
                    <a:cubicBezTo>
                      <a:pt x="695" y="315"/>
                      <a:pt x="696" y="287"/>
                      <a:pt x="677" y="260"/>
                    </a:cubicBezTo>
                    <a:close/>
                    <a:moveTo>
                      <a:pt x="484" y="320"/>
                    </a:moveTo>
                    <a:cubicBezTo>
                      <a:pt x="491" y="331"/>
                      <a:pt x="497" y="339"/>
                      <a:pt x="501" y="347"/>
                    </a:cubicBezTo>
                    <a:cubicBezTo>
                      <a:pt x="506" y="356"/>
                      <a:pt x="510" y="365"/>
                      <a:pt x="513" y="374"/>
                    </a:cubicBezTo>
                    <a:cubicBezTo>
                      <a:pt x="517" y="382"/>
                      <a:pt x="519" y="392"/>
                      <a:pt x="521" y="402"/>
                    </a:cubicBezTo>
                    <a:cubicBezTo>
                      <a:pt x="538" y="376"/>
                      <a:pt x="528" y="341"/>
                      <a:pt x="484" y="320"/>
                    </a:cubicBezTo>
                    <a:close/>
                    <a:moveTo>
                      <a:pt x="604" y="353"/>
                    </a:moveTo>
                    <a:cubicBezTo>
                      <a:pt x="599" y="363"/>
                      <a:pt x="597" y="372"/>
                      <a:pt x="597" y="381"/>
                    </a:cubicBezTo>
                    <a:cubicBezTo>
                      <a:pt x="597" y="390"/>
                      <a:pt x="603" y="394"/>
                      <a:pt x="611" y="391"/>
                    </a:cubicBezTo>
                    <a:cubicBezTo>
                      <a:pt x="625" y="386"/>
                      <a:pt x="637" y="370"/>
                      <a:pt x="638" y="356"/>
                    </a:cubicBezTo>
                    <a:cubicBezTo>
                      <a:pt x="638" y="354"/>
                      <a:pt x="637" y="351"/>
                      <a:pt x="635" y="349"/>
                    </a:cubicBezTo>
                    <a:cubicBezTo>
                      <a:pt x="634" y="349"/>
                      <a:pt x="631" y="350"/>
                      <a:pt x="629" y="352"/>
                    </a:cubicBezTo>
                    <a:cubicBezTo>
                      <a:pt x="627" y="353"/>
                      <a:pt x="627" y="355"/>
                      <a:pt x="626" y="357"/>
                    </a:cubicBezTo>
                    <a:cubicBezTo>
                      <a:pt x="617" y="369"/>
                      <a:pt x="613" y="369"/>
                      <a:pt x="604" y="353"/>
                    </a:cubicBezTo>
                    <a:close/>
                    <a:moveTo>
                      <a:pt x="535" y="87"/>
                    </a:moveTo>
                    <a:cubicBezTo>
                      <a:pt x="537" y="89"/>
                      <a:pt x="540" y="92"/>
                      <a:pt x="542" y="95"/>
                    </a:cubicBezTo>
                    <a:cubicBezTo>
                      <a:pt x="544" y="99"/>
                      <a:pt x="547" y="104"/>
                      <a:pt x="547" y="109"/>
                    </a:cubicBezTo>
                    <a:cubicBezTo>
                      <a:pt x="549" y="120"/>
                      <a:pt x="543" y="126"/>
                      <a:pt x="532" y="124"/>
                    </a:cubicBezTo>
                    <a:cubicBezTo>
                      <a:pt x="527" y="123"/>
                      <a:pt x="523" y="122"/>
                      <a:pt x="519" y="126"/>
                    </a:cubicBezTo>
                    <a:cubicBezTo>
                      <a:pt x="528" y="139"/>
                      <a:pt x="539" y="141"/>
                      <a:pt x="551" y="132"/>
                    </a:cubicBezTo>
                    <a:cubicBezTo>
                      <a:pt x="563" y="123"/>
                      <a:pt x="565" y="99"/>
                      <a:pt x="555" y="88"/>
                    </a:cubicBezTo>
                    <a:cubicBezTo>
                      <a:pt x="550" y="83"/>
                      <a:pt x="544" y="82"/>
                      <a:pt x="535" y="87"/>
                    </a:cubicBezTo>
                    <a:close/>
                    <a:moveTo>
                      <a:pt x="296" y="470"/>
                    </a:moveTo>
                    <a:cubicBezTo>
                      <a:pt x="307" y="463"/>
                      <a:pt x="318" y="470"/>
                      <a:pt x="330" y="465"/>
                    </a:cubicBezTo>
                    <a:cubicBezTo>
                      <a:pt x="328" y="461"/>
                      <a:pt x="327" y="457"/>
                      <a:pt x="324" y="454"/>
                    </a:cubicBezTo>
                    <a:cubicBezTo>
                      <a:pt x="320" y="446"/>
                      <a:pt x="314" y="445"/>
                      <a:pt x="306" y="450"/>
                    </a:cubicBezTo>
                    <a:cubicBezTo>
                      <a:pt x="299" y="454"/>
                      <a:pt x="292" y="458"/>
                      <a:pt x="285" y="461"/>
                    </a:cubicBezTo>
                    <a:cubicBezTo>
                      <a:pt x="279" y="464"/>
                      <a:pt x="274" y="468"/>
                      <a:pt x="271" y="475"/>
                    </a:cubicBezTo>
                    <a:cubicBezTo>
                      <a:pt x="285" y="481"/>
                      <a:pt x="298" y="481"/>
                      <a:pt x="309" y="475"/>
                    </a:cubicBezTo>
                    <a:cubicBezTo>
                      <a:pt x="305" y="473"/>
                      <a:pt x="301" y="472"/>
                      <a:pt x="296" y="470"/>
                    </a:cubicBezTo>
                    <a:close/>
                    <a:moveTo>
                      <a:pt x="397" y="519"/>
                    </a:moveTo>
                    <a:cubicBezTo>
                      <a:pt x="415" y="497"/>
                      <a:pt x="409" y="471"/>
                      <a:pt x="384" y="462"/>
                    </a:cubicBezTo>
                    <a:cubicBezTo>
                      <a:pt x="383" y="482"/>
                      <a:pt x="381" y="502"/>
                      <a:pt x="397" y="519"/>
                    </a:cubicBezTo>
                    <a:close/>
                    <a:moveTo>
                      <a:pt x="475" y="55"/>
                    </a:moveTo>
                    <a:cubicBezTo>
                      <a:pt x="467" y="53"/>
                      <a:pt x="459" y="54"/>
                      <a:pt x="452" y="57"/>
                    </a:cubicBezTo>
                    <a:cubicBezTo>
                      <a:pt x="440" y="63"/>
                      <a:pt x="437" y="83"/>
                      <a:pt x="447" y="92"/>
                    </a:cubicBezTo>
                    <a:cubicBezTo>
                      <a:pt x="451" y="96"/>
                      <a:pt x="460" y="97"/>
                      <a:pt x="464" y="94"/>
                    </a:cubicBezTo>
                    <a:cubicBezTo>
                      <a:pt x="469" y="90"/>
                      <a:pt x="465" y="86"/>
                      <a:pt x="463" y="82"/>
                    </a:cubicBezTo>
                    <a:cubicBezTo>
                      <a:pt x="459" y="74"/>
                      <a:pt x="460" y="71"/>
                      <a:pt x="468" y="66"/>
                    </a:cubicBezTo>
                    <a:cubicBezTo>
                      <a:pt x="473" y="64"/>
                      <a:pt x="477" y="62"/>
                      <a:pt x="475" y="55"/>
                    </a:cubicBezTo>
                    <a:close/>
                    <a:moveTo>
                      <a:pt x="484" y="430"/>
                    </a:moveTo>
                    <a:cubicBezTo>
                      <a:pt x="512" y="403"/>
                      <a:pt x="506" y="366"/>
                      <a:pt x="470" y="354"/>
                    </a:cubicBezTo>
                    <a:cubicBezTo>
                      <a:pt x="488" y="378"/>
                      <a:pt x="492" y="403"/>
                      <a:pt x="484" y="430"/>
                    </a:cubicBezTo>
                    <a:close/>
                    <a:moveTo>
                      <a:pt x="520" y="206"/>
                    </a:moveTo>
                    <a:cubicBezTo>
                      <a:pt x="524" y="184"/>
                      <a:pt x="511" y="164"/>
                      <a:pt x="491" y="161"/>
                    </a:cubicBezTo>
                    <a:cubicBezTo>
                      <a:pt x="489" y="182"/>
                      <a:pt x="500" y="200"/>
                      <a:pt x="520" y="206"/>
                    </a:cubicBezTo>
                    <a:close/>
                    <a:moveTo>
                      <a:pt x="536" y="78"/>
                    </a:moveTo>
                    <a:cubicBezTo>
                      <a:pt x="536" y="68"/>
                      <a:pt x="535" y="59"/>
                      <a:pt x="531" y="50"/>
                    </a:cubicBezTo>
                    <a:cubicBezTo>
                      <a:pt x="527" y="41"/>
                      <a:pt x="521" y="35"/>
                      <a:pt x="510" y="35"/>
                    </a:cubicBezTo>
                    <a:cubicBezTo>
                      <a:pt x="499" y="35"/>
                      <a:pt x="490" y="41"/>
                      <a:pt x="484" y="50"/>
                    </a:cubicBezTo>
                    <a:cubicBezTo>
                      <a:pt x="493" y="57"/>
                      <a:pt x="493" y="57"/>
                      <a:pt x="500" y="52"/>
                    </a:cubicBezTo>
                    <a:cubicBezTo>
                      <a:pt x="512" y="44"/>
                      <a:pt x="523" y="48"/>
                      <a:pt x="526" y="62"/>
                    </a:cubicBezTo>
                    <a:cubicBezTo>
                      <a:pt x="527" y="66"/>
                      <a:pt x="527" y="70"/>
                      <a:pt x="528" y="74"/>
                    </a:cubicBezTo>
                    <a:cubicBezTo>
                      <a:pt x="528" y="78"/>
                      <a:pt x="530" y="80"/>
                      <a:pt x="536" y="78"/>
                    </a:cubicBezTo>
                    <a:close/>
                    <a:moveTo>
                      <a:pt x="606" y="311"/>
                    </a:moveTo>
                    <a:cubicBezTo>
                      <a:pt x="617" y="309"/>
                      <a:pt x="620" y="306"/>
                      <a:pt x="620" y="296"/>
                    </a:cubicBezTo>
                    <a:cubicBezTo>
                      <a:pt x="620" y="278"/>
                      <a:pt x="610" y="263"/>
                      <a:pt x="598" y="250"/>
                    </a:cubicBezTo>
                    <a:cubicBezTo>
                      <a:pt x="595" y="248"/>
                      <a:pt x="592" y="246"/>
                      <a:pt x="590" y="244"/>
                    </a:cubicBezTo>
                    <a:cubicBezTo>
                      <a:pt x="598" y="266"/>
                      <a:pt x="610" y="286"/>
                      <a:pt x="606" y="311"/>
                    </a:cubicBezTo>
                    <a:close/>
                    <a:moveTo>
                      <a:pt x="139" y="209"/>
                    </a:moveTo>
                    <a:cubicBezTo>
                      <a:pt x="130" y="217"/>
                      <a:pt x="128" y="229"/>
                      <a:pt x="132" y="238"/>
                    </a:cubicBezTo>
                    <a:cubicBezTo>
                      <a:pt x="137" y="248"/>
                      <a:pt x="152" y="253"/>
                      <a:pt x="166" y="249"/>
                    </a:cubicBezTo>
                    <a:cubicBezTo>
                      <a:pt x="175" y="247"/>
                      <a:pt x="177" y="244"/>
                      <a:pt x="177" y="234"/>
                    </a:cubicBezTo>
                    <a:cubicBezTo>
                      <a:pt x="174" y="234"/>
                      <a:pt x="172" y="234"/>
                      <a:pt x="169" y="235"/>
                    </a:cubicBezTo>
                    <a:cubicBezTo>
                      <a:pt x="166" y="236"/>
                      <a:pt x="163" y="238"/>
                      <a:pt x="159" y="239"/>
                    </a:cubicBezTo>
                    <a:cubicBezTo>
                      <a:pt x="147" y="244"/>
                      <a:pt x="142" y="241"/>
                      <a:pt x="142" y="228"/>
                    </a:cubicBezTo>
                    <a:cubicBezTo>
                      <a:pt x="142" y="225"/>
                      <a:pt x="142" y="221"/>
                      <a:pt x="142" y="218"/>
                    </a:cubicBezTo>
                    <a:cubicBezTo>
                      <a:pt x="141" y="215"/>
                      <a:pt x="140" y="212"/>
                      <a:pt x="139" y="209"/>
                    </a:cubicBezTo>
                    <a:close/>
                    <a:moveTo>
                      <a:pt x="286" y="372"/>
                    </a:moveTo>
                    <a:cubicBezTo>
                      <a:pt x="295" y="375"/>
                      <a:pt x="299" y="373"/>
                      <a:pt x="305" y="366"/>
                    </a:cubicBezTo>
                    <a:cubicBezTo>
                      <a:pt x="309" y="360"/>
                      <a:pt x="309" y="354"/>
                      <a:pt x="304" y="348"/>
                    </a:cubicBezTo>
                    <a:cubicBezTo>
                      <a:pt x="299" y="341"/>
                      <a:pt x="285" y="336"/>
                      <a:pt x="276" y="340"/>
                    </a:cubicBezTo>
                    <a:cubicBezTo>
                      <a:pt x="273" y="341"/>
                      <a:pt x="271" y="343"/>
                      <a:pt x="268" y="345"/>
                    </a:cubicBezTo>
                    <a:cubicBezTo>
                      <a:pt x="275" y="348"/>
                      <a:pt x="282" y="350"/>
                      <a:pt x="287" y="354"/>
                    </a:cubicBezTo>
                    <a:cubicBezTo>
                      <a:pt x="295" y="359"/>
                      <a:pt x="294" y="365"/>
                      <a:pt x="286" y="372"/>
                    </a:cubicBezTo>
                    <a:close/>
                    <a:moveTo>
                      <a:pt x="226" y="366"/>
                    </a:moveTo>
                    <a:cubicBezTo>
                      <a:pt x="216" y="347"/>
                      <a:pt x="203" y="338"/>
                      <a:pt x="188" y="340"/>
                    </a:cubicBezTo>
                    <a:cubicBezTo>
                      <a:pt x="190" y="357"/>
                      <a:pt x="204" y="367"/>
                      <a:pt x="226" y="366"/>
                    </a:cubicBezTo>
                    <a:close/>
                    <a:moveTo>
                      <a:pt x="160" y="358"/>
                    </a:moveTo>
                    <a:cubicBezTo>
                      <a:pt x="172" y="382"/>
                      <a:pt x="192" y="395"/>
                      <a:pt x="208" y="391"/>
                    </a:cubicBezTo>
                    <a:cubicBezTo>
                      <a:pt x="196" y="374"/>
                      <a:pt x="181" y="365"/>
                      <a:pt x="160" y="358"/>
                    </a:cubicBezTo>
                    <a:close/>
                    <a:moveTo>
                      <a:pt x="284" y="523"/>
                    </a:moveTo>
                    <a:cubicBezTo>
                      <a:pt x="294" y="510"/>
                      <a:pt x="304" y="499"/>
                      <a:pt x="313" y="488"/>
                    </a:cubicBezTo>
                    <a:cubicBezTo>
                      <a:pt x="289" y="482"/>
                      <a:pt x="276" y="495"/>
                      <a:pt x="284" y="523"/>
                    </a:cubicBezTo>
                    <a:close/>
                    <a:moveTo>
                      <a:pt x="623" y="209"/>
                    </a:moveTo>
                    <a:cubicBezTo>
                      <a:pt x="607" y="187"/>
                      <a:pt x="581" y="182"/>
                      <a:pt x="569" y="199"/>
                    </a:cubicBezTo>
                    <a:cubicBezTo>
                      <a:pt x="587" y="202"/>
                      <a:pt x="605" y="205"/>
                      <a:pt x="623" y="209"/>
                    </a:cubicBezTo>
                    <a:close/>
                    <a:moveTo>
                      <a:pt x="354" y="337"/>
                    </a:moveTo>
                    <a:cubicBezTo>
                      <a:pt x="335" y="346"/>
                      <a:pt x="327" y="381"/>
                      <a:pt x="346" y="401"/>
                    </a:cubicBezTo>
                    <a:cubicBezTo>
                      <a:pt x="346" y="391"/>
                      <a:pt x="346" y="380"/>
                      <a:pt x="347" y="370"/>
                    </a:cubicBezTo>
                    <a:cubicBezTo>
                      <a:pt x="348" y="359"/>
                      <a:pt x="351" y="348"/>
                      <a:pt x="354" y="337"/>
                    </a:cubicBezTo>
                    <a:close/>
                    <a:moveTo>
                      <a:pt x="493" y="268"/>
                    </a:moveTo>
                    <a:cubicBezTo>
                      <a:pt x="504" y="264"/>
                      <a:pt x="512" y="249"/>
                      <a:pt x="512" y="234"/>
                    </a:cubicBezTo>
                    <a:cubicBezTo>
                      <a:pt x="490" y="236"/>
                      <a:pt x="482" y="251"/>
                      <a:pt x="493" y="268"/>
                    </a:cubicBezTo>
                    <a:close/>
                    <a:moveTo>
                      <a:pt x="436" y="315"/>
                    </a:moveTo>
                    <a:cubicBezTo>
                      <a:pt x="444" y="309"/>
                      <a:pt x="444" y="300"/>
                      <a:pt x="444" y="292"/>
                    </a:cubicBezTo>
                    <a:cubicBezTo>
                      <a:pt x="443" y="286"/>
                      <a:pt x="444" y="277"/>
                      <a:pt x="436" y="273"/>
                    </a:cubicBezTo>
                    <a:cubicBezTo>
                      <a:pt x="426" y="285"/>
                      <a:pt x="426" y="305"/>
                      <a:pt x="436" y="315"/>
                    </a:cubicBezTo>
                    <a:close/>
                    <a:moveTo>
                      <a:pt x="293" y="245"/>
                    </a:moveTo>
                    <a:cubicBezTo>
                      <a:pt x="291" y="254"/>
                      <a:pt x="297" y="258"/>
                      <a:pt x="302" y="261"/>
                    </a:cubicBezTo>
                    <a:cubicBezTo>
                      <a:pt x="307" y="264"/>
                      <a:pt x="314" y="267"/>
                      <a:pt x="320" y="268"/>
                    </a:cubicBezTo>
                    <a:cubicBezTo>
                      <a:pt x="324" y="269"/>
                      <a:pt x="326" y="264"/>
                      <a:pt x="324" y="260"/>
                    </a:cubicBezTo>
                    <a:cubicBezTo>
                      <a:pt x="320" y="250"/>
                      <a:pt x="306" y="243"/>
                      <a:pt x="293" y="245"/>
                    </a:cubicBezTo>
                    <a:close/>
                    <a:moveTo>
                      <a:pt x="255" y="331"/>
                    </a:moveTo>
                    <a:cubicBezTo>
                      <a:pt x="242" y="325"/>
                      <a:pt x="230" y="320"/>
                      <a:pt x="216" y="323"/>
                    </a:cubicBezTo>
                    <a:cubicBezTo>
                      <a:pt x="221" y="340"/>
                      <a:pt x="235" y="343"/>
                      <a:pt x="255" y="331"/>
                    </a:cubicBezTo>
                    <a:close/>
                    <a:moveTo>
                      <a:pt x="378" y="532"/>
                    </a:moveTo>
                    <a:cubicBezTo>
                      <a:pt x="389" y="516"/>
                      <a:pt x="385" y="504"/>
                      <a:pt x="368" y="501"/>
                    </a:cubicBezTo>
                    <a:cubicBezTo>
                      <a:pt x="364" y="517"/>
                      <a:pt x="367" y="526"/>
                      <a:pt x="378" y="532"/>
                    </a:cubicBezTo>
                    <a:close/>
                    <a:moveTo>
                      <a:pt x="155" y="409"/>
                    </a:moveTo>
                    <a:cubicBezTo>
                      <a:pt x="149" y="409"/>
                      <a:pt x="144" y="414"/>
                      <a:pt x="144" y="420"/>
                    </a:cubicBezTo>
                    <a:cubicBezTo>
                      <a:pt x="144" y="426"/>
                      <a:pt x="149" y="431"/>
                      <a:pt x="155" y="431"/>
                    </a:cubicBezTo>
                    <a:cubicBezTo>
                      <a:pt x="161" y="431"/>
                      <a:pt x="166" y="426"/>
                      <a:pt x="166" y="421"/>
                    </a:cubicBezTo>
                    <a:cubicBezTo>
                      <a:pt x="166" y="414"/>
                      <a:pt x="161" y="409"/>
                      <a:pt x="155" y="409"/>
                    </a:cubicBezTo>
                    <a:close/>
                    <a:moveTo>
                      <a:pt x="216" y="424"/>
                    </a:moveTo>
                    <a:cubicBezTo>
                      <a:pt x="216" y="418"/>
                      <a:pt x="212" y="413"/>
                      <a:pt x="206" y="413"/>
                    </a:cubicBezTo>
                    <a:cubicBezTo>
                      <a:pt x="199" y="413"/>
                      <a:pt x="194" y="418"/>
                      <a:pt x="194" y="424"/>
                    </a:cubicBezTo>
                    <a:cubicBezTo>
                      <a:pt x="194" y="430"/>
                      <a:pt x="199" y="435"/>
                      <a:pt x="206" y="435"/>
                    </a:cubicBezTo>
                    <a:cubicBezTo>
                      <a:pt x="212" y="435"/>
                      <a:pt x="216" y="430"/>
                      <a:pt x="216" y="424"/>
                    </a:cubicBezTo>
                    <a:close/>
                    <a:moveTo>
                      <a:pt x="174" y="451"/>
                    </a:moveTo>
                    <a:cubicBezTo>
                      <a:pt x="174" y="445"/>
                      <a:pt x="170" y="440"/>
                      <a:pt x="164" y="440"/>
                    </a:cubicBezTo>
                    <a:cubicBezTo>
                      <a:pt x="157" y="439"/>
                      <a:pt x="152" y="444"/>
                      <a:pt x="152" y="450"/>
                    </a:cubicBezTo>
                    <a:cubicBezTo>
                      <a:pt x="152" y="456"/>
                      <a:pt x="157" y="462"/>
                      <a:pt x="163" y="462"/>
                    </a:cubicBezTo>
                    <a:cubicBezTo>
                      <a:pt x="169" y="462"/>
                      <a:pt x="174" y="457"/>
                      <a:pt x="174" y="451"/>
                    </a:cubicBezTo>
                    <a:close/>
                    <a:moveTo>
                      <a:pt x="457" y="329"/>
                    </a:moveTo>
                    <a:cubicBezTo>
                      <a:pt x="448" y="320"/>
                      <a:pt x="437" y="322"/>
                      <a:pt x="427" y="323"/>
                    </a:cubicBezTo>
                    <a:cubicBezTo>
                      <a:pt x="424" y="324"/>
                      <a:pt x="419" y="325"/>
                      <a:pt x="420" y="331"/>
                    </a:cubicBezTo>
                    <a:cubicBezTo>
                      <a:pt x="433" y="338"/>
                      <a:pt x="447" y="337"/>
                      <a:pt x="457" y="329"/>
                    </a:cubicBezTo>
                    <a:close/>
                    <a:moveTo>
                      <a:pt x="197" y="406"/>
                    </a:moveTo>
                    <a:cubicBezTo>
                      <a:pt x="197" y="400"/>
                      <a:pt x="192" y="395"/>
                      <a:pt x="186" y="395"/>
                    </a:cubicBezTo>
                    <a:cubicBezTo>
                      <a:pt x="180" y="395"/>
                      <a:pt x="175" y="400"/>
                      <a:pt x="175" y="406"/>
                    </a:cubicBezTo>
                    <a:cubicBezTo>
                      <a:pt x="175" y="412"/>
                      <a:pt x="179" y="417"/>
                      <a:pt x="185" y="417"/>
                    </a:cubicBezTo>
                    <a:cubicBezTo>
                      <a:pt x="191" y="417"/>
                      <a:pt x="197" y="412"/>
                      <a:pt x="197" y="406"/>
                    </a:cubicBezTo>
                    <a:close/>
                    <a:moveTo>
                      <a:pt x="640" y="313"/>
                    </a:moveTo>
                    <a:cubicBezTo>
                      <a:pt x="631" y="330"/>
                      <a:pt x="637" y="341"/>
                      <a:pt x="657" y="344"/>
                    </a:cubicBezTo>
                    <a:cubicBezTo>
                      <a:pt x="653" y="332"/>
                      <a:pt x="651" y="321"/>
                      <a:pt x="640" y="313"/>
                    </a:cubicBezTo>
                    <a:close/>
                    <a:moveTo>
                      <a:pt x="205" y="449"/>
                    </a:moveTo>
                    <a:cubicBezTo>
                      <a:pt x="205" y="443"/>
                      <a:pt x="201" y="438"/>
                      <a:pt x="195" y="438"/>
                    </a:cubicBezTo>
                    <a:cubicBezTo>
                      <a:pt x="189" y="438"/>
                      <a:pt x="183" y="443"/>
                      <a:pt x="183" y="449"/>
                    </a:cubicBezTo>
                    <a:cubicBezTo>
                      <a:pt x="183" y="455"/>
                      <a:pt x="188" y="460"/>
                      <a:pt x="195" y="460"/>
                    </a:cubicBezTo>
                    <a:cubicBezTo>
                      <a:pt x="201" y="460"/>
                      <a:pt x="205" y="455"/>
                      <a:pt x="205" y="449"/>
                    </a:cubicBezTo>
                    <a:close/>
                    <a:moveTo>
                      <a:pt x="132" y="382"/>
                    </a:moveTo>
                    <a:cubicBezTo>
                      <a:pt x="129" y="395"/>
                      <a:pt x="137" y="402"/>
                      <a:pt x="153" y="404"/>
                    </a:cubicBezTo>
                    <a:cubicBezTo>
                      <a:pt x="153" y="390"/>
                      <a:pt x="148" y="384"/>
                      <a:pt x="132" y="382"/>
                    </a:cubicBezTo>
                    <a:close/>
                    <a:moveTo>
                      <a:pt x="321" y="124"/>
                    </a:moveTo>
                    <a:cubicBezTo>
                      <a:pt x="322" y="138"/>
                      <a:pt x="338" y="157"/>
                      <a:pt x="351" y="162"/>
                    </a:cubicBezTo>
                    <a:cubicBezTo>
                      <a:pt x="344" y="146"/>
                      <a:pt x="334" y="134"/>
                      <a:pt x="321" y="124"/>
                    </a:cubicBezTo>
                    <a:close/>
                    <a:moveTo>
                      <a:pt x="583" y="388"/>
                    </a:moveTo>
                    <a:cubicBezTo>
                      <a:pt x="575" y="388"/>
                      <a:pt x="568" y="388"/>
                      <a:pt x="561" y="388"/>
                    </a:cubicBezTo>
                    <a:cubicBezTo>
                      <a:pt x="562" y="398"/>
                      <a:pt x="567" y="405"/>
                      <a:pt x="574" y="410"/>
                    </a:cubicBezTo>
                    <a:cubicBezTo>
                      <a:pt x="579" y="403"/>
                      <a:pt x="584" y="397"/>
                      <a:pt x="583" y="388"/>
                    </a:cubicBezTo>
                    <a:close/>
                    <a:moveTo>
                      <a:pt x="532" y="202"/>
                    </a:moveTo>
                    <a:cubicBezTo>
                      <a:pt x="545" y="203"/>
                      <a:pt x="557" y="197"/>
                      <a:pt x="561" y="185"/>
                    </a:cubicBezTo>
                    <a:cubicBezTo>
                      <a:pt x="548" y="183"/>
                      <a:pt x="537" y="189"/>
                      <a:pt x="532" y="202"/>
                    </a:cubicBezTo>
                    <a:close/>
                    <a:moveTo>
                      <a:pt x="349" y="502"/>
                    </a:moveTo>
                    <a:cubicBezTo>
                      <a:pt x="349" y="512"/>
                      <a:pt x="350" y="522"/>
                      <a:pt x="353" y="531"/>
                    </a:cubicBezTo>
                    <a:cubicBezTo>
                      <a:pt x="368" y="518"/>
                      <a:pt x="366" y="509"/>
                      <a:pt x="349" y="502"/>
                    </a:cubicBezTo>
                    <a:close/>
                    <a:moveTo>
                      <a:pt x="205" y="109"/>
                    </a:moveTo>
                    <a:cubicBezTo>
                      <a:pt x="213" y="113"/>
                      <a:pt x="225" y="106"/>
                      <a:pt x="233" y="94"/>
                    </a:cubicBezTo>
                    <a:cubicBezTo>
                      <a:pt x="220" y="90"/>
                      <a:pt x="217" y="92"/>
                      <a:pt x="205" y="109"/>
                    </a:cubicBezTo>
                    <a:close/>
                    <a:moveTo>
                      <a:pt x="542" y="167"/>
                    </a:moveTo>
                    <a:cubicBezTo>
                      <a:pt x="547" y="166"/>
                      <a:pt x="551" y="162"/>
                      <a:pt x="550" y="156"/>
                    </a:cubicBezTo>
                    <a:cubicBezTo>
                      <a:pt x="550" y="151"/>
                      <a:pt x="548" y="147"/>
                      <a:pt x="542" y="147"/>
                    </a:cubicBezTo>
                    <a:cubicBezTo>
                      <a:pt x="538" y="146"/>
                      <a:pt x="533" y="151"/>
                      <a:pt x="534" y="157"/>
                    </a:cubicBezTo>
                    <a:cubicBezTo>
                      <a:pt x="534" y="162"/>
                      <a:pt x="538" y="167"/>
                      <a:pt x="542" y="167"/>
                    </a:cubicBezTo>
                    <a:close/>
                    <a:moveTo>
                      <a:pt x="553" y="268"/>
                    </a:moveTo>
                    <a:cubicBezTo>
                      <a:pt x="553" y="262"/>
                      <a:pt x="550" y="258"/>
                      <a:pt x="546" y="258"/>
                    </a:cubicBezTo>
                    <a:cubicBezTo>
                      <a:pt x="541" y="258"/>
                      <a:pt x="537" y="263"/>
                      <a:pt x="537" y="269"/>
                    </a:cubicBezTo>
                    <a:cubicBezTo>
                      <a:pt x="537" y="274"/>
                      <a:pt x="541" y="279"/>
                      <a:pt x="545" y="279"/>
                    </a:cubicBezTo>
                    <a:cubicBezTo>
                      <a:pt x="549" y="280"/>
                      <a:pt x="553" y="275"/>
                      <a:pt x="553" y="268"/>
                    </a:cubicBezTo>
                    <a:close/>
                    <a:moveTo>
                      <a:pt x="503" y="85"/>
                    </a:moveTo>
                    <a:cubicBezTo>
                      <a:pt x="497" y="84"/>
                      <a:pt x="493" y="88"/>
                      <a:pt x="493" y="93"/>
                    </a:cubicBezTo>
                    <a:cubicBezTo>
                      <a:pt x="493" y="98"/>
                      <a:pt x="496" y="101"/>
                      <a:pt x="501" y="102"/>
                    </a:cubicBezTo>
                    <a:cubicBezTo>
                      <a:pt x="506" y="103"/>
                      <a:pt x="511" y="99"/>
                      <a:pt x="511" y="94"/>
                    </a:cubicBezTo>
                    <a:cubicBezTo>
                      <a:pt x="512" y="89"/>
                      <a:pt x="508" y="85"/>
                      <a:pt x="503" y="85"/>
                    </a:cubicBezTo>
                    <a:close/>
                    <a:moveTo>
                      <a:pt x="552" y="221"/>
                    </a:moveTo>
                    <a:cubicBezTo>
                      <a:pt x="552" y="217"/>
                      <a:pt x="548" y="213"/>
                      <a:pt x="543" y="213"/>
                    </a:cubicBezTo>
                    <a:cubicBezTo>
                      <a:pt x="538" y="213"/>
                      <a:pt x="534" y="217"/>
                      <a:pt x="534" y="222"/>
                    </a:cubicBezTo>
                    <a:cubicBezTo>
                      <a:pt x="534" y="227"/>
                      <a:pt x="538" y="230"/>
                      <a:pt x="543" y="230"/>
                    </a:cubicBezTo>
                    <a:cubicBezTo>
                      <a:pt x="548" y="230"/>
                      <a:pt x="552" y="226"/>
                      <a:pt x="552" y="221"/>
                    </a:cubicBezTo>
                    <a:close/>
                    <a:moveTo>
                      <a:pt x="264" y="155"/>
                    </a:moveTo>
                    <a:cubicBezTo>
                      <a:pt x="275" y="148"/>
                      <a:pt x="281" y="138"/>
                      <a:pt x="284" y="126"/>
                    </a:cubicBezTo>
                    <a:cubicBezTo>
                      <a:pt x="273" y="132"/>
                      <a:pt x="266" y="142"/>
                      <a:pt x="264" y="155"/>
                    </a:cubicBezTo>
                    <a:close/>
                    <a:moveTo>
                      <a:pt x="577" y="370"/>
                    </a:moveTo>
                    <a:cubicBezTo>
                      <a:pt x="577" y="378"/>
                      <a:pt x="582" y="383"/>
                      <a:pt x="587" y="389"/>
                    </a:cubicBezTo>
                    <a:cubicBezTo>
                      <a:pt x="591" y="383"/>
                      <a:pt x="597" y="378"/>
                      <a:pt x="595" y="370"/>
                    </a:cubicBezTo>
                    <a:cubicBezTo>
                      <a:pt x="589" y="370"/>
                      <a:pt x="583" y="370"/>
                      <a:pt x="577" y="370"/>
                    </a:cubicBezTo>
                    <a:close/>
                    <a:moveTo>
                      <a:pt x="179" y="421"/>
                    </a:moveTo>
                    <a:cubicBezTo>
                      <a:pt x="174" y="421"/>
                      <a:pt x="171" y="424"/>
                      <a:pt x="171" y="429"/>
                    </a:cubicBezTo>
                    <a:cubicBezTo>
                      <a:pt x="171" y="434"/>
                      <a:pt x="173" y="436"/>
                      <a:pt x="178" y="437"/>
                    </a:cubicBezTo>
                    <a:cubicBezTo>
                      <a:pt x="182" y="438"/>
                      <a:pt x="186" y="434"/>
                      <a:pt x="187" y="430"/>
                    </a:cubicBezTo>
                    <a:cubicBezTo>
                      <a:pt x="187" y="425"/>
                      <a:pt x="184" y="421"/>
                      <a:pt x="179" y="421"/>
                    </a:cubicBezTo>
                    <a:close/>
                    <a:moveTo>
                      <a:pt x="552" y="172"/>
                    </a:moveTo>
                    <a:cubicBezTo>
                      <a:pt x="564" y="170"/>
                      <a:pt x="568" y="164"/>
                      <a:pt x="567" y="152"/>
                    </a:cubicBezTo>
                    <a:cubicBezTo>
                      <a:pt x="559" y="156"/>
                      <a:pt x="554" y="162"/>
                      <a:pt x="552" y="172"/>
                    </a:cubicBezTo>
                    <a:close/>
                    <a:moveTo>
                      <a:pt x="352" y="471"/>
                    </a:moveTo>
                    <a:cubicBezTo>
                      <a:pt x="344" y="466"/>
                      <a:pt x="341" y="466"/>
                      <a:pt x="338" y="468"/>
                    </a:cubicBezTo>
                    <a:cubicBezTo>
                      <a:pt x="333" y="473"/>
                      <a:pt x="333" y="478"/>
                      <a:pt x="335" y="486"/>
                    </a:cubicBezTo>
                    <a:cubicBezTo>
                      <a:pt x="341" y="480"/>
                      <a:pt x="346" y="476"/>
                      <a:pt x="352" y="471"/>
                    </a:cubicBezTo>
                    <a:close/>
                    <a:moveTo>
                      <a:pt x="372" y="50"/>
                    </a:moveTo>
                    <a:cubicBezTo>
                      <a:pt x="382" y="45"/>
                      <a:pt x="385" y="37"/>
                      <a:pt x="381" y="29"/>
                    </a:cubicBezTo>
                    <a:cubicBezTo>
                      <a:pt x="372" y="36"/>
                      <a:pt x="370" y="39"/>
                      <a:pt x="372" y="50"/>
                    </a:cubicBezTo>
                    <a:close/>
                    <a:moveTo>
                      <a:pt x="325" y="31"/>
                    </a:moveTo>
                    <a:cubicBezTo>
                      <a:pt x="330" y="42"/>
                      <a:pt x="335" y="45"/>
                      <a:pt x="345" y="44"/>
                    </a:cubicBezTo>
                    <a:cubicBezTo>
                      <a:pt x="341" y="34"/>
                      <a:pt x="336" y="31"/>
                      <a:pt x="325" y="31"/>
                    </a:cubicBezTo>
                    <a:close/>
                    <a:moveTo>
                      <a:pt x="349" y="24"/>
                    </a:moveTo>
                    <a:cubicBezTo>
                      <a:pt x="348" y="35"/>
                      <a:pt x="352" y="41"/>
                      <a:pt x="363" y="42"/>
                    </a:cubicBezTo>
                    <a:cubicBezTo>
                      <a:pt x="361" y="33"/>
                      <a:pt x="358" y="26"/>
                      <a:pt x="349" y="24"/>
                    </a:cubicBezTo>
                    <a:close/>
                    <a:moveTo>
                      <a:pt x="576" y="165"/>
                    </a:moveTo>
                    <a:cubicBezTo>
                      <a:pt x="568" y="169"/>
                      <a:pt x="563" y="173"/>
                      <a:pt x="563" y="182"/>
                    </a:cubicBezTo>
                    <a:cubicBezTo>
                      <a:pt x="572" y="180"/>
                      <a:pt x="576" y="175"/>
                      <a:pt x="576" y="165"/>
                    </a:cubicBezTo>
                    <a:close/>
                    <a:moveTo>
                      <a:pt x="534" y="242"/>
                    </a:moveTo>
                    <a:cubicBezTo>
                      <a:pt x="544" y="246"/>
                      <a:pt x="551" y="246"/>
                      <a:pt x="560" y="242"/>
                    </a:cubicBezTo>
                    <a:cubicBezTo>
                      <a:pt x="551" y="238"/>
                      <a:pt x="543" y="237"/>
                      <a:pt x="534" y="2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9146085" y="4856193"/>
              <a:ext cx="797713" cy="796352"/>
              <a:chOff x="809569" y="5163019"/>
              <a:chExt cx="797713" cy="796352"/>
            </a:xfrm>
            <a:grpFill/>
          </p:grpSpPr>
          <p:grpSp>
            <p:nvGrpSpPr>
              <p:cNvPr id="27" name="组合 26"/>
              <p:cNvGrpSpPr/>
              <p:nvPr/>
            </p:nvGrpSpPr>
            <p:grpSpPr>
              <a:xfrm>
                <a:off x="809569" y="5163019"/>
                <a:ext cx="797713" cy="796352"/>
                <a:chOff x="2993276" y="3371770"/>
                <a:chExt cx="1415647" cy="1413231"/>
              </a:xfrm>
              <a:grpFill/>
            </p:grpSpPr>
            <p:sp>
              <p:nvSpPr>
                <p:cNvPr id="38" name="Freeform 21"/>
                <p:cNvSpPr>
                  <a:spLocks noEditPoints="1"/>
                </p:cNvSpPr>
                <p:nvPr/>
              </p:nvSpPr>
              <p:spPr bwMode="auto">
                <a:xfrm>
                  <a:off x="2993276" y="3371770"/>
                  <a:ext cx="1415647" cy="1413231"/>
                </a:xfrm>
                <a:custGeom>
                  <a:avLst/>
                  <a:gdLst>
                    <a:gd name="T0" fmla="*/ 0 w 779"/>
                    <a:gd name="T1" fmla="*/ 80 h 778"/>
                    <a:gd name="T2" fmla="*/ 5 w 779"/>
                    <a:gd name="T3" fmla="*/ 67 h 778"/>
                    <a:gd name="T4" fmla="*/ 94 w 779"/>
                    <a:gd name="T5" fmla="*/ 0 h 778"/>
                    <a:gd name="T6" fmla="*/ 686 w 779"/>
                    <a:gd name="T7" fmla="*/ 0 h 778"/>
                    <a:gd name="T8" fmla="*/ 779 w 779"/>
                    <a:gd name="T9" fmla="*/ 93 h 778"/>
                    <a:gd name="T10" fmla="*/ 779 w 779"/>
                    <a:gd name="T11" fmla="*/ 683 h 778"/>
                    <a:gd name="T12" fmla="*/ 712 w 779"/>
                    <a:gd name="T13" fmla="*/ 774 h 778"/>
                    <a:gd name="T14" fmla="*/ 700 w 779"/>
                    <a:gd name="T15" fmla="*/ 778 h 778"/>
                    <a:gd name="T16" fmla="*/ 81 w 779"/>
                    <a:gd name="T17" fmla="*/ 778 h 778"/>
                    <a:gd name="T18" fmla="*/ 67 w 779"/>
                    <a:gd name="T19" fmla="*/ 773 h 778"/>
                    <a:gd name="T20" fmla="*/ 5 w 779"/>
                    <a:gd name="T21" fmla="*/ 710 h 778"/>
                    <a:gd name="T22" fmla="*/ 0 w 779"/>
                    <a:gd name="T23" fmla="*/ 697 h 778"/>
                    <a:gd name="T24" fmla="*/ 0 w 779"/>
                    <a:gd name="T25" fmla="*/ 80 h 778"/>
                    <a:gd name="T26" fmla="*/ 23 w 779"/>
                    <a:gd name="T27" fmla="*/ 388 h 778"/>
                    <a:gd name="T28" fmla="*/ 23 w 779"/>
                    <a:gd name="T29" fmla="*/ 396 h 778"/>
                    <a:gd name="T30" fmla="*/ 23 w 779"/>
                    <a:gd name="T31" fmla="*/ 685 h 778"/>
                    <a:gd name="T32" fmla="*/ 89 w 779"/>
                    <a:gd name="T33" fmla="*/ 756 h 778"/>
                    <a:gd name="T34" fmla="*/ 105 w 779"/>
                    <a:gd name="T35" fmla="*/ 756 h 778"/>
                    <a:gd name="T36" fmla="*/ 679 w 779"/>
                    <a:gd name="T37" fmla="*/ 756 h 778"/>
                    <a:gd name="T38" fmla="*/ 695 w 779"/>
                    <a:gd name="T39" fmla="*/ 755 h 778"/>
                    <a:gd name="T40" fmla="*/ 751 w 779"/>
                    <a:gd name="T41" fmla="*/ 714 h 778"/>
                    <a:gd name="T42" fmla="*/ 758 w 779"/>
                    <a:gd name="T43" fmla="*/ 679 h 778"/>
                    <a:gd name="T44" fmla="*/ 757 w 779"/>
                    <a:gd name="T45" fmla="*/ 101 h 778"/>
                    <a:gd name="T46" fmla="*/ 757 w 779"/>
                    <a:gd name="T47" fmla="*/ 89 h 778"/>
                    <a:gd name="T48" fmla="*/ 703 w 779"/>
                    <a:gd name="T49" fmla="*/ 24 h 778"/>
                    <a:gd name="T50" fmla="*/ 677 w 779"/>
                    <a:gd name="T51" fmla="*/ 22 h 778"/>
                    <a:gd name="T52" fmla="*/ 105 w 779"/>
                    <a:gd name="T53" fmla="*/ 22 h 778"/>
                    <a:gd name="T54" fmla="*/ 86 w 779"/>
                    <a:gd name="T55" fmla="*/ 22 h 778"/>
                    <a:gd name="T56" fmla="*/ 52 w 779"/>
                    <a:gd name="T57" fmla="*/ 35 h 778"/>
                    <a:gd name="T58" fmla="*/ 23 w 779"/>
                    <a:gd name="T59" fmla="*/ 94 h 778"/>
                    <a:gd name="T60" fmla="*/ 23 w 779"/>
                    <a:gd name="T61" fmla="*/ 388 h 7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79" h="778">
                      <a:moveTo>
                        <a:pt x="0" y="80"/>
                      </a:moveTo>
                      <a:cubicBezTo>
                        <a:pt x="1" y="76"/>
                        <a:pt x="4" y="72"/>
                        <a:pt x="5" y="67"/>
                      </a:cubicBezTo>
                      <a:cubicBezTo>
                        <a:pt x="17" y="26"/>
                        <a:pt x="54" y="0"/>
                        <a:pt x="94" y="0"/>
                      </a:cubicBezTo>
                      <a:cubicBezTo>
                        <a:pt x="291" y="1"/>
                        <a:pt x="489" y="1"/>
                        <a:pt x="686" y="0"/>
                      </a:cubicBezTo>
                      <a:cubicBezTo>
                        <a:pt x="738" y="0"/>
                        <a:pt x="779" y="44"/>
                        <a:pt x="779" y="93"/>
                      </a:cubicBezTo>
                      <a:cubicBezTo>
                        <a:pt x="778" y="290"/>
                        <a:pt x="778" y="487"/>
                        <a:pt x="779" y="683"/>
                      </a:cubicBezTo>
                      <a:cubicBezTo>
                        <a:pt x="779" y="723"/>
                        <a:pt x="754" y="762"/>
                        <a:pt x="712" y="774"/>
                      </a:cubicBezTo>
                      <a:cubicBezTo>
                        <a:pt x="708" y="775"/>
                        <a:pt x="704" y="777"/>
                        <a:pt x="700" y="778"/>
                      </a:cubicBezTo>
                      <a:cubicBezTo>
                        <a:pt x="494" y="778"/>
                        <a:pt x="287" y="778"/>
                        <a:pt x="81" y="778"/>
                      </a:cubicBezTo>
                      <a:cubicBezTo>
                        <a:pt x="76" y="777"/>
                        <a:pt x="72" y="775"/>
                        <a:pt x="67" y="773"/>
                      </a:cubicBezTo>
                      <a:cubicBezTo>
                        <a:pt x="35" y="763"/>
                        <a:pt x="15" y="742"/>
                        <a:pt x="5" y="710"/>
                      </a:cubicBezTo>
                      <a:cubicBezTo>
                        <a:pt x="3" y="705"/>
                        <a:pt x="1" y="701"/>
                        <a:pt x="0" y="697"/>
                      </a:cubicBezTo>
                      <a:cubicBezTo>
                        <a:pt x="0" y="491"/>
                        <a:pt x="0" y="286"/>
                        <a:pt x="0" y="80"/>
                      </a:cubicBezTo>
                      <a:close/>
                      <a:moveTo>
                        <a:pt x="23" y="388"/>
                      </a:moveTo>
                      <a:cubicBezTo>
                        <a:pt x="23" y="390"/>
                        <a:pt x="23" y="393"/>
                        <a:pt x="23" y="396"/>
                      </a:cubicBezTo>
                      <a:cubicBezTo>
                        <a:pt x="23" y="492"/>
                        <a:pt x="23" y="589"/>
                        <a:pt x="23" y="685"/>
                      </a:cubicBezTo>
                      <a:cubicBezTo>
                        <a:pt x="23" y="724"/>
                        <a:pt x="50" y="753"/>
                        <a:pt x="89" y="756"/>
                      </a:cubicBezTo>
                      <a:cubicBezTo>
                        <a:pt x="94" y="756"/>
                        <a:pt x="100" y="756"/>
                        <a:pt x="105" y="756"/>
                      </a:cubicBezTo>
                      <a:cubicBezTo>
                        <a:pt x="297" y="756"/>
                        <a:pt x="488" y="756"/>
                        <a:pt x="679" y="756"/>
                      </a:cubicBezTo>
                      <a:cubicBezTo>
                        <a:pt x="684" y="756"/>
                        <a:pt x="690" y="756"/>
                        <a:pt x="695" y="755"/>
                      </a:cubicBezTo>
                      <a:cubicBezTo>
                        <a:pt x="722" y="752"/>
                        <a:pt x="740" y="738"/>
                        <a:pt x="751" y="714"/>
                      </a:cubicBezTo>
                      <a:cubicBezTo>
                        <a:pt x="756" y="703"/>
                        <a:pt x="758" y="691"/>
                        <a:pt x="758" y="679"/>
                      </a:cubicBezTo>
                      <a:cubicBezTo>
                        <a:pt x="757" y="486"/>
                        <a:pt x="757" y="293"/>
                        <a:pt x="757" y="101"/>
                      </a:cubicBezTo>
                      <a:cubicBezTo>
                        <a:pt x="757" y="97"/>
                        <a:pt x="758" y="93"/>
                        <a:pt x="757" y="89"/>
                      </a:cubicBezTo>
                      <a:cubicBezTo>
                        <a:pt x="756" y="57"/>
                        <a:pt x="734" y="30"/>
                        <a:pt x="703" y="24"/>
                      </a:cubicBezTo>
                      <a:cubicBezTo>
                        <a:pt x="695" y="22"/>
                        <a:pt x="686" y="22"/>
                        <a:pt x="677" y="22"/>
                      </a:cubicBezTo>
                      <a:cubicBezTo>
                        <a:pt x="486" y="21"/>
                        <a:pt x="296" y="22"/>
                        <a:pt x="105" y="22"/>
                      </a:cubicBezTo>
                      <a:cubicBezTo>
                        <a:pt x="99" y="22"/>
                        <a:pt x="92" y="22"/>
                        <a:pt x="86" y="22"/>
                      </a:cubicBezTo>
                      <a:cubicBezTo>
                        <a:pt x="73" y="23"/>
                        <a:pt x="62" y="27"/>
                        <a:pt x="52" y="35"/>
                      </a:cubicBezTo>
                      <a:cubicBezTo>
                        <a:pt x="32" y="50"/>
                        <a:pt x="23" y="69"/>
                        <a:pt x="23" y="94"/>
                      </a:cubicBezTo>
                      <a:cubicBezTo>
                        <a:pt x="23" y="192"/>
                        <a:pt x="23" y="290"/>
                        <a:pt x="23" y="3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Freeform 22"/>
                <p:cNvSpPr>
                  <a:spLocks noEditPoints="1"/>
                </p:cNvSpPr>
                <p:nvPr/>
              </p:nvSpPr>
              <p:spPr bwMode="auto">
                <a:xfrm>
                  <a:off x="3090277" y="3578481"/>
                  <a:ext cx="1218834" cy="985746"/>
                </a:xfrm>
                <a:custGeom>
                  <a:avLst/>
                  <a:gdLst>
                    <a:gd name="T0" fmla="*/ 13 w 671"/>
                    <a:gd name="T1" fmla="*/ 426 h 542"/>
                    <a:gd name="T2" fmla="*/ 59 w 671"/>
                    <a:gd name="T3" fmla="*/ 351 h 542"/>
                    <a:gd name="T4" fmla="*/ 87 w 671"/>
                    <a:gd name="T5" fmla="*/ 165 h 542"/>
                    <a:gd name="T6" fmla="*/ 82 w 671"/>
                    <a:gd name="T7" fmla="*/ 115 h 542"/>
                    <a:gd name="T8" fmla="*/ 180 w 671"/>
                    <a:gd name="T9" fmla="*/ 176 h 542"/>
                    <a:gd name="T10" fmla="*/ 217 w 671"/>
                    <a:gd name="T11" fmla="*/ 62 h 542"/>
                    <a:gd name="T12" fmla="*/ 304 w 671"/>
                    <a:gd name="T13" fmla="*/ 179 h 542"/>
                    <a:gd name="T14" fmla="*/ 419 w 671"/>
                    <a:gd name="T15" fmla="*/ 86 h 542"/>
                    <a:gd name="T16" fmla="*/ 592 w 671"/>
                    <a:gd name="T17" fmla="*/ 134 h 542"/>
                    <a:gd name="T18" fmla="*/ 570 w 671"/>
                    <a:gd name="T19" fmla="*/ 183 h 542"/>
                    <a:gd name="T20" fmla="*/ 585 w 671"/>
                    <a:gd name="T21" fmla="*/ 360 h 542"/>
                    <a:gd name="T22" fmla="*/ 483 w 671"/>
                    <a:gd name="T23" fmla="*/ 345 h 542"/>
                    <a:gd name="T24" fmla="*/ 531 w 671"/>
                    <a:gd name="T25" fmla="*/ 412 h 542"/>
                    <a:gd name="T26" fmla="*/ 517 w 671"/>
                    <a:gd name="T27" fmla="*/ 514 h 542"/>
                    <a:gd name="T28" fmla="*/ 412 w 671"/>
                    <a:gd name="T29" fmla="*/ 523 h 542"/>
                    <a:gd name="T30" fmla="*/ 192 w 671"/>
                    <a:gd name="T31" fmla="*/ 530 h 542"/>
                    <a:gd name="T32" fmla="*/ 167 w 671"/>
                    <a:gd name="T33" fmla="*/ 474 h 542"/>
                    <a:gd name="T34" fmla="*/ 403 w 671"/>
                    <a:gd name="T35" fmla="*/ 306 h 542"/>
                    <a:gd name="T36" fmla="*/ 421 w 671"/>
                    <a:gd name="T37" fmla="*/ 290 h 542"/>
                    <a:gd name="T38" fmla="*/ 379 w 671"/>
                    <a:gd name="T39" fmla="*/ 249 h 542"/>
                    <a:gd name="T40" fmla="*/ 338 w 671"/>
                    <a:gd name="T41" fmla="*/ 339 h 542"/>
                    <a:gd name="T42" fmla="*/ 357 w 671"/>
                    <a:gd name="T43" fmla="*/ 344 h 542"/>
                    <a:gd name="T44" fmla="*/ 334 w 671"/>
                    <a:gd name="T45" fmla="*/ 302 h 542"/>
                    <a:gd name="T46" fmla="*/ 326 w 671"/>
                    <a:gd name="T47" fmla="*/ 321 h 542"/>
                    <a:gd name="T48" fmla="*/ 251 w 671"/>
                    <a:gd name="T49" fmla="*/ 488 h 542"/>
                    <a:gd name="T50" fmla="*/ 474 w 671"/>
                    <a:gd name="T51" fmla="*/ 418 h 542"/>
                    <a:gd name="T52" fmla="*/ 409 w 671"/>
                    <a:gd name="T53" fmla="*/ 457 h 542"/>
                    <a:gd name="T54" fmla="*/ 105 w 671"/>
                    <a:gd name="T55" fmla="*/ 321 h 542"/>
                    <a:gd name="T56" fmla="*/ 214 w 671"/>
                    <a:gd name="T57" fmla="*/ 246 h 542"/>
                    <a:gd name="T58" fmla="*/ 321 w 671"/>
                    <a:gd name="T59" fmla="*/ 414 h 542"/>
                    <a:gd name="T60" fmla="*/ 293 w 671"/>
                    <a:gd name="T61" fmla="*/ 390 h 542"/>
                    <a:gd name="T62" fmla="*/ 403 w 671"/>
                    <a:gd name="T63" fmla="*/ 396 h 542"/>
                    <a:gd name="T64" fmla="*/ 482 w 671"/>
                    <a:gd name="T65" fmla="*/ 169 h 542"/>
                    <a:gd name="T66" fmla="*/ 112 w 671"/>
                    <a:gd name="T67" fmla="*/ 342 h 542"/>
                    <a:gd name="T68" fmla="*/ 190 w 671"/>
                    <a:gd name="T69" fmla="*/ 479 h 542"/>
                    <a:gd name="T70" fmla="*/ 524 w 671"/>
                    <a:gd name="T71" fmla="*/ 259 h 542"/>
                    <a:gd name="T72" fmla="*/ 571 w 671"/>
                    <a:gd name="T73" fmla="*/ 217 h 542"/>
                    <a:gd name="T74" fmla="*/ 538 w 671"/>
                    <a:gd name="T75" fmla="*/ 228 h 542"/>
                    <a:gd name="T76" fmla="*/ 295 w 671"/>
                    <a:gd name="T77" fmla="*/ 84 h 542"/>
                    <a:gd name="T78" fmla="*/ 356 w 671"/>
                    <a:gd name="T79" fmla="*/ 475 h 542"/>
                    <a:gd name="T80" fmla="*/ 277 w 671"/>
                    <a:gd name="T81" fmla="*/ 159 h 542"/>
                    <a:gd name="T82" fmla="*/ 194 w 671"/>
                    <a:gd name="T83" fmla="*/ 170 h 542"/>
                    <a:gd name="T84" fmla="*/ 250 w 671"/>
                    <a:gd name="T85" fmla="*/ 85 h 542"/>
                    <a:gd name="T86" fmla="*/ 268 w 671"/>
                    <a:gd name="T87" fmla="*/ 392 h 542"/>
                    <a:gd name="T88" fmla="*/ 227 w 671"/>
                    <a:gd name="T89" fmla="*/ 445 h 542"/>
                    <a:gd name="T90" fmla="*/ 350 w 671"/>
                    <a:gd name="T91" fmla="*/ 269 h 542"/>
                    <a:gd name="T92" fmla="*/ 204 w 671"/>
                    <a:gd name="T93" fmla="*/ 115 h 542"/>
                    <a:gd name="T94" fmla="*/ 242 w 671"/>
                    <a:gd name="T95" fmla="*/ 493 h 542"/>
                    <a:gd name="T96" fmla="*/ 228 w 671"/>
                    <a:gd name="T97" fmla="*/ 421 h 542"/>
                    <a:gd name="T98" fmla="*/ 61 w 671"/>
                    <a:gd name="T99" fmla="*/ 243 h 542"/>
                    <a:gd name="T100" fmla="*/ 454 w 671"/>
                    <a:gd name="T101" fmla="*/ 476 h 542"/>
                    <a:gd name="T102" fmla="*/ 499 w 671"/>
                    <a:gd name="T103" fmla="*/ 451 h 542"/>
                    <a:gd name="T104" fmla="*/ 470 w 671"/>
                    <a:gd name="T105" fmla="*/ 492 h 542"/>
                    <a:gd name="T106" fmla="*/ 182 w 671"/>
                    <a:gd name="T107" fmla="*/ 325 h 542"/>
                    <a:gd name="T108" fmla="*/ 99 w 671"/>
                    <a:gd name="T109" fmla="*/ 116 h 542"/>
                    <a:gd name="T110" fmla="*/ 90 w 671"/>
                    <a:gd name="T111" fmla="*/ 182 h 542"/>
                    <a:gd name="T112" fmla="*/ 372 w 671"/>
                    <a:gd name="T113" fmla="*/ 287 h 542"/>
                    <a:gd name="T114" fmla="*/ 335 w 671"/>
                    <a:gd name="T115" fmla="*/ 278 h 542"/>
                    <a:gd name="T116" fmla="*/ 294 w 671"/>
                    <a:gd name="T117" fmla="*/ 294 h 542"/>
                    <a:gd name="T118" fmla="*/ 465 w 671"/>
                    <a:gd name="T119" fmla="*/ 463 h 542"/>
                    <a:gd name="T120" fmla="*/ 210 w 671"/>
                    <a:gd name="T121" fmla="*/ 71 h 5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71" h="542">
                      <a:moveTo>
                        <a:pt x="148" y="501"/>
                      </a:moveTo>
                      <a:cubicBezTo>
                        <a:pt x="137" y="507"/>
                        <a:pt x="124" y="511"/>
                        <a:pt x="116" y="522"/>
                      </a:cubicBezTo>
                      <a:cubicBezTo>
                        <a:pt x="111" y="519"/>
                        <a:pt x="107" y="515"/>
                        <a:pt x="102" y="513"/>
                      </a:cubicBezTo>
                      <a:cubicBezTo>
                        <a:pt x="97" y="512"/>
                        <a:pt x="91" y="513"/>
                        <a:pt x="86" y="512"/>
                      </a:cubicBezTo>
                      <a:cubicBezTo>
                        <a:pt x="78" y="512"/>
                        <a:pt x="70" y="511"/>
                        <a:pt x="62" y="511"/>
                      </a:cubicBezTo>
                      <a:cubicBezTo>
                        <a:pt x="45" y="509"/>
                        <a:pt x="37" y="498"/>
                        <a:pt x="40" y="481"/>
                      </a:cubicBezTo>
                      <a:cubicBezTo>
                        <a:pt x="40" y="481"/>
                        <a:pt x="40" y="480"/>
                        <a:pt x="40" y="480"/>
                      </a:cubicBezTo>
                      <a:cubicBezTo>
                        <a:pt x="44" y="461"/>
                        <a:pt x="40" y="454"/>
                        <a:pt x="20" y="449"/>
                      </a:cubicBezTo>
                      <a:cubicBezTo>
                        <a:pt x="18" y="441"/>
                        <a:pt x="24" y="431"/>
                        <a:pt x="13" y="426"/>
                      </a:cubicBezTo>
                      <a:cubicBezTo>
                        <a:pt x="18" y="412"/>
                        <a:pt x="18" y="412"/>
                        <a:pt x="1" y="406"/>
                      </a:cubicBezTo>
                      <a:cubicBezTo>
                        <a:pt x="0" y="403"/>
                        <a:pt x="0" y="400"/>
                        <a:pt x="0" y="397"/>
                      </a:cubicBezTo>
                      <a:cubicBezTo>
                        <a:pt x="0" y="394"/>
                        <a:pt x="0" y="391"/>
                        <a:pt x="0" y="387"/>
                      </a:cubicBezTo>
                      <a:cubicBezTo>
                        <a:pt x="13" y="387"/>
                        <a:pt x="25" y="387"/>
                        <a:pt x="38" y="387"/>
                      </a:cubicBezTo>
                      <a:cubicBezTo>
                        <a:pt x="44" y="372"/>
                        <a:pt x="46" y="359"/>
                        <a:pt x="48" y="345"/>
                      </a:cubicBezTo>
                      <a:cubicBezTo>
                        <a:pt x="48" y="340"/>
                        <a:pt x="48" y="336"/>
                        <a:pt x="50" y="332"/>
                      </a:cubicBezTo>
                      <a:cubicBezTo>
                        <a:pt x="50" y="330"/>
                        <a:pt x="52" y="328"/>
                        <a:pt x="54" y="327"/>
                      </a:cubicBezTo>
                      <a:cubicBezTo>
                        <a:pt x="51" y="336"/>
                        <a:pt x="50" y="345"/>
                        <a:pt x="53" y="355"/>
                      </a:cubicBezTo>
                      <a:cubicBezTo>
                        <a:pt x="56" y="353"/>
                        <a:pt x="58" y="352"/>
                        <a:pt x="59" y="351"/>
                      </a:cubicBezTo>
                      <a:cubicBezTo>
                        <a:pt x="65" y="343"/>
                        <a:pt x="70" y="336"/>
                        <a:pt x="76" y="329"/>
                      </a:cubicBezTo>
                      <a:cubicBezTo>
                        <a:pt x="80" y="322"/>
                        <a:pt x="80" y="322"/>
                        <a:pt x="72" y="318"/>
                      </a:cubicBezTo>
                      <a:cubicBezTo>
                        <a:pt x="81" y="311"/>
                        <a:pt x="83" y="304"/>
                        <a:pt x="78" y="295"/>
                      </a:cubicBezTo>
                      <a:cubicBezTo>
                        <a:pt x="75" y="290"/>
                        <a:pt x="71" y="289"/>
                        <a:pt x="66" y="292"/>
                      </a:cubicBezTo>
                      <a:cubicBezTo>
                        <a:pt x="59" y="297"/>
                        <a:pt x="52" y="301"/>
                        <a:pt x="45" y="306"/>
                      </a:cubicBezTo>
                      <a:cubicBezTo>
                        <a:pt x="26" y="287"/>
                        <a:pt x="26" y="263"/>
                        <a:pt x="46" y="240"/>
                      </a:cubicBezTo>
                      <a:cubicBezTo>
                        <a:pt x="35" y="227"/>
                        <a:pt x="22" y="215"/>
                        <a:pt x="26" y="195"/>
                      </a:cubicBezTo>
                      <a:cubicBezTo>
                        <a:pt x="43" y="189"/>
                        <a:pt x="57" y="197"/>
                        <a:pt x="71" y="204"/>
                      </a:cubicBezTo>
                      <a:cubicBezTo>
                        <a:pt x="77" y="192"/>
                        <a:pt x="76" y="176"/>
                        <a:pt x="87" y="165"/>
                      </a:cubicBezTo>
                      <a:cubicBezTo>
                        <a:pt x="95" y="170"/>
                        <a:pt x="99" y="177"/>
                        <a:pt x="103" y="186"/>
                      </a:cubicBezTo>
                      <a:cubicBezTo>
                        <a:pt x="99" y="185"/>
                        <a:pt x="97" y="184"/>
                        <a:pt x="94" y="183"/>
                      </a:cubicBezTo>
                      <a:cubicBezTo>
                        <a:pt x="93" y="195"/>
                        <a:pt x="94" y="206"/>
                        <a:pt x="95" y="217"/>
                      </a:cubicBezTo>
                      <a:cubicBezTo>
                        <a:pt x="96" y="217"/>
                        <a:pt x="97" y="217"/>
                        <a:pt x="97" y="218"/>
                      </a:cubicBezTo>
                      <a:cubicBezTo>
                        <a:pt x="100" y="212"/>
                        <a:pt x="103" y="207"/>
                        <a:pt x="106" y="201"/>
                      </a:cubicBezTo>
                      <a:cubicBezTo>
                        <a:pt x="107" y="204"/>
                        <a:pt x="108" y="207"/>
                        <a:pt x="110" y="212"/>
                      </a:cubicBezTo>
                      <a:cubicBezTo>
                        <a:pt x="118" y="205"/>
                        <a:pt x="118" y="196"/>
                        <a:pt x="119" y="188"/>
                      </a:cubicBezTo>
                      <a:cubicBezTo>
                        <a:pt x="120" y="180"/>
                        <a:pt x="117" y="174"/>
                        <a:pt x="110" y="168"/>
                      </a:cubicBezTo>
                      <a:cubicBezTo>
                        <a:pt x="96" y="153"/>
                        <a:pt x="86" y="135"/>
                        <a:pt x="82" y="115"/>
                      </a:cubicBezTo>
                      <a:cubicBezTo>
                        <a:pt x="81" y="112"/>
                        <a:pt x="81" y="110"/>
                        <a:pt x="82" y="108"/>
                      </a:cubicBezTo>
                      <a:cubicBezTo>
                        <a:pt x="83" y="98"/>
                        <a:pt x="89" y="94"/>
                        <a:pt x="98" y="98"/>
                      </a:cubicBezTo>
                      <a:cubicBezTo>
                        <a:pt x="104" y="100"/>
                        <a:pt x="110" y="105"/>
                        <a:pt x="115" y="110"/>
                      </a:cubicBezTo>
                      <a:cubicBezTo>
                        <a:pt x="129" y="125"/>
                        <a:pt x="136" y="144"/>
                        <a:pt x="142" y="163"/>
                      </a:cubicBezTo>
                      <a:cubicBezTo>
                        <a:pt x="143" y="165"/>
                        <a:pt x="141" y="169"/>
                        <a:pt x="140" y="172"/>
                      </a:cubicBezTo>
                      <a:cubicBezTo>
                        <a:pt x="138" y="176"/>
                        <a:pt x="135" y="179"/>
                        <a:pt x="131" y="185"/>
                      </a:cubicBezTo>
                      <a:cubicBezTo>
                        <a:pt x="138" y="185"/>
                        <a:pt x="142" y="185"/>
                        <a:pt x="146" y="185"/>
                      </a:cubicBezTo>
                      <a:cubicBezTo>
                        <a:pt x="154" y="185"/>
                        <a:pt x="163" y="186"/>
                        <a:pt x="171" y="184"/>
                      </a:cubicBezTo>
                      <a:cubicBezTo>
                        <a:pt x="174" y="184"/>
                        <a:pt x="178" y="180"/>
                        <a:pt x="180" y="176"/>
                      </a:cubicBezTo>
                      <a:cubicBezTo>
                        <a:pt x="181" y="176"/>
                        <a:pt x="178" y="171"/>
                        <a:pt x="177" y="170"/>
                      </a:cubicBezTo>
                      <a:cubicBezTo>
                        <a:pt x="159" y="156"/>
                        <a:pt x="157" y="130"/>
                        <a:pt x="172" y="114"/>
                      </a:cubicBezTo>
                      <a:cubicBezTo>
                        <a:pt x="176" y="110"/>
                        <a:pt x="182" y="107"/>
                        <a:pt x="183" y="99"/>
                      </a:cubicBezTo>
                      <a:cubicBezTo>
                        <a:pt x="179" y="98"/>
                        <a:pt x="176" y="98"/>
                        <a:pt x="171" y="97"/>
                      </a:cubicBezTo>
                      <a:cubicBezTo>
                        <a:pt x="177" y="93"/>
                        <a:pt x="179" y="89"/>
                        <a:pt x="177" y="82"/>
                      </a:cubicBezTo>
                      <a:cubicBezTo>
                        <a:pt x="171" y="81"/>
                        <a:pt x="164" y="79"/>
                        <a:pt x="156" y="77"/>
                      </a:cubicBezTo>
                      <a:cubicBezTo>
                        <a:pt x="159" y="74"/>
                        <a:pt x="160" y="71"/>
                        <a:pt x="163" y="71"/>
                      </a:cubicBezTo>
                      <a:cubicBezTo>
                        <a:pt x="170" y="68"/>
                        <a:pt x="177" y="66"/>
                        <a:pt x="185" y="65"/>
                      </a:cubicBezTo>
                      <a:cubicBezTo>
                        <a:pt x="195" y="64"/>
                        <a:pt x="205" y="63"/>
                        <a:pt x="217" y="62"/>
                      </a:cubicBezTo>
                      <a:cubicBezTo>
                        <a:pt x="212" y="56"/>
                        <a:pt x="207" y="52"/>
                        <a:pt x="203" y="47"/>
                      </a:cubicBezTo>
                      <a:cubicBezTo>
                        <a:pt x="196" y="39"/>
                        <a:pt x="197" y="37"/>
                        <a:pt x="204" y="30"/>
                      </a:cubicBezTo>
                      <a:cubicBezTo>
                        <a:pt x="228" y="6"/>
                        <a:pt x="259" y="0"/>
                        <a:pt x="289" y="15"/>
                      </a:cubicBezTo>
                      <a:cubicBezTo>
                        <a:pt x="311" y="26"/>
                        <a:pt x="328" y="43"/>
                        <a:pt x="338" y="65"/>
                      </a:cubicBezTo>
                      <a:cubicBezTo>
                        <a:pt x="341" y="72"/>
                        <a:pt x="343" y="79"/>
                        <a:pt x="345" y="88"/>
                      </a:cubicBezTo>
                      <a:cubicBezTo>
                        <a:pt x="335" y="88"/>
                        <a:pt x="326" y="89"/>
                        <a:pt x="317" y="88"/>
                      </a:cubicBezTo>
                      <a:cubicBezTo>
                        <a:pt x="310" y="88"/>
                        <a:pt x="306" y="91"/>
                        <a:pt x="304" y="98"/>
                      </a:cubicBezTo>
                      <a:cubicBezTo>
                        <a:pt x="303" y="102"/>
                        <a:pt x="301" y="106"/>
                        <a:pt x="301" y="111"/>
                      </a:cubicBezTo>
                      <a:cubicBezTo>
                        <a:pt x="302" y="133"/>
                        <a:pt x="303" y="156"/>
                        <a:pt x="304" y="179"/>
                      </a:cubicBezTo>
                      <a:cubicBezTo>
                        <a:pt x="304" y="182"/>
                        <a:pt x="305" y="185"/>
                        <a:pt x="306" y="188"/>
                      </a:cubicBezTo>
                      <a:cubicBezTo>
                        <a:pt x="314" y="214"/>
                        <a:pt x="338" y="228"/>
                        <a:pt x="365" y="222"/>
                      </a:cubicBezTo>
                      <a:cubicBezTo>
                        <a:pt x="385" y="217"/>
                        <a:pt x="402" y="207"/>
                        <a:pt x="414" y="191"/>
                      </a:cubicBezTo>
                      <a:cubicBezTo>
                        <a:pt x="437" y="160"/>
                        <a:pt x="443" y="125"/>
                        <a:pt x="434" y="88"/>
                      </a:cubicBezTo>
                      <a:cubicBezTo>
                        <a:pt x="432" y="83"/>
                        <a:pt x="430" y="78"/>
                        <a:pt x="427" y="74"/>
                      </a:cubicBezTo>
                      <a:cubicBezTo>
                        <a:pt x="424" y="70"/>
                        <a:pt x="421" y="67"/>
                        <a:pt x="417" y="65"/>
                      </a:cubicBezTo>
                      <a:cubicBezTo>
                        <a:pt x="414" y="63"/>
                        <a:pt x="408" y="63"/>
                        <a:pt x="406" y="65"/>
                      </a:cubicBezTo>
                      <a:cubicBezTo>
                        <a:pt x="402" y="68"/>
                        <a:pt x="403" y="74"/>
                        <a:pt x="407" y="78"/>
                      </a:cubicBezTo>
                      <a:cubicBezTo>
                        <a:pt x="410" y="81"/>
                        <a:pt x="415" y="83"/>
                        <a:pt x="419" y="86"/>
                      </a:cubicBezTo>
                      <a:cubicBezTo>
                        <a:pt x="416" y="94"/>
                        <a:pt x="412" y="96"/>
                        <a:pt x="405" y="93"/>
                      </a:cubicBezTo>
                      <a:cubicBezTo>
                        <a:pt x="393" y="87"/>
                        <a:pt x="384" y="70"/>
                        <a:pt x="388" y="57"/>
                      </a:cubicBezTo>
                      <a:cubicBezTo>
                        <a:pt x="389" y="54"/>
                        <a:pt x="391" y="51"/>
                        <a:pt x="393" y="49"/>
                      </a:cubicBezTo>
                      <a:cubicBezTo>
                        <a:pt x="404" y="40"/>
                        <a:pt x="427" y="40"/>
                        <a:pt x="438" y="49"/>
                      </a:cubicBezTo>
                      <a:cubicBezTo>
                        <a:pt x="444" y="55"/>
                        <a:pt x="450" y="62"/>
                        <a:pt x="454" y="69"/>
                      </a:cubicBezTo>
                      <a:cubicBezTo>
                        <a:pt x="462" y="86"/>
                        <a:pt x="468" y="102"/>
                        <a:pt x="475" y="119"/>
                      </a:cubicBezTo>
                      <a:cubicBezTo>
                        <a:pt x="477" y="122"/>
                        <a:pt x="478" y="126"/>
                        <a:pt x="479" y="129"/>
                      </a:cubicBezTo>
                      <a:cubicBezTo>
                        <a:pt x="493" y="123"/>
                        <a:pt x="505" y="116"/>
                        <a:pt x="518" y="112"/>
                      </a:cubicBezTo>
                      <a:cubicBezTo>
                        <a:pt x="546" y="105"/>
                        <a:pt x="571" y="115"/>
                        <a:pt x="592" y="134"/>
                      </a:cubicBezTo>
                      <a:cubicBezTo>
                        <a:pt x="594" y="136"/>
                        <a:pt x="595" y="138"/>
                        <a:pt x="597" y="141"/>
                      </a:cubicBezTo>
                      <a:cubicBezTo>
                        <a:pt x="604" y="149"/>
                        <a:pt x="610" y="158"/>
                        <a:pt x="617" y="166"/>
                      </a:cubicBezTo>
                      <a:cubicBezTo>
                        <a:pt x="631" y="181"/>
                        <a:pt x="649" y="191"/>
                        <a:pt x="671" y="192"/>
                      </a:cubicBezTo>
                      <a:cubicBezTo>
                        <a:pt x="669" y="198"/>
                        <a:pt x="664" y="199"/>
                        <a:pt x="660" y="201"/>
                      </a:cubicBezTo>
                      <a:cubicBezTo>
                        <a:pt x="640" y="206"/>
                        <a:pt x="621" y="205"/>
                        <a:pt x="603" y="192"/>
                      </a:cubicBezTo>
                      <a:cubicBezTo>
                        <a:pt x="596" y="187"/>
                        <a:pt x="589" y="182"/>
                        <a:pt x="581" y="178"/>
                      </a:cubicBezTo>
                      <a:cubicBezTo>
                        <a:pt x="576" y="175"/>
                        <a:pt x="570" y="175"/>
                        <a:pt x="564" y="174"/>
                      </a:cubicBezTo>
                      <a:cubicBezTo>
                        <a:pt x="564" y="175"/>
                        <a:pt x="563" y="175"/>
                        <a:pt x="563" y="176"/>
                      </a:cubicBezTo>
                      <a:cubicBezTo>
                        <a:pt x="565" y="179"/>
                        <a:pt x="567" y="181"/>
                        <a:pt x="570" y="183"/>
                      </a:cubicBezTo>
                      <a:cubicBezTo>
                        <a:pt x="584" y="195"/>
                        <a:pt x="597" y="208"/>
                        <a:pt x="607" y="224"/>
                      </a:cubicBezTo>
                      <a:cubicBezTo>
                        <a:pt x="630" y="260"/>
                        <a:pt x="632" y="297"/>
                        <a:pt x="608" y="334"/>
                      </a:cubicBezTo>
                      <a:cubicBezTo>
                        <a:pt x="605" y="339"/>
                        <a:pt x="603" y="345"/>
                        <a:pt x="602" y="351"/>
                      </a:cubicBezTo>
                      <a:cubicBezTo>
                        <a:pt x="600" y="358"/>
                        <a:pt x="604" y="365"/>
                        <a:pt x="609" y="367"/>
                      </a:cubicBezTo>
                      <a:cubicBezTo>
                        <a:pt x="616" y="369"/>
                        <a:pt x="620" y="367"/>
                        <a:pt x="626" y="360"/>
                      </a:cubicBezTo>
                      <a:cubicBezTo>
                        <a:pt x="626" y="359"/>
                        <a:pt x="627" y="359"/>
                        <a:pt x="627" y="358"/>
                      </a:cubicBezTo>
                      <a:cubicBezTo>
                        <a:pt x="631" y="371"/>
                        <a:pt x="625" y="379"/>
                        <a:pt x="613" y="379"/>
                      </a:cubicBezTo>
                      <a:cubicBezTo>
                        <a:pt x="610" y="379"/>
                        <a:pt x="608" y="379"/>
                        <a:pt x="605" y="379"/>
                      </a:cubicBezTo>
                      <a:cubicBezTo>
                        <a:pt x="593" y="378"/>
                        <a:pt x="585" y="372"/>
                        <a:pt x="585" y="360"/>
                      </a:cubicBezTo>
                      <a:cubicBezTo>
                        <a:pt x="586" y="342"/>
                        <a:pt x="576" y="331"/>
                        <a:pt x="565" y="321"/>
                      </a:cubicBezTo>
                      <a:cubicBezTo>
                        <a:pt x="549" y="305"/>
                        <a:pt x="530" y="293"/>
                        <a:pt x="508" y="287"/>
                      </a:cubicBezTo>
                      <a:cubicBezTo>
                        <a:pt x="506" y="286"/>
                        <a:pt x="503" y="286"/>
                        <a:pt x="498" y="285"/>
                      </a:cubicBezTo>
                      <a:cubicBezTo>
                        <a:pt x="521" y="307"/>
                        <a:pt x="546" y="324"/>
                        <a:pt x="564" y="352"/>
                      </a:cubicBezTo>
                      <a:cubicBezTo>
                        <a:pt x="557" y="351"/>
                        <a:pt x="553" y="348"/>
                        <a:pt x="550" y="346"/>
                      </a:cubicBezTo>
                      <a:cubicBezTo>
                        <a:pt x="533" y="336"/>
                        <a:pt x="516" y="326"/>
                        <a:pt x="498" y="316"/>
                      </a:cubicBezTo>
                      <a:cubicBezTo>
                        <a:pt x="494" y="313"/>
                        <a:pt x="489" y="312"/>
                        <a:pt x="483" y="311"/>
                      </a:cubicBezTo>
                      <a:cubicBezTo>
                        <a:pt x="494" y="330"/>
                        <a:pt x="508" y="347"/>
                        <a:pt x="516" y="370"/>
                      </a:cubicBezTo>
                      <a:cubicBezTo>
                        <a:pt x="502" y="363"/>
                        <a:pt x="496" y="352"/>
                        <a:pt x="483" y="345"/>
                      </a:cubicBezTo>
                      <a:cubicBezTo>
                        <a:pt x="487" y="353"/>
                        <a:pt x="490" y="359"/>
                        <a:pt x="493" y="365"/>
                      </a:cubicBezTo>
                      <a:cubicBezTo>
                        <a:pt x="493" y="366"/>
                        <a:pt x="492" y="366"/>
                        <a:pt x="492" y="367"/>
                      </a:cubicBezTo>
                      <a:cubicBezTo>
                        <a:pt x="484" y="361"/>
                        <a:pt x="476" y="355"/>
                        <a:pt x="468" y="348"/>
                      </a:cubicBezTo>
                      <a:cubicBezTo>
                        <a:pt x="466" y="352"/>
                        <a:pt x="464" y="355"/>
                        <a:pt x="463" y="358"/>
                      </a:cubicBezTo>
                      <a:cubicBezTo>
                        <a:pt x="476" y="370"/>
                        <a:pt x="489" y="381"/>
                        <a:pt x="503" y="393"/>
                      </a:cubicBezTo>
                      <a:cubicBezTo>
                        <a:pt x="505" y="392"/>
                        <a:pt x="509" y="391"/>
                        <a:pt x="513" y="389"/>
                      </a:cubicBezTo>
                      <a:cubicBezTo>
                        <a:pt x="528" y="386"/>
                        <a:pt x="539" y="391"/>
                        <a:pt x="542" y="405"/>
                      </a:cubicBezTo>
                      <a:cubicBezTo>
                        <a:pt x="545" y="414"/>
                        <a:pt x="542" y="419"/>
                        <a:pt x="530" y="420"/>
                      </a:cubicBezTo>
                      <a:cubicBezTo>
                        <a:pt x="530" y="417"/>
                        <a:pt x="531" y="414"/>
                        <a:pt x="531" y="412"/>
                      </a:cubicBezTo>
                      <a:cubicBezTo>
                        <a:pt x="531" y="406"/>
                        <a:pt x="528" y="401"/>
                        <a:pt x="522" y="399"/>
                      </a:cubicBezTo>
                      <a:cubicBezTo>
                        <a:pt x="517" y="396"/>
                        <a:pt x="512" y="398"/>
                        <a:pt x="508" y="403"/>
                      </a:cubicBezTo>
                      <a:cubicBezTo>
                        <a:pt x="505" y="407"/>
                        <a:pt x="502" y="411"/>
                        <a:pt x="500" y="416"/>
                      </a:cubicBezTo>
                      <a:cubicBezTo>
                        <a:pt x="498" y="420"/>
                        <a:pt x="499" y="425"/>
                        <a:pt x="503" y="429"/>
                      </a:cubicBezTo>
                      <a:cubicBezTo>
                        <a:pt x="517" y="439"/>
                        <a:pt x="517" y="452"/>
                        <a:pt x="511" y="466"/>
                      </a:cubicBezTo>
                      <a:cubicBezTo>
                        <a:pt x="511" y="467"/>
                        <a:pt x="511" y="468"/>
                        <a:pt x="511" y="469"/>
                      </a:cubicBezTo>
                      <a:cubicBezTo>
                        <a:pt x="519" y="477"/>
                        <a:pt x="532" y="482"/>
                        <a:pt x="539" y="496"/>
                      </a:cubicBezTo>
                      <a:cubicBezTo>
                        <a:pt x="531" y="495"/>
                        <a:pt x="525" y="494"/>
                        <a:pt x="518" y="494"/>
                      </a:cubicBezTo>
                      <a:cubicBezTo>
                        <a:pt x="518" y="500"/>
                        <a:pt x="517" y="506"/>
                        <a:pt x="517" y="514"/>
                      </a:cubicBezTo>
                      <a:cubicBezTo>
                        <a:pt x="513" y="509"/>
                        <a:pt x="509" y="505"/>
                        <a:pt x="506" y="501"/>
                      </a:cubicBezTo>
                      <a:cubicBezTo>
                        <a:pt x="489" y="504"/>
                        <a:pt x="470" y="509"/>
                        <a:pt x="461" y="487"/>
                      </a:cubicBezTo>
                      <a:cubicBezTo>
                        <a:pt x="457" y="489"/>
                        <a:pt x="454" y="491"/>
                        <a:pt x="451" y="492"/>
                      </a:cubicBezTo>
                      <a:cubicBezTo>
                        <a:pt x="441" y="497"/>
                        <a:pt x="433" y="495"/>
                        <a:pt x="429" y="485"/>
                      </a:cubicBezTo>
                      <a:cubicBezTo>
                        <a:pt x="427" y="476"/>
                        <a:pt x="421" y="475"/>
                        <a:pt x="414" y="475"/>
                      </a:cubicBezTo>
                      <a:cubicBezTo>
                        <a:pt x="408" y="476"/>
                        <a:pt x="401" y="477"/>
                        <a:pt x="395" y="478"/>
                      </a:cubicBezTo>
                      <a:cubicBezTo>
                        <a:pt x="398" y="485"/>
                        <a:pt x="402" y="490"/>
                        <a:pt x="420" y="501"/>
                      </a:cubicBezTo>
                      <a:cubicBezTo>
                        <a:pt x="430" y="508"/>
                        <a:pt x="441" y="513"/>
                        <a:pt x="452" y="519"/>
                      </a:cubicBezTo>
                      <a:cubicBezTo>
                        <a:pt x="439" y="527"/>
                        <a:pt x="425" y="520"/>
                        <a:pt x="412" y="523"/>
                      </a:cubicBezTo>
                      <a:cubicBezTo>
                        <a:pt x="412" y="526"/>
                        <a:pt x="413" y="530"/>
                        <a:pt x="413" y="533"/>
                      </a:cubicBezTo>
                      <a:cubicBezTo>
                        <a:pt x="401" y="530"/>
                        <a:pt x="389" y="526"/>
                        <a:pt x="377" y="524"/>
                      </a:cubicBezTo>
                      <a:cubicBezTo>
                        <a:pt x="365" y="521"/>
                        <a:pt x="352" y="521"/>
                        <a:pt x="341" y="525"/>
                      </a:cubicBezTo>
                      <a:cubicBezTo>
                        <a:pt x="329" y="530"/>
                        <a:pt x="319" y="536"/>
                        <a:pt x="308" y="542"/>
                      </a:cubicBezTo>
                      <a:cubicBezTo>
                        <a:pt x="307" y="538"/>
                        <a:pt x="306" y="535"/>
                        <a:pt x="305" y="532"/>
                      </a:cubicBezTo>
                      <a:cubicBezTo>
                        <a:pt x="302" y="532"/>
                        <a:pt x="298" y="532"/>
                        <a:pt x="294" y="532"/>
                      </a:cubicBezTo>
                      <a:cubicBezTo>
                        <a:pt x="296" y="526"/>
                        <a:pt x="299" y="520"/>
                        <a:pt x="301" y="514"/>
                      </a:cubicBezTo>
                      <a:cubicBezTo>
                        <a:pt x="281" y="510"/>
                        <a:pt x="262" y="510"/>
                        <a:pt x="242" y="512"/>
                      </a:cubicBezTo>
                      <a:cubicBezTo>
                        <a:pt x="224" y="513"/>
                        <a:pt x="206" y="517"/>
                        <a:pt x="192" y="530"/>
                      </a:cubicBezTo>
                      <a:cubicBezTo>
                        <a:pt x="190" y="532"/>
                        <a:pt x="186" y="532"/>
                        <a:pt x="183" y="532"/>
                      </a:cubicBezTo>
                      <a:cubicBezTo>
                        <a:pt x="182" y="525"/>
                        <a:pt x="181" y="520"/>
                        <a:pt x="180" y="513"/>
                      </a:cubicBezTo>
                      <a:cubicBezTo>
                        <a:pt x="173" y="515"/>
                        <a:pt x="168" y="517"/>
                        <a:pt x="163" y="519"/>
                      </a:cubicBezTo>
                      <a:cubicBezTo>
                        <a:pt x="157" y="521"/>
                        <a:pt x="157" y="521"/>
                        <a:pt x="151" y="514"/>
                      </a:cubicBezTo>
                      <a:cubicBezTo>
                        <a:pt x="158" y="509"/>
                        <a:pt x="164" y="504"/>
                        <a:pt x="171" y="499"/>
                      </a:cubicBezTo>
                      <a:cubicBezTo>
                        <a:pt x="171" y="499"/>
                        <a:pt x="170" y="498"/>
                        <a:pt x="170" y="498"/>
                      </a:cubicBezTo>
                      <a:cubicBezTo>
                        <a:pt x="162" y="499"/>
                        <a:pt x="155" y="500"/>
                        <a:pt x="147" y="502"/>
                      </a:cubicBezTo>
                      <a:cubicBezTo>
                        <a:pt x="152" y="498"/>
                        <a:pt x="158" y="494"/>
                        <a:pt x="162" y="490"/>
                      </a:cubicBezTo>
                      <a:cubicBezTo>
                        <a:pt x="168" y="485"/>
                        <a:pt x="169" y="478"/>
                        <a:pt x="167" y="474"/>
                      </a:cubicBezTo>
                      <a:cubicBezTo>
                        <a:pt x="163" y="469"/>
                        <a:pt x="157" y="468"/>
                        <a:pt x="149" y="472"/>
                      </a:cubicBezTo>
                      <a:cubicBezTo>
                        <a:pt x="147" y="473"/>
                        <a:pt x="144" y="474"/>
                        <a:pt x="140" y="476"/>
                      </a:cubicBezTo>
                      <a:cubicBezTo>
                        <a:pt x="145" y="460"/>
                        <a:pt x="149" y="445"/>
                        <a:pt x="139" y="431"/>
                      </a:cubicBezTo>
                      <a:cubicBezTo>
                        <a:pt x="130" y="435"/>
                        <a:pt x="123" y="441"/>
                        <a:pt x="116" y="447"/>
                      </a:cubicBezTo>
                      <a:cubicBezTo>
                        <a:pt x="102" y="462"/>
                        <a:pt x="112" y="484"/>
                        <a:pt x="130" y="486"/>
                      </a:cubicBezTo>
                      <a:cubicBezTo>
                        <a:pt x="129" y="488"/>
                        <a:pt x="128" y="491"/>
                        <a:pt x="127" y="494"/>
                      </a:cubicBezTo>
                      <a:cubicBezTo>
                        <a:pt x="132" y="503"/>
                        <a:pt x="139" y="503"/>
                        <a:pt x="148" y="501"/>
                      </a:cubicBezTo>
                      <a:close/>
                      <a:moveTo>
                        <a:pt x="410" y="298"/>
                      </a:moveTo>
                      <a:cubicBezTo>
                        <a:pt x="408" y="301"/>
                        <a:pt x="406" y="304"/>
                        <a:pt x="403" y="306"/>
                      </a:cubicBezTo>
                      <a:cubicBezTo>
                        <a:pt x="398" y="310"/>
                        <a:pt x="396" y="315"/>
                        <a:pt x="396" y="323"/>
                      </a:cubicBezTo>
                      <a:cubicBezTo>
                        <a:pt x="400" y="321"/>
                        <a:pt x="403" y="319"/>
                        <a:pt x="405" y="317"/>
                      </a:cubicBezTo>
                      <a:cubicBezTo>
                        <a:pt x="403" y="320"/>
                        <a:pt x="400" y="323"/>
                        <a:pt x="397" y="326"/>
                      </a:cubicBezTo>
                      <a:cubicBezTo>
                        <a:pt x="387" y="335"/>
                        <a:pt x="377" y="344"/>
                        <a:pt x="367" y="354"/>
                      </a:cubicBezTo>
                      <a:cubicBezTo>
                        <a:pt x="387" y="349"/>
                        <a:pt x="404" y="338"/>
                        <a:pt x="416" y="321"/>
                      </a:cubicBezTo>
                      <a:cubicBezTo>
                        <a:pt x="417" y="318"/>
                        <a:pt x="419" y="315"/>
                        <a:pt x="420" y="312"/>
                      </a:cubicBezTo>
                      <a:cubicBezTo>
                        <a:pt x="420" y="312"/>
                        <a:pt x="418" y="310"/>
                        <a:pt x="417" y="310"/>
                      </a:cubicBezTo>
                      <a:cubicBezTo>
                        <a:pt x="420" y="305"/>
                        <a:pt x="423" y="300"/>
                        <a:pt x="426" y="295"/>
                      </a:cubicBezTo>
                      <a:cubicBezTo>
                        <a:pt x="427" y="292"/>
                        <a:pt x="425" y="290"/>
                        <a:pt x="421" y="290"/>
                      </a:cubicBezTo>
                      <a:cubicBezTo>
                        <a:pt x="427" y="285"/>
                        <a:pt x="429" y="279"/>
                        <a:pt x="425" y="270"/>
                      </a:cubicBezTo>
                      <a:cubicBezTo>
                        <a:pt x="420" y="273"/>
                        <a:pt x="416" y="276"/>
                        <a:pt x="412" y="278"/>
                      </a:cubicBezTo>
                      <a:cubicBezTo>
                        <a:pt x="417" y="274"/>
                        <a:pt x="422" y="270"/>
                        <a:pt x="426" y="265"/>
                      </a:cubicBezTo>
                      <a:cubicBezTo>
                        <a:pt x="425" y="260"/>
                        <a:pt x="424" y="257"/>
                        <a:pt x="423" y="253"/>
                      </a:cubicBezTo>
                      <a:cubicBezTo>
                        <a:pt x="420" y="254"/>
                        <a:pt x="418" y="254"/>
                        <a:pt x="416" y="254"/>
                      </a:cubicBezTo>
                      <a:cubicBezTo>
                        <a:pt x="421" y="249"/>
                        <a:pt x="424" y="244"/>
                        <a:pt x="417" y="239"/>
                      </a:cubicBezTo>
                      <a:cubicBezTo>
                        <a:pt x="415" y="240"/>
                        <a:pt x="413" y="241"/>
                        <a:pt x="411" y="242"/>
                      </a:cubicBezTo>
                      <a:cubicBezTo>
                        <a:pt x="412" y="237"/>
                        <a:pt x="421" y="234"/>
                        <a:pt x="412" y="227"/>
                      </a:cubicBezTo>
                      <a:cubicBezTo>
                        <a:pt x="402" y="234"/>
                        <a:pt x="391" y="241"/>
                        <a:pt x="379" y="249"/>
                      </a:cubicBezTo>
                      <a:cubicBezTo>
                        <a:pt x="382" y="253"/>
                        <a:pt x="385" y="256"/>
                        <a:pt x="388" y="259"/>
                      </a:cubicBezTo>
                      <a:cubicBezTo>
                        <a:pt x="388" y="264"/>
                        <a:pt x="389" y="269"/>
                        <a:pt x="395" y="271"/>
                      </a:cubicBezTo>
                      <a:cubicBezTo>
                        <a:pt x="396" y="275"/>
                        <a:pt x="396" y="279"/>
                        <a:pt x="397" y="283"/>
                      </a:cubicBezTo>
                      <a:cubicBezTo>
                        <a:pt x="397" y="284"/>
                        <a:pt x="401" y="285"/>
                        <a:pt x="403" y="285"/>
                      </a:cubicBezTo>
                      <a:cubicBezTo>
                        <a:pt x="398" y="291"/>
                        <a:pt x="397" y="297"/>
                        <a:pt x="401" y="304"/>
                      </a:cubicBezTo>
                      <a:cubicBezTo>
                        <a:pt x="405" y="302"/>
                        <a:pt x="407" y="300"/>
                        <a:pt x="410" y="298"/>
                      </a:cubicBezTo>
                      <a:close/>
                      <a:moveTo>
                        <a:pt x="333" y="321"/>
                      </a:moveTo>
                      <a:cubicBezTo>
                        <a:pt x="332" y="327"/>
                        <a:pt x="333" y="331"/>
                        <a:pt x="339" y="335"/>
                      </a:cubicBezTo>
                      <a:cubicBezTo>
                        <a:pt x="339" y="335"/>
                        <a:pt x="338" y="338"/>
                        <a:pt x="338" y="339"/>
                      </a:cubicBezTo>
                      <a:cubicBezTo>
                        <a:pt x="332" y="336"/>
                        <a:pt x="327" y="334"/>
                        <a:pt x="322" y="332"/>
                      </a:cubicBezTo>
                      <a:cubicBezTo>
                        <a:pt x="322" y="330"/>
                        <a:pt x="322" y="328"/>
                        <a:pt x="321" y="327"/>
                      </a:cubicBezTo>
                      <a:cubicBezTo>
                        <a:pt x="318" y="321"/>
                        <a:pt x="314" y="316"/>
                        <a:pt x="313" y="309"/>
                      </a:cubicBezTo>
                      <a:cubicBezTo>
                        <a:pt x="313" y="305"/>
                        <a:pt x="305" y="303"/>
                        <a:pt x="301" y="305"/>
                      </a:cubicBezTo>
                      <a:cubicBezTo>
                        <a:pt x="296" y="308"/>
                        <a:pt x="295" y="314"/>
                        <a:pt x="298" y="319"/>
                      </a:cubicBezTo>
                      <a:cubicBezTo>
                        <a:pt x="299" y="321"/>
                        <a:pt x="303" y="323"/>
                        <a:pt x="303" y="326"/>
                      </a:cubicBezTo>
                      <a:cubicBezTo>
                        <a:pt x="302" y="336"/>
                        <a:pt x="310" y="338"/>
                        <a:pt x="317" y="338"/>
                      </a:cubicBezTo>
                      <a:cubicBezTo>
                        <a:pt x="318" y="353"/>
                        <a:pt x="323" y="355"/>
                        <a:pt x="336" y="348"/>
                      </a:cubicBezTo>
                      <a:cubicBezTo>
                        <a:pt x="344" y="356"/>
                        <a:pt x="351" y="356"/>
                        <a:pt x="357" y="344"/>
                      </a:cubicBezTo>
                      <a:cubicBezTo>
                        <a:pt x="367" y="345"/>
                        <a:pt x="372" y="343"/>
                        <a:pt x="373" y="338"/>
                      </a:cubicBezTo>
                      <a:cubicBezTo>
                        <a:pt x="374" y="333"/>
                        <a:pt x="372" y="329"/>
                        <a:pt x="367" y="327"/>
                      </a:cubicBezTo>
                      <a:cubicBezTo>
                        <a:pt x="362" y="325"/>
                        <a:pt x="358" y="328"/>
                        <a:pt x="352" y="337"/>
                      </a:cubicBezTo>
                      <a:cubicBezTo>
                        <a:pt x="351" y="336"/>
                        <a:pt x="350" y="336"/>
                        <a:pt x="348" y="335"/>
                      </a:cubicBezTo>
                      <a:cubicBezTo>
                        <a:pt x="351" y="329"/>
                        <a:pt x="355" y="323"/>
                        <a:pt x="358" y="317"/>
                      </a:cubicBezTo>
                      <a:cubicBezTo>
                        <a:pt x="361" y="312"/>
                        <a:pt x="358" y="306"/>
                        <a:pt x="353" y="304"/>
                      </a:cubicBezTo>
                      <a:cubicBezTo>
                        <a:pt x="348" y="303"/>
                        <a:pt x="343" y="305"/>
                        <a:pt x="340" y="311"/>
                      </a:cubicBezTo>
                      <a:cubicBezTo>
                        <a:pt x="339" y="313"/>
                        <a:pt x="337" y="316"/>
                        <a:pt x="335" y="318"/>
                      </a:cubicBezTo>
                      <a:cubicBezTo>
                        <a:pt x="341" y="312"/>
                        <a:pt x="336" y="307"/>
                        <a:pt x="334" y="302"/>
                      </a:cubicBezTo>
                      <a:cubicBezTo>
                        <a:pt x="338" y="298"/>
                        <a:pt x="342" y="297"/>
                        <a:pt x="347" y="300"/>
                      </a:cubicBezTo>
                      <a:cubicBezTo>
                        <a:pt x="351" y="302"/>
                        <a:pt x="356" y="300"/>
                        <a:pt x="358" y="295"/>
                      </a:cubicBezTo>
                      <a:cubicBezTo>
                        <a:pt x="359" y="293"/>
                        <a:pt x="359" y="289"/>
                        <a:pt x="357" y="287"/>
                      </a:cubicBezTo>
                      <a:cubicBezTo>
                        <a:pt x="355" y="282"/>
                        <a:pt x="350" y="281"/>
                        <a:pt x="346" y="283"/>
                      </a:cubicBezTo>
                      <a:cubicBezTo>
                        <a:pt x="342" y="286"/>
                        <a:pt x="339" y="285"/>
                        <a:pt x="335" y="284"/>
                      </a:cubicBezTo>
                      <a:cubicBezTo>
                        <a:pt x="327" y="281"/>
                        <a:pt x="321" y="288"/>
                        <a:pt x="323" y="296"/>
                      </a:cubicBezTo>
                      <a:cubicBezTo>
                        <a:pt x="324" y="298"/>
                        <a:pt x="326" y="300"/>
                        <a:pt x="327" y="302"/>
                      </a:cubicBezTo>
                      <a:cubicBezTo>
                        <a:pt x="325" y="303"/>
                        <a:pt x="323" y="304"/>
                        <a:pt x="322" y="305"/>
                      </a:cubicBezTo>
                      <a:cubicBezTo>
                        <a:pt x="317" y="312"/>
                        <a:pt x="318" y="318"/>
                        <a:pt x="326" y="321"/>
                      </a:cubicBezTo>
                      <a:cubicBezTo>
                        <a:pt x="329" y="321"/>
                        <a:pt x="331" y="321"/>
                        <a:pt x="333" y="321"/>
                      </a:cubicBezTo>
                      <a:close/>
                      <a:moveTo>
                        <a:pt x="265" y="430"/>
                      </a:moveTo>
                      <a:cubicBezTo>
                        <a:pt x="266" y="427"/>
                        <a:pt x="267" y="424"/>
                        <a:pt x="267" y="422"/>
                      </a:cubicBezTo>
                      <a:cubicBezTo>
                        <a:pt x="258" y="414"/>
                        <a:pt x="250" y="407"/>
                        <a:pt x="241" y="399"/>
                      </a:cubicBezTo>
                      <a:cubicBezTo>
                        <a:pt x="241" y="402"/>
                        <a:pt x="240" y="404"/>
                        <a:pt x="240" y="406"/>
                      </a:cubicBezTo>
                      <a:cubicBezTo>
                        <a:pt x="236" y="426"/>
                        <a:pt x="246" y="435"/>
                        <a:pt x="266" y="429"/>
                      </a:cubicBezTo>
                      <a:cubicBezTo>
                        <a:pt x="263" y="433"/>
                        <a:pt x="260" y="436"/>
                        <a:pt x="258" y="440"/>
                      </a:cubicBezTo>
                      <a:cubicBezTo>
                        <a:pt x="254" y="446"/>
                        <a:pt x="249" y="453"/>
                        <a:pt x="245" y="460"/>
                      </a:cubicBezTo>
                      <a:cubicBezTo>
                        <a:pt x="240" y="471"/>
                        <a:pt x="243" y="481"/>
                        <a:pt x="251" y="488"/>
                      </a:cubicBezTo>
                      <a:cubicBezTo>
                        <a:pt x="266" y="501"/>
                        <a:pt x="301" y="506"/>
                        <a:pt x="318" y="496"/>
                      </a:cubicBezTo>
                      <a:cubicBezTo>
                        <a:pt x="326" y="492"/>
                        <a:pt x="329" y="487"/>
                        <a:pt x="326" y="479"/>
                      </a:cubicBezTo>
                      <a:cubicBezTo>
                        <a:pt x="318" y="454"/>
                        <a:pt x="306" y="432"/>
                        <a:pt x="286" y="414"/>
                      </a:cubicBezTo>
                      <a:cubicBezTo>
                        <a:pt x="279" y="419"/>
                        <a:pt x="272" y="424"/>
                        <a:pt x="265" y="430"/>
                      </a:cubicBezTo>
                      <a:close/>
                      <a:moveTo>
                        <a:pt x="376" y="464"/>
                      </a:moveTo>
                      <a:cubicBezTo>
                        <a:pt x="396" y="477"/>
                        <a:pt x="422" y="473"/>
                        <a:pt x="434" y="454"/>
                      </a:cubicBezTo>
                      <a:cubicBezTo>
                        <a:pt x="436" y="451"/>
                        <a:pt x="436" y="446"/>
                        <a:pt x="436" y="443"/>
                      </a:cubicBezTo>
                      <a:cubicBezTo>
                        <a:pt x="434" y="422"/>
                        <a:pt x="439" y="417"/>
                        <a:pt x="459" y="414"/>
                      </a:cubicBezTo>
                      <a:cubicBezTo>
                        <a:pt x="465" y="413"/>
                        <a:pt x="470" y="415"/>
                        <a:pt x="474" y="418"/>
                      </a:cubicBezTo>
                      <a:cubicBezTo>
                        <a:pt x="477" y="420"/>
                        <a:pt x="480" y="422"/>
                        <a:pt x="483" y="425"/>
                      </a:cubicBezTo>
                      <a:cubicBezTo>
                        <a:pt x="496" y="412"/>
                        <a:pt x="499" y="400"/>
                        <a:pt x="493" y="391"/>
                      </a:cubicBezTo>
                      <a:cubicBezTo>
                        <a:pt x="485" y="380"/>
                        <a:pt x="470" y="379"/>
                        <a:pt x="455" y="387"/>
                      </a:cubicBezTo>
                      <a:cubicBezTo>
                        <a:pt x="454" y="386"/>
                        <a:pt x="454" y="385"/>
                        <a:pt x="453" y="384"/>
                      </a:cubicBezTo>
                      <a:cubicBezTo>
                        <a:pt x="447" y="372"/>
                        <a:pt x="436" y="371"/>
                        <a:pt x="428" y="382"/>
                      </a:cubicBezTo>
                      <a:cubicBezTo>
                        <a:pt x="413" y="401"/>
                        <a:pt x="397" y="420"/>
                        <a:pt x="382" y="440"/>
                      </a:cubicBezTo>
                      <a:cubicBezTo>
                        <a:pt x="380" y="442"/>
                        <a:pt x="378" y="445"/>
                        <a:pt x="375" y="450"/>
                      </a:cubicBezTo>
                      <a:cubicBezTo>
                        <a:pt x="388" y="451"/>
                        <a:pt x="398" y="452"/>
                        <a:pt x="409" y="453"/>
                      </a:cubicBezTo>
                      <a:cubicBezTo>
                        <a:pt x="409" y="454"/>
                        <a:pt x="409" y="455"/>
                        <a:pt x="409" y="457"/>
                      </a:cubicBezTo>
                      <a:cubicBezTo>
                        <a:pt x="400" y="465"/>
                        <a:pt x="387" y="458"/>
                        <a:pt x="376" y="464"/>
                      </a:cubicBezTo>
                      <a:close/>
                      <a:moveTo>
                        <a:pt x="162" y="226"/>
                      </a:moveTo>
                      <a:cubicBezTo>
                        <a:pt x="152" y="224"/>
                        <a:pt x="146" y="218"/>
                        <a:pt x="142" y="210"/>
                      </a:cubicBezTo>
                      <a:cubicBezTo>
                        <a:pt x="141" y="208"/>
                        <a:pt x="141" y="207"/>
                        <a:pt x="140" y="206"/>
                      </a:cubicBezTo>
                      <a:cubicBezTo>
                        <a:pt x="135" y="200"/>
                        <a:pt x="131" y="199"/>
                        <a:pt x="125" y="205"/>
                      </a:cubicBezTo>
                      <a:cubicBezTo>
                        <a:pt x="122" y="210"/>
                        <a:pt x="118" y="214"/>
                        <a:pt x="116" y="219"/>
                      </a:cubicBezTo>
                      <a:cubicBezTo>
                        <a:pt x="109" y="239"/>
                        <a:pt x="102" y="259"/>
                        <a:pt x="96" y="279"/>
                      </a:cubicBezTo>
                      <a:cubicBezTo>
                        <a:pt x="94" y="286"/>
                        <a:pt x="95" y="294"/>
                        <a:pt x="95" y="301"/>
                      </a:cubicBezTo>
                      <a:cubicBezTo>
                        <a:pt x="96" y="309"/>
                        <a:pt x="99" y="316"/>
                        <a:pt x="105" y="321"/>
                      </a:cubicBezTo>
                      <a:cubicBezTo>
                        <a:pt x="114" y="328"/>
                        <a:pt x="124" y="325"/>
                        <a:pt x="127" y="313"/>
                      </a:cubicBezTo>
                      <a:cubicBezTo>
                        <a:pt x="128" y="310"/>
                        <a:pt x="127" y="306"/>
                        <a:pt x="128" y="303"/>
                      </a:cubicBezTo>
                      <a:cubicBezTo>
                        <a:pt x="128" y="299"/>
                        <a:pt x="129" y="296"/>
                        <a:pt x="131" y="293"/>
                      </a:cubicBezTo>
                      <a:cubicBezTo>
                        <a:pt x="133" y="290"/>
                        <a:pt x="136" y="287"/>
                        <a:pt x="138" y="284"/>
                      </a:cubicBezTo>
                      <a:cubicBezTo>
                        <a:pt x="142" y="278"/>
                        <a:pt x="148" y="275"/>
                        <a:pt x="155" y="276"/>
                      </a:cubicBezTo>
                      <a:cubicBezTo>
                        <a:pt x="157" y="277"/>
                        <a:pt x="159" y="277"/>
                        <a:pt x="162" y="278"/>
                      </a:cubicBezTo>
                      <a:cubicBezTo>
                        <a:pt x="162" y="261"/>
                        <a:pt x="162" y="244"/>
                        <a:pt x="162" y="226"/>
                      </a:cubicBezTo>
                      <a:close/>
                      <a:moveTo>
                        <a:pt x="186" y="241"/>
                      </a:moveTo>
                      <a:cubicBezTo>
                        <a:pt x="196" y="243"/>
                        <a:pt x="205" y="245"/>
                        <a:pt x="214" y="246"/>
                      </a:cubicBezTo>
                      <a:cubicBezTo>
                        <a:pt x="243" y="250"/>
                        <a:pt x="271" y="246"/>
                        <a:pt x="296" y="232"/>
                      </a:cubicBezTo>
                      <a:cubicBezTo>
                        <a:pt x="304" y="228"/>
                        <a:pt x="304" y="228"/>
                        <a:pt x="300" y="217"/>
                      </a:cubicBezTo>
                      <a:cubicBezTo>
                        <a:pt x="264" y="231"/>
                        <a:pt x="225" y="227"/>
                        <a:pt x="187" y="227"/>
                      </a:cubicBezTo>
                      <a:cubicBezTo>
                        <a:pt x="187" y="232"/>
                        <a:pt x="187" y="236"/>
                        <a:pt x="186" y="241"/>
                      </a:cubicBezTo>
                      <a:close/>
                      <a:moveTo>
                        <a:pt x="293" y="390"/>
                      </a:moveTo>
                      <a:cubicBezTo>
                        <a:pt x="293" y="399"/>
                        <a:pt x="293" y="399"/>
                        <a:pt x="300" y="405"/>
                      </a:cubicBezTo>
                      <a:cubicBezTo>
                        <a:pt x="301" y="406"/>
                        <a:pt x="302" y="406"/>
                        <a:pt x="303" y="407"/>
                      </a:cubicBezTo>
                      <a:cubicBezTo>
                        <a:pt x="305" y="413"/>
                        <a:pt x="310" y="414"/>
                        <a:pt x="316" y="413"/>
                      </a:cubicBezTo>
                      <a:cubicBezTo>
                        <a:pt x="317" y="413"/>
                        <a:pt x="320" y="413"/>
                        <a:pt x="321" y="414"/>
                      </a:cubicBezTo>
                      <a:cubicBezTo>
                        <a:pt x="326" y="416"/>
                        <a:pt x="329" y="413"/>
                        <a:pt x="333" y="412"/>
                      </a:cubicBezTo>
                      <a:cubicBezTo>
                        <a:pt x="343" y="409"/>
                        <a:pt x="345" y="400"/>
                        <a:pt x="349" y="393"/>
                      </a:cubicBezTo>
                      <a:cubicBezTo>
                        <a:pt x="351" y="391"/>
                        <a:pt x="350" y="387"/>
                        <a:pt x="349" y="385"/>
                      </a:cubicBezTo>
                      <a:cubicBezTo>
                        <a:pt x="348" y="381"/>
                        <a:pt x="347" y="378"/>
                        <a:pt x="344" y="376"/>
                      </a:cubicBezTo>
                      <a:cubicBezTo>
                        <a:pt x="338" y="371"/>
                        <a:pt x="332" y="367"/>
                        <a:pt x="325" y="364"/>
                      </a:cubicBezTo>
                      <a:cubicBezTo>
                        <a:pt x="324" y="363"/>
                        <a:pt x="322" y="362"/>
                        <a:pt x="321" y="363"/>
                      </a:cubicBezTo>
                      <a:cubicBezTo>
                        <a:pt x="319" y="363"/>
                        <a:pt x="317" y="364"/>
                        <a:pt x="315" y="365"/>
                      </a:cubicBezTo>
                      <a:cubicBezTo>
                        <a:pt x="310" y="369"/>
                        <a:pt x="305" y="374"/>
                        <a:pt x="300" y="377"/>
                      </a:cubicBezTo>
                      <a:cubicBezTo>
                        <a:pt x="294" y="380"/>
                        <a:pt x="290" y="383"/>
                        <a:pt x="293" y="390"/>
                      </a:cubicBezTo>
                      <a:close/>
                      <a:moveTo>
                        <a:pt x="289" y="190"/>
                      </a:moveTo>
                      <a:cubicBezTo>
                        <a:pt x="288" y="186"/>
                        <a:pt x="287" y="183"/>
                        <a:pt x="286" y="179"/>
                      </a:cubicBezTo>
                      <a:cubicBezTo>
                        <a:pt x="254" y="189"/>
                        <a:pt x="223" y="185"/>
                        <a:pt x="192" y="185"/>
                      </a:cubicBezTo>
                      <a:cubicBezTo>
                        <a:pt x="192" y="200"/>
                        <a:pt x="193" y="202"/>
                        <a:pt x="206" y="203"/>
                      </a:cubicBezTo>
                      <a:cubicBezTo>
                        <a:pt x="218" y="204"/>
                        <a:pt x="231" y="203"/>
                        <a:pt x="244" y="202"/>
                      </a:cubicBezTo>
                      <a:cubicBezTo>
                        <a:pt x="259" y="200"/>
                        <a:pt x="274" y="196"/>
                        <a:pt x="289" y="190"/>
                      </a:cubicBezTo>
                      <a:close/>
                      <a:moveTo>
                        <a:pt x="359" y="448"/>
                      </a:moveTo>
                      <a:cubicBezTo>
                        <a:pt x="374" y="439"/>
                        <a:pt x="395" y="418"/>
                        <a:pt x="400" y="404"/>
                      </a:cubicBezTo>
                      <a:cubicBezTo>
                        <a:pt x="401" y="402"/>
                        <a:pt x="402" y="399"/>
                        <a:pt x="403" y="396"/>
                      </a:cubicBezTo>
                      <a:cubicBezTo>
                        <a:pt x="403" y="390"/>
                        <a:pt x="401" y="385"/>
                        <a:pt x="395" y="382"/>
                      </a:cubicBezTo>
                      <a:cubicBezTo>
                        <a:pt x="390" y="380"/>
                        <a:pt x="385" y="381"/>
                        <a:pt x="381" y="385"/>
                      </a:cubicBezTo>
                      <a:cubicBezTo>
                        <a:pt x="377" y="389"/>
                        <a:pt x="373" y="394"/>
                        <a:pt x="370" y="400"/>
                      </a:cubicBezTo>
                      <a:cubicBezTo>
                        <a:pt x="367" y="410"/>
                        <a:pt x="364" y="421"/>
                        <a:pt x="361" y="432"/>
                      </a:cubicBezTo>
                      <a:cubicBezTo>
                        <a:pt x="360" y="437"/>
                        <a:pt x="360" y="442"/>
                        <a:pt x="359" y="448"/>
                      </a:cubicBezTo>
                      <a:close/>
                      <a:moveTo>
                        <a:pt x="597" y="161"/>
                      </a:moveTo>
                      <a:cubicBezTo>
                        <a:pt x="572" y="133"/>
                        <a:pt x="535" y="123"/>
                        <a:pt x="507" y="136"/>
                      </a:cubicBezTo>
                      <a:cubicBezTo>
                        <a:pt x="494" y="142"/>
                        <a:pt x="482" y="150"/>
                        <a:pt x="473" y="162"/>
                      </a:cubicBezTo>
                      <a:cubicBezTo>
                        <a:pt x="477" y="165"/>
                        <a:pt x="479" y="167"/>
                        <a:pt x="482" y="169"/>
                      </a:cubicBezTo>
                      <a:cubicBezTo>
                        <a:pt x="486" y="166"/>
                        <a:pt x="489" y="163"/>
                        <a:pt x="492" y="160"/>
                      </a:cubicBezTo>
                      <a:cubicBezTo>
                        <a:pt x="501" y="151"/>
                        <a:pt x="512" y="146"/>
                        <a:pt x="525" y="144"/>
                      </a:cubicBezTo>
                      <a:cubicBezTo>
                        <a:pt x="540" y="142"/>
                        <a:pt x="555" y="144"/>
                        <a:pt x="570" y="150"/>
                      </a:cubicBezTo>
                      <a:cubicBezTo>
                        <a:pt x="579" y="153"/>
                        <a:pt x="588" y="157"/>
                        <a:pt x="597" y="161"/>
                      </a:cubicBezTo>
                      <a:close/>
                      <a:moveTo>
                        <a:pt x="59" y="383"/>
                      </a:moveTo>
                      <a:cubicBezTo>
                        <a:pt x="64" y="395"/>
                        <a:pt x="76" y="395"/>
                        <a:pt x="85" y="395"/>
                      </a:cubicBezTo>
                      <a:cubicBezTo>
                        <a:pt x="95" y="396"/>
                        <a:pt x="100" y="391"/>
                        <a:pt x="101" y="381"/>
                      </a:cubicBezTo>
                      <a:cubicBezTo>
                        <a:pt x="102" y="377"/>
                        <a:pt x="101" y="372"/>
                        <a:pt x="101" y="368"/>
                      </a:cubicBezTo>
                      <a:cubicBezTo>
                        <a:pt x="111" y="364"/>
                        <a:pt x="115" y="355"/>
                        <a:pt x="112" y="342"/>
                      </a:cubicBezTo>
                      <a:cubicBezTo>
                        <a:pt x="111" y="336"/>
                        <a:pt x="109" y="334"/>
                        <a:pt x="101" y="334"/>
                      </a:cubicBezTo>
                      <a:cubicBezTo>
                        <a:pt x="90" y="362"/>
                        <a:pt x="90" y="365"/>
                        <a:pt x="59" y="383"/>
                      </a:cubicBezTo>
                      <a:close/>
                      <a:moveTo>
                        <a:pt x="227" y="463"/>
                      </a:moveTo>
                      <a:cubicBezTo>
                        <a:pt x="217" y="461"/>
                        <a:pt x="207" y="460"/>
                        <a:pt x="198" y="458"/>
                      </a:cubicBezTo>
                      <a:cubicBezTo>
                        <a:pt x="188" y="455"/>
                        <a:pt x="183" y="447"/>
                        <a:pt x="177" y="437"/>
                      </a:cubicBezTo>
                      <a:cubicBezTo>
                        <a:pt x="172" y="445"/>
                        <a:pt x="168" y="451"/>
                        <a:pt x="164" y="458"/>
                      </a:cubicBezTo>
                      <a:cubicBezTo>
                        <a:pt x="161" y="464"/>
                        <a:pt x="162" y="466"/>
                        <a:pt x="169" y="468"/>
                      </a:cubicBezTo>
                      <a:cubicBezTo>
                        <a:pt x="174" y="470"/>
                        <a:pt x="179" y="470"/>
                        <a:pt x="183" y="471"/>
                      </a:cubicBezTo>
                      <a:cubicBezTo>
                        <a:pt x="186" y="475"/>
                        <a:pt x="188" y="479"/>
                        <a:pt x="190" y="479"/>
                      </a:cubicBezTo>
                      <a:cubicBezTo>
                        <a:pt x="199" y="480"/>
                        <a:pt x="209" y="481"/>
                        <a:pt x="218" y="479"/>
                      </a:cubicBezTo>
                      <a:cubicBezTo>
                        <a:pt x="226" y="478"/>
                        <a:pt x="229" y="472"/>
                        <a:pt x="227" y="463"/>
                      </a:cubicBezTo>
                      <a:close/>
                      <a:moveTo>
                        <a:pt x="480" y="193"/>
                      </a:moveTo>
                      <a:cubicBezTo>
                        <a:pt x="514" y="193"/>
                        <a:pt x="547" y="196"/>
                        <a:pt x="580" y="210"/>
                      </a:cubicBezTo>
                      <a:cubicBezTo>
                        <a:pt x="571" y="194"/>
                        <a:pt x="559" y="185"/>
                        <a:pt x="543" y="182"/>
                      </a:cubicBezTo>
                      <a:cubicBezTo>
                        <a:pt x="521" y="177"/>
                        <a:pt x="500" y="184"/>
                        <a:pt x="480" y="193"/>
                      </a:cubicBezTo>
                      <a:close/>
                      <a:moveTo>
                        <a:pt x="488" y="241"/>
                      </a:moveTo>
                      <a:cubicBezTo>
                        <a:pt x="496" y="245"/>
                        <a:pt x="501" y="247"/>
                        <a:pt x="507" y="250"/>
                      </a:cubicBezTo>
                      <a:cubicBezTo>
                        <a:pt x="513" y="253"/>
                        <a:pt x="518" y="256"/>
                        <a:pt x="524" y="259"/>
                      </a:cubicBezTo>
                      <a:cubicBezTo>
                        <a:pt x="529" y="263"/>
                        <a:pt x="534" y="267"/>
                        <a:pt x="539" y="271"/>
                      </a:cubicBezTo>
                      <a:cubicBezTo>
                        <a:pt x="544" y="275"/>
                        <a:pt x="548" y="280"/>
                        <a:pt x="552" y="285"/>
                      </a:cubicBezTo>
                      <a:cubicBezTo>
                        <a:pt x="556" y="289"/>
                        <a:pt x="560" y="295"/>
                        <a:pt x="564" y="300"/>
                      </a:cubicBezTo>
                      <a:cubicBezTo>
                        <a:pt x="567" y="305"/>
                        <a:pt x="570" y="310"/>
                        <a:pt x="573" y="315"/>
                      </a:cubicBezTo>
                      <a:cubicBezTo>
                        <a:pt x="569" y="265"/>
                        <a:pt x="533" y="240"/>
                        <a:pt x="488" y="241"/>
                      </a:cubicBezTo>
                      <a:close/>
                      <a:moveTo>
                        <a:pt x="571" y="217"/>
                      </a:moveTo>
                      <a:cubicBezTo>
                        <a:pt x="594" y="239"/>
                        <a:pt x="604" y="267"/>
                        <a:pt x="611" y="297"/>
                      </a:cubicBezTo>
                      <a:cubicBezTo>
                        <a:pt x="615" y="279"/>
                        <a:pt x="617" y="262"/>
                        <a:pt x="610" y="245"/>
                      </a:cubicBezTo>
                      <a:cubicBezTo>
                        <a:pt x="604" y="228"/>
                        <a:pt x="590" y="219"/>
                        <a:pt x="571" y="217"/>
                      </a:cubicBezTo>
                      <a:close/>
                      <a:moveTo>
                        <a:pt x="110" y="382"/>
                      </a:moveTo>
                      <a:cubicBezTo>
                        <a:pt x="110" y="383"/>
                        <a:pt x="109" y="384"/>
                        <a:pt x="109" y="384"/>
                      </a:cubicBezTo>
                      <a:cubicBezTo>
                        <a:pt x="116" y="398"/>
                        <a:pt x="123" y="411"/>
                        <a:pt x="131" y="425"/>
                      </a:cubicBezTo>
                      <a:cubicBezTo>
                        <a:pt x="138" y="419"/>
                        <a:pt x="143" y="413"/>
                        <a:pt x="145" y="406"/>
                      </a:cubicBezTo>
                      <a:cubicBezTo>
                        <a:pt x="148" y="397"/>
                        <a:pt x="145" y="390"/>
                        <a:pt x="137" y="386"/>
                      </a:cubicBezTo>
                      <a:cubicBezTo>
                        <a:pt x="128" y="382"/>
                        <a:pt x="119" y="380"/>
                        <a:pt x="110" y="382"/>
                      </a:cubicBezTo>
                      <a:close/>
                      <a:moveTo>
                        <a:pt x="583" y="306"/>
                      </a:moveTo>
                      <a:cubicBezTo>
                        <a:pt x="590" y="282"/>
                        <a:pt x="585" y="263"/>
                        <a:pt x="570" y="249"/>
                      </a:cubicBezTo>
                      <a:cubicBezTo>
                        <a:pt x="560" y="241"/>
                        <a:pt x="549" y="235"/>
                        <a:pt x="538" y="228"/>
                      </a:cubicBezTo>
                      <a:cubicBezTo>
                        <a:pt x="536" y="227"/>
                        <a:pt x="533" y="227"/>
                        <a:pt x="530" y="226"/>
                      </a:cubicBezTo>
                      <a:cubicBezTo>
                        <a:pt x="555" y="247"/>
                        <a:pt x="575" y="271"/>
                        <a:pt x="583" y="306"/>
                      </a:cubicBezTo>
                      <a:close/>
                      <a:moveTo>
                        <a:pt x="213" y="310"/>
                      </a:moveTo>
                      <a:cubicBezTo>
                        <a:pt x="217" y="325"/>
                        <a:pt x="231" y="334"/>
                        <a:pt x="249" y="333"/>
                      </a:cubicBezTo>
                      <a:cubicBezTo>
                        <a:pt x="265" y="331"/>
                        <a:pt x="275" y="320"/>
                        <a:pt x="277" y="303"/>
                      </a:cubicBezTo>
                      <a:cubicBezTo>
                        <a:pt x="267" y="308"/>
                        <a:pt x="258" y="314"/>
                        <a:pt x="247" y="318"/>
                      </a:cubicBezTo>
                      <a:cubicBezTo>
                        <a:pt x="236" y="322"/>
                        <a:pt x="225" y="317"/>
                        <a:pt x="213" y="310"/>
                      </a:cubicBezTo>
                      <a:close/>
                      <a:moveTo>
                        <a:pt x="283" y="72"/>
                      </a:moveTo>
                      <a:cubicBezTo>
                        <a:pt x="286" y="81"/>
                        <a:pt x="289" y="85"/>
                        <a:pt x="295" y="84"/>
                      </a:cubicBezTo>
                      <a:cubicBezTo>
                        <a:pt x="300" y="84"/>
                        <a:pt x="303" y="81"/>
                        <a:pt x="304" y="76"/>
                      </a:cubicBezTo>
                      <a:cubicBezTo>
                        <a:pt x="305" y="70"/>
                        <a:pt x="301" y="68"/>
                        <a:pt x="292" y="66"/>
                      </a:cubicBezTo>
                      <a:cubicBezTo>
                        <a:pt x="290" y="62"/>
                        <a:pt x="290" y="56"/>
                        <a:pt x="287" y="54"/>
                      </a:cubicBezTo>
                      <a:cubicBezTo>
                        <a:pt x="283" y="52"/>
                        <a:pt x="278" y="53"/>
                        <a:pt x="273" y="52"/>
                      </a:cubicBezTo>
                      <a:cubicBezTo>
                        <a:pt x="268" y="45"/>
                        <a:pt x="264" y="43"/>
                        <a:pt x="259" y="45"/>
                      </a:cubicBezTo>
                      <a:cubicBezTo>
                        <a:pt x="254" y="47"/>
                        <a:pt x="252" y="52"/>
                        <a:pt x="254" y="56"/>
                      </a:cubicBezTo>
                      <a:cubicBezTo>
                        <a:pt x="256" y="61"/>
                        <a:pt x="261" y="63"/>
                        <a:pt x="269" y="61"/>
                      </a:cubicBezTo>
                      <a:cubicBezTo>
                        <a:pt x="274" y="65"/>
                        <a:pt x="279" y="69"/>
                        <a:pt x="283" y="72"/>
                      </a:cubicBezTo>
                      <a:close/>
                      <a:moveTo>
                        <a:pt x="356" y="475"/>
                      </a:moveTo>
                      <a:cubicBezTo>
                        <a:pt x="351" y="494"/>
                        <a:pt x="363" y="508"/>
                        <a:pt x="387" y="509"/>
                      </a:cubicBezTo>
                      <a:cubicBezTo>
                        <a:pt x="386" y="489"/>
                        <a:pt x="373" y="475"/>
                        <a:pt x="356" y="475"/>
                      </a:cubicBezTo>
                      <a:close/>
                      <a:moveTo>
                        <a:pt x="280" y="143"/>
                      </a:moveTo>
                      <a:cubicBezTo>
                        <a:pt x="280" y="143"/>
                        <a:pt x="279" y="142"/>
                        <a:pt x="278" y="142"/>
                      </a:cubicBezTo>
                      <a:cubicBezTo>
                        <a:pt x="273" y="147"/>
                        <a:pt x="269" y="153"/>
                        <a:pt x="264" y="157"/>
                      </a:cubicBezTo>
                      <a:cubicBezTo>
                        <a:pt x="255" y="165"/>
                        <a:pt x="248" y="164"/>
                        <a:pt x="239" y="157"/>
                      </a:cubicBezTo>
                      <a:cubicBezTo>
                        <a:pt x="237" y="156"/>
                        <a:pt x="235" y="154"/>
                        <a:pt x="233" y="152"/>
                      </a:cubicBezTo>
                      <a:cubicBezTo>
                        <a:pt x="233" y="167"/>
                        <a:pt x="240" y="175"/>
                        <a:pt x="251" y="176"/>
                      </a:cubicBezTo>
                      <a:cubicBezTo>
                        <a:pt x="264" y="178"/>
                        <a:pt x="273" y="172"/>
                        <a:pt x="277" y="159"/>
                      </a:cubicBezTo>
                      <a:cubicBezTo>
                        <a:pt x="279" y="154"/>
                        <a:pt x="279" y="148"/>
                        <a:pt x="280" y="143"/>
                      </a:cubicBezTo>
                      <a:close/>
                      <a:moveTo>
                        <a:pt x="214" y="149"/>
                      </a:moveTo>
                      <a:cubicBezTo>
                        <a:pt x="213" y="150"/>
                        <a:pt x="212" y="151"/>
                        <a:pt x="210" y="152"/>
                      </a:cubicBezTo>
                      <a:cubicBezTo>
                        <a:pt x="201" y="158"/>
                        <a:pt x="194" y="158"/>
                        <a:pt x="186" y="150"/>
                      </a:cubicBezTo>
                      <a:cubicBezTo>
                        <a:pt x="182" y="147"/>
                        <a:pt x="178" y="142"/>
                        <a:pt x="175" y="138"/>
                      </a:cubicBezTo>
                      <a:cubicBezTo>
                        <a:pt x="173" y="136"/>
                        <a:pt x="171" y="133"/>
                        <a:pt x="169" y="131"/>
                      </a:cubicBezTo>
                      <a:cubicBezTo>
                        <a:pt x="168" y="131"/>
                        <a:pt x="168" y="132"/>
                        <a:pt x="167" y="132"/>
                      </a:cubicBezTo>
                      <a:cubicBezTo>
                        <a:pt x="169" y="139"/>
                        <a:pt x="170" y="147"/>
                        <a:pt x="172" y="154"/>
                      </a:cubicBezTo>
                      <a:cubicBezTo>
                        <a:pt x="176" y="163"/>
                        <a:pt x="184" y="168"/>
                        <a:pt x="194" y="170"/>
                      </a:cubicBezTo>
                      <a:cubicBezTo>
                        <a:pt x="207" y="172"/>
                        <a:pt x="215" y="164"/>
                        <a:pt x="214" y="149"/>
                      </a:cubicBezTo>
                      <a:close/>
                      <a:moveTo>
                        <a:pt x="289" y="340"/>
                      </a:moveTo>
                      <a:cubicBezTo>
                        <a:pt x="273" y="359"/>
                        <a:pt x="273" y="359"/>
                        <a:pt x="242" y="359"/>
                      </a:cubicBezTo>
                      <a:cubicBezTo>
                        <a:pt x="247" y="363"/>
                        <a:pt x="250" y="367"/>
                        <a:pt x="254" y="369"/>
                      </a:cubicBezTo>
                      <a:cubicBezTo>
                        <a:pt x="262" y="375"/>
                        <a:pt x="272" y="377"/>
                        <a:pt x="282" y="372"/>
                      </a:cubicBezTo>
                      <a:cubicBezTo>
                        <a:pt x="291" y="367"/>
                        <a:pt x="291" y="358"/>
                        <a:pt x="290" y="349"/>
                      </a:cubicBezTo>
                      <a:cubicBezTo>
                        <a:pt x="290" y="347"/>
                        <a:pt x="290" y="345"/>
                        <a:pt x="289" y="340"/>
                      </a:cubicBezTo>
                      <a:close/>
                      <a:moveTo>
                        <a:pt x="267" y="102"/>
                      </a:moveTo>
                      <a:cubicBezTo>
                        <a:pt x="267" y="93"/>
                        <a:pt x="260" y="86"/>
                        <a:pt x="250" y="85"/>
                      </a:cubicBezTo>
                      <a:cubicBezTo>
                        <a:pt x="240" y="85"/>
                        <a:pt x="232" y="93"/>
                        <a:pt x="232" y="102"/>
                      </a:cubicBezTo>
                      <a:cubicBezTo>
                        <a:pt x="232" y="111"/>
                        <a:pt x="240" y="118"/>
                        <a:pt x="250" y="118"/>
                      </a:cubicBezTo>
                      <a:cubicBezTo>
                        <a:pt x="259" y="118"/>
                        <a:pt x="267" y="111"/>
                        <a:pt x="267" y="102"/>
                      </a:cubicBezTo>
                      <a:close/>
                      <a:moveTo>
                        <a:pt x="57" y="365"/>
                      </a:moveTo>
                      <a:cubicBezTo>
                        <a:pt x="80" y="371"/>
                        <a:pt x="99" y="347"/>
                        <a:pt x="90" y="325"/>
                      </a:cubicBezTo>
                      <a:cubicBezTo>
                        <a:pt x="78" y="339"/>
                        <a:pt x="68" y="352"/>
                        <a:pt x="57" y="365"/>
                      </a:cubicBezTo>
                      <a:close/>
                      <a:moveTo>
                        <a:pt x="268" y="392"/>
                      </a:moveTo>
                      <a:cubicBezTo>
                        <a:pt x="257" y="378"/>
                        <a:pt x="219" y="345"/>
                        <a:pt x="209" y="343"/>
                      </a:cubicBezTo>
                      <a:cubicBezTo>
                        <a:pt x="218" y="364"/>
                        <a:pt x="249" y="390"/>
                        <a:pt x="268" y="392"/>
                      </a:cubicBezTo>
                      <a:close/>
                      <a:moveTo>
                        <a:pt x="73" y="455"/>
                      </a:moveTo>
                      <a:cubicBezTo>
                        <a:pt x="81" y="466"/>
                        <a:pt x="97" y="466"/>
                        <a:pt x="102" y="455"/>
                      </a:cubicBezTo>
                      <a:cubicBezTo>
                        <a:pt x="105" y="448"/>
                        <a:pt x="109" y="441"/>
                        <a:pt x="112" y="433"/>
                      </a:cubicBezTo>
                      <a:cubicBezTo>
                        <a:pt x="113" y="430"/>
                        <a:pt x="114" y="427"/>
                        <a:pt x="111" y="423"/>
                      </a:cubicBezTo>
                      <a:cubicBezTo>
                        <a:pt x="99" y="436"/>
                        <a:pt x="91" y="450"/>
                        <a:pt x="73" y="455"/>
                      </a:cubicBezTo>
                      <a:close/>
                      <a:moveTo>
                        <a:pt x="186" y="418"/>
                      </a:moveTo>
                      <a:cubicBezTo>
                        <a:pt x="188" y="420"/>
                        <a:pt x="189" y="423"/>
                        <a:pt x="191" y="424"/>
                      </a:cubicBezTo>
                      <a:cubicBezTo>
                        <a:pt x="200" y="426"/>
                        <a:pt x="205" y="433"/>
                        <a:pt x="212" y="437"/>
                      </a:cubicBezTo>
                      <a:cubicBezTo>
                        <a:pt x="217" y="440"/>
                        <a:pt x="222" y="443"/>
                        <a:pt x="227" y="445"/>
                      </a:cubicBezTo>
                      <a:cubicBezTo>
                        <a:pt x="229" y="446"/>
                        <a:pt x="232" y="444"/>
                        <a:pt x="236" y="444"/>
                      </a:cubicBezTo>
                      <a:cubicBezTo>
                        <a:pt x="224" y="424"/>
                        <a:pt x="205" y="414"/>
                        <a:pt x="186" y="418"/>
                      </a:cubicBezTo>
                      <a:close/>
                      <a:moveTo>
                        <a:pt x="157" y="406"/>
                      </a:moveTo>
                      <a:cubicBezTo>
                        <a:pt x="155" y="438"/>
                        <a:pt x="155" y="445"/>
                        <a:pt x="160" y="451"/>
                      </a:cubicBezTo>
                      <a:cubicBezTo>
                        <a:pt x="171" y="440"/>
                        <a:pt x="175" y="422"/>
                        <a:pt x="169" y="408"/>
                      </a:cubicBezTo>
                      <a:cubicBezTo>
                        <a:pt x="166" y="402"/>
                        <a:pt x="162" y="403"/>
                        <a:pt x="157" y="406"/>
                      </a:cubicBezTo>
                      <a:close/>
                      <a:moveTo>
                        <a:pt x="356" y="253"/>
                      </a:moveTo>
                      <a:cubicBezTo>
                        <a:pt x="353" y="255"/>
                        <a:pt x="349" y="257"/>
                        <a:pt x="348" y="260"/>
                      </a:cubicBezTo>
                      <a:cubicBezTo>
                        <a:pt x="347" y="262"/>
                        <a:pt x="348" y="267"/>
                        <a:pt x="350" y="269"/>
                      </a:cubicBezTo>
                      <a:cubicBezTo>
                        <a:pt x="353" y="272"/>
                        <a:pt x="356" y="275"/>
                        <a:pt x="357" y="280"/>
                      </a:cubicBezTo>
                      <a:cubicBezTo>
                        <a:pt x="358" y="282"/>
                        <a:pt x="363" y="285"/>
                        <a:pt x="367" y="285"/>
                      </a:cubicBezTo>
                      <a:cubicBezTo>
                        <a:pt x="369" y="285"/>
                        <a:pt x="373" y="282"/>
                        <a:pt x="374" y="279"/>
                      </a:cubicBezTo>
                      <a:cubicBezTo>
                        <a:pt x="378" y="269"/>
                        <a:pt x="364" y="267"/>
                        <a:pt x="364" y="258"/>
                      </a:cubicBezTo>
                      <a:cubicBezTo>
                        <a:pt x="364" y="256"/>
                        <a:pt x="359" y="255"/>
                        <a:pt x="356" y="253"/>
                      </a:cubicBezTo>
                      <a:close/>
                      <a:moveTo>
                        <a:pt x="217" y="138"/>
                      </a:moveTo>
                      <a:cubicBezTo>
                        <a:pt x="219" y="137"/>
                        <a:pt x="223" y="136"/>
                        <a:pt x="224" y="133"/>
                      </a:cubicBezTo>
                      <a:cubicBezTo>
                        <a:pt x="225" y="130"/>
                        <a:pt x="224" y="126"/>
                        <a:pt x="223" y="123"/>
                      </a:cubicBezTo>
                      <a:cubicBezTo>
                        <a:pt x="218" y="117"/>
                        <a:pt x="212" y="114"/>
                        <a:pt x="204" y="115"/>
                      </a:cubicBezTo>
                      <a:cubicBezTo>
                        <a:pt x="197" y="115"/>
                        <a:pt x="194" y="121"/>
                        <a:pt x="198" y="127"/>
                      </a:cubicBezTo>
                      <a:cubicBezTo>
                        <a:pt x="202" y="134"/>
                        <a:pt x="208" y="137"/>
                        <a:pt x="217" y="138"/>
                      </a:cubicBezTo>
                      <a:close/>
                      <a:moveTo>
                        <a:pt x="182" y="421"/>
                      </a:moveTo>
                      <a:cubicBezTo>
                        <a:pt x="180" y="430"/>
                        <a:pt x="185" y="443"/>
                        <a:pt x="194" y="450"/>
                      </a:cubicBezTo>
                      <a:cubicBezTo>
                        <a:pt x="202" y="456"/>
                        <a:pt x="210" y="459"/>
                        <a:pt x="220" y="455"/>
                      </a:cubicBezTo>
                      <a:cubicBezTo>
                        <a:pt x="213" y="449"/>
                        <a:pt x="206" y="444"/>
                        <a:pt x="200" y="438"/>
                      </a:cubicBezTo>
                      <a:cubicBezTo>
                        <a:pt x="194" y="433"/>
                        <a:pt x="188" y="427"/>
                        <a:pt x="182" y="421"/>
                      </a:cubicBezTo>
                      <a:close/>
                      <a:moveTo>
                        <a:pt x="242" y="496"/>
                      </a:moveTo>
                      <a:cubicBezTo>
                        <a:pt x="242" y="495"/>
                        <a:pt x="242" y="494"/>
                        <a:pt x="242" y="493"/>
                      </a:cubicBezTo>
                      <a:cubicBezTo>
                        <a:pt x="232" y="492"/>
                        <a:pt x="223" y="492"/>
                        <a:pt x="213" y="491"/>
                      </a:cubicBezTo>
                      <a:cubicBezTo>
                        <a:pt x="211" y="491"/>
                        <a:pt x="208" y="492"/>
                        <a:pt x="206" y="493"/>
                      </a:cubicBezTo>
                      <a:cubicBezTo>
                        <a:pt x="204" y="494"/>
                        <a:pt x="202" y="497"/>
                        <a:pt x="202" y="499"/>
                      </a:cubicBezTo>
                      <a:cubicBezTo>
                        <a:pt x="202" y="500"/>
                        <a:pt x="204" y="503"/>
                        <a:pt x="206" y="503"/>
                      </a:cubicBezTo>
                      <a:cubicBezTo>
                        <a:pt x="220" y="508"/>
                        <a:pt x="232" y="505"/>
                        <a:pt x="242" y="496"/>
                      </a:cubicBezTo>
                      <a:close/>
                      <a:moveTo>
                        <a:pt x="323" y="506"/>
                      </a:moveTo>
                      <a:cubicBezTo>
                        <a:pt x="329" y="517"/>
                        <a:pt x="343" y="521"/>
                        <a:pt x="356" y="517"/>
                      </a:cubicBezTo>
                      <a:cubicBezTo>
                        <a:pt x="350" y="500"/>
                        <a:pt x="338" y="495"/>
                        <a:pt x="323" y="506"/>
                      </a:cubicBezTo>
                      <a:close/>
                      <a:moveTo>
                        <a:pt x="228" y="421"/>
                      </a:moveTo>
                      <a:cubicBezTo>
                        <a:pt x="225" y="410"/>
                        <a:pt x="226" y="401"/>
                        <a:pt x="220" y="392"/>
                      </a:cubicBezTo>
                      <a:cubicBezTo>
                        <a:pt x="211" y="396"/>
                        <a:pt x="203" y="400"/>
                        <a:pt x="194" y="404"/>
                      </a:cubicBezTo>
                      <a:cubicBezTo>
                        <a:pt x="205" y="409"/>
                        <a:pt x="216" y="415"/>
                        <a:pt x="228" y="421"/>
                      </a:cubicBezTo>
                      <a:close/>
                      <a:moveTo>
                        <a:pt x="45" y="288"/>
                      </a:moveTo>
                      <a:cubicBezTo>
                        <a:pt x="65" y="288"/>
                        <a:pt x="76" y="269"/>
                        <a:pt x="69" y="252"/>
                      </a:cubicBezTo>
                      <a:cubicBezTo>
                        <a:pt x="61" y="264"/>
                        <a:pt x="53" y="275"/>
                        <a:pt x="45" y="288"/>
                      </a:cubicBezTo>
                      <a:close/>
                      <a:moveTo>
                        <a:pt x="61" y="243"/>
                      </a:moveTo>
                      <a:cubicBezTo>
                        <a:pt x="39" y="252"/>
                        <a:pt x="31" y="269"/>
                        <a:pt x="42" y="285"/>
                      </a:cubicBezTo>
                      <a:cubicBezTo>
                        <a:pt x="48" y="271"/>
                        <a:pt x="54" y="258"/>
                        <a:pt x="61" y="243"/>
                      </a:cubicBezTo>
                      <a:close/>
                      <a:moveTo>
                        <a:pt x="87" y="255"/>
                      </a:moveTo>
                      <a:cubicBezTo>
                        <a:pt x="73" y="276"/>
                        <a:pt x="77" y="295"/>
                        <a:pt x="93" y="297"/>
                      </a:cubicBezTo>
                      <a:cubicBezTo>
                        <a:pt x="91" y="283"/>
                        <a:pt x="89" y="269"/>
                        <a:pt x="87" y="255"/>
                      </a:cubicBezTo>
                      <a:close/>
                      <a:moveTo>
                        <a:pt x="446" y="456"/>
                      </a:moveTo>
                      <a:cubicBezTo>
                        <a:pt x="444" y="456"/>
                        <a:pt x="443" y="455"/>
                        <a:pt x="442" y="456"/>
                      </a:cubicBezTo>
                      <a:cubicBezTo>
                        <a:pt x="436" y="460"/>
                        <a:pt x="435" y="464"/>
                        <a:pt x="437" y="473"/>
                      </a:cubicBezTo>
                      <a:cubicBezTo>
                        <a:pt x="439" y="481"/>
                        <a:pt x="445" y="487"/>
                        <a:pt x="450" y="487"/>
                      </a:cubicBezTo>
                      <a:cubicBezTo>
                        <a:pt x="453" y="486"/>
                        <a:pt x="456" y="484"/>
                        <a:pt x="457" y="482"/>
                      </a:cubicBezTo>
                      <a:cubicBezTo>
                        <a:pt x="457" y="481"/>
                        <a:pt x="456" y="476"/>
                        <a:pt x="454" y="476"/>
                      </a:cubicBezTo>
                      <a:cubicBezTo>
                        <a:pt x="448" y="473"/>
                        <a:pt x="448" y="468"/>
                        <a:pt x="447" y="463"/>
                      </a:cubicBezTo>
                      <a:cubicBezTo>
                        <a:pt x="447" y="461"/>
                        <a:pt x="446" y="458"/>
                        <a:pt x="446" y="456"/>
                      </a:cubicBezTo>
                      <a:close/>
                      <a:moveTo>
                        <a:pt x="502" y="462"/>
                      </a:moveTo>
                      <a:cubicBezTo>
                        <a:pt x="504" y="461"/>
                        <a:pt x="505" y="462"/>
                        <a:pt x="505" y="461"/>
                      </a:cubicBezTo>
                      <a:cubicBezTo>
                        <a:pt x="511" y="456"/>
                        <a:pt x="512" y="451"/>
                        <a:pt x="508" y="442"/>
                      </a:cubicBezTo>
                      <a:cubicBezTo>
                        <a:pt x="505" y="436"/>
                        <a:pt x="497" y="430"/>
                        <a:pt x="492" y="432"/>
                      </a:cubicBezTo>
                      <a:cubicBezTo>
                        <a:pt x="490" y="433"/>
                        <a:pt x="487" y="435"/>
                        <a:pt x="487" y="437"/>
                      </a:cubicBezTo>
                      <a:cubicBezTo>
                        <a:pt x="487" y="439"/>
                        <a:pt x="489" y="443"/>
                        <a:pt x="490" y="443"/>
                      </a:cubicBezTo>
                      <a:cubicBezTo>
                        <a:pt x="495" y="445"/>
                        <a:pt x="497" y="447"/>
                        <a:pt x="499" y="451"/>
                      </a:cubicBezTo>
                      <a:cubicBezTo>
                        <a:pt x="500" y="454"/>
                        <a:pt x="501" y="458"/>
                        <a:pt x="502" y="462"/>
                      </a:cubicBezTo>
                      <a:close/>
                      <a:moveTo>
                        <a:pt x="478" y="433"/>
                      </a:moveTo>
                      <a:cubicBezTo>
                        <a:pt x="476" y="430"/>
                        <a:pt x="475" y="427"/>
                        <a:pt x="473" y="426"/>
                      </a:cubicBezTo>
                      <a:cubicBezTo>
                        <a:pt x="465" y="421"/>
                        <a:pt x="449" y="427"/>
                        <a:pt x="446" y="436"/>
                      </a:cubicBezTo>
                      <a:cubicBezTo>
                        <a:pt x="445" y="440"/>
                        <a:pt x="445" y="444"/>
                        <a:pt x="449" y="446"/>
                      </a:cubicBezTo>
                      <a:cubicBezTo>
                        <a:pt x="452" y="447"/>
                        <a:pt x="456" y="447"/>
                        <a:pt x="457" y="442"/>
                      </a:cubicBezTo>
                      <a:cubicBezTo>
                        <a:pt x="459" y="437"/>
                        <a:pt x="463" y="436"/>
                        <a:pt x="467" y="435"/>
                      </a:cubicBezTo>
                      <a:cubicBezTo>
                        <a:pt x="470" y="435"/>
                        <a:pt x="473" y="434"/>
                        <a:pt x="478" y="433"/>
                      </a:cubicBezTo>
                      <a:close/>
                      <a:moveTo>
                        <a:pt x="470" y="492"/>
                      </a:moveTo>
                      <a:cubicBezTo>
                        <a:pt x="475" y="501"/>
                        <a:pt x="481" y="499"/>
                        <a:pt x="486" y="496"/>
                      </a:cubicBezTo>
                      <a:cubicBezTo>
                        <a:pt x="494" y="493"/>
                        <a:pt x="499" y="486"/>
                        <a:pt x="498" y="479"/>
                      </a:cubicBezTo>
                      <a:cubicBezTo>
                        <a:pt x="498" y="477"/>
                        <a:pt x="496" y="473"/>
                        <a:pt x="494" y="473"/>
                      </a:cubicBezTo>
                      <a:cubicBezTo>
                        <a:pt x="490" y="471"/>
                        <a:pt x="486" y="473"/>
                        <a:pt x="486" y="478"/>
                      </a:cubicBezTo>
                      <a:cubicBezTo>
                        <a:pt x="486" y="484"/>
                        <a:pt x="482" y="486"/>
                        <a:pt x="478" y="488"/>
                      </a:cubicBezTo>
                      <a:cubicBezTo>
                        <a:pt x="476" y="489"/>
                        <a:pt x="473" y="491"/>
                        <a:pt x="470" y="492"/>
                      </a:cubicBezTo>
                      <a:close/>
                      <a:moveTo>
                        <a:pt x="163" y="348"/>
                      </a:moveTo>
                      <a:cubicBezTo>
                        <a:pt x="177" y="344"/>
                        <a:pt x="187" y="339"/>
                        <a:pt x="194" y="330"/>
                      </a:cubicBezTo>
                      <a:cubicBezTo>
                        <a:pt x="192" y="323"/>
                        <a:pt x="187" y="322"/>
                        <a:pt x="182" y="325"/>
                      </a:cubicBezTo>
                      <a:cubicBezTo>
                        <a:pt x="174" y="330"/>
                        <a:pt x="167" y="336"/>
                        <a:pt x="163" y="348"/>
                      </a:cubicBezTo>
                      <a:close/>
                      <a:moveTo>
                        <a:pt x="323" y="446"/>
                      </a:moveTo>
                      <a:cubicBezTo>
                        <a:pt x="333" y="451"/>
                        <a:pt x="342" y="450"/>
                        <a:pt x="350" y="444"/>
                      </a:cubicBezTo>
                      <a:cubicBezTo>
                        <a:pt x="357" y="439"/>
                        <a:pt x="355" y="432"/>
                        <a:pt x="354" y="425"/>
                      </a:cubicBezTo>
                      <a:cubicBezTo>
                        <a:pt x="344" y="432"/>
                        <a:pt x="334" y="439"/>
                        <a:pt x="323" y="446"/>
                      </a:cubicBezTo>
                      <a:close/>
                      <a:moveTo>
                        <a:pt x="94" y="120"/>
                      </a:moveTo>
                      <a:cubicBezTo>
                        <a:pt x="95" y="144"/>
                        <a:pt x="103" y="154"/>
                        <a:pt x="119" y="152"/>
                      </a:cubicBezTo>
                      <a:cubicBezTo>
                        <a:pt x="110" y="141"/>
                        <a:pt x="102" y="130"/>
                        <a:pt x="94" y="120"/>
                      </a:cubicBezTo>
                      <a:close/>
                      <a:moveTo>
                        <a:pt x="99" y="116"/>
                      </a:moveTo>
                      <a:cubicBezTo>
                        <a:pt x="109" y="126"/>
                        <a:pt x="119" y="135"/>
                        <a:pt x="128" y="143"/>
                      </a:cubicBezTo>
                      <a:cubicBezTo>
                        <a:pt x="125" y="125"/>
                        <a:pt x="115" y="115"/>
                        <a:pt x="99" y="116"/>
                      </a:cubicBezTo>
                      <a:close/>
                      <a:moveTo>
                        <a:pt x="251" y="52"/>
                      </a:moveTo>
                      <a:cubicBezTo>
                        <a:pt x="251" y="48"/>
                        <a:pt x="246" y="44"/>
                        <a:pt x="241" y="44"/>
                      </a:cubicBezTo>
                      <a:cubicBezTo>
                        <a:pt x="236" y="44"/>
                        <a:pt x="232" y="48"/>
                        <a:pt x="232" y="53"/>
                      </a:cubicBezTo>
                      <a:cubicBezTo>
                        <a:pt x="232" y="58"/>
                        <a:pt x="237" y="63"/>
                        <a:pt x="243" y="62"/>
                      </a:cubicBezTo>
                      <a:cubicBezTo>
                        <a:pt x="247" y="62"/>
                        <a:pt x="252" y="57"/>
                        <a:pt x="251" y="52"/>
                      </a:cubicBezTo>
                      <a:close/>
                      <a:moveTo>
                        <a:pt x="85" y="218"/>
                      </a:moveTo>
                      <a:cubicBezTo>
                        <a:pt x="87" y="205"/>
                        <a:pt x="88" y="194"/>
                        <a:pt x="90" y="182"/>
                      </a:cubicBezTo>
                      <a:cubicBezTo>
                        <a:pt x="76" y="187"/>
                        <a:pt x="74" y="201"/>
                        <a:pt x="85" y="218"/>
                      </a:cubicBezTo>
                      <a:close/>
                      <a:moveTo>
                        <a:pt x="69" y="233"/>
                      </a:moveTo>
                      <a:cubicBezTo>
                        <a:pt x="58" y="225"/>
                        <a:pt x="50" y="218"/>
                        <a:pt x="38" y="211"/>
                      </a:cubicBezTo>
                      <a:cubicBezTo>
                        <a:pt x="40" y="228"/>
                        <a:pt x="48" y="234"/>
                        <a:pt x="69" y="233"/>
                      </a:cubicBezTo>
                      <a:close/>
                      <a:moveTo>
                        <a:pt x="372" y="287"/>
                      </a:moveTo>
                      <a:cubicBezTo>
                        <a:pt x="367" y="287"/>
                        <a:pt x="363" y="291"/>
                        <a:pt x="363" y="296"/>
                      </a:cubicBezTo>
                      <a:cubicBezTo>
                        <a:pt x="364" y="301"/>
                        <a:pt x="368" y="305"/>
                        <a:pt x="373" y="305"/>
                      </a:cubicBezTo>
                      <a:cubicBezTo>
                        <a:pt x="378" y="305"/>
                        <a:pt x="382" y="300"/>
                        <a:pt x="382" y="295"/>
                      </a:cubicBezTo>
                      <a:cubicBezTo>
                        <a:pt x="382" y="290"/>
                        <a:pt x="377" y="287"/>
                        <a:pt x="372" y="287"/>
                      </a:cubicBezTo>
                      <a:close/>
                      <a:moveTo>
                        <a:pt x="72" y="224"/>
                      </a:moveTo>
                      <a:cubicBezTo>
                        <a:pt x="73" y="223"/>
                        <a:pt x="73" y="222"/>
                        <a:pt x="74" y="222"/>
                      </a:cubicBezTo>
                      <a:cubicBezTo>
                        <a:pt x="70" y="213"/>
                        <a:pt x="65" y="207"/>
                        <a:pt x="56" y="205"/>
                      </a:cubicBezTo>
                      <a:cubicBezTo>
                        <a:pt x="51" y="203"/>
                        <a:pt x="47" y="204"/>
                        <a:pt x="42" y="208"/>
                      </a:cubicBezTo>
                      <a:cubicBezTo>
                        <a:pt x="53" y="214"/>
                        <a:pt x="63" y="219"/>
                        <a:pt x="72" y="224"/>
                      </a:cubicBezTo>
                      <a:close/>
                      <a:moveTo>
                        <a:pt x="344" y="269"/>
                      </a:moveTo>
                      <a:cubicBezTo>
                        <a:pt x="344" y="265"/>
                        <a:pt x="340" y="261"/>
                        <a:pt x="335" y="261"/>
                      </a:cubicBezTo>
                      <a:cubicBezTo>
                        <a:pt x="329" y="261"/>
                        <a:pt x="325" y="264"/>
                        <a:pt x="325" y="269"/>
                      </a:cubicBezTo>
                      <a:cubicBezTo>
                        <a:pt x="325" y="274"/>
                        <a:pt x="330" y="278"/>
                        <a:pt x="335" y="278"/>
                      </a:cubicBezTo>
                      <a:cubicBezTo>
                        <a:pt x="340" y="278"/>
                        <a:pt x="344" y="274"/>
                        <a:pt x="344" y="269"/>
                      </a:cubicBezTo>
                      <a:close/>
                      <a:moveTo>
                        <a:pt x="373" y="306"/>
                      </a:moveTo>
                      <a:cubicBezTo>
                        <a:pt x="368" y="306"/>
                        <a:pt x="364" y="310"/>
                        <a:pt x="363" y="315"/>
                      </a:cubicBezTo>
                      <a:cubicBezTo>
                        <a:pt x="363" y="320"/>
                        <a:pt x="367" y="324"/>
                        <a:pt x="372" y="324"/>
                      </a:cubicBezTo>
                      <a:cubicBezTo>
                        <a:pt x="377" y="324"/>
                        <a:pt x="382" y="321"/>
                        <a:pt x="382" y="316"/>
                      </a:cubicBezTo>
                      <a:cubicBezTo>
                        <a:pt x="382" y="311"/>
                        <a:pt x="378" y="307"/>
                        <a:pt x="373" y="306"/>
                      </a:cubicBezTo>
                      <a:close/>
                      <a:moveTo>
                        <a:pt x="312" y="294"/>
                      </a:moveTo>
                      <a:cubicBezTo>
                        <a:pt x="312" y="290"/>
                        <a:pt x="308" y="285"/>
                        <a:pt x="303" y="285"/>
                      </a:cubicBezTo>
                      <a:cubicBezTo>
                        <a:pt x="298" y="285"/>
                        <a:pt x="294" y="289"/>
                        <a:pt x="294" y="294"/>
                      </a:cubicBezTo>
                      <a:cubicBezTo>
                        <a:pt x="293" y="299"/>
                        <a:pt x="297" y="303"/>
                        <a:pt x="302" y="303"/>
                      </a:cubicBezTo>
                      <a:cubicBezTo>
                        <a:pt x="308" y="303"/>
                        <a:pt x="312" y="299"/>
                        <a:pt x="312" y="294"/>
                      </a:cubicBezTo>
                      <a:close/>
                      <a:moveTo>
                        <a:pt x="322" y="271"/>
                      </a:moveTo>
                      <a:cubicBezTo>
                        <a:pt x="322" y="266"/>
                        <a:pt x="317" y="262"/>
                        <a:pt x="312" y="262"/>
                      </a:cubicBezTo>
                      <a:cubicBezTo>
                        <a:pt x="308" y="262"/>
                        <a:pt x="303" y="266"/>
                        <a:pt x="303" y="271"/>
                      </a:cubicBezTo>
                      <a:cubicBezTo>
                        <a:pt x="303" y="276"/>
                        <a:pt x="308" y="280"/>
                        <a:pt x="312" y="280"/>
                      </a:cubicBezTo>
                      <a:cubicBezTo>
                        <a:pt x="317" y="280"/>
                        <a:pt x="322" y="276"/>
                        <a:pt x="322" y="271"/>
                      </a:cubicBezTo>
                      <a:close/>
                      <a:moveTo>
                        <a:pt x="473" y="455"/>
                      </a:moveTo>
                      <a:cubicBezTo>
                        <a:pt x="469" y="455"/>
                        <a:pt x="465" y="459"/>
                        <a:pt x="465" y="463"/>
                      </a:cubicBezTo>
                      <a:cubicBezTo>
                        <a:pt x="464" y="467"/>
                        <a:pt x="468" y="470"/>
                        <a:pt x="473" y="470"/>
                      </a:cubicBezTo>
                      <a:cubicBezTo>
                        <a:pt x="478" y="471"/>
                        <a:pt x="482" y="467"/>
                        <a:pt x="482" y="463"/>
                      </a:cubicBezTo>
                      <a:cubicBezTo>
                        <a:pt x="482" y="459"/>
                        <a:pt x="478" y="455"/>
                        <a:pt x="473" y="455"/>
                      </a:cubicBezTo>
                      <a:close/>
                      <a:moveTo>
                        <a:pt x="197" y="67"/>
                      </a:moveTo>
                      <a:cubicBezTo>
                        <a:pt x="194" y="67"/>
                        <a:pt x="191" y="67"/>
                        <a:pt x="188" y="67"/>
                      </a:cubicBezTo>
                      <a:cubicBezTo>
                        <a:pt x="186" y="67"/>
                        <a:pt x="185" y="69"/>
                        <a:pt x="184" y="71"/>
                      </a:cubicBezTo>
                      <a:cubicBezTo>
                        <a:pt x="184" y="72"/>
                        <a:pt x="186" y="75"/>
                        <a:pt x="187" y="75"/>
                      </a:cubicBezTo>
                      <a:cubicBezTo>
                        <a:pt x="194" y="75"/>
                        <a:pt x="200" y="75"/>
                        <a:pt x="207" y="75"/>
                      </a:cubicBezTo>
                      <a:cubicBezTo>
                        <a:pt x="208" y="75"/>
                        <a:pt x="210" y="72"/>
                        <a:pt x="210" y="71"/>
                      </a:cubicBezTo>
                      <a:cubicBezTo>
                        <a:pt x="210" y="70"/>
                        <a:pt x="208" y="67"/>
                        <a:pt x="207" y="67"/>
                      </a:cubicBezTo>
                      <a:cubicBezTo>
                        <a:pt x="204" y="67"/>
                        <a:pt x="200" y="67"/>
                        <a:pt x="197" y="67"/>
                      </a:cubicBezTo>
                      <a:close/>
                      <a:moveTo>
                        <a:pt x="205" y="93"/>
                      </a:moveTo>
                      <a:cubicBezTo>
                        <a:pt x="204" y="85"/>
                        <a:pt x="202" y="83"/>
                        <a:pt x="194" y="84"/>
                      </a:cubicBezTo>
                      <a:cubicBezTo>
                        <a:pt x="187" y="85"/>
                        <a:pt x="188" y="89"/>
                        <a:pt x="189" y="93"/>
                      </a:cubicBezTo>
                      <a:cubicBezTo>
                        <a:pt x="195" y="93"/>
                        <a:pt x="199" y="93"/>
                        <a:pt x="205" y="9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8" name="Freeform 20"/>
              <p:cNvSpPr/>
              <p:nvPr/>
            </p:nvSpPr>
            <p:spPr bwMode="auto">
              <a:xfrm>
                <a:off x="1198127" y="5549706"/>
                <a:ext cx="20597" cy="22979"/>
              </a:xfrm>
              <a:custGeom>
                <a:avLst/>
                <a:gdLst>
                  <a:gd name="T0" fmla="*/ 20 w 20"/>
                  <a:gd name="T1" fmla="*/ 11 h 22"/>
                  <a:gd name="T2" fmla="*/ 10 w 20"/>
                  <a:gd name="T3" fmla="*/ 22 h 22"/>
                  <a:gd name="T4" fmla="*/ 1 w 20"/>
                  <a:gd name="T5" fmla="*/ 12 h 22"/>
                  <a:gd name="T6" fmla="*/ 10 w 20"/>
                  <a:gd name="T7" fmla="*/ 1 h 22"/>
                  <a:gd name="T8" fmla="*/ 20 w 20"/>
                  <a:gd name="T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2">
                    <a:moveTo>
                      <a:pt x="20" y="11"/>
                    </a:moveTo>
                    <a:cubicBezTo>
                      <a:pt x="20" y="17"/>
                      <a:pt x="15" y="22"/>
                      <a:pt x="10" y="22"/>
                    </a:cubicBezTo>
                    <a:cubicBezTo>
                      <a:pt x="5" y="22"/>
                      <a:pt x="1" y="18"/>
                      <a:pt x="1" y="12"/>
                    </a:cubicBezTo>
                    <a:cubicBezTo>
                      <a:pt x="0" y="6"/>
                      <a:pt x="4" y="1"/>
                      <a:pt x="10" y="1"/>
                    </a:cubicBezTo>
                    <a:cubicBezTo>
                      <a:pt x="15" y="0"/>
                      <a:pt x="20" y="5"/>
                      <a:pt x="2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9" name="Freeform 23"/>
              <p:cNvSpPr/>
              <p:nvPr/>
            </p:nvSpPr>
            <p:spPr bwMode="auto">
              <a:xfrm>
                <a:off x="1193770" y="5548121"/>
                <a:ext cx="29311" cy="26149"/>
              </a:xfrm>
              <a:custGeom>
                <a:avLst/>
                <a:gdLst>
                  <a:gd name="T0" fmla="*/ 18 w 29"/>
                  <a:gd name="T1" fmla="*/ 0 h 25"/>
                  <a:gd name="T2" fmla="*/ 23 w 29"/>
                  <a:gd name="T3" fmla="*/ 6 h 25"/>
                  <a:gd name="T4" fmla="*/ 26 w 29"/>
                  <a:gd name="T5" fmla="*/ 16 h 25"/>
                  <a:gd name="T6" fmla="*/ 12 w 29"/>
                  <a:gd name="T7" fmla="*/ 24 h 25"/>
                  <a:gd name="T8" fmla="*/ 4 w 29"/>
                  <a:gd name="T9" fmla="*/ 21 h 25"/>
                  <a:gd name="T10" fmla="*/ 3 w 29"/>
                  <a:gd name="T11" fmla="*/ 10 h 25"/>
                  <a:gd name="T12" fmla="*/ 18 w 29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5">
                    <a:moveTo>
                      <a:pt x="18" y="0"/>
                    </a:moveTo>
                    <a:cubicBezTo>
                      <a:pt x="20" y="3"/>
                      <a:pt x="21" y="4"/>
                      <a:pt x="23" y="6"/>
                    </a:cubicBezTo>
                    <a:cubicBezTo>
                      <a:pt x="26" y="8"/>
                      <a:pt x="29" y="11"/>
                      <a:pt x="26" y="16"/>
                    </a:cubicBezTo>
                    <a:cubicBezTo>
                      <a:pt x="24" y="20"/>
                      <a:pt x="16" y="25"/>
                      <a:pt x="12" y="24"/>
                    </a:cubicBezTo>
                    <a:cubicBezTo>
                      <a:pt x="9" y="23"/>
                      <a:pt x="6" y="22"/>
                      <a:pt x="4" y="21"/>
                    </a:cubicBezTo>
                    <a:cubicBezTo>
                      <a:pt x="1" y="19"/>
                      <a:pt x="0" y="12"/>
                      <a:pt x="3" y="10"/>
                    </a:cubicBezTo>
                    <a:cubicBezTo>
                      <a:pt x="7" y="7"/>
                      <a:pt x="12" y="4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0" name="Freeform 24"/>
              <p:cNvSpPr/>
              <p:nvPr/>
            </p:nvSpPr>
            <p:spPr bwMode="auto">
              <a:xfrm>
                <a:off x="1198919" y="5552479"/>
                <a:ext cx="19012" cy="17432"/>
              </a:xfrm>
              <a:custGeom>
                <a:avLst/>
                <a:gdLst>
                  <a:gd name="T0" fmla="*/ 17 w 18"/>
                  <a:gd name="T1" fmla="*/ 9 h 17"/>
                  <a:gd name="T2" fmla="*/ 8 w 18"/>
                  <a:gd name="T3" fmla="*/ 17 h 17"/>
                  <a:gd name="T4" fmla="*/ 0 w 18"/>
                  <a:gd name="T5" fmla="*/ 8 h 17"/>
                  <a:gd name="T6" fmla="*/ 10 w 18"/>
                  <a:gd name="T7" fmla="*/ 1 h 17"/>
                  <a:gd name="T8" fmla="*/ 17 w 18"/>
                  <a:gd name="T9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17" y="9"/>
                    </a:moveTo>
                    <a:cubicBezTo>
                      <a:pt x="17" y="14"/>
                      <a:pt x="13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1" y="3"/>
                      <a:pt x="5" y="0"/>
                      <a:pt x="10" y="1"/>
                    </a:cubicBezTo>
                    <a:cubicBezTo>
                      <a:pt x="15" y="1"/>
                      <a:pt x="18" y="5"/>
                      <a:pt x="17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1" name="Freeform 25"/>
              <p:cNvSpPr/>
              <p:nvPr/>
            </p:nvSpPr>
            <p:spPr bwMode="auto">
              <a:xfrm>
                <a:off x="1202881" y="5557233"/>
                <a:ext cx="11090" cy="7924"/>
              </a:xfrm>
              <a:custGeom>
                <a:avLst/>
                <a:gdLst>
                  <a:gd name="T0" fmla="*/ 0 w 11"/>
                  <a:gd name="T1" fmla="*/ 8 h 8"/>
                  <a:gd name="T2" fmla="*/ 11 w 11"/>
                  <a:gd name="T3" fmla="*/ 0 h 8"/>
                  <a:gd name="T4" fmla="*/ 0 w 11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0" y="8"/>
                    </a:moveTo>
                    <a:cubicBezTo>
                      <a:pt x="4" y="5"/>
                      <a:pt x="7" y="3"/>
                      <a:pt x="11" y="0"/>
                    </a:cubicBezTo>
                    <a:cubicBezTo>
                      <a:pt x="7" y="3"/>
                      <a:pt x="4" y="5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2" name="Freeform 26"/>
              <p:cNvSpPr/>
              <p:nvPr/>
            </p:nvSpPr>
            <p:spPr bwMode="auto">
              <a:xfrm>
                <a:off x="1202089" y="5556044"/>
                <a:ext cx="12674" cy="10302"/>
              </a:xfrm>
              <a:custGeom>
                <a:avLst/>
                <a:gdLst>
                  <a:gd name="T0" fmla="*/ 0 w 12"/>
                  <a:gd name="T1" fmla="*/ 10 h 10"/>
                  <a:gd name="T2" fmla="*/ 12 w 12"/>
                  <a:gd name="T3" fmla="*/ 0 h 10"/>
                  <a:gd name="T4" fmla="*/ 0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0" y="10"/>
                    </a:moveTo>
                    <a:cubicBezTo>
                      <a:pt x="4" y="7"/>
                      <a:pt x="8" y="3"/>
                      <a:pt x="12" y="0"/>
                    </a:cubicBezTo>
                    <a:cubicBezTo>
                      <a:pt x="8" y="3"/>
                      <a:pt x="4" y="7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3" name="Freeform 27"/>
              <p:cNvSpPr/>
              <p:nvPr/>
            </p:nvSpPr>
            <p:spPr bwMode="auto">
              <a:xfrm>
                <a:off x="1203673" y="5557630"/>
                <a:ext cx="9506" cy="7132"/>
              </a:xfrm>
              <a:custGeom>
                <a:avLst/>
                <a:gdLst>
                  <a:gd name="T0" fmla="*/ 0 w 10"/>
                  <a:gd name="T1" fmla="*/ 7 h 7"/>
                  <a:gd name="T2" fmla="*/ 10 w 10"/>
                  <a:gd name="T3" fmla="*/ 0 h 7"/>
                  <a:gd name="T4" fmla="*/ 0 w 10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7">
                    <a:moveTo>
                      <a:pt x="0" y="7"/>
                    </a:moveTo>
                    <a:cubicBezTo>
                      <a:pt x="3" y="5"/>
                      <a:pt x="7" y="2"/>
                      <a:pt x="10" y="0"/>
                    </a:cubicBezTo>
                    <a:cubicBezTo>
                      <a:pt x="7" y="2"/>
                      <a:pt x="3" y="5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4" name="Freeform 28"/>
              <p:cNvSpPr/>
              <p:nvPr/>
            </p:nvSpPr>
            <p:spPr bwMode="auto">
              <a:xfrm>
                <a:off x="1203276" y="5556838"/>
                <a:ext cx="10298" cy="8716"/>
              </a:xfrm>
              <a:custGeom>
                <a:avLst/>
                <a:gdLst>
                  <a:gd name="T0" fmla="*/ 10 w 10"/>
                  <a:gd name="T1" fmla="*/ 0 h 8"/>
                  <a:gd name="T2" fmla="*/ 0 w 10"/>
                  <a:gd name="T3" fmla="*/ 8 h 8"/>
                  <a:gd name="T4" fmla="*/ 10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10" y="0"/>
                    </a:moveTo>
                    <a:cubicBezTo>
                      <a:pt x="7" y="3"/>
                      <a:pt x="3" y="5"/>
                      <a:pt x="0" y="8"/>
                    </a:cubicBezTo>
                    <a:cubicBezTo>
                      <a:pt x="3" y="5"/>
                      <a:pt x="7" y="3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5" name="Freeform 29"/>
              <p:cNvSpPr/>
              <p:nvPr/>
            </p:nvSpPr>
            <p:spPr bwMode="auto">
              <a:xfrm>
                <a:off x="1202089" y="5556044"/>
                <a:ext cx="12674" cy="10302"/>
              </a:xfrm>
              <a:custGeom>
                <a:avLst/>
                <a:gdLst>
                  <a:gd name="T0" fmla="*/ 0 w 12"/>
                  <a:gd name="T1" fmla="*/ 10 h 10"/>
                  <a:gd name="T2" fmla="*/ 12 w 12"/>
                  <a:gd name="T3" fmla="*/ 0 h 10"/>
                  <a:gd name="T4" fmla="*/ 0 w 1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0" y="10"/>
                    </a:moveTo>
                    <a:cubicBezTo>
                      <a:pt x="4" y="7"/>
                      <a:pt x="8" y="4"/>
                      <a:pt x="12" y="0"/>
                    </a:cubicBezTo>
                    <a:cubicBezTo>
                      <a:pt x="8" y="4"/>
                      <a:pt x="4" y="7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6" name="Freeform 30"/>
              <p:cNvSpPr/>
              <p:nvPr/>
            </p:nvSpPr>
            <p:spPr bwMode="auto">
              <a:xfrm>
                <a:off x="1202881" y="5557233"/>
                <a:ext cx="11090" cy="7924"/>
              </a:xfrm>
              <a:custGeom>
                <a:avLst/>
                <a:gdLst>
                  <a:gd name="T0" fmla="*/ 0 w 11"/>
                  <a:gd name="T1" fmla="*/ 8 h 8"/>
                  <a:gd name="T2" fmla="*/ 11 w 11"/>
                  <a:gd name="T3" fmla="*/ 0 h 8"/>
                  <a:gd name="T4" fmla="*/ 0 w 11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0" y="8"/>
                    </a:moveTo>
                    <a:cubicBezTo>
                      <a:pt x="3" y="5"/>
                      <a:pt x="7" y="3"/>
                      <a:pt x="11" y="0"/>
                    </a:cubicBezTo>
                    <a:cubicBezTo>
                      <a:pt x="7" y="3"/>
                      <a:pt x="3" y="5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7" name="Freeform 31"/>
              <p:cNvSpPr/>
              <p:nvPr/>
            </p:nvSpPr>
            <p:spPr bwMode="auto">
              <a:xfrm>
                <a:off x="1202881" y="5557233"/>
                <a:ext cx="11090" cy="7924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8 h 8"/>
                  <a:gd name="T4" fmla="*/ 1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7" y="3"/>
                      <a:pt x="3" y="5"/>
                      <a:pt x="0" y="8"/>
                    </a:cubicBezTo>
                    <a:cubicBezTo>
                      <a:pt x="3" y="5"/>
                      <a:pt x="7" y="3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2" name="Freeform 34"/>
            <p:cNvSpPr/>
            <p:nvPr/>
          </p:nvSpPr>
          <p:spPr bwMode="auto">
            <a:xfrm>
              <a:off x="641799" y="5222958"/>
              <a:ext cx="3168" cy="10302"/>
            </a:xfrm>
            <a:custGeom>
              <a:avLst/>
              <a:gdLst>
                <a:gd name="T0" fmla="*/ 3 w 3"/>
                <a:gd name="T1" fmla="*/ 0 h 10"/>
                <a:gd name="T2" fmla="*/ 2 w 3"/>
                <a:gd name="T3" fmla="*/ 10 h 10"/>
                <a:gd name="T4" fmla="*/ 0 w 3"/>
                <a:gd name="T5" fmla="*/ 10 h 10"/>
                <a:gd name="T6" fmla="*/ 3 w 3"/>
                <a:gd name="T7" fmla="*/ 0 h 10"/>
                <a:gd name="T8" fmla="*/ 3 w 3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0">
                  <a:moveTo>
                    <a:pt x="3" y="0"/>
                  </a:moveTo>
                  <a:cubicBezTo>
                    <a:pt x="2" y="3"/>
                    <a:pt x="2" y="7"/>
                    <a:pt x="2" y="10"/>
                  </a:cubicBezTo>
                  <a:cubicBezTo>
                    <a:pt x="1" y="10"/>
                    <a:pt x="1" y="10"/>
                    <a:pt x="0" y="10"/>
                  </a:cubicBezTo>
                  <a:cubicBezTo>
                    <a:pt x="1" y="7"/>
                    <a:pt x="2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Freeform 35"/>
            <p:cNvSpPr/>
            <p:nvPr/>
          </p:nvSpPr>
          <p:spPr bwMode="auto">
            <a:xfrm>
              <a:off x="1683637" y="5218601"/>
              <a:ext cx="15843" cy="19017"/>
            </a:xfrm>
            <a:custGeom>
              <a:avLst/>
              <a:gdLst>
                <a:gd name="T0" fmla="*/ 16 w 16"/>
                <a:gd name="T1" fmla="*/ 9 h 18"/>
                <a:gd name="T2" fmla="*/ 8 w 16"/>
                <a:gd name="T3" fmla="*/ 17 h 18"/>
                <a:gd name="T4" fmla="*/ 0 w 16"/>
                <a:gd name="T5" fmla="*/ 8 h 18"/>
                <a:gd name="T6" fmla="*/ 8 w 16"/>
                <a:gd name="T7" fmla="*/ 0 h 18"/>
                <a:gd name="T8" fmla="*/ 16 w 16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9"/>
                  </a:moveTo>
                  <a:cubicBezTo>
                    <a:pt x="16" y="14"/>
                    <a:pt x="12" y="18"/>
                    <a:pt x="8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6" y="4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568197" y="4859595"/>
              <a:ext cx="794544" cy="795559"/>
              <a:chOff x="4527010" y="296411"/>
              <a:chExt cx="1410023" cy="1411825"/>
            </a:xfrm>
            <a:grpFill/>
          </p:grpSpPr>
          <p:sp>
            <p:nvSpPr>
              <p:cNvPr id="25" name="Freeform 39"/>
              <p:cNvSpPr>
                <a:spLocks noEditPoints="1"/>
              </p:cNvSpPr>
              <p:nvPr/>
            </p:nvSpPr>
            <p:spPr bwMode="auto">
              <a:xfrm>
                <a:off x="4527010" y="296411"/>
                <a:ext cx="1410023" cy="1411825"/>
              </a:xfrm>
              <a:custGeom>
                <a:avLst/>
                <a:gdLst>
                  <a:gd name="T0" fmla="*/ 0 w 776"/>
                  <a:gd name="T1" fmla="*/ 388 h 777"/>
                  <a:gd name="T2" fmla="*/ 0 w 776"/>
                  <a:gd name="T3" fmla="*/ 90 h 777"/>
                  <a:gd name="T4" fmla="*/ 80 w 776"/>
                  <a:gd name="T5" fmla="*/ 1 h 777"/>
                  <a:gd name="T6" fmla="*/ 94 w 776"/>
                  <a:gd name="T7" fmla="*/ 0 h 777"/>
                  <a:gd name="T8" fmla="*/ 685 w 776"/>
                  <a:gd name="T9" fmla="*/ 0 h 777"/>
                  <a:gd name="T10" fmla="*/ 776 w 776"/>
                  <a:gd name="T11" fmla="*/ 91 h 777"/>
                  <a:gd name="T12" fmla="*/ 776 w 776"/>
                  <a:gd name="T13" fmla="*/ 685 h 777"/>
                  <a:gd name="T14" fmla="*/ 685 w 776"/>
                  <a:gd name="T15" fmla="*/ 776 h 777"/>
                  <a:gd name="T16" fmla="*/ 90 w 776"/>
                  <a:gd name="T17" fmla="*/ 776 h 777"/>
                  <a:gd name="T18" fmla="*/ 0 w 776"/>
                  <a:gd name="T19" fmla="*/ 686 h 777"/>
                  <a:gd name="T20" fmla="*/ 0 w 776"/>
                  <a:gd name="T21" fmla="*/ 388 h 777"/>
                  <a:gd name="T22" fmla="*/ 387 w 776"/>
                  <a:gd name="T23" fmla="*/ 755 h 777"/>
                  <a:gd name="T24" fmla="*/ 387 w 776"/>
                  <a:gd name="T25" fmla="*/ 755 h 777"/>
                  <a:gd name="T26" fmla="*/ 676 w 776"/>
                  <a:gd name="T27" fmla="*/ 755 h 777"/>
                  <a:gd name="T28" fmla="*/ 691 w 776"/>
                  <a:gd name="T29" fmla="*/ 755 h 777"/>
                  <a:gd name="T30" fmla="*/ 751 w 776"/>
                  <a:gd name="T31" fmla="*/ 708 h 777"/>
                  <a:gd name="T32" fmla="*/ 755 w 776"/>
                  <a:gd name="T33" fmla="*/ 678 h 777"/>
                  <a:gd name="T34" fmla="*/ 755 w 776"/>
                  <a:gd name="T35" fmla="*/ 104 h 777"/>
                  <a:gd name="T36" fmla="*/ 755 w 776"/>
                  <a:gd name="T37" fmla="*/ 90 h 777"/>
                  <a:gd name="T38" fmla="*/ 745 w 776"/>
                  <a:gd name="T39" fmla="*/ 55 h 777"/>
                  <a:gd name="T40" fmla="*/ 680 w 776"/>
                  <a:gd name="T41" fmla="*/ 21 h 777"/>
                  <a:gd name="T42" fmla="*/ 98 w 776"/>
                  <a:gd name="T43" fmla="*/ 21 h 777"/>
                  <a:gd name="T44" fmla="*/ 83 w 776"/>
                  <a:gd name="T45" fmla="*/ 22 h 777"/>
                  <a:gd name="T46" fmla="*/ 23 w 776"/>
                  <a:gd name="T47" fmla="*/ 73 h 777"/>
                  <a:gd name="T48" fmla="*/ 21 w 776"/>
                  <a:gd name="T49" fmla="*/ 99 h 777"/>
                  <a:gd name="T50" fmla="*/ 21 w 776"/>
                  <a:gd name="T51" fmla="*/ 653 h 777"/>
                  <a:gd name="T52" fmla="*/ 21 w 776"/>
                  <a:gd name="T53" fmla="*/ 687 h 777"/>
                  <a:gd name="T54" fmla="*/ 70 w 776"/>
                  <a:gd name="T55" fmla="*/ 752 h 777"/>
                  <a:gd name="T56" fmla="*/ 97 w 776"/>
                  <a:gd name="T57" fmla="*/ 755 h 777"/>
                  <a:gd name="T58" fmla="*/ 387 w 776"/>
                  <a:gd name="T59" fmla="*/ 755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76" h="777">
                    <a:moveTo>
                      <a:pt x="0" y="388"/>
                    </a:moveTo>
                    <a:cubicBezTo>
                      <a:pt x="0" y="289"/>
                      <a:pt x="0" y="189"/>
                      <a:pt x="0" y="90"/>
                    </a:cubicBezTo>
                    <a:cubicBezTo>
                      <a:pt x="0" y="48"/>
                      <a:pt x="32" y="5"/>
                      <a:pt x="80" y="1"/>
                    </a:cubicBezTo>
                    <a:cubicBezTo>
                      <a:pt x="85" y="0"/>
                      <a:pt x="89" y="0"/>
                      <a:pt x="94" y="0"/>
                    </a:cubicBezTo>
                    <a:cubicBezTo>
                      <a:pt x="291" y="0"/>
                      <a:pt x="488" y="1"/>
                      <a:pt x="685" y="0"/>
                    </a:cubicBezTo>
                    <a:cubicBezTo>
                      <a:pt x="733" y="0"/>
                      <a:pt x="776" y="40"/>
                      <a:pt x="776" y="91"/>
                    </a:cubicBezTo>
                    <a:cubicBezTo>
                      <a:pt x="776" y="289"/>
                      <a:pt x="776" y="487"/>
                      <a:pt x="776" y="685"/>
                    </a:cubicBezTo>
                    <a:cubicBezTo>
                      <a:pt x="776" y="736"/>
                      <a:pt x="736" y="776"/>
                      <a:pt x="685" y="776"/>
                    </a:cubicBezTo>
                    <a:cubicBezTo>
                      <a:pt x="487" y="777"/>
                      <a:pt x="289" y="777"/>
                      <a:pt x="90" y="776"/>
                    </a:cubicBezTo>
                    <a:cubicBezTo>
                      <a:pt x="40" y="776"/>
                      <a:pt x="0" y="737"/>
                      <a:pt x="0" y="686"/>
                    </a:cubicBezTo>
                    <a:cubicBezTo>
                      <a:pt x="0" y="587"/>
                      <a:pt x="0" y="488"/>
                      <a:pt x="0" y="388"/>
                    </a:cubicBezTo>
                    <a:close/>
                    <a:moveTo>
                      <a:pt x="387" y="755"/>
                    </a:moveTo>
                    <a:cubicBezTo>
                      <a:pt x="387" y="755"/>
                      <a:pt x="387" y="755"/>
                      <a:pt x="387" y="755"/>
                    </a:cubicBezTo>
                    <a:cubicBezTo>
                      <a:pt x="484" y="755"/>
                      <a:pt x="580" y="755"/>
                      <a:pt x="676" y="755"/>
                    </a:cubicBezTo>
                    <a:cubicBezTo>
                      <a:pt x="681" y="755"/>
                      <a:pt x="686" y="755"/>
                      <a:pt x="691" y="755"/>
                    </a:cubicBezTo>
                    <a:cubicBezTo>
                      <a:pt x="719" y="753"/>
                      <a:pt x="743" y="735"/>
                      <a:pt x="751" y="708"/>
                    </a:cubicBezTo>
                    <a:cubicBezTo>
                      <a:pt x="754" y="699"/>
                      <a:pt x="755" y="688"/>
                      <a:pt x="755" y="678"/>
                    </a:cubicBezTo>
                    <a:cubicBezTo>
                      <a:pt x="755" y="487"/>
                      <a:pt x="755" y="296"/>
                      <a:pt x="755" y="104"/>
                    </a:cubicBezTo>
                    <a:cubicBezTo>
                      <a:pt x="755" y="99"/>
                      <a:pt x="755" y="95"/>
                      <a:pt x="755" y="90"/>
                    </a:cubicBezTo>
                    <a:cubicBezTo>
                      <a:pt x="755" y="77"/>
                      <a:pt x="752" y="65"/>
                      <a:pt x="745" y="55"/>
                    </a:cubicBezTo>
                    <a:cubicBezTo>
                      <a:pt x="730" y="31"/>
                      <a:pt x="708" y="21"/>
                      <a:pt x="680" y="21"/>
                    </a:cubicBezTo>
                    <a:cubicBezTo>
                      <a:pt x="486" y="21"/>
                      <a:pt x="292" y="21"/>
                      <a:pt x="98" y="21"/>
                    </a:cubicBezTo>
                    <a:cubicBezTo>
                      <a:pt x="93" y="21"/>
                      <a:pt x="88" y="21"/>
                      <a:pt x="83" y="22"/>
                    </a:cubicBezTo>
                    <a:cubicBezTo>
                      <a:pt x="54" y="25"/>
                      <a:pt x="30" y="45"/>
                      <a:pt x="23" y="73"/>
                    </a:cubicBezTo>
                    <a:cubicBezTo>
                      <a:pt x="21" y="82"/>
                      <a:pt x="21" y="91"/>
                      <a:pt x="21" y="99"/>
                    </a:cubicBezTo>
                    <a:cubicBezTo>
                      <a:pt x="21" y="284"/>
                      <a:pt x="21" y="469"/>
                      <a:pt x="21" y="653"/>
                    </a:cubicBezTo>
                    <a:cubicBezTo>
                      <a:pt x="21" y="664"/>
                      <a:pt x="21" y="676"/>
                      <a:pt x="21" y="687"/>
                    </a:cubicBezTo>
                    <a:cubicBezTo>
                      <a:pt x="21" y="717"/>
                      <a:pt x="41" y="743"/>
                      <a:pt x="70" y="752"/>
                    </a:cubicBezTo>
                    <a:cubicBezTo>
                      <a:pt x="79" y="754"/>
                      <a:pt x="88" y="755"/>
                      <a:pt x="97" y="755"/>
                    </a:cubicBezTo>
                    <a:cubicBezTo>
                      <a:pt x="194" y="755"/>
                      <a:pt x="291" y="755"/>
                      <a:pt x="387" y="7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6" name="Freeform 40"/>
              <p:cNvSpPr>
                <a:spLocks noEditPoints="1"/>
              </p:cNvSpPr>
              <p:nvPr/>
            </p:nvSpPr>
            <p:spPr bwMode="auto">
              <a:xfrm>
                <a:off x="4600112" y="598744"/>
                <a:ext cx="1261008" cy="807159"/>
              </a:xfrm>
              <a:custGeom>
                <a:avLst/>
                <a:gdLst>
                  <a:gd name="T0" fmla="*/ 34 w 694"/>
                  <a:gd name="T1" fmla="*/ 274 h 444"/>
                  <a:gd name="T2" fmla="*/ 198 w 694"/>
                  <a:gd name="T3" fmla="*/ 83 h 444"/>
                  <a:gd name="T4" fmla="*/ 307 w 694"/>
                  <a:gd name="T5" fmla="*/ 14 h 444"/>
                  <a:gd name="T6" fmla="*/ 575 w 694"/>
                  <a:gd name="T7" fmla="*/ 99 h 444"/>
                  <a:gd name="T8" fmla="*/ 671 w 694"/>
                  <a:gd name="T9" fmla="*/ 266 h 444"/>
                  <a:gd name="T10" fmla="*/ 601 w 694"/>
                  <a:gd name="T11" fmla="*/ 319 h 444"/>
                  <a:gd name="T12" fmla="*/ 510 w 694"/>
                  <a:gd name="T13" fmla="*/ 394 h 444"/>
                  <a:gd name="T14" fmla="*/ 421 w 694"/>
                  <a:gd name="T15" fmla="*/ 431 h 444"/>
                  <a:gd name="T16" fmla="*/ 356 w 694"/>
                  <a:gd name="T17" fmla="*/ 393 h 444"/>
                  <a:gd name="T18" fmla="*/ 441 w 694"/>
                  <a:gd name="T19" fmla="*/ 321 h 444"/>
                  <a:gd name="T20" fmla="*/ 541 w 694"/>
                  <a:gd name="T21" fmla="*/ 320 h 444"/>
                  <a:gd name="T22" fmla="*/ 503 w 694"/>
                  <a:gd name="T23" fmla="*/ 255 h 444"/>
                  <a:gd name="T24" fmla="*/ 240 w 694"/>
                  <a:gd name="T25" fmla="*/ 219 h 444"/>
                  <a:gd name="T26" fmla="*/ 172 w 694"/>
                  <a:gd name="T27" fmla="*/ 250 h 444"/>
                  <a:gd name="T28" fmla="*/ 90 w 694"/>
                  <a:gd name="T29" fmla="*/ 266 h 444"/>
                  <a:gd name="T30" fmla="*/ 132 w 694"/>
                  <a:gd name="T31" fmla="*/ 153 h 444"/>
                  <a:gd name="T32" fmla="*/ 72 w 694"/>
                  <a:gd name="T33" fmla="*/ 258 h 444"/>
                  <a:gd name="T34" fmla="*/ 69 w 694"/>
                  <a:gd name="T35" fmla="*/ 295 h 444"/>
                  <a:gd name="T36" fmla="*/ 123 w 694"/>
                  <a:gd name="T37" fmla="*/ 294 h 444"/>
                  <a:gd name="T38" fmla="*/ 221 w 694"/>
                  <a:gd name="T39" fmla="*/ 285 h 444"/>
                  <a:gd name="T40" fmla="*/ 415 w 694"/>
                  <a:gd name="T41" fmla="*/ 237 h 444"/>
                  <a:gd name="T42" fmla="*/ 330 w 694"/>
                  <a:gd name="T43" fmla="*/ 286 h 444"/>
                  <a:gd name="T44" fmla="*/ 278 w 694"/>
                  <a:gd name="T45" fmla="*/ 245 h 444"/>
                  <a:gd name="T46" fmla="*/ 222 w 694"/>
                  <a:gd name="T47" fmla="*/ 357 h 444"/>
                  <a:gd name="T48" fmla="*/ 491 w 694"/>
                  <a:gd name="T49" fmla="*/ 160 h 444"/>
                  <a:gd name="T50" fmla="*/ 567 w 694"/>
                  <a:gd name="T51" fmla="*/ 182 h 444"/>
                  <a:gd name="T52" fmla="*/ 543 w 694"/>
                  <a:gd name="T53" fmla="*/ 146 h 444"/>
                  <a:gd name="T54" fmla="*/ 140 w 694"/>
                  <a:gd name="T55" fmla="*/ 187 h 444"/>
                  <a:gd name="T56" fmla="*/ 157 w 694"/>
                  <a:gd name="T57" fmla="*/ 200 h 444"/>
                  <a:gd name="T58" fmla="*/ 322 w 694"/>
                  <a:gd name="T59" fmla="*/ 214 h 444"/>
                  <a:gd name="T60" fmla="*/ 414 w 694"/>
                  <a:gd name="T61" fmla="*/ 198 h 444"/>
                  <a:gd name="T62" fmla="*/ 414 w 694"/>
                  <a:gd name="T63" fmla="*/ 198 h 444"/>
                  <a:gd name="T64" fmla="*/ 358 w 694"/>
                  <a:gd name="T65" fmla="*/ 354 h 444"/>
                  <a:gd name="T66" fmla="*/ 502 w 694"/>
                  <a:gd name="T67" fmla="*/ 72 h 444"/>
                  <a:gd name="T68" fmla="*/ 211 w 694"/>
                  <a:gd name="T69" fmla="*/ 112 h 444"/>
                  <a:gd name="T70" fmla="*/ 65 w 694"/>
                  <a:gd name="T71" fmla="*/ 412 h 444"/>
                  <a:gd name="T72" fmla="*/ 409 w 694"/>
                  <a:gd name="T73" fmla="*/ 372 h 444"/>
                  <a:gd name="T74" fmla="*/ 356 w 694"/>
                  <a:gd name="T75" fmla="*/ 132 h 444"/>
                  <a:gd name="T76" fmla="*/ 434 w 694"/>
                  <a:gd name="T77" fmla="*/ 395 h 444"/>
                  <a:gd name="T78" fmla="*/ 165 w 694"/>
                  <a:gd name="T79" fmla="*/ 88 h 444"/>
                  <a:gd name="T80" fmla="*/ 452 w 694"/>
                  <a:gd name="T81" fmla="*/ 148 h 444"/>
                  <a:gd name="T82" fmla="*/ 394 w 694"/>
                  <a:gd name="T83" fmla="*/ 126 h 444"/>
                  <a:gd name="T84" fmla="*/ 394 w 694"/>
                  <a:gd name="T85" fmla="*/ 79 h 444"/>
                  <a:gd name="T86" fmla="*/ 87 w 694"/>
                  <a:gd name="T87" fmla="*/ 134 h 444"/>
                  <a:gd name="T88" fmla="*/ 509 w 694"/>
                  <a:gd name="T89" fmla="*/ 239 h 444"/>
                  <a:gd name="T90" fmla="*/ 624 w 694"/>
                  <a:gd name="T91" fmla="*/ 126 h 444"/>
                  <a:gd name="T92" fmla="*/ 287 w 694"/>
                  <a:gd name="T93" fmla="*/ 322 h 444"/>
                  <a:gd name="T94" fmla="*/ 309 w 694"/>
                  <a:gd name="T95" fmla="*/ 127 h 444"/>
                  <a:gd name="T96" fmla="*/ 331 w 694"/>
                  <a:gd name="T97" fmla="*/ 185 h 444"/>
                  <a:gd name="T98" fmla="*/ 287 w 694"/>
                  <a:gd name="T99" fmla="*/ 129 h 444"/>
                  <a:gd name="T100" fmla="*/ 278 w 694"/>
                  <a:gd name="T101" fmla="*/ 369 h 444"/>
                  <a:gd name="T102" fmla="*/ 544 w 694"/>
                  <a:gd name="T103" fmla="*/ 298 h 444"/>
                  <a:gd name="T104" fmla="*/ 386 w 694"/>
                  <a:gd name="T105" fmla="*/ 341 h 444"/>
                  <a:gd name="T106" fmla="*/ 633 w 694"/>
                  <a:gd name="T107" fmla="*/ 166 h 444"/>
                  <a:gd name="T108" fmla="*/ 66 w 694"/>
                  <a:gd name="T109" fmla="*/ 307 h 444"/>
                  <a:gd name="T110" fmla="*/ 332 w 694"/>
                  <a:gd name="T111" fmla="*/ 140 h 444"/>
                  <a:gd name="T112" fmla="*/ 56 w 694"/>
                  <a:gd name="T113" fmla="*/ 342 h 444"/>
                  <a:gd name="T114" fmla="*/ 257 w 694"/>
                  <a:gd name="T115" fmla="*/ 227 h 444"/>
                  <a:gd name="T116" fmla="*/ 24 w 694"/>
                  <a:gd name="T117" fmla="*/ 339 h 444"/>
                  <a:gd name="T118" fmla="*/ 350 w 694"/>
                  <a:gd name="T119" fmla="*/ 210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94" h="444">
                    <a:moveTo>
                      <a:pt x="223" y="381"/>
                    </a:moveTo>
                    <a:cubicBezTo>
                      <a:pt x="228" y="386"/>
                      <a:pt x="232" y="389"/>
                      <a:pt x="237" y="392"/>
                    </a:cubicBezTo>
                    <a:cubicBezTo>
                      <a:pt x="229" y="397"/>
                      <a:pt x="222" y="397"/>
                      <a:pt x="215" y="397"/>
                    </a:cubicBezTo>
                    <a:cubicBezTo>
                      <a:pt x="192" y="398"/>
                      <a:pt x="170" y="402"/>
                      <a:pt x="149" y="412"/>
                    </a:cubicBezTo>
                    <a:cubicBezTo>
                      <a:pt x="140" y="416"/>
                      <a:pt x="132" y="421"/>
                      <a:pt x="124" y="426"/>
                    </a:cubicBezTo>
                    <a:cubicBezTo>
                      <a:pt x="106" y="437"/>
                      <a:pt x="88" y="444"/>
                      <a:pt x="67" y="438"/>
                    </a:cubicBezTo>
                    <a:cubicBezTo>
                      <a:pt x="52" y="435"/>
                      <a:pt x="39" y="428"/>
                      <a:pt x="32" y="412"/>
                    </a:cubicBezTo>
                    <a:cubicBezTo>
                      <a:pt x="30" y="407"/>
                      <a:pt x="23" y="402"/>
                      <a:pt x="17" y="399"/>
                    </a:cubicBezTo>
                    <a:cubicBezTo>
                      <a:pt x="12" y="396"/>
                      <a:pt x="10" y="393"/>
                      <a:pt x="8" y="388"/>
                    </a:cubicBezTo>
                    <a:cubicBezTo>
                      <a:pt x="0" y="364"/>
                      <a:pt x="11" y="328"/>
                      <a:pt x="30" y="313"/>
                    </a:cubicBezTo>
                    <a:cubicBezTo>
                      <a:pt x="38" y="307"/>
                      <a:pt x="40" y="299"/>
                      <a:pt x="38" y="290"/>
                    </a:cubicBezTo>
                    <a:cubicBezTo>
                      <a:pt x="37" y="285"/>
                      <a:pt x="35" y="280"/>
                      <a:pt x="34" y="274"/>
                    </a:cubicBezTo>
                    <a:cubicBezTo>
                      <a:pt x="28" y="234"/>
                      <a:pt x="38" y="198"/>
                      <a:pt x="66" y="168"/>
                    </a:cubicBezTo>
                    <a:cubicBezTo>
                      <a:pt x="72" y="162"/>
                      <a:pt x="73" y="157"/>
                      <a:pt x="72" y="149"/>
                    </a:cubicBezTo>
                    <a:cubicBezTo>
                      <a:pt x="70" y="131"/>
                      <a:pt x="69" y="112"/>
                      <a:pt x="68" y="94"/>
                    </a:cubicBezTo>
                    <a:cubicBezTo>
                      <a:pt x="68" y="89"/>
                      <a:pt x="69" y="85"/>
                      <a:pt x="71" y="78"/>
                    </a:cubicBezTo>
                    <a:cubicBezTo>
                      <a:pt x="78" y="82"/>
                      <a:pt x="83" y="85"/>
                      <a:pt x="89" y="88"/>
                    </a:cubicBezTo>
                    <a:cubicBezTo>
                      <a:pt x="90" y="76"/>
                      <a:pt x="82" y="68"/>
                      <a:pt x="80" y="57"/>
                    </a:cubicBezTo>
                    <a:cubicBezTo>
                      <a:pt x="92" y="52"/>
                      <a:pt x="104" y="57"/>
                      <a:pt x="115" y="63"/>
                    </a:cubicBezTo>
                    <a:cubicBezTo>
                      <a:pt x="123" y="51"/>
                      <a:pt x="121" y="34"/>
                      <a:pt x="135" y="25"/>
                    </a:cubicBezTo>
                    <a:cubicBezTo>
                      <a:pt x="146" y="36"/>
                      <a:pt x="148" y="50"/>
                      <a:pt x="154" y="64"/>
                    </a:cubicBezTo>
                    <a:cubicBezTo>
                      <a:pt x="166" y="51"/>
                      <a:pt x="175" y="36"/>
                      <a:pt x="194" y="34"/>
                    </a:cubicBezTo>
                    <a:cubicBezTo>
                      <a:pt x="197" y="52"/>
                      <a:pt x="194" y="68"/>
                      <a:pt x="189" y="87"/>
                    </a:cubicBezTo>
                    <a:cubicBezTo>
                      <a:pt x="193" y="85"/>
                      <a:pt x="196" y="84"/>
                      <a:pt x="198" y="83"/>
                    </a:cubicBezTo>
                    <a:cubicBezTo>
                      <a:pt x="204" y="78"/>
                      <a:pt x="210" y="73"/>
                      <a:pt x="214" y="67"/>
                    </a:cubicBezTo>
                    <a:cubicBezTo>
                      <a:pt x="222" y="57"/>
                      <a:pt x="232" y="56"/>
                      <a:pt x="243" y="59"/>
                    </a:cubicBezTo>
                    <a:cubicBezTo>
                      <a:pt x="248" y="60"/>
                      <a:pt x="252" y="61"/>
                      <a:pt x="257" y="63"/>
                    </a:cubicBezTo>
                    <a:cubicBezTo>
                      <a:pt x="265" y="66"/>
                      <a:pt x="276" y="62"/>
                      <a:pt x="278" y="54"/>
                    </a:cubicBezTo>
                    <a:cubicBezTo>
                      <a:pt x="279" y="52"/>
                      <a:pt x="278" y="48"/>
                      <a:pt x="276" y="46"/>
                    </a:cubicBezTo>
                    <a:cubicBezTo>
                      <a:pt x="275" y="44"/>
                      <a:pt x="271" y="43"/>
                      <a:pt x="269" y="42"/>
                    </a:cubicBezTo>
                    <a:cubicBezTo>
                      <a:pt x="264" y="40"/>
                      <a:pt x="260" y="39"/>
                      <a:pt x="256" y="36"/>
                    </a:cubicBezTo>
                    <a:cubicBezTo>
                      <a:pt x="253" y="34"/>
                      <a:pt x="251" y="31"/>
                      <a:pt x="249" y="28"/>
                    </a:cubicBezTo>
                    <a:cubicBezTo>
                      <a:pt x="252" y="26"/>
                      <a:pt x="255" y="22"/>
                      <a:pt x="258" y="22"/>
                    </a:cubicBezTo>
                    <a:cubicBezTo>
                      <a:pt x="272" y="20"/>
                      <a:pt x="287" y="20"/>
                      <a:pt x="300" y="27"/>
                    </a:cubicBezTo>
                    <a:cubicBezTo>
                      <a:pt x="302" y="27"/>
                      <a:pt x="304" y="28"/>
                      <a:pt x="307" y="30"/>
                    </a:cubicBezTo>
                    <a:cubicBezTo>
                      <a:pt x="307" y="24"/>
                      <a:pt x="307" y="19"/>
                      <a:pt x="307" y="14"/>
                    </a:cubicBezTo>
                    <a:cubicBezTo>
                      <a:pt x="308" y="3"/>
                      <a:pt x="313" y="0"/>
                      <a:pt x="323" y="5"/>
                    </a:cubicBezTo>
                    <a:cubicBezTo>
                      <a:pt x="334" y="11"/>
                      <a:pt x="345" y="17"/>
                      <a:pt x="356" y="23"/>
                    </a:cubicBezTo>
                    <a:cubicBezTo>
                      <a:pt x="360" y="25"/>
                      <a:pt x="362" y="27"/>
                      <a:pt x="366" y="29"/>
                    </a:cubicBezTo>
                    <a:cubicBezTo>
                      <a:pt x="371" y="20"/>
                      <a:pt x="371" y="8"/>
                      <a:pt x="382" y="2"/>
                    </a:cubicBezTo>
                    <a:cubicBezTo>
                      <a:pt x="395" y="9"/>
                      <a:pt x="403" y="20"/>
                      <a:pt x="410" y="33"/>
                    </a:cubicBezTo>
                    <a:cubicBezTo>
                      <a:pt x="416" y="31"/>
                      <a:pt x="421" y="29"/>
                      <a:pt x="427" y="28"/>
                    </a:cubicBezTo>
                    <a:cubicBezTo>
                      <a:pt x="440" y="24"/>
                      <a:pt x="453" y="23"/>
                      <a:pt x="466" y="30"/>
                    </a:cubicBezTo>
                    <a:cubicBezTo>
                      <a:pt x="468" y="31"/>
                      <a:pt x="472" y="30"/>
                      <a:pt x="475" y="29"/>
                    </a:cubicBezTo>
                    <a:cubicBezTo>
                      <a:pt x="480" y="27"/>
                      <a:pt x="484" y="23"/>
                      <a:pt x="490" y="21"/>
                    </a:cubicBezTo>
                    <a:cubicBezTo>
                      <a:pt x="507" y="15"/>
                      <a:pt x="521" y="20"/>
                      <a:pt x="530" y="36"/>
                    </a:cubicBezTo>
                    <a:cubicBezTo>
                      <a:pt x="539" y="52"/>
                      <a:pt x="548" y="68"/>
                      <a:pt x="557" y="83"/>
                    </a:cubicBezTo>
                    <a:cubicBezTo>
                      <a:pt x="562" y="89"/>
                      <a:pt x="566" y="96"/>
                      <a:pt x="575" y="99"/>
                    </a:cubicBezTo>
                    <a:cubicBezTo>
                      <a:pt x="576" y="96"/>
                      <a:pt x="576" y="94"/>
                      <a:pt x="577" y="91"/>
                    </a:cubicBezTo>
                    <a:cubicBezTo>
                      <a:pt x="577" y="88"/>
                      <a:pt x="578" y="84"/>
                      <a:pt x="579" y="81"/>
                    </a:cubicBezTo>
                    <a:cubicBezTo>
                      <a:pt x="586" y="67"/>
                      <a:pt x="603" y="65"/>
                      <a:pt x="611" y="77"/>
                    </a:cubicBezTo>
                    <a:cubicBezTo>
                      <a:pt x="619" y="89"/>
                      <a:pt x="627" y="99"/>
                      <a:pt x="638" y="108"/>
                    </a:cubicBezTo>
                    <a:cubicBezTo>
                      <a:pt x="648" y="116"/>
                      <a:pt x="651" y="128"/>
                      <a:pt x="650" y="141"/>
                    </a:cubicBezTo>
                    <a:cubicBezTo>
                      <a:pt x="649" y="147"/>
                      <a:pt x="649" y="153"/>
                      <a:pt x="650" y="158"/>
                    </a:cubicBezTo>
                    <a:cubicBezTo>
                      <a:pt x="651" y="173"/>
                      <a:pt x="650" y="186"/>
                      <a:pt x="640" y="198"/>
                    </a:cubicBezTo>
                    <a:cubicBezTo>
                      <a:pt x="637" y="200"/>
                      <a:pt x="637" y="205"/>
                      <a:pt x="636" y="209"/>
                    </a:cubicBezTo>
                    <a:cubicBezTo>
                      <a:pt x="638" y="210"/>
                      <a:pt x="638" y="211"/>
                      <a:pt x="639" y="211"/>
                    </a:cubicBezTo>
                    <a:cubicBezTo>
                      <a:pt x="664" y="211"/>
                      <a:pt x="676" y="230"/>
                      <a:pt x="688" y="247"/>
                    </a:cubicBezTo>
                    <a:cubicBezTo>
                      <a:pt x="694" y="255"/>
                      <a:pt x="690" y="261"/>
                      <a:pt x="681" y="264"/>
                    </a:cubicBezTo>
                    <a:cubicBezTo>
                      <a:pt x="678" y="265"/>
                      <a:pt x="674" y="265"/>
                      <a:pt x="671" y="266"/>
                    </a:cubicBezTo>
                    <a:cubicBezTo>
                      <a:pt x="671" y="267"/>
                      <a:pt x="670" y="267"/>
                      <a:pt x="670" y="268"/>
                    </a:cubicBezTo>
                    <a:cubicBezTo>
                      <a:pt x="665" y="280"/>
                      <a:pt x="662" y="281"/>
                      <a:pt x="652" y="272"/>
                    </a:cubicBezTo>
                    <a:cubicBezTo>
                      <a:pt x="648" y="268"/>
                      <a:pt x="645" y="264"/>
                      <a:pt x="642" y="261"/>
                    </a:cubicBezTo>
                    <a:cubicBezTo>
                      <a:pt x="631" y="250"/>
                      <a:pt x="623" y="251"/>
                      <a:pt x="614" y="263"/>
                    </a:cubicBezTo>
                    <a:cubicBezTo>
                      <a:pt x="611" y="267"/>
                      <a:pt x="607" y="271"/>
                      <a:pt x="604" y="275"/>
                    </a:cubicBezTo>
                    <a:cubicBezTo>
                      <a:pt x="601" y="280"/>
                      <a:pt x="597" y="284"/>
                      <a:pt x="595" y="290"/>
                    </a:cubicBezTo>
                    <a:cubicBezTo>
                      <a:pt x="593" y="293"/>
                      <a:pt x="593" y="298"/>
                      <a:pt x="594" y="301"/>
                    </a:cubicBezTo>
                    <a:cubicBezTo>
                      <a:pt x="595" y="303"/>
                      <a:pt x="601" y="303"/>
                      <a:pt x="604" y="303"/>
                    </a:cubicBezTo>
                    <a:cubicBezTo>
                      <a:pt x="607" y="303"/>
                      <a:pt x="610" y="302"/>
                      <a:pt x="613" y="302"/>
                    </a:cubicBezTo>
                    <a:cubicBezTo>
                      <a:pt x="617" y="302"/>
                      <a:pt x="621" y="303"/>
                      <a:pt x="622" y="307"/>
                    </a:cubicBezTo>
                    <a:cubicBezTo>
                      <a:pt x="623" y="312"/>
                      <a:pt x="620" y="314"/>
                      <a:pt x="616" y="315"/>
                    </a:cubicBezTo>
                    <a:cubicBezTo>
                      <a:pt x="611" y="317"/>
                      <a:pt x="606" y="318"/>
                      <a:pt x="601" y="319"/>
                    </a:cubicBezTo>
                    <a:cubicBezTo>
                      <a:pt x="592" y="320"/>
                      <a:pt x="591" y="322"/>
                      <a:pt x="596" y="329"/>
                    </a:cubicBezTo>
                    <a:cubicBezTo>
                      <a:pt x="597" y="331"/>
                      <a:pt x="597" y="333"/>
                      <a:pt x="598" y="336"/>
                    </a:cubicBezTo>
                    <a:cubicBezTo>
                      <a:pt x="599" y="338"/>
                      <a:pt x="599" y="340"/>
                      <a:pt x="599" y="343"/>
                    </a:cubicBezTo>
                    <a:cubicBezTo>
                      <a:pt x="599" y="343"/>
                      <a:pt x="600" y="344"/>
                      <a:pt x="602" y="346"/>
                    </a:cubicBezTo>
                    <a:cubicBezTo>
                      <a:pt x="604" y="343"/>
                      <a:pt x="607" y="341"/>
                      <a:pt x="609" y="338"/>
                    </a:cubicBezTo>
                    <a:cubicBezTo>
                      <a:pt x="616" y="329"/>
                      <a:pt x="625" y="323"/>
                      <a:pt x="636" y="321"/>
                    </a:cubicBezTo>
                    <a:cubicBezTo>
                      <a:pt x="641" y="319"/>
                      <a:pt x="647" y="320"/>
                      <a:pt x="653" y="321"/>
                    </a:cubicBezTo>
                    <a:cubicBezTo>
                      <a:pt x="652" y="329"/>
                      <a:pt x="647" y="331"/>
                      <a:pt x="642" y="332"/>
                    </a:cubicBezTo>
                    <a:cubicBezTo>
                      <a:pt x="628" y="336"/>
                      <a:pt x="618" y="345"/>
                      <a:pt x="608" y="355"/>
                    </a:cubicBezTo>
                    <a:cubicBezTo>
                      <a:pt x="599" y="364"/>
                      <a:pt x="590" y="373"/>
                      <a:pt x="579" y="380"/>
                    </a:cubicBezTo>
                    <a:cubicBezTo>
                      <a:pt x="567" y="389"/>
                      <a:pt x="553" y="391"/>
                      <a:pt x="538" y="390"/>
                    </a:cubicBezTo>
                    <a:cubicBezTo>
                      <a:pt x="529" y="390"/>
                      <a:pt x="519" y="392"/>
                      <a:pt x="510" y="394"/>
                    </a:cubicBezTo>
                    <a:cubicBezTo>
                      <a:pt x="495" y="398"/>
                      <a:pt x="490" y="408"/>
                      <a:pt x="501" y="419"/>
                    </a:cubicBezTo>
                    <a:cubicBezTo>
                      <a:pt x="502" y="420"/>
                      <a:pt x="502" y="421"/>
                      <a:pt x="502" y="422"/>
                    </a:cubicBezTo>
                    <a:cubicBezTo>
                      <a:pt x="496" y="426"/>
                      <a:pt x="490" y="425"/>
                      <a:pt x="485" y="421"/>
                    </a:cubicBezTo>
                    <a:cubicBezTo>
                      <a:pt x="479" y="417"/>
                      <a:pt x="474" y="410"/>
                      <a:pt x="475" y="403"/>
                    </a:cubicBezTo>
                    <a:cubicBezTo>
                      <a:pt x="475" y="400"/>
                      <a:pt x="480" y="395"/>
                      <a:pt x="484" y="393"/>
                    </a:cubicBezTo>
                    <a:cubicBezTo>
                      <a:pt x="490" y="390"/>
                      <a:pt x="497" y="388"/>
                      <a:pt x="505" y="385"/>
                    </a:cubicBezTo>
                    <a:cubicBezTo>
                      <a:pt x="483" y="374"/>
                      <a:pt x="462" y="366"/>
                      <a:pt x="439" y="368"/>
                    </a:cubicBezTo>
                    <a:cubicBezTo>
                      <a:pt x="428" y="369"/>
                      <a:pt x="420" y="374"/>
                      <a:pt x="415" y="385"/>
                    </a:cubicBezTo>
                    <a:cubicBezTo>
                      <a:pt x="423" y="386"/>
                      <a:pt x="430" y="387"/>
                      <a:pt x="437" y="388"/>
                    </a:cubicBezTo>
                    <a:cubicBezTo>
                      <a:pt x="445" y="390"/>
                      <a:pt x="453" y="393"/>
                      <a:pt x="454" y="402"/>
                    </a:cubicBezTo>
                    <a:cubicBezTo>
                      <a:pt x="456" y="412"/>
                      <a:pt x="455" y="423"/>
                      <a:pt x="447" y="430"/>
                    </a:cubicBezTo>
                    <a:cubicBezTo>
                      <a:pt x="439" y="437"/>
                      <a:pt x="430" y="434"/>
                      <a:pt x="421" y="431"/>
                    </a:cubicBezTo>
                    <a:cubicBezTo>
                      <a:pt x="412" y="427"/>
                      <a:pt x="404" y="424"/>
                      <a:pt x="402" y="413"/>
                    </a:cubicBezTo>
                    <a:cubicBezTo>
                      <a:pt x="402" y="410"/>
                      <a:pt x="404" y="406"/>
                      <a:pt x="405" y="403"/>
                    </a:cubicBezTo>
                    <a:cubicBezTo>
                      <a:pt x="406" y="400"/>
                      <a:pt x="408" y="398"/>
                      <a:pt x="408" y="395"/>
                    </a:cubicBezTo>
                    <a:cubicBezTo>
                      <a:pt x="409" y="391"/>
                      <a:pt x="408" y="386"/>
                      <a:pt x="403" y="385"/>
                    </a:cubicBezTo>
                    <a:cubicBezTo>
                      <a:pt x="397" y="383"/>
                      <a:pt x="396" y="387"/>
                      <a:pt x="394" y="391"/>
                    </a:cubicBezTo>
                    <a:cubicBezTo>
                      <a:pt x="391" y="400"/>
                      <a:pt x="387" y="409"/>
                      <a:pt x="384" y="418"/>
                    </a:cubicBezTo>
                    <a:cubicBezTo>
                      <a:pt x="383" y="420"/>
                      <a:pt x="381" y="424"/>
                      <a:pt x="379" y="425"/>
                    </a:cubicBezTo>
                    <a:cubicBezTo>
                      <a:pt x="377" y="426"/>
                      <a:pt x="374" y="425"/>
                      <a:pt x="371" y="425"/>
                    </a:cubicBezTo>
                    <a:cubicBezTo>
                      <a:pt x="371" y="423"/>
                      <a:pt x="370" y="420"/>
                      <a:pt x="371" y="418"/>
                    </a:cubicBezTo>
                    <a:cubicBezTo>
                      <a:pt x="374" y="413"/>
                      <a:pt x="378" y="408"/>
                      <a:pt x="381" y="403"/>
                    </a:cubicBezTo>
                    <a:cubicBezTo>
                      <a:pt x="384" y="396"/>
                      <a:pt x="382" y="392"/>
                      <a:pt x="374" y="393"/>
                    </a:cubicBezTo>
                    <a:cubicBezTo>
                      <a:pt x="368" y="393"/>
                      <a:pt x="362" y="393"/>
                      <a:pt x="356" y="393"/>
                    </a:cubicBezTo>
                    <a:cubicBezTo>
                      <a:pt x="348" y="393"/>
                      <a:pt x="341" y="391"/>
                      <a:pt x="337" y="384"/>
                    </a:cubicBezTo>
                    <a:cubicBezTo>
                      <a:pt x="337" y="384"/>
                      <a:pt x="337" y="383"/>
                      <a:pt x="337" y="383"/>
                    </a:cubicBezTo>
                    <a:cubicBezTo>
                      <a:pt x="328" y="373"/>
                      <a:pt x="321" y="375"/>
                      <a:pt x="317" y="386"/>
                    </a:cubicBezTo>
                    <a:cubicBezTo>
                      <a:pt x="301" y="382"/>
                      <a:pt x="286" y="377"/>
                      <a:pt x="271" y="374"/>
                    </a:cubicBezTo>
                    <a:cubicBezTo>
                      <a:pt x="255" y="372"/>
                      <a:pt x="239" y="375"/>
                      <a:pt x="223" y="381"/>
                    </a:cubicBezTo>
                    <a:close/>
                    <a:moveTo>
                      <a:pt x="503" y="266"/>
                    </a:moveTo>
                    <a:cubicBezTo>
                      <a:pt x="493" y="263"/>
                      <a:pt x="487" y="269"/>
                      <a:pt x="481" y="275"/>
                    </a:cubicBezTo>
                    <a:cubicBezTo>
                      <a:pt x="477" y="279"/>
                      <a:pt x="475" y="284"/>
                      <a:pt x="472" y="287"/>
                    </a:cubicBezTo>
                    <a:cubicBezTo>
                      <a:pt x="467" y="287"/>
                      <a:pt x="461" y="284"/>
                      <a:pt x="458" y="286"/>
                    </a:cubicBezTo>
                    <a:cubicBezTo>
                      <a:pt x="448" y="293"/>
                      <a:pt x="439" y="300"/>
                      <a:pt x="430" y="308"/>
                    </a:cubicBezTo>
                    <a:cubicBezTo>
                      <a:pt x="426" y="311"/>
                      <a:pt x="426" y="316"/>
                      <a:pt x="429" y="320"/>
                    </a:cubicBezTo>
                    <a:cubicBezTo>
                      <a:pt x="432" y="324"/>
                      <a:pt x="437" y="323"/>
                      <a:pt x="441" y="321"/>
                    </a:cubicBezTo>
                    <a:cubicBezTo>
                      <a:pt x="446" y="317"/>
                      <a:pt x="451" y="313"/>
                      <a:pt x="456" y="308"/>
                    </a:cubicBezTo>
                    <a:cubicBezTo>
                      <a:pt x="460" y="304"/>
                      <a:pt x="463" y="303"/>
                      <a:pt x="468" y="305"/>
                    </a:cubicBezTo>
                    <a:cubicBezTo>
                      <a:pt x="477" y="307"/>
                      <a:pt x="482" y="315"/>
                      <a:pt x="484" y="325"/>
                    </a:cubicBezTo>
                    <a:cubicBezTo>
                      <a:pt x="485" y="336"/>
                      <a:pt x="480" y="344"/>
                      <a:pt x="472" y="348"/>
                    </a:cubicBezTo>
                    <a:cubicBezTo>
                      <a:pt x="468" y="350"/>
                      <a:pt x="465" y="349"/>
                      <a:pt x="464" y="345"/>
                    </a:cubicBezTo>
                    <a:cubicBezTo>
                      <a:pt x="463" y="343"/>
                      <a:pt x="464" y="341"/>
                      <a:pt x="463" y="340"/>
                    </a:cubicBezTo>
                    <a:cubicBezTo>
                      <a:pt x="462" y="332"/>
                      <a:pt x="456" y="328"/>
                      <a:pt x="449" y="329"/>
                    </a:cubicBezTo>
                    <a:cubicBezTo>
                      <a:pt x="443" y="330"/>
                      <a:pt x="441" y="336"/>
                      <a:pt x="444" y="345"/>
                    </a:cubicBezTo>
                    <a:cubicBezTo>
                      <a:pt x="450" y="364"/>
                      <a:pt x="470" y="372"/>
                      <a:pt x="488" y="363"/>
                    </a:cubicBezTo>
                    <a:cubicBezTo>
                      <a:pt x="486" y="341"/>
                      <a:pt x="488" y="338"/>
                      <a:pt x="511" y="333"/>
                    </a:cubicBezTo>
                    <a:cubicBezTo>
                      <a:pt x="512" y="333"/>
                      <a:pt x="514" y="332"/>
                      <a:pt x="515" y="331"/>
                    </a:cubicBezTo>
                    <a:cubicBezTo>
                      <a:pt x="522" y="324"/>
                      <a:pt x="530" y="321"/>
                      <a:pt x="541" y="320"/>
                    </a:cubicBezTo>
                    <a:cubicBezTo>
                      <a:pt x="531" y="309"/>
                      <a:pt x="516" y="306"/>
                      <a:pt x="505" y="312"/>
                    </a:cubicBezTo>
                    <a:cubicBezTo>
                      <a:pt x="508" y="315"/>
                      <a:pt x="511" y="317"/>
                      <a:pt x="514" y="320"/>
                    </a:cubicBezTo>
                    <a:cubicBezTo>
                      <a:pt x="503" y="318"/>
                      <a:pt x="495" y="315"/>
                      <a:pt x="491" y="304"/>
                    </a:cubicBezTo>
                    <a:cubicBezTo>
                      <a:pt x="500" y="299"/>
                      <a:pt x="509" y="304"/>
                      <a:pt x="518" y="303"/>
                    </a:cubicBezTo>
                    <a:cubicBezTo>
                      <a:pt x="520" y="295"/>
                      <a:pt x="514" y="291"/>
                      <a:pt x="511" y="285"/>
                    </a:cubicBezTo>
                    <a:cubicBezTo>
                      <a:pt x="508" y="279"/>
                      <a:pt x="505" y="272"/>
                      <a:pt x="503" y="266"/>
                    </a:cubicBezTo>
                    <a:cubicBezTo>
                      <a:pt x="513" y="270"/>
                      <a:pt x="522" y="274"/>
                      <a:pt x="535" y="278"/>
                    </a:cubicBezTo>
                    <a:cubicBezTo>
                      <a:pt x="528" y="281"/>
                      <a:pt x="525" y="282"/>
                      <a:pt x="519" y="284"/>
                    </a:cubicBezTo>
                    <a:cubicBezTo>
                      <a:pt x="523" y="290"/>
                      <a:pt x="526" y="295"/>
                      <a:pt x="529" y="300"/>
                    </a:cubicBezTo>
                    <a:cubicBezTo>
                      <a:pt x="534" y="297"/>
                      <a:pt x="538" y="294"/>
                      <a:pt x="543" y="292"/>
                    </a:cubicBezTo>
                    <a:cubicBezTo>
                      <a:pt x="541" y="275"/>
                      <a:pt x="532" y="261"/>
                      <a:pt x="519" y="251"/>
                    </a:cubicBezTo>
                    <a:cubicBezTo>
                      <a:pt x="514" y="247"/>
                      <a:pt x="508" y="249"/>
                      <a:pt x="503" y="255"/>
                    </a:cubicBezTo>
                    <a:cubicBezTo>
                      <a:pt x="499" y="259"/>
                      <a:pt x="497" y="263"/>
                      <a:pt x="503" y="266"/>
                    </a:cubicBezTo>
                    <a:close/>
                    <a:moveTo>
                      <a:pt x="278" y="245"/>
                    </a:moveTo>
                    <a:cubicBezTo>
                      <a:pt x="279" y="244"/>
                      <a:pt x="280" y="242"/>
                      <a:pt x="280" y="241"/>
                    </a:cubicBezTo>
                    <a:cubicBezTo>
                      <a:pt x="282" y="236"/>
                      <a:pt x="280" y="234"/>
                      <a:pt x="276" y="233"/>
                    </a:cubicBezTo>
                    <a:cubicBezTo>
                      <a:pt x="272" y="231"/>
                      <a:pt x="267" y="233"/>
                      <a:pt x="267" y="237"/>
                    </a:cubicBezTo>
                    <a:cubicBezTo>
                      <a:pt x="266" y="241"/>
                      <a:pt x="269" y="243"/>
                      <a:pt x="273" y="244"/>
                    </a:cubicBezTo>
                    <a:cubicBezTo>
                      <a:pt x="275" y="244"/>
                      <a:pt x="277" y="244"/>
                      <a:pt x="279" y="245"/>
                    </a:cubicBezTo>
                    <a:cubicBezTo>
                      <a:pt x="278" y="246"/>
                      <a:pt x="277" y="247"/>
                      <a:pt x="276" y="248"/>
                    </a:cubicBezTo>
                    <a:cubicBezTo>
                      <a:pt x="272" y="249"/>
                      <a:pt x="268" y="250"/>
                      <a:pt x="265" y="251"/>
                    </a:cubicBezTo>
                    <a:cubicBezTo>
                      <a:pt x="263" y="248"/>
                      <a:pt x="261" y="243"/>
                      <a:pt x="259" y="243"/>
                    </a:cubicBezTo>
                    <a:cubicBezTo>
                      <a:pt x="251" y="243"/>
                      <a:pt x="248" y="237"/>
                      <a:pt x="242" y="233"/>
                    </a:cubicBezTo>
                    <a:cubicBezTo>
                      <a:pt x="251" y="226"/>
                      <a:pt x="249" y="225"/>
                      <a:pt x="240" y="219"/>
                    </a:cubicBezTo>
                    <a:cubicBezTo>
                      <a:pt x="231" y="214"/>
                      <a:pt x="222" y="219"/>
                      <a:pt x="214" y="214"/>
                    </a:cubicBezTo>
                    <a:cubicBezTo>
                      <a:pt x="207" y="218"/>
                      <a:pt x="201" y="215"/>
                      <a:pt x="194" y="215"/>
                    </a:cubicBezTo>
                    <a:cubicBezTo>
                      <a:pt x="193" y="214"/>
                      <a:pt x="191" y="216"/>
                      <a:pt x="189" y="217"/>
                    </a:cubicBezTo>
                    <a:cubicBezTo>
                      <a:pt x="187" y="218"/>
                      <a:pt x="185" y="219"/>
                      <a:pt x="183" y="220"/>
                    </a:cubicBezTo>
                    <a:cubicBezTo>
                      <a:pt x="173" y="222"/>
                      <a:pt x="162" y="224"/>
                      <a:pt x="158" y="237"/>
                    </a:cubicBezTo>
                    <a:cubicBezTo>
                      <a:pt x="156" y="241"/>
                      <a:pt x="155" y="244"/>
                      <a:pt x="160" y="246"/>
                    </a:cubicBezTo>
                    <a:cubicBezTo>
                      <a:pt x="164" y="248"/>
                      <a:pt x="169" y="246"/>
                      <a:pt x="171" y="242"/>
                    </a:cubicBezTo>
                    <a:cubicBezTo>
                      <a:pt x="172" y="239"/>
                      <a:pt x="173" y="236"/>
                      <a:pt x="174" y="233"/>
                    </a:cubicBezTo>
                    <a:cubicBezTo>
                      <a:pt x="176" y="236"/>
                      <a:pt x="176" y="240"/>
                      <a:pt x="178" y="242"/>
                    </a:cubicBezTo>
                    <a:cubicBezTo>
                      <a:pt x="184" y="248"/>
                      <a:pt x="188" y="239"/>
                      <a:pt x="194" y="238"/>
                    </a:cubicBezTo>
                    <a:cubicBezTo>
                      <a:pt x="193" y="242"/>
                      <a:pt x="192" y="245"/>
                      <a:pt x="190" y="249"/>
                    </a:cubicBezTo>
                    <a:cubicBezTo>
                      <a:pt x="184" y="247"/>
                      <a:pt x="178" y="243"/>
                      <a:pt x="172" y="250"/>
                    </a:cubicBezTo>
                    <a:cubicBezTo>
                      <a:pt x="172" y="250"/>
                      <a:pt x="170" y="250"/>
                      <a:pt x="169" y="250"/>
                    </a:cubicBezTo>
                    <a:cubicBezTo>
                      <a:pt x="164" y="249"/>
                      <a:pt x="159" y="251"/>
                      <a:pt x="153" y="247"/>
                    </a:cubicBezTo>
                    <a:cubicBezTo>
                      <a:pt x="150" y="245"/>
                      <a:pt x="145" y="248"/>
                      <a:pt x="144" y="252"/>
                    </a:cubicBezTo>
                    <a:cubicBezTo>
                      <a:pt x="144" y="257"/>
                      <a:pt x="147" y="258"/>
                      <a:pt x="151" y="259"/>
                    </a:cubicBezTo>
                    <a:cubicBezTo>
                      <a:pt x="154" y="259"/>
                      <a:pt x="156" y="258"/>
                      <a:pt x="159" y="258"/>
                    </a:cubicBezTo>
                    <a:cubicBezTo>
                      <a:pt x="156" y="262"/>
                      <a:pt x="152" y="264"/>
                      <a:pt x="148" y="265"/>
                    </a:cubicBezTo>
                    <a:cubicBezTo>
                      <a:pt x="143" y="266"/>
                      <a:pt x="144" y="261"/>
                      <a:pt x="141" y="258"/>
                    </a:cubicBezTo>
                    <a:cubicBezTo>
                      <a:pt x="134" y="251"/>
                      <a:pt x="127" y="264"/>
                      <a:pt x="119" y="260"/>
                    </a:cubicBezTo>
                    <a:cubicBezTo>
                      <a:pt x="118" y="260"/>
                      <a:pt x="115" y="264"/>
                      <a:pt x="114" y="266"/>
                    </a:cubicBezTo>
                    <a:cubicBezTo>
                      <a:pt x="113" y="267"/>
                      <a:pt x="112" y="269"/>
                      <a:pt x="111" y="272"/>
                    </a:cubicBezTo>
                    <a:cubicBezTo>
                      <a:pt x="108" y="257"/>
                      <a:pt x="104" y="256"/>
                      <a:pt x="94" y="264"/>
                    </a:cubicBezTo>
                    <a:cubicBezTo>
                      <a:pt x="93" y="265"/>
                      <a:pt x="91" y="265"/>
                      <a:pt x="90" y="266"/>
                    </a:cubicBezTo>
                    <a:cubicBezTo>
                      <a:pt x="85" y="259"/>
                      <a:pt x="82" y="253"/>
                      <a:pt x="78" y="248"/>
                    </a:cubicBezTo>
                    <a:cubicBezTo>
                      <a:pt x="74" y="244"/>
                      <a:pt x="70" y="246"/>
                      <a:pt x="66" y="248"/>
                    </a:cubicBezTo>
                    <a:cubicBezTo>
                      <a:pt x="64" y="249"/>
                      <a:pt x="61" y="248"/>
                      <a:pt x="58" y="248"/>
                    </a:cubicBezTo>
                    <a:cubicBezTo>
                      <a:pt x="60" y="246"/>
                      <a:pt x="60" y="244"/>
                      <a:pt x="61" y="241"/>
                    </a:cubicBezTo>
                    <a:cubicBezTo>
                      <a:pt x="63" y="242"/>
                      <a:pt x="64" y="243"/>
                      <a:pt x="65" y="243"/>
                    </a:cubicBezTo>
                    <a:cubicBezTo>
                      <a:pt x="74" y="246"/>
                      <a:pt x="77" y="244"/>
                      <a:pt x="77" y="235"/>
                    </a:cubicBezTo>
                    <a:cubicBezTo>
                      <a:pt x="77" y="233"/>
                      <a:pt x="77" y="230"/>
                      <a:pt x="76" y="228"/>
                    </a:cubicBezTo>
                    <a:cubicBezTo>
                      <a:pt x="71" y="218"/>
                      <a:pt x="75" y="210"/>
                      <a:pt x="81" y="203"/>
                    </a:cubicBezTo>
                    <a:cubicBezTo>
                      <a:pt x="87" y="197"/>
                      <a:pt x="92" y="191"/>
                      <a:pt x="99" y="186"/>
                    </a:cubicBezTo>
                    <a:cubicBezTo>
                      <a:pt x="110" y="177"/>
                      <a:pt x="119" y="165"/>
                      <a:pt x="135" y="168"/>
                    </a:cubicBezTo>
                    <a:cubicBezTo>
                      <a:pt x="139" y="168"/>
                      <a:pt x="143" y="165"/>
                      <a:pt x="143" y="160"/>
                    </a:cubicBezTo>
                    <a:cubicBezTo>
                      <a:pt x="143" y="155"/>
                      <a:pt x="138" y="152"/>
                      <a:pt x="132" y="153"/>
                    </a:cubicBezTo>
                    <a:cubicBezTo>
                      <a:pt x="126" y="154"/>
                      <a:pt x="120" y="155"/>
                      <a:pt x="114" y="157"/>
                    </a:cubicBezTo>
                    <a:cubicBezTo>
                      <a:pt x="109" y="160"/>
                      <a:pt x="104" y="164"/>
                      <a:pt x="99" y="168"/>
                    </a:cubicBezTo>
                    <a:cubicBezTo>
                      <a:pt x="95" y="171"/>
                      <a:pt x="93" y="175"/>
                      <a:pt x="89" y="177"/>
                    </a:cubicBezTo>
                    <a:cubicBezTo>
                      <a:pt x="77" y="184"/>
                      <a:pt x="68" y="195"/>
                      <a:pt x="62" y="207"/>
                    </a:cubicBezTo>
                    <a:cubicBezTo>
                      <a:pt x="58" y="212"/>
                      <a:pt x="57" y="217"/>
                      <a:pt x="50" y="218"/>
                    </a:cubicBezTo>
                    <a:cubicBezTo>
                      <a:pt x="49" y="218"/>
                      <a:pt x="46" y="221"/>
                      <a:pt x="47" y="222"/>
                    </a:cubicBezTo>
                    <a:cubicBezTo>
                      <a:pt x="49" y="228"/>
                      <a:pt x="42" y="231"/>
                      <a:pt x="41" y="236"/>
                    </a:cubicBezTo>
                    <a:cubicBezTo>
                      <a:pt x="43" y="240"/>
                      <a:pt x="45" y="244"/>
                      <a:pt x="46" y="246"/>
                    </a:cubicBezTo>
                    <a:cubicBezTo>
                      <a:pt x="44" y="251"/>
                      <a:pt x="42" y="255"/>
                      <a:pt x="42" y="258"/>
                    </a:cubicBezTo>
                    <a:cubicBezTo>
                      <a:pt x="44" y="262"/>
                      <a:pt x="49" y="262"/>
                      <a:pt x="53" y="261"/>
                    </a:cubicBezTo>
                    <a:cubicBezTo>
                      <a:pt x="54" y="261"/>
                      <a:pt x="55" y="261"/>
                      <a:pt x="56" y="260"/>
                    </a:cubicBezTo>
                    <a:cubicBezTo>
                      <a:pt x="61" y="260"/>
                      <a:pt x="66" y="259"/>
                      <a:pt x="72" y="258"/>
                    </a:cubicBezTo>
                    <a:cubicBezTo>
                      <a:pt x="68" y="262"/>
                      <a:pt x="63" y="264"/>
                      <a:pt x="63" y="267"/>
                    </a:cubicBezTo>
                    <a:cubicBezTo>
                      <a:pt x="63" y="270"/>
                      <a:pt x="67" y="273"/>
                      <a:pt x="68" y="275"/>
                    </a:cubicBezTo>
                    <a:cubicBezTo>
                      <a:pt x="63" y="275"/>
                      <a:pt x="57" y="276"/>
                      <a:pt x="51" y="276"/>
                    </a:cubicBezTo>
                    <a:cubicBezTo>
                      <a:pt x="53" y="276"/>
                      <a:pt x="55" y="275"/>
                      <a:pt x="56" y="274"/>
                    </a:cubicBezTo>
                    <a:cubicBezTo>
                      <a:pt x="57" y="272"/>
                      <a:pt x="59" y="269"/>
                      <a:pt x="59" y="267"/>
                    </a:cubicBezTo>
                    <a:cubicBezTo>
                      <a:pt x="58" y="265"/>
                      <a:pt x="55" y="263"/>
                      <a:pt x="53" y="263"/>
                    </a:cubicBezTo>
                    <a:cubicBezTo>
                      <a:pt x="50" y="263"/>
                      <a:pt x="48" y="265"/>
                      <a:pt x="45" y="267"/>
                    </a:cubicBezTo>
                    <a:cubicBezTo>
                      <a:pt x="46" y="269"/>
                      <a:pt x="48" y="272"/>
                      <a:pt x="49" y="274"/>
                    </a:cubicBezTo>
                    <a:cubicBezTo>
                      <a:pt x="50" y="275"/>
                      <a:pt x="50" y="276"/>
                      <a:pt x="51" y="276"/>
                    </a:cubicBezTo>
                    <a:cubicBezTo>
                      <a:pt x="53" y="281"/>
                      <a:pt x="58" y="285"/>
                      <a:pt x="55" y="292"/>
                    </a:cubicBezTo>
                    <a:cubicBezTo>
                      <a:pt x="54" y="296"/>
                      <a:pt x="58" y="299"/>
                      <a:pt x="62" y="299"/>
                    </a:cubicBezTo>
                    <a:cubicBezTo>
                      <a:pt x="64" y="299"/>
                      <a:pt x="68" y="297"/>
                      <a:pt x="69" y="295"/>
                    </a:cubicBezTo>
                    <a:cubicBezTo>
                      <a:pt x="69" y="292"/>
                      <a:pt x="67" y="289"/>
                      <a:pt x="66" y="284"/>
                    </a:cubicBezTo>
                    <a:cubicBezTo>
                      <a:pt x="67" y="284"/>
                      <a:pt x="69" y="282"/>
                      <a:pt x="70" y="283"/>
                    </a:cubicBezTo>
                    <a:cubicBezTo>
                      <a:pt x="77" y="287"/>
                      <a:pt x="83" y="285"/>
                      <a:pt x="86" y="278"/>
                    </a:cubicBezTo>
                    <a:cubicBezTo>
                      <a:pt x="91" y="285"/>
                      <a:pt x="94" y="291"/>
                      <a:pt x="99" y="296"/>
                    </a:cubicBezTo>
                    <a:cubicBezTo>
                      <a:pt x="102" y="299"/>
                      <a:pt x="107" y="299"/>
                      <a:pt x="110" y="295"/>
                    </a:cubicBezTo>
                    <a:cubicBezTo>
                      <a:pt x="113" y="292"/>
                      <a:pt x="111" y="289"/>
                      <a:pt x="108" y="287"/>
                    </a:cubicBezTo>
                    <a:cubicBezTo>
                      <a:pt x="104" y="283"/>
                      <a:pt x="101" y="279"/>
                      <a:pt x="97" y="275"/>
                    </a:cubicBezTo>
                    <a:cubicBezTo>
                      <a:pt x="97" y="274"/>
                      <a:pt x="97" y="273"/>
                      <a:pt x="97" y="272"/>
                    </a:cubicBezTo>
                    <a:cubicBezTo>
                      <a:pt x="100" y="272"/>
                      <a:pt x="102" y="271"/>
                      <a:pt x="105" y="271"/>
                    </a:cubicBezTo>
                    <a:cubicBezTo>
                      <a:pt x="105" y="282"/>
                      <a:pt x="107" y="283"/>
                      <a:pt x="120" y="280"/>
                    </a:cubicBezTo>
                    <a:cubicBezTo>
                      <a:pt x="119" y="283"/>
                      <a:pt x="117" y="287"/>
                      <a:pt x="117" y="291"/>
                    </a:cubicBezTo>
                    <a:cubicBezTo>
                      <a:pt x="116" y="291"/>
                      <a:pt x="121" y="294"/>
                      <a:pt x="123" y="294"/>
                    </a:cubicBezTo>
                    <a:cubicBezTo>
                      <a:pt x="128" y="294"/>
                      <a:pt x="131" y="291"/>
                      <a:pt x="131" y="286"/>
                    </a:cubicBezTo>
                    <a:cubicBezTo>
                      <a:pt x="134" y="292"/>
                      <a:pt x="138" y="293"/>
                      <a:pt x="145" y="290"/>
                    </a:cubicBezTo>
                    <a:cubicBezTo>
                      <a:pt x="147" y="289"/>
                      <a:pt x="151" y="289"/>
                      <a:pt x="154" y="288"/>
                    </a:cubicBezTo>
                    <a:cubicBezTo>
                      <a:pt x="157" y="287"/>
                      <a:pt x="160" y="286"/>
                      <a:pt x="161" y="284"/>
                    </a:cubicBezTo>
                    <a:cubicBezTo>
                      <a:pt x="162" y="283"/>
                      <a:pt x="161" y="279"/>
                      <a:pt x="160" y="278"/>
                    </a:cubicBezTo>
                    <a:cubicBezTo>
                      <a:pt x="157" y="277"/>
                      <a:pt x="153" y="275"/>
                      <a:pt x="151" y="279"/>
                    </a:cubicBezTo>
                    <a:cubicBezTo>
                      <a:pt x="151" y="279"/>
                      <a:pt x="151" y="279"/>
                      <a:pt x="151" y="279"/>
                    </a:cubicBezTo>
                    <a:cubicBezTo>
                      <a:pt x="153" y="277"/>
                      <a:pt x="154" y="272"/>
                      <a:pt x="160" y="273"/>
                    </a:cubicBezTo>
                    <a:cubicBezTo>
                      <a:pt x="163" y="273"/>
                      <a:pt x="166" y="270"/>
                      <a:pt x="169" y="268"/>
                    </a:cubicBezTo>
                    <a:cubicBezTo>
                      <a:pt x="178" y="268"/>
                      <a:pt x="185" y="271"/>
                      <a:pt x="193" y="272"/>
                    </a:cubicBezTo>
                    <a:cubicBezTo>
                      <a:pt x="198" y="274"/>
                      <a:pt x="200" y="279"/>
                      <a:pt x="204" y="279"/>
                    </a:cubicBezTo>
                    <a:cubicBezTo>
                      <a:pt x="211" y="278"/>
                      <a:pt x="216" y="282"/>
                      <a:pt x="221" y="285"/>
                    </a:cubicBezTo>
                    <a:cubicBezTo>
                      <a:pt x="230" y="289"/>
                      <a:pt x="241" y="286"/>
                      <a:pt x="250" y="292"/>
                    </a:cubicBezTo>
                    <a:cubicBezTo>
                      <a:pt x="251" y="292"/>
                      <a:pt x="254" y="291"/>
                      <a:pt x="256" y="290"/>
                    </a:cubicBezTo>
                    <a:cubicBezTo>
                      <a:pt x="263" y="289"/>
                      <a:pt x="271" y="288"/>
                      <a:pt x="278" y="291"/>
                    </a:cubicBezTo>
                    <a:cubicBezTo>
                      <a:pt x="286" y="295"/>
                      <a:pt x="294" y="298"/>
                      <a:pt x="299" y="305"/>
                    </a:cubicBezTo>
                    <a:cubicBezTo>
                      <a:pt x="301" y="306"/>
                      <a:pt x="303" y="307"/>
                      <a:pt x="305" y="307"/>
                    </a:cubicBezTo>
                    <a:cubicBezTo>
                      <a:pt x="308" y="309"/>
                      <a:pt x="311" y="310"/>
                      <a:pt x="314" y="311"/>
                    </a:cubicBezTo>
                    <a:cubicBezTo>
                      <a:pt x="322" y="315"/>
                      <a:pt x="330" y="321"/>
                      <a:pt x="338" y="323"/>
                    </a:cubicBezTo>
                    <a:cubicBezTo>
                      <a:pt x="348" y="325"/>
                      <a:pt x="359" y="326"/>
                      <a:pt x="369" y="323"/>
                    </a:cubicBezTo>
                    <a:cubicBezTo>
                      <a:pt x="382" y="320"/>
                      <a:pt x="395" y="313"/>
                      <a:pt x="406" y="307"/>
                    </a:cubicBezTo>
                    <a:cubicBezTo>
                      <a:pt x="415" y="302"/>
                      <a:pt x="416" y="298"/>
                      <a:pt x="421" y="288"/>
                    </a:cubicBezTo>
                    <a:cubicBezTo>
                      <a:pt x="427" y="276"/>
                      <a:pt x="427" y="276"/>
                      <a:pt x="424" y="260"/>
                    </a:cubicBezTo>
                    <a:cubicBezTo>
                      <a:pt x="422" y="252"/>
                      <a:pt x="423" y="243"/>
                      <a:pt x="415" y="237"/>
                    </a:cubicBezTo>
                    <a:cubicBezTo>
                      <a:pt x="416" y="225"/>
                      <a:pt x="406" y="223"/>
                      <a:pt x="397" y="221"/>
                    </a:cubicBezTo>
                    <a:cubicBezTo>
                      <a:pt x="384" y="219"/>
                      <a:pt x="371" y="218"/>
                      <a:pt x="357" y="216"/>
                    </a:cubicBezTo>
                    <a:cubicBezTo>
                      <a:pt x="352" y="215"/>
                      <a:pt x="348" y="221"/>
                      <a:pt x="346" y="228"/>
                    </a:cubicBezTo>
                    <a:cubicBezTo>
                      <a:pt x="345" y="232"/>
                      <a:pt x="347" y="234"/>
                      <a:pt x="351" y="235"/>
                    </a:cubicBezTo>
                    <a:cubicBezTo>
                      <a:pt x="361" y="239"/>
                      <a:pt x="363" y="240"/>
                      <a:pt x="356" y="253"/>
                    </a:cubicBezTo>
                    <a:cubicBezTo>
                      <a:pt x="355" y="255"/>
                      <a:pt x="355" y="258"/>
                      <a:pt x="355" y="260"/>
                    </a:cubicBezTo>
                    <a:cubicBezTo>
                      <a:pt x="355" y="262"/>
                      <a:pt x="355" y="265"/>
                      <a:pt x="354" y="265"/>
                    </a:cubicBezTo>
                    <a:cubicBezTo>
                      <a:pt x="349" y="268"/>
                      <a:pt x="351" y="272"/>
                      <a:pt x="350" y="276"/>
                    </a:cubicBezTo>
                    <a:cubicBezTo>
                      <a:pt x="351" y="275"/>
                      <a:pt x="351" y="275"/>
                      <a:pt x="351" y="275"/>
                    </a:cubicBezTo>
                    <a:cubicBezTo>
                      <a:pt x="347" y="275"/>
                      <a:pt x="343" y="273"/>
                      <a:pt x="340" y="274"/>
                    </a:cubicBezTo>
                    <a:cubicBezTo>
                      <a:pt x="335" y="275"/>
                      <a:pt x="336" y="279"/>
                      <a:pt x="336" y="283"/>
                    </a:cubicBezTo>
                    <a:cubicBezTo>
                      <a:pt x="336" y="283"/>
                      <a:pt x="333" y="285"/>
                      <a:pt x="330" y="286"/>
                    </a:cubicBezTo>
                    <a:cubicBezTo>
                      <a:pt x="332" y="281"/>
                      <a:pt x="334" y="278"/>
                      <a:pt x="333" y="275"/>
                    </a:cubicBezTo>
                    <a:cubicBezTo>
                      <a:pt x="330" y="268"/>
                      <a:pt x="318" y="274"/>
                      <a:pt x="315" y="265"/>
                    </a:cubicBezTo>
                    <a:cubicBezTo>
                      <a:pt x="315" y="264"/>
                      <a:pt x="311" y="264"/>
                      <a:pt x="310" y="264"/>
                    </a:cubicBezTo>
                    <a:cubicBezTo>
                      <a:pt x="308" y="265"/>
                      <a:pt x="306" y="267"/>
                      <a:pt x="305" y="269"/>
                    </a:cubicBezTo>
                    <a:cubicBezTo>
                      <a:pt x="303" y="271"/>
                      <a:pt x="301" y="273"/>
                      <a:pt x="299" y="275"/>
                    </a:cubicBezTo>
                    <a:cubicBezTo>
                      <a:pt x="298" y="269"/>
                      <a:pt x="299" y="265"/>
                      <a:pt x="304" y="263"/>
                    </a:cubicBezTo>
                    <a:cubicBezTo>
                      <a:pt x="306" y="262"/>
                      <a:pt x="307" y="259"/>
                      <a:pt x="307" y="257"/>
                    </a:cubicBezTo>
                    <a:cubicBezTo>
                      <a:pt x="306" y="255"/>
                      <a:pt x="304" y="253"/>
                      <a:pt x="302" y="253"/>
                    </a:cubicBezTo>
                    <a:cubicBezTo>
                      <a:pt x="299" y="252"/>
                      <a:pt x="296" y="254"/>
                      <a:pt x="294" y="254"/>
                    </a:cubicBezTo>
                    <a:cubicBezTo>
                      <a:pt x="294" y="255"/>
                      <a:pt x="294" y="255"/>
                      <a:pt x="294" y="255"/>
                    </a:cubicBezTo>
                    <a:cubicBezTo>
                      <a:pt x="292" y="243"/>
                      <a:pt x="292" y="242"/>
                      <a:pt x="280" y="245"/>
                    </a:cubicBezTo>
                    <a:cubicBezTo>
                      <a:pt x="280" y="245"/>
                      <a:pt x="279" y="245"/>
                      <a:pt x="278" y="245"/>
                    </a:cubicBezTo>
                    <a:close/>
                    <a:moveTo>
                      <a:pt x="88" y="326"/>
                    </a:moveTo>
                    <a:cubicBezTo>
                      <a:pt x="108" y="334"/>
                      <a:pt x="131" y="334"/>
                      <a:pt x="141" y="359"/>
                    </a:cubicBezTo>
                    <a:cubicBezTo>
                      <a:pt x="132" y="360"/>
                      <a:pt x="124" y="354"/>
                      <a:pt x="116" y="358"/>
                    </a:cubicBezTo>
                    <a:cubicBezTo>
                      <a:pt x="118" y="366"/>
                      <a:pt x="124" y="372"/>
                      <a:pt x="123" y="380"/>
                    </a:cubicBezTo>
                    <a:cubicBezTo>
                      <a:pt x="112" y="378"/>
                      <a:pt x="103" y="369"/>
                      <a:pt x="91" y="372"/>
                    </a:cubicBezTo>
                    <a:cubicBezTo>
                      <a:pt x="91" y="376"/>
                      <a:pt x="92" y="380"/>
                      <a:pt x="92" y="384"/>
                    </a:cubicBezTo>
                    <a:cubicBezTo>
                      <a:pt x="88" y="385"/>
                      <a:pt x="84" y="385"/>
                      <a:pt x="80" y="386"/>
                    </a:cubicBezTo>
                    <a:cubicBezTo>
                      <a:pt x="85" y="400"/>
                      <a:pt x="91" y="404"/>
                      <a:pt x="104" y="404"/>
                    </a:cubicBezTo>
                    <a:cubicBezTo>
                      <a:pt x="119" y="403"/>
                      <a:pt x="131" y="397"/>
                      <a:pt x="143" y="389"/>
                    </a:cubicBezTo>
                    <a:cubicBezTo>
                      <a:pt x="152" y="383"/>
                      <a:pt x="161" y="378"/>
                      <a:pt x="172" y="376"/>
                    </a:cubicBezTo>
                    <a:cubicBezTo>
                      <a:pt x="180" y="375"/>
                      <a:pt x="187" y="375"/>
                      <a:pt x="195" y="375"/>
                    </a:cubicBezTo>
                    <a:cubicBezTo>
                      <a:pt x="199" y="362"/>
                      <a:pt x="211" y="359"/>
                      <a:pt x="222" y="357"/>
                    </a:cubicBezTo>
                    <a:cubicBezTo>
                      <a:pt x="232" y="356"/>
                      <a:pt x="238" y="351"/>
                      <a:pt x="242" y="343"/>
                    </a:cubicBezTo>
                    <a:cubicBezTo>
                      <a:pt x="246" y="335"/>
                      <a:pt x="247" y="327"/>
                      <a:pt x="244" y="317"/>
                    </a:cubicBezTo>
                    <a:cubicBezTo>
                      <a:pt x="229" y="316"/>
                      <a:pt x="213" y="315"/>
                      <a:pt x="196" y="321"/>
                    </a:cubicBezTo>
                    <a:cubicBezTo>
                      <a:pt x="200" y="325"/>
                      <a:pt x="202" y="327"/>
                      <a:pt x="205" y="330"/>
                    </a:cubicBezTo>
                    <a:cubicBezTo>
                      <a:pt x="189" y="332"/>
                      <a:pt x="174" y="334"/>
                      <a:pt x="160" y="336"/>
                    </a:cubicBezTo>
                    <a:cubicBezTo>
                      <a:pt x="158" y="326"/>
                      <a:pt x="158" y="322"/>
                      <a:pt x="164" y="319"/>
                    </a:cubicBezTo>
                    <a:cubicBezTo>
                      <a:pt x="167" y="317"/>
                      <a:pt x="170" y="316"/>
                      <a:pt x="173" y="314"/>
                    </a:cubicBezTo>
                    <a:cubicBezTo>
                      <a:pt x="179" y="310"/>
                      <a:pt x="184" y="306"/>
                      <a:pt x="184" y="297"/>
                    </a:cubicBezTo>
                    <a:cubicBezTo>
                      <a:pt x="150" y="303"/>
                      <a:pt x="118" y="311"/>
                      <a:pt x="88" y="326"/>
                    </a:cubicBezTo>
                    <a:close/>
                    <a:moveTo>
                      <a:pt x="517" y="162"/>
                    </a:moveTo>
                    <a:cubicBezTo>
                      <a:pt x="503" y="146"/>
                      <a:pt x="486" y="137"/>
                      <a:pt x="462" y="140"/>
                    </a:cubicBezTo>
                    <a:cubicBezTo>
                      <a:pt x="472" y="148"/>
                      <a:pt x="484" y="150"/>
                      <a:pt x="491" y="160"/>
                    </a:cubicBezTo>
                    <a:cubicBezTo>
                      <a:pt x="486" y="161"/>
                      <a:pt x="481" y="161"/>
                      <a:pt x="475" y="162"/>
                    </a:cubicBezTo>
                    <a:cubicBezTo>
                      <a:pt x="481" y="168"/>
                      <a:pt x="487" y="173"/>
                      <a:pt x="491" y="180"/>
                    </a:cubicBezTo>
                    <a:cubicBezTo>
                      <a:pt x="499" y="191"/>
                      <a:pt x="507" y="201"/>
                      <a:pt x="522" y="202"/>
                    </a:cubicBezTo>
                    <a:cubicBezTo>
                      <a:pt x="522" y="202"/>
                      <a:pt x="523" y="202"/>
                      <a:pt x="523" y="203"/>
                    </a:cubicBezTo>
                    <a:cubicBezTo>
                      <a:pt x="522" y="206"/>
                      <a:pt x="521" y="209"/>
                      <a:pt x="519" y="214"/>
                    </a:cubicBezTo>
                    <a:cubicBezTo>
                      <a:pt x="526" y="212"/>
                      <a:pt x="532" y="211"/>
                      <a:pt x="537" y="209"/>
                    </a:cubicBezTo>
                    <a:cubicBezTo>
                      <a:pt x="543" y="208"/>
                      <a:pt x="549" y="205"/>
                      <a:pt x="556" y="204"/>
                    </a:cubicBezTo>
                    <a:cubicBezTo>
                      <a:pt x="576" y="200"/>
                      <a:pt x="590" y="210"/>
                      <a:pt x="601" y="226"/>
                    </a:cubicBezTo>
                    <a:cubicBezTo>
                      <a:pt x="604" y="230"/>
                      <a:pt x="606" y="234"/>
                      <a:pt x="609" y="238"/>
                    </a:cubicBezTo>
                    <a:cubicBezTo>
                      <a:pt x="613" y="229"/>
                      <a:pt x="614" y="211"/>
                      <a:pt x="612" y="201"/>
                    </a:cubicBezTo>
                    <a:cubicBezTo>
                      <a:pt x="608" y="189"/>
                      <a:pt x="602" y="185"/>
                      <a:pt x="589" y="184"/>
                    </a:cubicBezTo>
                    <a:cubicBezTo>
                      <a:pt x="582" y="184"/>
                      <a:pt x="574" y="183"/>
                      <a:pt x="567" y="182"/>
                    </a:cubicBezTo>
                    <a:cubicBezTo>
                      <a:pt x="558" y="180"/>
                      <a:pt x="552" y="175"/>
                      <a:pt x="553" y="171"/>
                    </a:cubicBezTo>
                    <a:cubicBezTo>
                      <a:pt x="555" y="163"/>
                      <a:pt x="561" y="161"/>
                      <a:pt x="567" y="159"/>
                    </a:cubicBezTo>
                    <a:cubicBezTo>
                      <a:pt x="570" y="158"/>
                      <a:pt x="573" y="158"/>
                      <a:pt x="576" y="158"/>
                    </a:cubicBezTo>
                    <a:cubicBezTo>
                      <a:pt x="578" y="158"/>
                      <a:pt x="581" y="158"/>
                      <a:pt x="585" y="157"/>
                    </a:cubicBezTo>
                    <a:cubicBezTo>
                      <a:pt x="583" y="153"/>
                      <a:pt x="582" y="150"/>
                      <a:pt x="580" y="147"/>
                    </a:cubicBezTo>
                    <a:cubicBezTo>
                      <a:pt x="576" y="138"/>
                      <a:pt x="572" y="130"/>
                      <a:pt x="581" y="120"/>
                    </a:cubicBezTo>
                    <a:cubicBezTo>
                      <a:pt x="584" y="116"/>
                      <a:pt x="583" y="111"/>
                      <a:pt x="577" y="108"/>
                    </a:cubicBezTo>
                    <a:cubicBezTo>
                      <a:pt x="566" y="103"/>
                      <a:pt x="557" y="96"/>
                      <a:pt x="549" y="86"/>
                    </a:cubicBezTo>
                    <a:cubicBezTo>
                      <a:pt x="542" y="89"/>
                      <a:pt x="536" y="91"/>
                      <a:pt x="534" y="100"/>
                    </a:cubicBezTo>
                    <a:cubicBezTo>
                      <a:pt x="537" y="102"/>
                      <a:pt x="541" y="103"/>
                      <a:pt x="544" y="105"/>
                    </a:cubicBezTo>
                    <a:cubicBezTo>
                      <a:pt x="547" y="107"/>
                      <a:pt x="550" y="108"/>
                      <a:pt x="552" y="110"/>
                    </a:cubicBezTo>
                    <a:cubicBezTo>
                      <a:pt x="559" y="118"/>
                      <a:pt x="553" y="140"/>
                      <a:pt x="543" y="146"/>
                    </a:cubicBezTo>
                    <a:cubicBezTo>
                      <a:pt x="535" y="151"/>
                      <a:pt x="527" y="156"/>
                      <a:pt x="517" y="162"/>
                    </a:cubicBezTo>
                    <a:close/>
                    <a:moveTo>
                      <a:pt x="322" y="214"/>
                    </a:moveTo>
                    <a:cubicBezTo>
                      <a:pt x="311" y="213"/>
                      <a:pt x="301" y="212"/>
                      <a:pt x="298" y="200"/>
                    </a:cubicBezTo>
                    <a:cubicBezTo>
                      <a:pt x="298" y="198"/>
                      <a:pt x="295" y="197"/>
                      <a:pt x="293" y="196"/>
                    </a:cubicBezTo>
                    <a:cubicBezTo>
                      <a:pt x="284" y="195"/>
                      <a:pt x="281" y="191"/>
                      <a:pt x="281" y="182"/>
                    </a:cubicBezTo>
                    <a:cubicBezTo>
                      <a:pt x="281" y="181"/>
                      <a:pt x="280" y="180"/>
                      <a:pt x="280" y="178"/>
                    </a:cubicBezTo>
                    <a:cubicBezTo>
                      <a:pt x="272" y="177"/>
                      <a:pt x="265" y="175"/>
                      <a:pt x="258" y="174"/>
                    </a:cubicBezTo>
                    <a:cubicBezTo>
                      <a:pt x="258" y="171"/>
                      <a:pt x="258" y="169"/>
                      <a:pt x="257" y="168"/>
                    </a:cubicBezTo>
                    <a:cubicBezTo>
                      <a:pt x="257" y="157"/>
                      <a:pt x="256" y="156"/>
                      <a:pt x="247" y="153"/>
                    </a:cubicBezTo>
                    <a:cubicBezTo>
                      <a:pt x="229" y="148"/>
                      <a:pt x="214" y="155"/>
                      <a:pt x="207" y="173"/>
                    </a:cubicBezTo>
                    <a:cubicBezTo>
                      <a:pt x="203" y="181"/>
                      <a:pt x="199" y="184"/>
                      <a:pt x="190" y="184"/>
                    </a:cubicBezTo>
                    <a:cubicBezTo>
                      <a:pt x="173" y="185"/>
                      <a:pt x="157" y="187"/>
                      <a:pt x="140" y="187"/>
                    </a:cubicBezTo>
                    <a:cubicBezTo>
                      <a:pt x="129" y="188"/>
                      <a:pt x="121" y="192"/>
                      <a:pt x="115" y="199"/>
                    </a:cubicBezTo>
                    <a:cubicBezTo>
                      <a:pt x="106" y="210"/>
                      <a:pt x="97" y="221"/>
                      <a:pt x="88" y="232"/>
                    </a:cubicBezTo>
                    <a:cubicBezTo>
                      <a:pt x="85" y="235"/>
                      <a:pt x="84" y="239"/>
                      <a:pt x="87" y="244"/>
                    </a:cubicBezTo>
                    <a:cubicBezTo>
                      <a:pt x="90" y="241"/>
                      <a:pt x="93" y="239"/>
                      <a:pt x="95" y="237"/>
                    </a:cubicBezTo>
                    <a:cubicBezTo>
                      <a:pt x="100" y="239"/>
                      <a:pt x="104" y="241"/>
                      <a:pt x="109" y="243"/>
                    </a:cubicBezTo>
                    <a:cubicBezTo>
                      <a:pt x="109" y="240"/>
                      <a:pt x="110" y="238"/>
                      <a:pt x="110" y="236"/>
                    </a:cubicBezTo>
                    <a:cubicBezTo>
                      <a:pt x="117" y="236"/>
                      <a:pt x="123" y="239"/>
                      <a:pt x="130" y="235"/>
                    </a:cubicBezTo>
                    <a:cubicBezTo>
                      <a:pt x="127" y="231"/>
                      <a:pt x="125" y="227"/>
                      <a:pt x="121" y="222"/>
                    </a:cubicBezTo>
                    <a:cubicBezTo>
                      <a:pt x="130" y="222"/>
                      <a:pt x="137" y="221"/>
                      <a:pt x="146" y="221"/>
                    </a:cubicBezTo>
                    <a:cubicBezTo>
                      <a:pt x="143" y="218"/>
                      <a:pt x="142" y="216"/>
                      <a:pt x="140" y="213"/>
                    </a:cubicBezTo>
                    <a:cubicBezTo>
                      <a:pt x="149" y="211"/>
                      <a:pt x="159" y="216"/>
                      <a:pt x="167" y="208"/>
                    </a:cubicBezTo>
                    <a:cubicBezTo>
                      <a:pt x="163" y="205"/>
                      <a:pt x="160" y="202"/>
                      <a:pt x="157" y="200"/>
                    </a:cubicBezTo>
                    <a:cubicBezTo>
                      <a:pt x="163" y="199"/>
                      <a:pt x="168" y="200"/>
                      <a:pt x="173" y="202"/>
                    </a:cubicBezTo>
                    <a:cubicBezTo>
                      <a:pt x="179" y="203"/>
                      <a:pt x="183" y="208"/>
                      <a:pt x="190" y="205"/>
                    </a:cubicBezTo>
                    <a:cubicBezTo>
                      <a:pt x="189" y="201"/>
                      <a:pt x="188" y="197"/>
                      <a:pt x="187" y="192"/>
                    </a:cubicBezTo>
                    <a:cubicBezTo>
                      <a:pt x="202" y="187"/>
                      <a:pt x="212" y="200"/>
                      <a:pt x="227" y="204"/>
                    </a:cubicBezTo>
                    <a:cubicBezTo>
                      <a:pt x="225" y="198"/>
                      <a:pt x="223" y="193"/>
                      <a:pt x="221" y="186"/>
                    </a:cubicBezTo>
                    <a:cubicBezTo>
                      <a:pt x="228" y="188"/>
                      <a:pt x="234" y="190"/>
                      <a:pt x="240" y="191"/>
                    </a:cubicBezTo>
                    <a:cubicBezTo>
                      <a:pt x="242" y="192"/>
                      <a:pt x="245" y="193"/>
                      <a:pt x="247" y="193"/>
                    </a:cubicBezTo>
                    <a:cubicBezTo>
                      <a:pt x="255" y="189"/>
                      <a:pt x="261" y="194"/>
                      <a:pt x="267" y="198"/>
                    </a:cubicBezTo>
                    <a:cubicBezTo>
                      <a:pt x="276" y="205"/>
                      <a:pt x="284" y="212"/>
                      <a:pt x="292" y="220"/>
                    </a:cubicBezTo>
                    <a:cubicBezTo>
                      <a:pt x="300" y="227"/>
                      <a:pt x="307" y="236"/>
                      <a:pt x="314" y="244"/>
                    </a:cubicBezTo>
                    <a:cubicBezTo>
                      <a:pt x="318" y="249"/>
                      <a:pt x="322" y="253"/>
                      <a:pt x="329" y="250"/>
                    </a:cubicBezTo>
                    <a:cubicBezTo>
                      <a:pt x="331" y="237"/>
                      <a:pt x="319" y="227"/>
                      <a:pt x="322" y="214"/>
                    </a:cubicBezTo>
                    <a:close/>
                    <a:moveTo>
                      <a:pt x="569" y="360"/>
                    </a:moveTo>
                    <a:cubicBezTo>
                      <a:pt x="564" y="346"/>
                      <a:pt x="561" y="343"/>
                      <a:pt x="549" y="345"/>
                    </a:cubicBezTo>
                    <a:cubicBezTo>
                      <a:pt x="535" y="347"/>
                      <a:pt x="521" y="351"/>
                      <a:pt x="506" y="348"/>
                    </a:cubicBezTo>
                    <a:cubicBezTo>
                      <a:pt x="506" y="348"/>
                      <a:pt x="505" y="348"/>
                      <a:pt x="504" y="348"/>
                    </a:cubicBezTo>
                    <a:cubicBezTo>
                      <a:pt x="499" y="350"/>
                      <a:pt x="497" y="353"/>
                      <a:pt x="498" y="358"/>
                    </a:cubicBezTo>
                    <a:cubicBezTo>
                      <a:pt x="500" y="361"/>
                      <a:pt x="502" y="365"/>
                      <a:pt x="504" y="367"/>
                    </a:cubicBezTo>
                    <a:cubicBezTo>
                      <a:pt x="513" y="377"/>
                      <a:pt x="525" y="382"/>
                      <a:pt x="539" y="382"/>
                    </a:cubicBezTo>
                    <a:cubicBezTo>
                      <a:pt x="556" y="382"/>
                      <a:pt x="571" y="375"/>
                      <a:pt x="584" y="365"/>
                    </a:cubicBezTo>
                    <a:cubicBezTo>
                      <a:pt x="591" y="360"/>
                      <a:pt x="594" y="352"/>
                      <a:pt x="594" y="344"/>
                    </a:cubicBezTo>
                    <a:cubicBezTo>
                      <a:pt x="594" y="335"/>
                      <a:pt x="592" y="333"/>
                      <a:pt x="582" y="334"/>
                    </a:cubicBezTo>
                    <a:cubicBezTo>
                      <a:pt x="579" y="343"/>
                      <a:pt x="583" y="356"/>
                      <a:pt x="569" y="360"/>
                    </a:cubicBezTo>
                    <a:close/>
                    <a:moveTo>
                      <a:pt x="414" y="198"/>
                    </a:moveTo>
                    <a:cubicBezTo>
                      <a:pt x="413" y="212"/>
                      <a:pt x="416" y="223"/>
                      <a:pt x="421" y="232"/>
                    </a:cubicBezTo>
                    <a:cubicBezTo>
                      <a:pt x="429" y="247"/>
                      <a:pt x="444" y="255"/>
                      <a:pt x="458" y="252"/>
                    </a:cubicBezTo>
                    <a:cubicBezTo>
                      <a:pt x="473" y="249"/>
                      <a:pt x="484" y="237"/>
                      <a:pt x="486" y="220"/>
                    </a:cubicBezTo>
                    <a:cubicBezTo>
                      <a:pt x="486" y="215"/>
                      <a:pt x="489" y="209"/>
                      <a:pt x="484" y="206"/>
                    </a:cubicBezTo>
                    <a:cubicBezTo>
                      <a:pt x="477" y="202"/>
                      <a:pt x="474" y="209"/>
                      <a:pt x="470" y="212"/>
                    </a:cubicBezTo>
                    <a:cubicBezTo>
                      <a:pt x="467" y="211"/>
                      <a:pt x="465" y="209"/>
                      <a:pt x="461" y="208"/>
                    </a:cubicBezTo>
                    <a:cubicBezTo>
                      <a:pt x="460" y="212"/>
                      <a:pt x="459" y="215"/>
                      <a:pt x="457" y="218"/>
                    </a:cubicBezTo>
                    <a:cubicBezTo>
                      <a:pt x="454" y="217"/>
                      <a:pt x="451" y="215"/>
                      <a:pt x="447" y="213"/>
                    </a:cubicBezTo>
                    <a:cubicBezTo>
                      <a:pt x="445" y="217"/>
                      <a:pt x="443" y="221"/>
                      <a:pt x="440" y="225"/>
                    </a:cubicBezTo>
                    <a:cubicBezTo>
                      <a:pt x="438" y="219"/>
                      <a:pt x="436" y="213"/>
                      <a:pt x="434" y="208"/>
                    </a:cubicBezTo>
                    <a:cubicBezTo>
                      <a:pt x="430" y="209"/>
                      <a:pt x="427" y="209"/>
                      <a:pt x="424" y="210"/>
                    </a:cubicBezTo>
                    <a:cubicBezTo>
                      <a:pt x="421" y="206"/>
                      <a:pt x="418" y="203"/>
                      <a:pt x="414" y="198"/>
                    </a:cubicBezTo>
                    <a:close/>
                    <a:moveTo>
                      <a:pt x="434" y="34"/>
                    </a:moveTo>
                    <a:cubicBezTo>
                      <a:pt x="429" y="35"/>
                      <a:pt x="423" y="36"/>
                      <a:pt x="416" y="37"/>
                    </a:cubicBezTo>
                    <a:cubicBezTo>
                      <a:pt x="414" y="38"/>
                      <a:pt x="412" y="40"/>
                      <a:pt x="411" y="42"/>
                    </a:cubicBezTo>
                    <a:cubicBezTo>
                      <a:pt x="409" y="46"/>
                      <a:pt x="411" y="48"/>
                      <a:pt x="414" y="50"/>
                    </a:cubicBezTo>
                    <a:cubicBezTo>
                      <a:pt x="427" y="58"/>
                      <a:pt x="436" y="69"/>
                      <a:pt x="443" y="81"/>
                    </a:cubicBezTo>
                    <a:cubicBezTo>
                      <a:pt x="450" y="92"/>
                      <a:pt x="460" y="94"/>
                      <a:pt x="471" y="93"/>
                    </a:cubicBezTo>
                    <a:cubicBezTo>
                      <a:pt x="482" y="92"/>
                      <a:pt x="485" y="83"/>
                      <a:pt x="478" y="76"/>
                    </a:cubicBezTo>
                    <a:cubicBezTo>
                      <a:pt x="471" y="69"/>
                      <a:pt x="468" y="62"/>
                      <a:pt x="467" y="54"/>
                    </a:cubicBezTo>
                    <a:cubicBezTo>
                      <a:pt x="466" y="43"/>
                      <a:pt x="459" y="38"/>
                      <a:pt x="449" y="36"/>
                    </a:cubicBezTo>
                    <a:cubicBezTo>
                      <a:pt x="445" y="35"/>
                      <a:pt x="440" y="35"/>
                      <a:pt x="434" y="34"/>
                    </a:cubicBezTo>
                    <a:close/>
                    <a:moveTo>
                      <a:pt x="352" y="371"/>
                    </a:moveTo>
                    <a:cubicBezTo>
                      <a:pt x="355" y="365"/>
                      <a:pt x="351" y="358"/>
                      <a:pt x="358" y="354"/>
                    </a:cubicBezTo>
                    <a:cubicBezTo>
                      <a:pt x="371" y="377"/>
                      <a:pt x="374" y="380"/>
                      <a:pt x="386" y="373"/>
                    </a:cubicBezTo>
                    <a:cubicBezTo>
                      <a:pt x="373" y="361"/>
                      <a:pt x="377" y="348"/>
                      <a:pt x="382" y="333"/>
                    </a:cubicBezTo>
                    <a:cubicBezTo>
                      <a:pt x="351" y="334"/>
                      <a:pt x="323" y="334"/>
                      <a:pt x="294" y="335"/>
                    </a:cubicBezTo>
                    <a:cubicBezTo>
                      <a:pt x="293" y="343"/>
                      <a:pt x="296" y="347"/>
                      <a:pt x="302" y="347"/>
                    </a:cubicBezTo>
                    <a:cubicBezTo>
                      <a:pt x="314" y="346"/>
                      <a:pt x="325" y="345"/>
                      <a:pt x="337" y="345"/>
                    </a:cubicBezTo>
                    <a:cubicBezTo>
                      <a:pt x="340" y="353"/>
                      <a:pt x="340" y="365"/>
                      <a:pt x="352" y="371"/>
                    </a:cubicBezTo>
                    <a:close/>
                    <a:moveTo>
                      <a:pt x="544" y="87"/>
                    </a:moveTo>
                    <a:cubicBezTo>
                      <a:pt x="542" y="81"/>
                      <a:pt x="542" y="76"/>
                      <a:pt x="541" y="72"/>
                    </a:cubicBezTo>
                    <a:cubicBezTo>
                      <a:pt x="535" y="61"/>
                      <a:pt x="529" y="50"/>
                      <a:pt x="522" y="39"/>
                    </a:cubicBezTo>
                    <a:cubicBezTo>
                      <a:pt x="514" y="26"/>
                      <a:pt x="499" y="24"/>
                      <a:pt x="487" y="33"/>
                    </a:cubicBezTo>
                    <a:cubicBezTo>
                      <a:pt x="478" y="41"/>
                      <a:pt x="479" y="47"/>
                      <a:pt x="489" y="52"/>
                    </a:cubicBezTo>
                    <a:cubicBezTo>
                      <a:pt x="497" y="57"/>
                      <a:pt x="501" y="63"/>
                      <a:pt x="502" y="72"/>
                    </a:cubicBezTo>
                    <a:cubicBezTo>
                      <a:pt x="502" y="75"/>
                      <a:pt x="503" y="77"/>
                      <a:pt x="503" y="80"/>
                    </a:cubicBezTo>
                    <a:cubicBezTo>
                      <a:pt x="518" y="79"/>
                      <a:pt x="514" y="67"/>
                      <a:pt x="518" y="58"/>
                    </a:cubicBezTo>
                    <a:cubicBezTo>
                      <a:pt x="526" y="68"/>
                      <a:pt x="526" y="84"/>
                      <a:pt x="544" y="87"/>
                    </a:cubicBezTo>
                    <a:close/>
                    <a:moveTo>
                      <a:pt x="596" y="272"/>
                    </a:moveTo>
                    <a:cubicBezTo>
                      <a:pt x="604" y="239"/>
                      <a:pt x="581" y="218"/>
                      <a:pt x="549" y="227"/>
                    </a:cubicBezTo>
                    <a:cubicBezTo>
                      <a:pt x="552" y="233"/>
                      <a:pt x="561" y="234"/>
                      <a:pt x="560" y="243"/>
                    </a:cubicBezTo>
                    <a:cubicBezTo>
                      <a:pt x="550" y="244"/>
                      <a:pt x="540" y="245"/>
                      <a:pt x="530" y="245"/>
                    </a:cubicBezTo>
                    <a:cubicBezTo>
                      <a:pt x="540" y="258"/>
                      <a:pt x="552" y="267"/>
                      <a:pt x="567" y="274"/>
                    </a:cubicBezTo>
                    <a:cubicBezTo>
                      <a:pt x="571" y="266"/>
                      <a:pt x="575" y="259"/>
                      <a:pt x="579" y="251"/>
                    </a:cubicBezTo>
                    <a:cubicBezTo>
                      <a:pt x="588" y="254"/>
                      <a:pt x="589" y="265"/>
                      <a:pt x="596" y="272"/>
                    </a:cubicBezTo>
                    <a:close/>
                    <a:moveTo>
                      <a:pt x="197" y="116"/>
                    </a:moveTo>
                    <a:cubicBezTo>
                      <a:pt x="202" y="118"/>
                      <a:pt x="207" y="118"/>
                      <a:pt x="211" y="112"/>
                    </a:cubicBezTo>
                    <a:cubicBezTo>
                      <a:pt x="213" y="107"/>
                      <a:pt x="218" y="103"/>
                      <a:pt x="223" y="101"/>
                    </a:cubicBezTo>
                    <a:cubicBezTo>
                      <a:pt x="231" y="97"/>
                      <a:pt x="239" y="94"/>
                      <a:pt x="247" y="91"/>
                    </a:cubicBezTo>
                    <a:cubicBezTo>
                      <a:pt x="257" y="88"/>
                      <a:pt x="268" y="85"/>
                      <a:pt x="278" y="83"/>
                    </a:cubicBezTo>
                    <a:cubicBezTo>
                      <a:pt x="261" y="80"/>
                      <a:pt x="244" y="79"/>
                      <a:pt x="226" y="79"/>
                    </a:cubicBezTo>
                    <a:cubicBezTo>
                      <a:pt x="206" y="78"/>
                      <a:pt x="194" y="94"/>
                      <a:pt x="197" y="116"/>
                    </a:cubicBezTo>
                    <a:close/>
                    <a:moveTo>
                      <a:pt x="285" y="43"/>
                    </a:moveTo>
                    <a:cubicBezTo>
                      <a:pt x="285" y="44"/>
                      <a:pt x="284" y="45"/>
                      <a:pt x="283" y="46"/>
                    </a:cubicBezTo>
                    <a:cubicBezTo>
                      <a:pt x="285" y="49"/>
                      <a:pt x="287" y="52"/>
                      <a:pt x="289" y="54"/>
                    </a:cubicBezTo>
                    <a:cubicBezTo>
                      <a:pt x="307" y="67"/>
                      <a:pt x="326" y="66"/>
                      <a:pt x="345" y="60"/>
                    </a:cubicBezTo>
                    <a:cubicBezTo>
                      <a:pt x="351" y="58"/>
                      <a:pt x="356" y="53"/>
                      <a:pt x="359" y="45"/>
                    </a:cubicBezTo>
                    <a:cubicBezTo>
                      <a:pt x="333" y="45"/>
                      <a:pt x="309" y="44"/>
                      <a:pt x="285" y="43"/>
                    </a:cubicBezTo>
                    <a:close/>
                    <a:moveTo>
                      <a:pt x="65" y="412"/>
                    </a:moveTo>
                    <a:cubicBezTo>
                      <a:pt x="79" y="430"/>
                      <a:pt x="104" y="431"/>
                      <a:pt x="120" y="421"/>
                    </a:cubicBezTo>
                    <a:cubicBezTo>
                      <a:pt x="134" y="411"/>
                      <a:pt x="149" y="405"/>
                      <a:pt x="165" y="400"/>
                    </a:cubicBezTo>
                    <a:cubicBezTo>
                      <a:pt x="167" y="399"/>
                      <a:pt x="169" y="398"/>
                      <a:pt x="173" y="395"/>
                    </a:cubicBezTo>
                    <a:cubicBezTo>
                      <a:pt x="155" y="394"/>
                      <a:pt x="140" y="399"/>
                      <a:pt x="127" y="406"/>
                    </a:cubicBezTo>
                    <a:cubicBezTo>
                      <a:pt x="117" y="411"/>
                      <a:pt x="107" y="413"/>
                      <a:pt x="97" y="412"/>
                    </a:cubicBezTo>
                    <a:cubicBezTo>
                      <a:pt x="90" y="412"/>
                      <a:pt x="83" y="412"/>
                      <a:pt x="75" y="412"/>
                    </a:cubicBezTo>
                    <a:cubicBezTo>
                      <a:pt x="73" y="412"/>
                      <a:pt x="70" y="412"/>
                      <a:pt x="65" y="412"/>
                    </a:cubicBezTo>
                    <a:close/>
                    <a:moveTo>
                      <a:pt x="436" y="360"/>
                    </a:moveTo>
                    <a:cubicBezTo>
                      <a:pt x="432" y="348"/>
                      <a:pt x="426" y="342"/>
                      <a:pt x="418" y="342"/>
                    </a:cubicBezTo>
                    <a:cubicBezTo>
                      <a:pt x="407" y="341"/>
                      <a:pt x="396" y="348"/>
                      <a:pt x="393" y="357"/>
                    </a:cubicBezTo>
                    <a:cubicBezTo>
                      <a:pt x="392" y="362"/>
                      <a:pt x="391" y="367"/>
                      <a:pt x="395" y="371"/>
                    </a:cubicBezTo>
                    <a:cubicBezTo>
                      <a:pt x="399" y="376"/>
                      <a:pt x="404" y="374"/>
                      <a:pt x="409" y="372"/>
                    </a:cubicBezTo>
                    <a:cubicBezTo>
                      <a:pt x="418" y="368"/>
                      <a:pt x="426" y="364"/>
                      <a:pt x="436" y="360"/>
                    </a:cubicBezTo>
                    <a:close/>
                    <a:moveTo>
                      <a:pt x="389" y="59"/>
                    </a:moveTo>
                    <a:cubicBezTo>
                      <a:pt x="377" y="56"/>
                      <a:pt x="366" y="55"/>
                      <a:pt x="357" y="65"/>
                    </a:cubicBezTo>
                    <a:cubicBezTo>
                      <a:pt x="350" y="72"/>
                      <a:pt x="348" y="82"/>
                      <a:pt x="352" y="91"/>
                    </a:cubicBezTo>
                    <a:cubicBezTo>
                      <a:pt x="356" y="102"/>
                      <a:pt x="365" y="104"/>
                      <a:pt x="375" y="105"/>
                    </a:cubicBezTo>
                    <a:cubicBezTo>
                      <a:pt x="360" y="79"/>
                      <a:pt x="362" y="72"/>
                      <a:pt x="389" y="59"/>
                    </a:cubicBezTo>
                    <a:close/>
                    <a:moveTo>
                      <a:pt x="253" y="139"/>
                    </a:moveTo>
                    <a:cubicBezTo>
                      <a:pt x="251" y="132"/>
                      <a:pt x="248" y="129"/>
                      <a:pt x="238" y="127"/>
                    </a:cubicBezTo>
                    <a:cubicBezTo>
                      <a:pt x="223" y="124"/>
                      <a:pt x="210" y="128"/>
                      <a:pt x="198" y="138"/>
                    </a:cubicBezTo>
                    <a:cubicBezTo>
                      <a:pt x="210" y="141"/>
                      <a:pt x="243" y="142"/>
                      <a:pt x="253" y="139"/>
                    </a:cubicBezTo>
                    <a:close/>
                    <a:moveTo>
                      <a:pt x="379" y="117"/>
                    </a:moveTo>
                    <a:cubicBezTo>
                      <a:pt x="368" y="118"/>
                      <a:pt x="361" y="123"/>
                      <a:pt x="356" y="132"/>
                    </a:cubicBezTo>
                    <a:cubicBezTo>
                      <a:pt x="353" y="139"/>
                      <a:pt x="357" y="151"/>
                      <a:pt x="363" y="156"/>
                    </a:cubicBezTo>
                    <a:cubicBezTo>
                      <a:pt x="370" y="162"/>
                      <a:pt x="378" y="161"/>
                      <a:pt x="386" y="157"/>
                    </a:cubicBezTo>
                    <a:cubicBezTo>
                      <a:pt x="368" y="146"/>
                      <a:pt x="361" y="140"/>
                      <a:pt x="379" y="117"/>
                    </a:cubicBezTo>
                    <a:close/>
                    <a:moveTo>
                      <a:pt x="434" y="395"/>
                    </a:moveTo>
                    <a:cubicBezTo>
                      <a:pt x="435" y="401"/>
                      <a:pt x="436" y="405"/>
                      <a:pt x="436" y="411"/>
                    </a:cubicBezTo>
                    <a:cubicBezTo>
                      <a:pt x="431" y="409"/>
                      <a:pt x="427" y="408"/>
                      <a:pt x="424" y="407"/>
                    </a:cubicBezTo>
                    <a:cubicBezTo>
                      <a:pt x="420" y="405"/>
                      <a:pt x="416" y="402"/>
                      <a:pt x="414" y="407"/>
                    </a:cubicBezTo>
                    <a:cubicBezTo>
                      <a:pt x="412" y="410"/>
                      <a:pt x="414" y="415"/>
                      <a:pt x="416" y="418"/>
                    </a:cubicBezTo>
                    <a:cubicBezTo>
                      <a:pt x="419" y="424"/>
                      <a:pt x="426" y="426"/>
                      <a:pt x="433" y="423"/>
                    </a:cubicBezTo>
                    <a:cubicBezTo>
                      <a:pt x="442" y="420"/>
                      <a:pt x="449" y="412"/>
                      <a:pt x="449" y="407"/>
                    </a:cubicBezTo>
                    <a:cubicBezTo>
                      <a:pt x="448" y="403"/>
                      <a:pt x="446" y="400"/>
                      <a:pt x="444" y="397"/>
                    </a:cubicBezTo>
                    <a:cubicBezTo>
                      <a:pt x="442" y="396"/>
                      <a:pt x="438" y="396"/>
                      <a:pt x="434" y="395"/>
                    </a:cubicBezTo>
                    <a:close/>
                    <a:moveTo>
                      <a:pt x="486" y="136"/>
                    </a:moveTo>
                    <a:cubicBezTo>
                      <a:pt x="497" y="137"/>
                      <a:pt x="504" y="134"/>
                      <a:pt x="508" y="127"/>
                    </a:cubicBezTo>
                    <a:cubicBezTo>
                      <a:pt x="511" y="120"/>
                      <a:pt x="512" y="113"/>
                      <a:pt x="508" y="106"/>
                    </a:cubicBezTo>
                    <a:cubicBezTo>
                      <a:pt x="502" y="99"/>
                      <a:pt x="495" y="99"/>
                      <a:pt x="486" y="100"/>
                    </a:cubicBezTo>
                    <a:cubicBezTo>
                      <a:pt x="486" y="104"/>
                      <a:pt x="486" y="107"/>
                      <a:pt x="486" y="110"/>
                    </a:cubicBezTo>
                    <a:cubicBezTo>
                      <a:pt x="489" y="111"/>
                      <a:pt x="492" y="111"/>
                      <a:pt x="495" y="112"/>
                    </a:cubicBezTo>
                    <a:cubicBezTo>
                      <a:pt x="501" y="115"/>
                      <a:pt x="502" y="120"/>
                      <a:pt x="497" y="124"/>
                    </a:cubicBezTo>
                    <a:cubicBezTo>
                      <a:pt x="495" y="126"/>
                      <a:pt x="492" y="127"/>
                      <a:pt x="490" y="128"/>
                    </a:cubicBezTo>
                    <a:cubicBezTo>
                      <a:pt x="488" y="130"/>
                      <a:pt x="488" y="132"/>
                      <a:pt x="486" y="136"/>
                    </a:cubicBezTo>
                    <a:close/>
                    <a:moveTo>
                      <a:pt x="176" y="64"/>
                    </a:moveTo>
                    <a:cubicBezTo>
                      <a:pt x="175" y="65"/>
                      <a:pt x="174" y="65"/>
                      <a:pt x="173" y="65"/>
                    </a:cubicBezTo>
                    <a:cubicBezTo>
                      <a:pt x="171" y="72"/>
                      <a:pt x="169" y="80"/>
                      <a:pt x="165" y="88"/>
                    </a:cubicBezTo>
                    <a:cubicBezTo>
                      <a:pt x="162" y="96"/>
                      <a:pt x="157" y="103"/>
                      <a:pt x="153" y="111"/>
                    </a:cubicBezTo>
                    <a:cubicBezTo>
                      <a:pt x="163" y="114"/>
                      <a:pt x="167" y="114"/>
                      <a:pt x="169" y="108"/>
                    </a:cubicBezTo>
                    <a:cubicBezTo>
                      <a:pt x="175" y="97"/>
                      <a:pt x="179" y="86"/>
                      <a:pt x="179" y="74"/>
                    </a:cubicBezTo>
                    <a:cubicBezTo>
                      <a:pt x="179" y="70"/>
                      <a:pt x="177" y="67"/>
                      <a:pt x="176" y="64"/>
                    </a:cubicBezTo>
                    <a:close/>
                    <a:moveTo>
                      <a:pt x="456" y="143"/>
                    </a:moveTo>
                    <a:cubicBezTo>
                      <a:pt x="454" y="142"/>
                      <a:pt x="453" y="141"/>
                      <a:pt x="452" y="141"/>
                    </a:cubicBezTo>
                    <a:cubicBezTo>
                      <a:pt x="443" y="142"/>
                      <a:pt x="436" y="139"/>
                      <a:pt x="430" y="132"/>
                    </a:cubicBezTo>
                    <a:cubicBezTo>
                      <a:pt x="429" y="130"/>
                      <a:pt x="427" y="128"/>
                      <a:pt x="425" y="127"/>
                    </a:cubicBezTo>
                    <a:cubicBezTo>
                      <a:pt x="420" y="125"/>
                      <a:pt x="415" y="127"/>
                      <a:pt x="413" y="133"/>
                    </a:cubicBezTo>
                    <a:cubicBezTo>
                      <a:pt x="410" y="139"/>
                      <a:pt x="413" y="141"/>
                      <a:pt x="418" y="142"/>
                    </a:cubicBezTo>
                    <a:cubicBezTo>
                      <a:pt x="421" y="142"/>
                      <a:pt x="424" y="144"/>
                      <a:pt x="427" y="146"/>
                    </a:cubicBezTo>
                    <a:cubicBezTo>
                      <a:pt x="435" y="150"/>
                      <a:pt x="444" y="150"/>
                      <a:pt x="452" y="148"/>
                    </a:cubicBezTo>
                    <a:cubicBezTo>
                      <a:pt x="454" y="147"/>
                      <a:pt x="455" y="145"/>
                      <a:pt x="456" y="143"/>
                    </a:cubicBezTo>
                    <a:close/>
                    <a:moveTo>
                      <a:pt x="238" y="114"/>
                    </a:moveTo>
                    <a:cubicBezTo>
                      <a:pt x="238" y="115"/>
                      <a:pt x="238" y="116"/>
                      <a:pt x="238" y="117"/>
                    </a:cubicBezTo>
                    <a:cubicBezTo>
                      <a:pt x="239" y="117"/>
                      <a:pt x="240" y="118"/>
                      <a:pt x="241" y="118"/>
                    </a:cubicBezTo>
                    <a:cubicBezTo>
                      <a:pt x="270" y="118"/>
                      <a:pt x="300" y="119"/>
                      <a:pt x="329" y="118"/>
                    </a:cubicBezTo>
                    <a:cubicBezTo>
                      <a:pt x="330" y="118"/>
                      <a:pt x="332" y="118"/>
                      <a:pt x="333" y="117"/>
                    </a:cubicBezTo>
                    <a:cubicBezTo>
                      <a:pt x="333" y="116"/>
                      <a:pt x="333" y="116"/>
                      <a:pt x="333" y="115"/>
                    </a:cubicBezTo>
                    <a:cubicBezTo>
                      <a:pt x="301" y="114"/>
                      <a:pt x="270" y="115"/>
                      <a:pt x="238" y="114"/>
                    </a:cubicBezTo>
                    <a:close/>
                    <a:moveTo>
                      <a:pt x="394" y="126"/>
                    </a:moveTo>
                    <a:cubicBezTo>
                      <a:pt x="390" y="138"/>
                      <a:pt x="393" y="143"/>
                      <a:pt x="407" y="154"/>
                    </a:cubicBezTo>
                    <a:cubicBezTo>
                      <a:pt x="421" y="165"/>
                      <a:pt x="430" y="166"/>
                      <a:pt x="439" y="160"/>
                    </a:cubicBezTo>
                    <a:cubicBezTo>
                      <a:pt x="410" y="149"/>
                      <a:pt x="414" y="154"/>
                      <a:pt x="394" y="126"/>
                    </a:cubicBezTo>
                    <a:close/>
                    <a:moveTo>
                      <a:pt x="471" y="184"/>
                    </a:moveTo>
                    <a:cubicBezTo>
                      <a:pt x="457" y="170"/>
                      <a:pt x="442" y="167"/>
                      <a:pt x="425" y="170"/>
                    </a:cubicBezTo>
                    <a:cubicBezTo>
                      <a:pt x="417" y="172"/>
                      <a:pt x="408" y="173"/>
                      <a:pt x="404" y="182"/>
                    </a:cubicBezTo>
                    <a:cubicBezTo>
                      <a:pt x="415" y="180"/>
                      <a:pt x="426" y="177"/>
                      <a:pt x="437" y="178"/>
                    </a:cubicBezTo>
                    <a:cubicBezTo>
                      <a:pt x="448" y="178"/>
                      <a:pt x="459" y="181"/>
                      <a:pt x="471" y="184"/>
                    </a:cubicBezTo>
                    <a:close/>
                    <a:moveTo>
                      <a:pt x="559" y="335"/>
                    </a:moveTo>
                    <a:cubicBezTo>
                      <a:pt x="540" y="326"/>
                      <a:pt x="526" y="327"/>
                      <a:pt x="518" y="338"/>
                    </a:cubicBezTo>
                    <a:cubicBezTo>
                      <a:pt x="529" y="346"/>
                      <a:pt x="545" y="345"/>
                      <a:pt x="559" y="335"/>
                    </a:cubicBezTo>
                    <a:close/>
                    <a:moveTo>
                      <a:pt x="389" y="95"/>
                    </a:moveTo>
                    <a:cubicBezTo>
                      <a:pt x="393" y="105"/>
                      <a:pt x="400" y="108"/>
                      <a:pt x="406" y="104"/>
                    </a:cubicBezTo>
                    <a:cubicBezTo>
                      <a:pt x="412" y="101"/>
                      <a:pt x="415" y="89"/>
                      <a:pt x="412" y="82"/>
                    </a:cubicBezTo>
                    <a:cubicBezTo>
                      <a:pt x="409" y="75"/>
                      <a:pt x="404" y="74"/>
                      <a:pt x="394" y="79"/>
                    </a:cubicBezTo>
                    <a:cubicBezTo>
                      <a:pt x="396" y="81"/>
                      <a:pt x="398" y="82"/>
                      <a:pt x="400" y="84"/>
                    </a:cubicBezTo>
                    <a:cubicBezTo>
                      <a:pt x="402" y="86"/>
                      <a:pt x="403" y="88"/>
                      <a:pt x="403" y="91"/>
                    </a:cubicBezTo>
                    <a:cubicBezTo>
                      <a:pt x="403" y="92"/>
                      <a:pt x="400" y="94"/>
                      <a:pt x="398" y="94"/>
                    </a:cubicBezTo>
                    <a:cubicBezTo>
                      <a:pt x="395" y="95"/>
                      <a:pt x="393" y="95"/>
                      <a:pt x="389" y="95"/>
                    </a:cubicBezTo>
                    <a:close/>
                    <a:moveTo>
                      <a:pt x="219" y="365"/>
                    </a:moveTo>
                    <a:cubicBezTo>
                      <a:pt x="219" y="365"/>
                      <a:pt x="219" y="366"/>
                      <a:pt x="219" y="367"/>
                    </a:cubicBezTo>
                    <a:cubicBezTo>
                      <a:pt x="220" y="369"/>
                      <a:pt x="222" y="371"/>
                      <a:pt x="224" y="372"/>
                    </a:cubicBezTo>
                    <a:cubicBezTo>
                      <a:pt x="234" y="375"/>
                      <a:pt x="245" y="374"/>
                      <a:pt x="254" y="370"/>
                    </a:cubicBezTo>
                    <a:cubicBezTo>
                      <a:pt x="261" y="367"/>
                      <a:pt x="262" y="363"/>
                      <a:pt x="262" y="352"/>
                    </a:cubicBezTo>
                    <a:cubicBezTo>
                      <a:pt x="250" y="365"/>
                      <a:pt x="234" y="364"/>
                      <a:pt x="219" y="365"/>
                    </a:cubicBezTo>
                    <a:close/>
                    <a:moveTo>
                      <a:pt x="90" y="105"/>
                    </a:moveTo>
                    <a:cubicBezTo>
                      <a:pt x="86" y="114"/>
                      <a:pt x="82" y="124"/>
                      <a:pt x="87" y="134"/>
                    </a:cubicBezTo>
                    <a:cubicBezTo>
                      <a:pt x="89" y="139"/>
                      <a:pt x="96" y="142"/>
                      <a:pt x="100" y="140"/>
                    </a:cubicBezTo>
                    <a:cubicBezTo>
                      <a:pt x="103" y="139"/>
                      <a:pt x="104" y="134"/>
                      <a:pt x="101" y="128"/>
                    </a:cubicBezTo>
                    <a:cubicBezTo>
                      <a:pt x="98" y="120"/>
                      <a:pt x="94" y="113"/>
                      <a:pt x="90" y="105"/>
                    </a:cubicBezTo>
                    <a:close/>
                    <a:moveTo>
                      <a:pt x="552" y="273"/>
                    </a:moveTo>
                    <a:cubicBezTo>
                      <a:pt x="547" y="287"/>
                      <a:pt x="556" y="301"/>
                      <a:pt x="572" y="307"/>
                    </a:cubicBezTo>
                    <a:cubicBezTo>
                      <a:pt x="575" y="296"/>
                      <a:pt x="569" y="285"/>
                      <a:pt x="552" y="273"/>
                    </a:cubicBezTo>
                    <a:close/>
                    <a:moveTo>
                      <a:pt x="332" y="110"/>
                    </a:moveTo>
                    <a:cubicBezTo>
                      <a:pt x="332" y="108"/>
                      <a:pt x="332" y="107"/>
                      <a:pt x="332" y="106"/>
                    </a:cubicBezTo>
                    <a:cubicBezTo>
                      <a:pt x="304" y="107"/>
                      <a:pt x="275" y="104"/>
                      <a:pt x="247" y="110"/>
                    </a:cubicBezTo>
                    <a:cubicBezTo>
                      <a:pt x="276" y="110"/>
                      <a:pt x="304" y="110"/>
                      <a:pt x="332" y="110"/>
                    </a:cubicBezTo>
                    <a:close/>
                    <a:moveTo>
                      <a:pt x="502" y="228"/>
                    </a:moveTo>
                    <a:cubicBezTo>
                      <a:pt x="502" y="233"/>
                      <a:pt x="502" y="238"/>
                      <a:pt x="509" y="239"/>
                    </a:cubicBezTo>
                    <a:cubicBezTo>
                      <a:pt x="517" y="239"/>
                      <a:pt x="526" y="239"/>
                      <a:pt x="535" y="239"/>
                    </a:cubicBezTo>
                    <a:cubicBezTo>
                      <a:pt x="529" y="226"/>
                      <a:pt x="517" y="223"/>
                      <a:pt x="502" y="228"/>
                    </a:cubicBezTo>
                    <a:close/>
                    <a:moveTo>
                      <a:pt x="582" y="271"/>
                    </a:moveTo>
                    <a:cubicBezTo>
                      <a:pt x="572" y="281"/>
                      <a:pt x="573" y="298"/>
                      <a:pt x="583" y="307"/>
                    </a:cubicBezTo>
                    <a:cubicBezTo>
                      <a:pt x="591" y="296"/>
                      <a:pt x="590" y="279"/>
                      <a:pt x="582" y="271"/>
                    </a:cubicBezTo>
                    <a:close/>
                    <a:moveTo>
                      <a:pt x="624" y="126"/>
                    </a:moveTo>
                    <a:cubicBezTo>
                      <a:pt x="621" y="121"/>
                      <a:pt x="619" y="115"/>
                      <a:pt x="616" y="110"/>
                    </a:cubicBezTo>
                    <a:cubicBezTo>
                      <a:pt x="615" y="109"/>
                      <a:pt x="611" y="107"/>
                      <a:pt x="609" y="108"/>
                    </a:cubicBezTo>
                    <a:cubicBezTo>
                      <a:pt x="607" y="108"/>
                      <a:pt x="605" y="112"/>
                      <a:pt x="605" y="114"/>
                    </a:cubicBezTo>
                    <a:cubicBezTo>
                      <a:pt x="606" y="120"/>
                      <a:pt x="607" y="125"/>
                      <a:pt x="609" y="131"/>
                    </a:cubicBezTo>
                    <a:cubicBezTo>
                      <a:pt x="611" y="134"/>
                      <a:pt x="614" y="138"/>
                      <a:pt x="619" y="136"/>
                    </a:cubicBezTo>
                    <a:cubicBezTo>
                      <a:pt x="621" y="134"/>
                      <a:pt x="622" y="130"/>
                      <a:pt x="624" y="126"/>
                    </a:cubicBezTo>
                    <a:close/>
                    <a:moveTo>
                      <a:pt x="26" y="384"/>
                    </a:moveTo>
                    <a:cubicBezTo>
                      <a:pt x="25" y="390"/>
                      <a:pt x="28" y="393"/>
                      <a:pt x="33" y="395"/>
                    </a:cubicBezTo>
                    <a:cubicBezTo>
                      <a:pt x="42" y="397"/>
                      <a:pt x="51" y="394"/>
                      <a:pt x="56" y="387"/>
                    </a:cubicBezTo>
                    <a:cubicBezTo>
                      <a:pt x="61" y="381"/>
                      <a:pt x="61" y="376"/>
                      <a:pt x="56" y="370"/>
                    </a:cubicBezTo>
                    <a:cubicBezTo>
                      <a:pt x="45" y="387"/>
                      <a:pt x="45" y="387"/>
                      <a:pt x="26" y="384"/>
                    </a:cubicBezTo>
                    <a:close/>
                    <a:moveTo>
                      <a:pt x="133" y="106"/>
                    </a:moveTo>
                    <a:cubicBezTo>
                      <a:pt x="141" y="101"/>
                      <a:pt x="145" y="89"/>
                      <a:pt x="143" y="78"/>
                    </a:cubicBezTo>
                    <a:cubicBezTo>
                      <a:pt x="141" y="73"/>
                      <a:pt x="139" y="68"/>
                      <a:pt x="131" y="69"/>
                    </a:cubicBezTo>
                    <a:cubicBezTo>
                      <a:pt x="129" y="81"/>
                      <a:pt x="131" y="93"/>
                      <a:pt x="133" y="106"/>
                    </a:cubicBezTo>
                    <a:close/>
                    <a:moveTo>
                      <a:pt x="275" y="303"/>
                    </a:moveTo>
                    <a:cubicBezTo>
                      <a:pt x="278" y="310"/>
                      <a:pt x="280" y="315"/>
                      <a:pt x="282" y="319"/>
                    </a:cubicBezTo>
                    <a:cubicBezTo>
                      <a:pt x="283" y="321"/>
                      <a:pt x="285" y="322"/>
                      <a:pt x="287" y="322"/>
                    </a:cubicBezTo>
                    <a:cubicBezTo>
                      <a:pt x="293" y="323"/>
                      <a:pt x="300" y="322"/>
                      <a:pt x="307" y="322"/>
                    </a:cubicBezTo>
                    <a:cubicBezTo>
                      <a:pt x="308" y="321"/>
                      <a:pt x="308" y="320"/>
                      <a:pt x="308" y="319"/>
                    </a:cubicBezTo>
                    <a:cubicBezTo>
                      <a:pt x="300" y="310"/>
                      <a:pt x="290" y="305"/>
                      <a:pt x="275" y="303"/>
                    </a:cubicBezTo>
                    <a:close/>
                    <a:moveTo>
                      <a:pt x="258" y="146"/>
                    </a:moveTo>
                    <a:cubicBezTo>
                      <a:pt x="258" y="147"/>
                      <a:pt x="258" y="148"/>
                      <a:pt x="257" y="149"/>
                    </a:cubicBezTo>
                    <a:cubicBezTo>
                      <a:pt x="265" y="152"/>
                      <a:pt x="273" y="150"/>
                      <a:pt x="281" y="150"/>
                    </a:cubicBezTo>
                    <a:cubicBezTo>
                      <a:pt x="290" y="151"/>
                      <a:pt x="299" y="151"/>
                      <a:pt x="308" y="150"/>
                    </a:cubicBezTo>
                    <a:cubicBezTo>
                      <a:pt x="315" y="150"/>
                      <a:pt x="324" y="152"/>
                      <a:pt x="331" y="146"/>
                    </a:cubicBezTo>
                    <a:cubicBezTo>
                      <a:pt x="306" y="146"/>
                      <a:pt x="282" y="146"/>
                      <a:pt x="258" y="146"/>
                    </a:cubicBezTo>
                    <a:close/>
                    <a:moveTo>
                      <a:pt x="259" y="123"/>
                    </a:moveTo>
                    <a:cubicBezTo>
                      <a:pt x="267" y="128"/>
                      <a:pt x="275" y="126"/>
                      <a:pt x="283" y="127"/>
                    </a:cubicBezTo>
                    <a:cubicBezTo>
                      <a:pt x="292" y="127"/>
                      <a:pt x="300" y="127"/>
                      <a:pt x="309" y="127"/>
                    </a:cubicBezTo>
                    <a:cubicBezTo>
                      <a:pt x="317" y="126"/>
                      <a:pt x="325" y="129"/>
                      <a:pt x="333" y="123"/>
                    </a:cubicBezTo>
                    <a:cubicBezTo>
                      <a:pt x="308" y="122"/>
                      <a:pt x="284" y="122"/>
                      <a:pt x="259" y="123"/>
                    </a:cubicBezTo>
                    <a:close/>
                    <a:moveTo>
                      <a:pt x="109" y="367"/>
                    </a:moveTo>
                    <a:cubicBezTo>
                      <a:pt x="100" y="349"/>
                      <a:pt x="89" y="341"/>
                      <a:pt x="75" y="342"/>
                    </a:cubicBezTo>
                    <a:cubicBezTo>
                      <a:pt x="78" y="351"/>
                      <a:pt x="91" y="361"/>
                      <a:pt x="109" y="367"/>
                    </a:cubicBezTo>
                    <a:close/>
                    <a:moveTo>
                      <a:pt x="324" y="368"/>
                    </a:moveTo>
                    <a:cubicBezTo>
                      <a:pt x="323" y="363"/>
                      <a:pt x="322" y="358"/>
                      <a:pt x="321" y="353"/>
                    </a:cubicBezTo>
                    <a:cubicBezTo>
                      <a:pt x="312" y="353"/>
                      <a:pt x="305" y="353"/>
                      <a:pt x="297" y="354"/>
                    </a:cubicBezTo>
                    <a:cubicBezTo>
                      <a:pt x="303" y="367"/>
                      <a:pt x="310" y="370"/>
                      <a:pt x="324" y="368"/>
                    </a:cubicBezTo>
                    <a:close/>
                    <a:moveTo>
                      <a:pt x="378" y="188"/>
                    </a:moveTo>
                    <a:cubicBezTo>
                      <a:pt x="371" y="182"/>
                      <a:pt x="363" y="185"/>
                      <a:pt x="355" y="185"/>
                    </a:cubicBezTo>
                    <a:cubicBezTo>
                      <a:pt x="347" y="184"/>
                      <a:pt x="339" y="184"/>
                      <a:pt x="331" y="185"/>
                    </a:cubicBezTo>
                    <a:cubicBezTo>
                      <a:pt x="324" y="185"/>
                      <a:pt x="316" y="182"/>
                      <a:pt x="308" y="187"/>
                    </a:cubicBezTo>
                    <a:cubicBezTo>
                      <a:pt x="318" y="190"/>
                      <a:pt x="366" y="190"/>
                      <a:pt x="378" y="188"/>
                    </a:cubicBezTo>
                    <a:close/>
                    <a:moveTo>
                      <a:pt x="267" y="154"/>
                    </a:moveTo>
                    <a:cubicBezTo>
                      <a:pt x="275" y="159"/>
                      <a:pt x="325" y="159"/>
                      <a:pt x="335" y="154"/>
                    </a:cubicBezTo>
                    <a:cubicBezTo>
                      <a:pt x="312" y="153"/>
                      <a:pt x="290" y="153"/>
                      <a:pt x="267" y="154"/>
                    </a:cubicBezTo>
                    <a:close/>
                    <a:moveTo>
                      <a:pt x="263" y="102"/>
                    </a:moveTo>
                    <a:cubicBezTo>
                      <a:pt x="281" y="104"/>
                      <a:pt x="325" y="103"/>
                      <a:pt x="332" y="100"/>
                    </a:cubicBezTo>
                    <a:cubicBezTo>
                      <a:pt x="326" y="98"/>
                      <a:pt x="284" y="96"/>
                      <a:pt x="270" y="98"/>
                    </a:cubicBezTo>
                    <a:cubicBezTo>
                      <a:pt x="268" y="98"/>
                      <a:pt x="266" y="100"/>
                      <a:pt x="263" y="102"/>
                    </a:cubicBezTo>
                    <a:close/>
                    <a:moveTo>
                      <a:pt x="334" y="132"/>
                    </a:moveTo>
                    <a:cubicBezTo>
                      <a:pt x="325" y="128"/>
                      <a:pt x="318" y="130"/>
                      <a:pt x="311" y="129"/>
                    </a:cubicBezTo>
                    <a:cubicBezTo>
                      <a:pt x="303" y="129"/>
                      <a:pt x="295" y="129"/>
                      <a:pt x="287" y="129"/>
                    </a:cubicBezTo>
                    <a:cubicBezTo>
                      <a:pt x="280" y="130"/>
                      <a:pt x="272" y="128"/>
                      <a:pt x="263" y="132"/>
                    </a:cubicBezTo>
                    <a:cubicBezTo>
                      <a:pt x="275" y="135"/>
                      <a:pt x="323" y="135"/>
                      <a:pt x="334" y="132"/>
                    </a:cubicBezTo>
                    <a:close/>
                    <a:moveTo>
                      <a:pt x="165" y="154"/>
                    </a:moveTo>
                    <a:cubicBezTo>
                      <a:pt x="165" y="158"/>
                      <a:pt x="165" y="160"/>
                      <a:pt x="165" y="161"/>
                    </a:cubicBezTo>
                    <a:cubicBezTo>
                      <a:pt x="166" y="163"/>
                      <a:pt x="166" y="165"/>
                      <a:pt x="167" y="167"/>
                    </a:cubicBezTo>
                    <a:cubicBezTo>
                      <a:pt x="188" y="166"/>
                      <a:pt x="189" y="166"/>
                      <a:pt x="192" y="154"/>
                    </a:cubicBezTo>
                    <a:cubicBezTo>
                      <a:pt x="183" y="154"/>
                      <a:pt x="175" y="154"/>
                      <a:pt x="165" y="154"/>
                    </a:cubicBezTo>
                    <a:close/>
                    <a:moveTo>
                      <a:pt x="304" y="376"/>
                    </a:moveTo>
                    <a:cubicBezTo>
                      <a:pt x="299" y="369"/>
                      <a:pt x="295" y="363"/>
                      <a:pt x="289" y="359"/>
                    </a:cubicBezTo>
                    <a:cubicBezTo>
                      <a:pt x="286" y="358"/>
                      <a:pt x="283" y="357"/>
                      <a:pt x="280" y="357"/>
                    </a:cubicBezTo>
                    <a:cubicBezTo>
                      <a:pt x="278" y="357"/>
                      <a:pt x="275" y="360"/>
                      <a:pt x="274" y="362"/>
                    </a:cubicBezTo>
                    <a:cubicBezTo>
                      <a:pt x="274" y="364"/>
                      <a:pt x="276" y="368"/>
                      <a:pt x="278" y="369"/>
                    </a:cubicBezTo>
                    <a:cubicBezTo>
                      <a:pt x="285" y="372"/>
                      <a:pt x="293" y="376"/>
                      <a:pt x="304" y="376"/>
                    </a:cubicBezTo>
                    <a:close/>
                    <a:moveTo>
                      <a:pt x="299" y="180"/>
                    </a:moveTo>
                    <a:cubicBezTo>
                      <a:pt x="320" y="182"/>
                      <a:pt x="342" y="182"/>
                      <a:pt x="366" y="182"/>
                    </a:cubicBezTo>
                    <a:cubicBezTo>
                      <a:pt x="357" y="176"/>
                      <a:pt x="320" y="175"/>
                      <a:pt x="299" y="180"/>
                    </a:cubicBezTo>
                    <a:close/>
                    <a:moveTo>
                      <a:pt x="341" y="165"/>
                    </a:moveTo>
                    <a:cubicBezTo>
                      <a:pt x="341" y="164"/>
                      <a:pt x="341" y="163"/>
                      <a:pt x="341" y="162"/>
                    </a:cubicBezTo>
                    <a:cubicBezTo>
                      <a:pt x="334" y="162"/>
                      <a:pt x="327" y="161"/>
                      <a:pt x="320" y="161"/>
                    </a:cubicBezTo>
                    <a:cubicBezTo>
                      <a:pt x="313" y="161"/>
                      <a:pt x="305" y="161"/>
                      <a:pt x="298" y="161"/>
                    </a:cubicBezTo>
                    <a:cubicBezTo>
                      <a:pt x="291" y="162"/>
                      <a:pt x="284" y="159"/>
                      <a:pt x="276" y="165"/>
                    </a:cubicBezTo>
                    <a:cubicBezTo>
                      <a:pt x="299" y="165"/>
                      <a:pt x="320" y="165"/>
                      <a:pt x="341" y="165"/>
                    </a:cubicBezTo>
                    <a:close/>
                    <a:moveTo>
                      <a:pt x="566" y="321"/>
                    </a:moveTo>
                    <a:cubicBezTo>
                      <a:pt x="562" y="305"/>
                      <a:pt x="557" y="300"/>
                      <a:pt x="544" y="298"/>
                    </a:cubicBezTo>
                    <a:cubicBezTo>
                      <a:pt x="545" y="313"/>
                      <a:pt x="553" y="320"/>
                      <a:pt x="566" y="321"/>
                    </a:cubicBezTo>
                    <a:close/>
                    <a:moveTo>
                      <a:pt x="353" y="171"/>
                    </a:moveTo>
                    <a:cubicBezTo>
                      <a:pt x="338" y="168"/>
                      <a:pt x="297" y="169"/>
                      <a:pt x="289" y="171"/>
                    </a:cubicBezTo>
                    <a:cubicBezTo>
                      <a:pt x="298" y="174"/>
                      <a:pt x="340" y="175"/>
                      <a:pt x="353" y="171"/>
                    </a:cubicBezTo>
                    <a:close/>
                    <a:moveTo>
                      <a:pt x="446" y="278"/>
                    </a:moveTo>
                    <a:cubicBezTo>
                      <a:pt x="451" y="278"/>
                      <a:pt x="456" y="274"/>
                      <a:pt x="456" y="269"/>
                    </a:cubicBezTo>
                    <a:cubicBezTo>
                      <a:pt x="456" y="264"/>
                      <a:pt x="452" y="260"/>
                      <a:pt x="447" y="259"/>
                    </a:cubicBezTo>
                    <a:cubicBezTo>
                      <a:pt x="442" y="259"/>
                      <a:pt x="437" y="263"/>
                      <a:pt x="437" y="269"/>
                    </a:cubicBezTo>
                    <a:cubicBezTo>
                      <a:pt x="437" y="274"/>
                      <a:pt x="441" y="278"/>
                      <a:pt x="446" y="278"/>
                    </a:cubicBezTo>
                    <a:close/>
                    <a:moveTo>
                      <a:pt x="386" y="341"/>
                    </a:moveTo>
                    <a:cubicBezTo>
                      <a:pt x="399" y="342"/>
                      <a:pt x="413" y="333"/>
                      <a:pt x="417" y="320"/>
                    </a:cubicBezTo>
                    <a:cubicBezTo>
                      <a:pt x="403" y="322"/>
                      <a:pt x="394" y="330"/>
                      <a:pt x="386" y="341"/>
                    </a:cubicBezTo>
                    <a:close/>
                    <a:moveTo>
                      <a:pt x="670" y="247"/>
                    </a:moveTo>
                    <a:cubicBezTo>
                      <a:pt x="662" y="232"/>
                      <a:pt x="653" y="227"/>
                      <a:pt x="640" y="232"/>
                    </a:cubicBezTo>
                    <a:cubicBezTo>
                      <a:pt x="648" y="242"/>
                      <a:pt x="657" y="246"/>
                      <a:pt x="670" y="247"/>
                    </a:cubicBezTo>
                    <a:close/>
                    <a:moveTo>
                      <a:pt x="275" y="94"/>
                    </a:moveTo>
                    <a:cubicBezTo>
                      <a:pt x="295" y="97"/>
                      <a:pt x="324" y="96"/>
                      <a:pt x="330" y="92"/>
                    </a:cubicBezTo>
                    <a:cubicBezTo>
                      <a:pt x="320" y="89"/>
                      <a:pt x="285" y="90"/>
                      <a:pt x="275" y="94"/>
                    </a:cubicBezTo>
                    <a:close/>
                    <a:moveTo>
                      <a:pt x="115" y="114"/>
                    </a:moveTo>
                    <a:cubicBezTo>
                      <a:pt x="125" y="100"/>
                      <a:pt x="120" y="86"/>
                      <a:pt x="105" y="82"/>
                    </a:cubicBezTo>
                    <a:cubicBezTo>
                      <a:pt x="108" y="93"/>
                      <a:pt x="111" y="103"/>
                      <a:pt x="115" y="114"/>
                    </a:cubicBezTo>
                    <a:close/>
                    <a:moveTo>
                      <a:pt x="633" y="189"/>
                    </a:moveTo>
                    <a:cubicBezTo>
                      <a:pt x="641" y="183"/>
                      <a:pt x="644" y="175"/>
                      <a:pt x="642" y="168"/>
                    </a:cubicBezTo>
                    <a:cubicBezTo>
                      <a:pt x="640" y="164"/>
                      <a:pt x="637" y="163"/>
                      <a:pt x="633" y="166"/>
                    </a:cubicBezTo>
                    <a:cubicBezTo>
                      <a:pt x="628" y="171"/>
                      <a:pt x="627" y="181"/>
                      <a:pt x="633" y="189"/>
                    </a:cubicBezTo>
                    <a:close/>
                    <a:moveTo>
                      <a:pt x="584" y="171"/>
                    </a:moveTo>
                    <a:cubicBezTo>
                      <a:pt x="590" y="182"/>
                      <a:pt x="597" y="185"/>
                      <a:pt x="607" y="180"/>
                    </a:cubicBezTo>
                    <a:cubicBezTo>
                      <a:pt x="603" y="168"/>
                      <a:pt x="594" y="165"/>
                      <a:pt x="584" y="171"/>
                    </a:cubicBezTo>
                    <a:close/>
                    <a:moveTo>
                      <a:pt x="173" y="130"/>
                    </a:moveTo>
                    <a:cubicBezTo>
                      <a:pt x="174" y="140"/>
                      <a:pt x="178" y="144"/>
                      <a:pt x="183" y="141"/>
                    </a:cubicBezTo>
                    <a:cubicBezTo>
                      <a:pt x="189" y="137"/>
                      <a:pt x="195" y="132"/>
                      <a:pt x="201" y="128"/>
                    </a:cubicBezTo>
                    <a:cubicBezTo>
                      <a:pt x="202" y="127"/>
                      <a:pt x="202" y="125"/>
                      <a:pt x="203" y="120"/>
                    </a:cubicBezTo>
                    <a:cubicBezTo>
                      <a:pt x="193" y="131"/>
                      <a:pt x="183" y="130"/>
                      <a:pt x="173" y="130"/>
                    </a:cubicBezTo>
                    <a:close/>
                    <a:moveTo>
                      <a:pt x="66" y="323"/>
                    </a:moveTo>
                    <a:cubicBezTo>
                      <a:pt x="71" y="323"/>
                      <a:pt x="75" y="320"/>
                      <a:pt x="75" y="316"/>
                    </a:cubicBezTo>
                    <a:cubicBezTo>
                      <a:pt x="76" y="311"/>
                      <a:pt x="71" y="307"/>
                      <a:pt x="66" y="307"/>
                    </a:cubicBezTo>
                    <a:cubicBezTo>
                      <a:pt x="62" y="307"/>
                      <a:pt x="58" y="309"/>
                      <a:pt x="57" y="315"/>
                    </a:cubicBezTo>
                    <a:cubicBezTo>
                      <a:pt x="57" y="319"/>
                      <a:pt x="61" y="323"/>
                      <a:pt x="66" y="323"/>
                    </a:cubicBezTo>
                    <a:close/>
                    <a:moveTo>
                      <a:pt x="327" y="201"/>
                    </a:moveTo>
                    <a:cubicBezTo>
                      <a:pt x="339" y="207"/>
                      <a:pt x="370" y="207"/>
                      <a:pt x="379" y="201"/>
                    </a:cubicBezTo>
                    <a:cubicBezTo>
                      <a:pt x="362" y="201"/>
                      <a:pt x="345" y="201"/>
                      <a:pt x="327" y="201"/>
                    </a:cubicBezTo>
                    <a:close/>
                    <a:moveTo>
                      <a:pt x="135" y="135"/>
                    </a:moveTo>
                    <a:cubicBezTo>
                      <a:pt x="136" y="147"/>
                      <a:pt x="143" y="151"/>
                      <a:pt x="153" y="144"/>
                    </a:cubicBezTo>
                    <a:cubicBezTo>
                      <a:pt x="149" y="137"/>
                      <a:pt x="145" y="131"/>
                      <a:pt x="135" y="135"/>
                    </a:cubicBezTo>
                    <a:close/>
                    <a:moveTo>
                      <a:pt x="98" y="339"/>
                    </a:moveTo>
                    <a:cubicBezTo>
                      <a:pt x="104" y="348"/>
                      <a:pt x="116" y="352"/>
                      <a:pt x="124" y="348"/>
                    </a:cubicBezTo>
                    <a:cubicBezTo>
                      <a:pt x="117" y="342"/>
                      <a:pt x="108" y="339"/>
                      <a:pt x="98" y="339"/>
                    </a:cubicBezTo>
                    <a:close/>
                    <a:moveTo>
                      <a:pt x="332" y="140"/>
                    </a:moveTo>
                    <a:cubicBezTo>
                      <a:pt x="316" y="136"/>
                      <a:pt x="268" y="137"/>
                      <a:pt x="261" y="141"/>
                    </a:cubicBezTo>
                    <a:cubicBezTo>
                      <a:pt x="273" y="143"/>
                      <a:pt x="322" y="143"/>
                      <a:pt x="332" y="140"/>
                    </a:cubicBezTo>
                    <a:close/>
                    <a:moveTo>
                      <a:pt x="263" y="338"/>
                    </a:moveTo>
                    <a:cubicBezTo>
                      <a:pt x="266" y="338"/>
                      <a:pt x="270" y="336"/>
                      <a:pt x="270" y="331"/>
                    </a:cubicBezTo>
                    <a:cubicBezTo>
                      <a:pt x="270" y="327"/>
                      <a:pt x="267" y="324"/>
                      <a:pt x="263" y="324"/>
                    </a:cubicBezTo>
                    <a:cubicBezTo>
                      <a:pt x="259" y="323"/>
                      <a:pt x="256" y="326"/>
                      <a:pt x="255" y="330"/>
                    </a:cubicBezTo>
                    <a:cubicBezTo>
                      <a:pt x="254" y="334"/>
                      <a:pt x="258" y="338"/>
                      <a:pt x="263" y="338"/>
                    </a:cubicBezTo>
                    <a:close/>
                    <a:moveTo>
                      <a:pt x="186" y="96"/>
                    </a:moveTo>
                    <a:cubicBezTo>
                      <a:pt x="181" y="106"/>
                      <a:pt x="175" y="112"/>
                      <a:pt x="173" y="123"/>
                    </a:cubicBezTo>
                    <a:cubicBezTo>
                      <a:pt x="182" y="118"/>
                      <a:pt x="186" y="111"/>
                      <a:pt x="190" y="104"/>
                    </a:cubicBezTo>
                    <a:cubicBezTo>
                      <a:pt x="190" y="103"/>
                      <a:pt x="188" y="100"/>
                      <a:pt x="186" y="96"/>
                    </a:cubicBezTo>
                    <a:close/>
                    <a:moveTo>
                      <a:pt x="56" y="342"/>
                    </a:moveTo>
                    <a:cubicBezTo>
                      <a:pt x="53" y="347"/>
                      <a:pt x="50" y="350"/>
                      <a:pt x="50" y="353"/>
                    </a:cubicBezTo>
                    <a:cubicBezTo>
                      <a:pt x="50" y="355"/>
                      <a:pt x="54" y="358"/>
                      <a:pt x="57" y="358"/>
                    </a:cubicBezTo>
                    <a:cubicBezTo>
                      <a:pt x="61" y="359"/>
                      <a:pt x="65" y="354"/>
                      <a:pt x="64" y="351"/>
                    </a:cubicBezTo>
                    <a:cubicBezTo>
                      <a:pt x="63" y="348"/>
                      <a:pt x="60" y="346"/>
                      <a:pt x="56" y="342"/>
                    </a:cubicBezTo>
                    <a:close/>
                    <a:moveTo>
                      <a:pt x="223" y="300"/>
                    </a:moveTo>
                    <a:cubicBezTo>
                      <a:pt x="212" y="294"/>
                      <a:pt x="207" y="294"/>
                      <a:pt x="200" y="301"/>
                    </a:cubicBezTo>
                    <a:cubicBezTo>
                      <a:pt x="208" y="306"/>
                      <a:pt x="215" y="306"/>
                      <a:pt x="223" y="300"/>
                    </a:cubicBezTo>
                    <a:close/>
                    <a:moveTo>
                      <a:pt x="320" y="194"/>
                    </a:moveTo>
                    <a:cubicBezTo>
                      <a:pt x="329" y="198"/>
                      <a:pt x="374" y="198"/>
                      <a:pt x="384" y="194"/>
                    </a:cubicBezTo>
                    <a:cubicBezTo>
                      <a:pt x="361" y="194"/>
                      <a:pt x="341" y="194"/>
                      <a:pt x="320" y="194"/>
                    </a:cubicBezTo>
                    <a:close/>
                    <a:moveTo>
                      <a:pt x="265" y="231"/>
                    </a:moveTo>
                    <a:cubicBezTo>
                      <a:pt x="263" y="230"/>
                      <a:pt x="260" y="228"/>
                      <a:pt x="257" y="227"/>
                    </a:cubicBezTo>
                    <a:cubicBezTo>
                      <a:pt x="254" y="227"/>
                      <a:pt x="250" y="229"/>
                      <a:pt x="251" y="234"/>
                    </a:cubicBezTo>
                    <a:cubicBezTo>
                      <a:pt x="251" y="236"/>
                      <a:pt x="255" y="238"/>
                      <a:pt x="258" y="239"/>
                    </a:cubicBezTo>
                    <a:cubicBezTo>
                      <a:pt x="261" y="240"/>
                      <a:pt x="264" y="238"/>
                      <a:pt x="265" y="231"/>
                    </a:cubicBezTo>
                    <a:close/>
                    <a:moveTo>
                      <a:pt x="81" y="284"/>
                    </a:moveTo>
                    <a:cubicBezTo>
                      <a:pt x="78" y="288"/>
                      <a:pt x="75" y="291"/>
                      <a:pt x="75" y="293"/>
                    </a:cubicBezTo>
                    <a:cubicBezTo>
                      <a:pt x="75" y="295"/>
                      <a:pt x="79" y="298"/>
                      <a:pt x="81" y="299"/>
                    </a:cubicBezTo>
                    <a:cubicBezTo>
                      <a:pt x="85" y="299"/>
                      <a:pt x="89" y="297"/>
                      <a:pt x="89" y="293"/>
                    </a:cubicBezTo>
                    <a:cubicBezTo>
                      <a:pt x="88" y="291"/>
                      <a:pt x="85" y="288"/>
                      <a:pt x="81" y="284"/>
                    </a:cubicBezTo>
                    <a:close/>
                    <a:moveTo>
                      <a:pt x="29" y="347"/>
                    </a:moveTo>
                    <a:cubicBezTo>
                      <a:pt x="33" y="343"/>
                      <a:pt x="34" y="341"/>
                      <a:pt x="36" y="339"/>
                    </a:cubicBezTo>
                    <a:cubicBezTo>
                      <a:pt x="34" y="337"/>
                      <a:pt x="32" y="335"/>
                      <a:pt x="29" y="334"/>
                    </a:cubicBezTo>
                    <a:cubicBezTo>
                      <a:pt x="27" y="334"/>
                      <a:pt x="24" y="337"/>
                      <a:pt x="24" y="339"/>
                    </a:cubicBezTo>
                    <a:cubicBezTo>
                      <a:pt x="24" y="341"/>
                      <a:pt x="27" y="343"/>
                      <a:pt x="29" y="347"/>
                    </a:cubicBezTo>
                    <a:close/>
                    <a:moveTo>
                      <a:pt x="306" y="78"/>
                    </a:moveTo>
                    <a:cubicBezTo>
                      <a:pt x="312" y="78"/>
                      <a:pt x="319" y="78"/>
                      <a:pt x="326" y="78"/>
                    </a:cubicBezTo>
                    <a:cubicBezTo>
                      <a:pt x="319" y="73"/>
                      <a:pt x="312" y="73"/>
                      <a:pt x="306" y="78"/>
                    </a:cubicBezTo>
                    <a:close/>
                    <a:moveTo>
                      <a:pt x="327" y="86"/>
                    </a:moveTo>
                    <a:cubicBezTo>
                      <a:pt x="327" y="85"/>
                      <a:pt x="327" y="84"/>
                      <a:pt x="327" y="83"/>
                    </a:cubicBezTo>
                    <a:cubicBezTo>
                      <a:pt x="315" y="83"/>
                      <a:pt x="303" y="82"/>
                      <a:pt x="291" y="84"/>
                    </a:cubicBezTo>
                    <a:cubicBezTo>
                      <a:pt x="291" y="84"/>
                      <a:pt x="291" y="85"/>
                      <a:pt x="291" y="86"/>
                    </a:cubicBezTo>
                    <a:cubicBezTo>
                      <a:pt x="303" y="86"/>
                      <a:pt x="315" y="86"/>
                      <a:pt x="327" y="86"/>
                    </a:cubicBezTo>
                    <a:close/>
                    <a:moveTo>
                      <a:pt x="350" y="210"/>
                    </a:moveTo>
                    <a:cubicBezTo>
                      <a:pt x="346" y="209"/>
                      <a:pt x="341" y="207"/>
                      <a:pt x="338" y="212"/>
                    </a:cubicBezTo>
                    <a:cubicBezTo>
                      <a:pt x="342" y="212"/>
                      <a:pt x="346" y="211"/>
                      <a:pt x="350" y="2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346448" y="699518"/>
            <a:ext cx="3788030" cy="1207598"/>
            <a:chOff x="4201985" y="2825201"/>
            <a:chExt cx="3788030" cy="1207598"/>
          </a:xfrm>
        </p:grpSpPr>
        <p:sp>
          <p:nvSpPr>
            <p:cNvPr id="3" name="文本框 72"/>
            <p:cNvSpPr txBox="1"/>
            <p:nvPr/>
          </p:nvSpPr>
          <p:spPr>
            <a:xfrm>
              <a:off x="4201985" y="2825201"/>
              <a:ext cx="3788030" cy="76944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400" dirty="0">
                  <a:solidFill>
                    <a:srgbClr val="FFEFC1"/>
                  </a:solidFill>
                  <a:cs typeface="+mn-ea"/>
                  <a:sym typeface="+mn-lt"/>
                </a:rPr>
                <a:t>压岁钱</a:t>
              </a:r>
            </a:p>
          </p:txBody>
        </p:sp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1887" y="3613697"/>
              <a:ext cx="764696" cy="419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文本框 72"/>
            <p:cNvSpPr txBox="1"/>
            <p:nvPr/>
          </p:nvSpPr>
          <p:spPr>
            <a:xfrm>
              <a:off x="4201985" y="3511001"/>
              <a:ext cx="3788030" cy="33855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solidFill>
                    <a:srgbClr val="FFEFC1"/>
                  </a:solidFill>
                  <a:cs typeface="+mn-ea"/>
                  <a:sym typeface="+mn-lt"/>
                </a:rPr>
                <a:t>YA  SUI  QIAN </a:t>
              </a:r>
              <a:endParaRPr lang="zh-CN" altLang="en-US" sz="1600" dirty="0">
                <a:solidFill>
                  <a:srgbClr val="FFEFC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289006" y="2168477"/>
            <a:ext cx="4531348" cy="2977173"/>
            <a:chOff x="3830326" y="1940414"/>
            <a:chExt cx="4531348" cy="2977173"/>
          </a:xfrm>
        </p:grpSpPr>
        <p:sp>
          <p:nvSpPr>
            <p:cNvPr id="7" name="TextBox 9"/>
            <p:cNvSpPr txBox="1"/>
            <p:nvPr/>
          </p:nvSpPr>
          <p:spPr>
            <a:xfrm>
              <a:off x="3830326" y="2055265"/>
              <a:ext cx="4531348" cy="286232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rgbClr val="FFEFC1"/>
                  </a:solidFill>
                  <a:cs typeface="+mn-ea"/>
                  <a:sym typeface="+mn-lt"/>
                </a:rPr>
                <a:t>压岁钱，汉族年俗，寓意辟邪驱鬼，保佑平安。压岁钱最初的用意是镇恶驱邪。因为人们认为小孩容易受鬼祟的侵害，所以用压岁钱压祟驱邪，帮助小孩平安过年，祝愿小孩在新的一年健康吉利、平平安安。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3931940" y="1940414"/>
              <a:ext cx="558800" cy="45719"/>
            </a:xfrm>
            <a:prstGeom prst="rect">
              <a:avLst/>
            </a:prstGeom>
            <a:solidFill>
              <a:srgbClr val="FFEF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0" name="椭圆 9"/>
          <p:cNvSpPr/>
          <p:nvPr/>
        </p:nvSpPr>
        <p:spPr>
          <a:xfrm>
            <a:off x="6896696" y="2144401"/>
            <a:ext cx="3600000" cy="36000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EF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346448" y="842022"/>
            <a:ext cx="3788030" cy="1207598"/>
            <a:chOff x="4201985" y="2825201"/>
            <a:chExt cx="3788030" cy="1207598"/>
          </a:xfrm>
        </p:grpSpPr>
        <p:sp>
          <p:nvSpPr>
            <p:cNvPr id="3" name="文本框 72"/>
            <p:cNvSpPr txBox="1"/>
            <p:nvPr/>
          </p:nvSpPr>
          <p:spPr>
            <a:xfrm>
              <a:off x="4201985" y="2825201"/>
              <a:ext cx="3788030" cy="76944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400" dirty="0">
                  <a:solidFill>
                    <a:srgbClr val="FFEFC1"/>
                  </a:solidFill>
                  <a:cs typeface="+mn-ea"/>
                  <a:sym typeface="+mn-lt"/>
                </a:rPr>
                <a:t>闹元宵</a:t>
              </a:r>
            </a:p>
          </p:txBody>
        </p:sp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6582" y="3613697"/>
              <a:ext cx="764696" cy="419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文本框 72"/>
            <p:cNvSpPr txBox="1"/>
            <p:nvPr/>
          </p:nvSpPr>
          <p:spPr>
            <a:xfrm>
              <a:off x="4201985" y="3511001"/>
              <a:ext cx="3788030" cy="33855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solidFill>
                    <a:srgbClr val="FFEFC1"/>
                  </a:solidFill>
                  <a:cs typeface="+mn-ea"/>
                  <a:sym typeface="+mn-lt"/>
                </a:rPr>
                <a:t>NAO  YUAN  XIAO </a:t>
              </a:r>
              <a:endParaRPr lang="zh-CN" altLang="en-US" sz="1600" dirty="0">
                <a:solidFill>
                  <a:srgbClr val="FFEFC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223381" y="2390892"/>
            <a:ext cx="5541374" cy="2939286"/>
            <a:chOff x="3325313" y="1959357"/>
            <a:chExt cx="5541374" cy="2939286"/>
          </a:xfrm>
        </p:grpSpPr>
        <p:sp>
          <p:nvSpPr>
            <p:cNvPr id="7" name="TextBox 9"/>
            <p:cNvSpPr txBox="1"/>
            <p:nvPr/>
          </p:nvSpPr>
          <p:spPr>
            <a:xfrm>
              <a:off x="3325313" y="2036321"/>
              <a:ext cx="5541374" cy="286232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rgbClr val="FFEFC1"/>
                  </a:solidFill>
                  <a:cs typeface="+mn-ea"/>
                  <a:sym typeface="+mn-lt"/>
                </a:rPr>
                <a:t>闹元宵是古老的汉族节日民俗活动。起源于汉代。正月是农历的元月，古人称夜为“宵”，所以称正月十五为元宵节。正月十五日是一年中第一个月圆之夜，也是一元复始，大地回春的夜晚，人们对此加以庆祝，也是庆贺新春的延续。元宵节又称为“上元节”。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3395444" y="1959357"/>
              <a:ext cx="558800" cy="45719"/>
            </a:xfrm>
            <a:prstGeom prst="rect">
              <a:avLst/>
            </a:prstGeom>
            <a:solidFill>
              <a:srgbClr val="FFEF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0" name="菱形 9"/>
          <p:cNvSpPr/>
          <p:nvPr/>
        </p:nvSpPr>
        <p:spPr>
          <a:xfrm>
            <a:off x="7216980" y="2049620"/>
            <a:ext cx="3621808" cy="3621808"/>
          </a:xfrm>
          <a:prstGeom prst="diamond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EF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ikkhx5b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618</Words>
  <Application>Microsoft Office PowerPoint</Application>
  <PresentationFormat>宽屏</PresentationFormat>
  <Paragraphs>29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阿里巴巴普惠体 R</vt:lpstr>
      <vt:lpstr>安景臣毛笔行书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2022-03-09T02:33:59Z</dcterms:created>
  <dcterms:modified xsi:type="dcterms:W3CDTF">2023-01-10T06:08:32Z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0F090B0B791B4CF3B7F0C76B6A6A0FFA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