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5" r:id="rId2"/>
    <p:sldId id="366" r:id="rId3"/>
    <p:sldId id="325" r:id="rId4"/>
    <p:sldId id="369" r:id="rId5"/>
    <p:sldId id="371" r:id="rId6"/>
    <p:sldId id="372" r:id="rId7"/>
    <p:sldId id="358" r:id="rId8"/>
    <p:sldId id="315" r:id="rId9"/>
    <p:sldId id="312" r:id="rId10"/>
    <p:sldId id="335" r:id="rId11"/>
    <p:sldId id="360" r:id="rId12"/>
    <p:sldId id="374" r:id="rId13"/>
    <p:sldId id="373" r:id="rId14"/>
    <p:sldId id="367" r:id="rId15"/>
    <p:sldId id="309" r:id="rId16"/>
    <p:sldId id="311" r:id="rId17"/>
    <p:sldId id="310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0FA"/>
    <a:srgbClr val="FFFFFF"/>
    <a:srgbClr val="E9F6DC"/>
    <a:srgbClr val="F5F1ED"/>
    <a:srgbClr val="006FE2"/>
    <a:srgbClr val="6F92DB"/>
    <a:srgbClr val="FCB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4109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20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C5BF71F-E92F-47F0-95F3-A01396412F8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38F8BEDB-CF1D-4CF7-8FB6-C68E9067D57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9255E6-4FFD-450C-8E48-B27CC173DE0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A1E8E41F-7AB6-4FB6-81F4-00547BC803D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0EEB52E-1F67-43D5-9B41-AAEE00879380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485DF43-8C5B-44EB-A237-1F6DE24AF89B}" type="slidenum">
              <a:rPr lang="zh-CN" altLang="en-US">
                <a:ea typeface="宋体" panose="02010600030101010101" pitchFamily="2" charset="-122"/>
              </a:rPr>
              <a:t>11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035B388-B4B9-4C61-B279-46679B8FBA5D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6D0CD17-182D-4121-B8C5-5118BDA52A53}" type="slidenum">
              <a:rPr lang="zh-CN" altLang="en-US">
                <a:ea typeface="宋体" panose="02010600030101010101" pitchFamily="2" charset="-122"/>
              </a:rPr>
              <a:t>14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1CF12B8-9814-4363-AB42-4340019FE10F}" type="slidenum">
              <a:rPr lang="zh-CN" altLang="en-US">
                <a:ea typeface="宋体" panose="02010600030101010101" pitchFamily="2" charset="-122"/>
              </a:rPr>
              <a:t>15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203512A-5BF1-4F9D-8674-224E438D4519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3B72DE3-1E76-4D15-921C-62E0BF00FA68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A7FAA01-A8F9-42CA-839B-008A645D81C3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1D4BFB2-8740-42B0-A8FE-9DAA07D25AC0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879CFCA-DFD6-49C5-81FE-75C09BE1D213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E41F-7AB6-4FB6-81F4-00547BC803D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3D06FE4-583B-4947-AF6A-34B7542643E7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08866BC-1950-4DA4-962B-D590CECFDC33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8AD98E0-8E00-4A5C-B312-424D0778E54F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3225"/>
            <a:ext cx="2057400" cy="5722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3225"/>
            <a:ext cx="6019800" cy="5722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D14D504-0100-41FB-A283-ACB48233B91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D26887E-3707-4A45-985D-D790C089F8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 txBox="1"/>
          <p:nvPr userDrawn="1"/>
        </p:nvSpPr>
        <p:spPr bwMode="auto">
          <a:xfrm>
            <a:off x="468313" y="280988"/>
            <a:ext cx="72723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i="1" dirty="0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Practice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Times New Roman" panose="02020603050405020304" pitchFamily="18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3225"/>
            <a:ext cx="8229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Times New Roman" panose="02020603050405020304" pitchFamily="18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Times New Roman" panose="02020603050405020304" pitchFamily="18" charset="0"/>
              </a:rPr>
              <a:t>第二级</a:t>
            </a:r>
          </a:p>
          <a:p>
            <a:pPr lvl="2"/>
            <a:r>
              <a:rPr lang="zh-CN" altLang="en-US" smtClean="0">
                <a:sym typeface="Times New Roman" panose="02020603050405020304" pitchFamily="18" charset="0"/>
              </a:rPr>
              <a:t>第三级</a:t>
            </a:r>
          </a:p>
          <a:p>
            <a:pPr lvl="3"/>
            <a:r>
              <a:rPr lang="zh-CN" altLang="en-US" smtClean="0">
                <a:sym typeface="Times New Roman" panose="02020603050405020304" pitchFamily="18" charset="0"/>
              </a:rPr>
              <a:t>第四级</a:t>
            </a:r>
          </a:p>
          <a:p>
            <a:pPr lvl="4"/>
            <a:r>
              <a:rPr lang="zh-CN" altLang="en-US" smtClean="0">
                <a:sym typeface="Times New Roman" panose="02020603050405020304" pitchFamily="18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342900" indent="-34290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742950" indent="-28575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143000" indent="-22860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600200" indent="-22860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2057400" indent="-22860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face_128k.mp3" TargetMode="External"/><Relationship Id="rId1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face_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mouth_128k.mp3" TargetMode="External"/><Relationship Id="rId1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mouth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Lesson13Let&#8217;schantanddo&#24405;&#38899;.MP3" TargetMode="External"/><Relationship Id="rId1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Lesson13Let&#8217;schantanddo&#24405;&#38899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hyperlink" Target="Lesson15__Let&#8217;s__sing&#35838;&#25991;&#21160;&#30011;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Lesson14Justtalk&#35838;&#25991;&#21160;&#30011;.SWF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&#21477;4_128k.mp3" TargetMode="External"/><Relationship Id="rId13" Type="http://schemas.openxmlformats.org/officeDocument/2006/relationships/image" Target="../media/image5.png"/><Relationship Id="rId3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&#21477;2_128k.mp3" TargetMode="External"/><Relationship Id="rId7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&#21477;4_128k.mp3" TargetMode="External"/><Relationship Id="rId12" Type="http://schemas.openxmlformats.org/officeDocument/2006/relationships/image" Target="../media/image9.png"/><Relationship Id="rId2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&#21477;1_128k.mp3" TargetMode="External"/><Relationship Id="rId1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&#21477;1_128k.mp3" TargetMode="External"/><Relationship Id="rId6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&#21477;3_128k.mp3" TargetMode="External"/><Relationship Id="rId11" Type="http://schemas.openxmlformats.org/officeDocument/2006/relationships/image" Target="../media/image12.png"/><Relationship Id="rId5" Type="http://schemas.microsoft.com/office/2007/relationships/media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&#21477;3_128k.mp3" TargetMode="External"/><Relationship Id="rId10" Type="http://schemas.openxmlformats.org/officeDocument/2006/relationships/notesSlide" Target="../notesSlides/notesSlide7.xml"/><Relationship Id="rId4" Type="http://schemas.openxmlformats.org/officeDocument/2006/relationships/audio" Target="file:///E:\&#20154;&#25945;&#26032;&#29256;3&#19978;\&#12304;&#32039;&#24613;&#12305;2016.06.27&#23567;&#23398;&#33521;&#35821;&#20154;&#25945;&#26032;&#29256;3&#19978;&#36164;&#28304;&#31574;&#21010;&#21333;-&#37101;&#20122;&#30007;&#65288;&#26032;&#22686;19&#26465;&#65292;&#20449;&#24687;&#20462;&#25913;6&#26465;&#65292;&#19979;&#32447;&#21024;&#38500;1&#26465;&#65289;\Unit3%20Look%20at%20my%20nose\Lesson14%20&#25945;&#23398;&#35838;&#20214;\&#21477;2_128k.mp3" TargetMode="External"/><Relationship Id="rId9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 bwMode="auto">
          <a:xfrm>
            <a:off x="362000" y="2492896"/>
            <a:ext cx="836295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zh-C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Unit3 Look at my nose.</a:t>
            </a:r>
            <a:endParaRPr lang="zh-CN" alt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4"/>
          <p:cNvSpPr txBox="1"/>
          <p:nvPr/>
        </p:nvSpPr>
        <p:spPr>
          <a:xfrm>
            <a:off x="2444502" y="980728"/>
            <a:ext cx="4162425" cy="1212850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imes New Roman" panose="02020603050405020304" pitchFamily="18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imes New Roman" panose="02020603050405020304" pitchFamily="18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imes New Roman" panose="02020603050405020304" pitchFamily="18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imes New Roman" panose="02020603050405020304" pitchFamily="18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zh-CN" altLang="en-US" dirty="0" smtClean="0"/>
              <a:t>人教</a:t>
            </a:r>
            <a:r>
              <a:rPr lang="zh-CN" altLang="en-US" dirty="0"/>
              <a:t>精通</a:t>
            </a:r>
            <a:r>
              <a:rPr lang="zh-CN" altLang="en-US" dirty="0" smtClean="0"/>
              <a:t>版三年级上册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37344" y="544522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87488" y="4835525"/>
            <a:ext cx="63484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Li Yan has a ____ face.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845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219700" y="1916113"/>
            <a:ext cx="2627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8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face </a:t>
            </a:r>
            <a:endParaRPr kumimoji="1" lang="zh-CN" altLang="en-US" sz="80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5847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1314450"/>
            <a:ext cx="27320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fac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13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75200" y="4835525"/>
            <a:ext cx="14938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small</a:t>
            </a:r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159375" y="2133600"/>
            <a:ext cx="286861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mouth </a:t>
            </a:r>
            <a:endParaRPr kumimoji="1" lang="zh-CN" altLang="en-US" sz="66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7894" name="图片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913" y="1193800"/>
            <a:ext cx="28082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11300" y="4835525"/>
            <a:ext cx="6307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Peter has a ___ mouth.</a:t>
            </a:r>
            <a:endParaRPr lang="zh-CN" altLang="en-US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mouth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95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64088" y="4835525"/>
            <a:ext cx="977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big</a:t>
            </a:r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1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97768" y="1133785"/>
            <a:ext cx="415049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What’s missing?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9941" name="组合 4"/>
          <p:cNvGrpSpPr/>
          <p:nvPr/>
        </p:nvGrpSpPr>
        <p:grpSpPr bwMode="auto">
          <a:xfrm>
            <a:off x="749300" y="989013"/>
            <a:ext cx="1933575" cy="923925"/>
            <a:chOff x="749294" y="1052736"/>
            <a:chExt cx="1933159" cy="923910"/>
          </a:xfrm>
        </p:grpSpPr>
        <p:sp>
          <p:nvSpPr>
            <p:cNvPr id="6" name="椭圆 5"/>
            <p:cNvSpPr/>
            <p:nvPr/>
          </p:nvSpPr>
          <p:spPr>
            <a:xfrm>
              <a:off x="749294" y="1052736"/>
              <a:ext cx="1933159" cy="92391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50" name="矩形 6"/>
            <p:cNvSpPr>
              <a:spLocks noChangeArrowheads="1"/>
            </p:cNvSpPr>
            <p:nvPr/>
          </p:nvSpPr>
          <p:spPr bwMode="auto">
            <a:xfrm>
              <a:off x="866922" y="1215275"/>
              <a:ext cx="16979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1F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Game1</a:t>
              </a:r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椭圆 8"/>
          <p:cNvSpPr/>
          <p:nvPr/>
        </p:nvSpPr>
        <p:spPr bwMode="auto">
          <a:xfrm>
            <a:off x="2605088" y="2393950"/>
            <a:ext cx="3957637" cy="3289300"/>
          </a:xfrm>
          <a:prstGeom prst="ellipse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弦形 9"/>
          <p:cNvSpPr/>
          <p:nvPr/>
        </p:nvSpPr>
        <p:spPr bwMode="auto">
          <a:xfrm rot="4393405">
            <a:off x="2549525" y="2241550"/>
            <a:ext cx="1068388" cy="1131888"/>
          </a:xfrm>
          <a:prstGeom prst="chor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D0D0D"/>
              </a:solidFill>
            </a:endParaRPr>
          </a:p>
        </p:txBody>
      </p:sp>
      <p:sp>
        <p:nvSpPr>
          <p:cNvPr id="11" name="弦形 10"/>
          <p:cNvSpPr/>
          <p:nvPr/>
        </p:nvSpPr>
        <p:spPr bwMode="auto">
          <a:xfrm rot="8740746">
            <a:off x="5484813" y="2185988"/>
            <a:ext cx="1050925" cy="1150937"/>
          </a:xfrm>
          <a:prstGeom prst="chord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D0D0D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rot="2110910">
            <a:off x="3414713" y="3035300"/>
            <a:ext cx="727075" cy="131603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D0D0D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rot="18952873">
            <a:off x="5105400" y="3024188"/>
            <a:ext cx="727075" cy="131603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D0D0D"/>
              </a:solidFill>
            </a:endParaRPr>
          </a:p>
        </p:txBody>
      </p:sp>
      <p:sp>
        <p:nvSpPr>
          <p:cNvPr id="14" name="心形 13"/>
          <p:cNvSpPr/>
          <p:nvPr/>
        </p:nvSpPr>
        <p:spPr>
          <a:xfrm>
            <a:off x="4351338" y="4146550"/>
            <a:ext cx="566737" cy="411163"/>
          </a:xfrm>
          <a:prstGeom prst="hear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D0D0D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303713" y="4765675"/>
            <a:ext cx="728662" cy="411163"/>
          </a:xfrm>
          <a:prstGeom prst="ellipse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1988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1813" y="2176463"/>
            <a:ext cx="14573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14900" y="2235200"/>
            <a:ext cx="1473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4863" y="2217738"/>
            <a:ext cx="16097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33700" y="2301875"/>
            <a:ext cx="14097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889755" y="1086285"/>
            <a:ext cx="33425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I say you do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1993" name="组合 13"/>
          <p:cNvGrpSpPr/>
          <p:nvPr/>
        </p:nvGrpSpPr>
        <p:grpSpPr bwMode="auto">
          <a:xfrm>
            <a:off x="749300" y="930275"/>
            <a:ext cx="1933575" cy="923925"/>
            <a:chOff x="749294" y="1052736"/>
            <a:chExt cx="1933159" cy="923910"/>
          </a:xfrm>
        </p:grpSpPr>
        <p:sp>
          <p:nvSpPr>
            <p:cNvPr id="11" name="椭圆 10"/>
            <p:cNvSpPr/>
            <p:nvPr/>
          </p:nvSpPr>
          <p:spPr>
            <a:xfrm>
              <a:off x="749294" y="1052736"/>
              <a:ext cx="1933159" cy="92391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999" name="矩形 12"/>
            <p:cNvSpPr>
              <a:spLocks noChangeArrowheads="1"/>
            </p:cNvSpPr>
            <p:nvPr/>
          </p:nvSpPr>
          <p:spPr bwMode="auto">
            <a:xfrm>
              <a:off x="866922" y="1215275"/>
              <a:ext cx="16979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1F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Game2</a:t>
              </a:r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994" name="组合 23"/>
          <p:cNvGrpSpPr/>
          <p:nvPr/>
        </p:nvGrpSpPr>
        <p:grpSpPr bwMode="auto">
          <a:xfrm>
            <a:off x="1022350" y="4221163"/>
            <a:ext cx="7005638" cy="1008062"/>
            <a:chOff x="1021656" y="4437112"/>
            <a:chExt cx="7006727" cy="1008112"/>
          </a:xfrm>
        </p:grpSpPr>
        <p:sp>
          <p:nvSpPr>
            <p:cNvPr id="23" name="云形标注 22"/>
            <p:cNvSpPr/>
            <p:nvPr/>
          </p:nvSpPr>
          <p:spPr>
            <a:xfrm>
              <a:off x="1021656" y="4437112"/>
              <a:ext cx="7006727" cy="1008112"/>
            </a:xfrm>
            <a:prstGeom prst="cloudCallout">
              <a:avLst>
                <a:gd name="adj1" fmla="val 37801"/>
                <a:gd name="adj2" fmla="val 6379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997" name="矩形 15"/>
            <p:cNvSpPr>
              <a:spLocks noChangeArrowheads="1"/>
            </p:cNvSpPr>
            <p:nvPr/>
          </p:nvSpPr>
          <p:spPr bwMode="auto">
            <a:xfrm>
              <a:off x="1722866" y="4640778"/>
              <a:ext cx="572945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</a:rPr>
                <a:t>Face, face, touch your face…</a:t>
              </a:r>
              <a:endParaRPr lang="zh-CN" altLang="en-US" sz="1200"/>
            </a:p>
          </p:txBody>
        </p:sp>
      </p:grpSp>
      <p:pic>
        <p:nvPicPr>
          <p:cNvPr id="41995" name="图片 1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56438" y="5229225"/>
            <a:ext cx="11874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组合 15"/>
          <p:cNvGrpSpPr/>
          <p:nvPr/>
        </p:nvGrpSpPr>
        <p:grpSpPr bwMode="auto">
          <a:xfrm>
            <a:off x="755650" y="1125538"/>
            <a:ext cx="7656513" cy="5280025"/>
            <a:chOff x="611560" y="1124744"/>
            <a:chExt cx="7561981" cy="5221696"/>
          </a:xfrm>
        </p:grpSpPr>
        <p:grpSp>
          <p:nvGrpSpPr>
            <p:cNvPr id="43017" name="组合 12"/>
            <p:cNvGrpSpPr/>
            <p:nvPr/>
          </p:nvGrpSpPr>
          <p:grpSpPr bwMode="auto">
            <a:xfrm>
              <a:off x="611560" y="1124744"/>
              <a:ext cx="7561981" cy="5221696"/>
              <a:chOff x="611560" y="764704"/>
              <a:chExt cx="7561981" cy="5221696"/>
            </a:xfrm>
          </p:grpSpPr>
          <p:grpSp>
            <p:nvGrpSpPr>
              <p:cNvPr id="43020" name="组合 8"/>
              <p:cNvGrpSpPr/>
              <p:nvPr/>
            </p:nvGrpSpPr>
            <p:grpSpPr bwMode="auto">
              <a:xfrm>
                <a:off x="827584" y="764704"/>
                <a:ext cx="7345957" cy="5221696"/>
                <a:chOff x="827584" y="764704"/>
                <a:chExt cx="7345957" cy="5221696"/>
              </a:xfrm>
            </p:grpSpPr>
            <p:pic>
              <p:nvPicPr>
                <p:cNvPr id="43022" name="图片 3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04875" y="895350"/>
                  <a:ext cx="7191375" cy="5067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" name="流程图: 过程 4"/>
                <p:cNvSpPr/>
                <p:nvPr/>
              </p:nvSpPr>
              <p:spPr>
                <a:xfrm>
                  <a:off x="827930" y="764704"/>
                  <a:ext cx="3450948" cy="935698"/>
                </a:xfrm>
                <a:prstGeom prst="flowChartProces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" name="流程图: 过程 5"/>
                <p:cNvSpPr/>
                <p:nvPr/>
              </p:nvSpPr>
              <p:spPr>
                <a:xfrm>
                  <a:off x="3132742" y="871461"/>
                  <a:ext cx="1865801" cy="373651"/>
                </a:xfrm>
                <a:prstGeom prst="flowChartProces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" name="流程图: 过程 6"/>
                <p:cNvSpPr/>
                <p:nvPr/>
              </p:nvSpPr>
              <p:spPr>
                <a:xfrm>
                  <a:off x="827930" y="1694122"/>
                  <a:ext cx="359050" cy="739452"/>
                </a:xfrm>
                <a:prstGeom prst="flowChartProces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" name="流程图: 过程 7"/>
                <p:cNvSpPr/>
                <p:nvPr/>
              </p:nvSpPr>
              <p:spPr>
                <a:xfrm>
                  <a:off x="7308060" y="5430633"/>
                  <a:ext cx="865481" cy="555767"/>
                </a:xfrm>
                <a:prstGeom prst="flowChartProces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0" name="圆角矩形标注 9"/>
              <p:cNvSpPr/>
              <p:nvPr/>
            </p:nvSpPr>
            <p:spPr>
              <a:xfrm>
                <a:off x="611560" y="1700402"/>
                <a:ext cx="3424293" cy="786551"/>
              </a:xfrm>
              <a:prstGeom prst="wedgeRoundRectCallout">
                <a:avLst>
                  <a:gd name="adj1" fmla="val -23260"/>
                  <a:gd name="adj2" fmla="val 70049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400" kern="1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Arial" panose="020B0604020202020204" pitchFamily="34" charset="0"/>
                  </a:rPr>
                  <a:t>Draw a face, a nose, two eyes and a mouth.</a:t>
                </a:r>
                <a:endParaRPr lang="zh-CN" alt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流程图: 过程 13"/>
            <p:cNvSpPr/>
            <p:nvPr/>
          </p:nvSpPr>
          <p:spPr>
            <a:xfrm>
              <a:off x="863992" y="6070127"/>
              <a:ext cx="216370" cy="259043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流程图: 过程 14"/>
            <p:cNvSpPr/>
            <p:nvPr/>
          </p:nvSpPr>
          <p:spPr>
            <a:xfrm>
              <a:off x="939252" y="6289921"/>
              <a:ext cx="359049" cy="4395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3011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3013" name="组合 1"/>
          <p:cNvGrpSpPr/>
          <p:nvPr/>
        </p:nvGrpSpPr>
        <p:grpSpPr bwMode="auto">
          <a:xfrm>
            <a:off x="787400" y="669925"/>
            <a:ext cx="2268538" cy="1042988"/>
            <a:chOff x="788006" y="734784"/>
            <a:chExt cx="2268337" cy="1042004"/>
          </a:xfrm>
        </p:grpSpPr>
        <p:pic>
          <p:nvPicPr>
            <p:cNvPr id="43015" name="图片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788006" y="734784"/>
              <a:ext cx="2268337" cy="104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1475333" y="868008"/>
              <a:ext cx="1107977" cy="645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zh-CN" sz="36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endParaRPr lang="zh-CN" altLang="en-US" sz="40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056344" y="792888"/>
            <a:ext cx="25683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Let’s play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235575" y="5238750"/>
            <a:ext cx="1657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mouth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8250" y="200818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标题 4"/>
          <p:cNvSpPr>
            <a:spLocks noGrp="1"/>
          </p:cNvSpPr>
          <p:nvPr>
            <p:ph type="title"/>
          </p:nvPr>
        </p:nvSpPr>
        <p:spPr bwMode="auto">
          <a:xfrm>
            <a:off x="1562100" y="774700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14400" y="1566863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5062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8" y="623888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矩形 8"/>
          <p:cNvSpPr>
            <a:spLocks noChangeArrowheads="1"/>
          </p:cNvSpPr>
          <p:nvPr/>
        </p:nvSpPr>
        <p:spPr bwMode="auto">
          <a:xfrm>
            <a:off x="1693863" y="2060575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本课学习的身体部位类的单词有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5064" name="Text Box 2"/>
          <p:cNvSpPr txBox="1">
            <a:spLocks noChangeArrowheads="1"/>
          </p:cNvSpPr>
          <p:nvPr/>
        </p:nvSpPr>
        <p:spPr bwMode="auto">
          <a:xfrm>
            <a:off x="2138363" y="5246688"/>
            <a:ext cx="1252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face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270500" y="5319713"/>
            <a:ext cx="1841500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887538" y="5319713"/>
            <a:ext cx="1860550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5067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91125" y="2838450"/>
            <a:ext cx="18684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22463" y="2947988"/>
            <a:ext cx="1887537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0443" y="2495129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标题 4"/>
          <p:cNvSpPr>
            <a:spLocks noGrp="1"/>
          </p:cNvSpPr>
          <p:nvPr>
            <p:ph type="title"/>
          </p:nvPr>
        </p:nvSpPr>
        <p:spPr bwMode="auto">
          <a:xfrm>
            <a:off x="1213643" y="909216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37381" y="1772816"/>
            <a:ext cx="7058025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109" name="矩形 8"/>
          <p:cNvSpPr>
            <a:spLocks noChangeArrowheads="1"/>
          </p:cNvSpPr>
          <p:nvPr/>
        </p:nvSpPr>
        <p:spPr bwMode="auto">
          <a:xfrm>
            <a:off x="1574006" y="2530054"/>
            <a:ext cx="55530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如何问候别人并做相关回答呢？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74006" y="3461916"/>
            <a:ext cx="5856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—Hello! How are you?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74006" y="4490616"/>
            <a:ext cx="4373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—Fine, thank you.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36188" y="1969541"/>
            <a:ext cx="80327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画一个你喜欢的动物头像，并用英文标出它的各个身体部位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Lesson15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48130" name="标题 4"/>
          <p:cNvSpPr>
            <a:spLocks noGrp="1"/>
          </p:cNvSpPr>
          <p:nvPr>
            <p:ph type="title"/>
          </p:nvPr>
        </p:nvSpPr>
        <p:spPr bwMode="auto">
          <a:xfrm>
            <a:off x="682238" y="632297"/>
            <a:ext cx="7886700" cy="9085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769829" y="608176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1585253" y="2968826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2592894" y="4257129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2938969" y="4257129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535682" y="4931817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854770" y="4931817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167507" y="4931817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60869" y="1556792"/>
            <a:ext cx="8321675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814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776081" y="5477917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60663" y="2082800"/>
            <a:ext cx="3671887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5"/>
          <p:cNvSpPr txBox="1">
            <a:spLocks noChangeArrowheads="1"/>
          </p:cNvSpPr>
          <p:nvPr/>
        </p:nvSpPr>
        <p:spPr bwMode="auto">
          <a:xfrm>
            <a:off x="1222375" y="122238"/>
            <a:ext cx="1195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47478" y="639856"/>
            <a:ext cx="48125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Let’s chant and do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52425" y="1581150"/>
            <a:ext cx="2698750" cy="792163"/>
          </a:xfrm>
          <a:prstGeom prst="wedgeRoundRectCallout">
            <a:avLst>
              <a:gd name="adj1" fmla="val 40678"/>
              <a:gd name="adj2" fmla="val 74252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Nose, nose.</a:t>
            </a:r>
          </a:p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Touch your nose.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270625" y="1581150"/>
            <a:ext cx="2482850" cy="792163"/>
          </a:xfrm>
          <a:prstGeom prst="wedgeRoundRectCallout">
            <a:avLst>
              <a:gd name="adj1" fmla="val -41159"/>
              <a:gd name="adj2" fmla="val 73608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Nose, nose.</a:t>
            </a:r>
          </a:p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Touch my nose.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39738" y="3992563"/>
            <a:ext cx="2547937" cy="793750"/>
          </a:xfrm>
          <a:prstGeom prst="wedgeRoundRectCallout">
            <a:avLst>
              <a:gd name="adj1" fmla="val 44639"/>
              <a:gd name="adj2" fmla="val 69758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Eye, eye.</a:t>
            </a:r>
          </a:p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Touch your eye.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6216650" y="3994150"/>
            <a:ext cx="2536825" cy="792163"/>
          </a:xfrm>
          <a:prstGeom prst="wedgeRoundRectCallout">
            <a:avLst>
              <a:gd name="adj1" fmla="val -48101"/>
              <a:gd name="adj2" fmla="val 69110"/>
              <a:gd name="adj3" fmla="val 16667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Eye, eye.</a:t>
            </a:r>
          </a:p>
          <a:p>
            <a:pPr algn="ctr">
              <a:defRPr/>
            </a:pPr>
            <a:r>
              <a:rPr lang="en-US" altLang="zh-CN" sz="24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Touch my eye.</a:t>
            </a:r>
            <a:endParaRPr lang="zh-CN" altLang="en-US" sz="2400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Lesson13Let’schantanddo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61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60113" y="1487165"/>
            <a:ext cx="6403989" cy="48221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2531" name="标题 1"/>
          <p:cNvSpPr txBox="1"/>
          <p:nvPr/>
        </p:nvSpPr>
        <p:spPr bwMode="auto">
          <a:xfrm>
            <a:off x="3492500" y="766440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532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5087615"/>
            <a:ext cx="10096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文本框 5"/>
          <p:cNvSpPr txBox="1">
            <a:spLocks noChangeArrowheads="1"/>
          </p:cNvSpPr>
          <p:nvPr/>
        </p:nvSpPr>
        <p:spPr bwMode="auto">
          <a:xfrm>
            <a:off x="1250950" y="109538"/>
            <a:ext cx="1214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3" y="1193800"/>
            <a:ext cx="82169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5"/>
          <p:cNvGrpSpPr/>
          <p:nvPr/>
        </p:nvGrpSpPr>
        <p:grpSpPr bwMode="auto">
          <a:xfrm>
            <a:off x="250825" y="1169988"/>
            <a:ext cx="4465638" cy="1146175"/>
            <a:chOff x="2685734" y="1316001"/>
            <a:chExt cx="4464505" cy="1146132"/>
          </a:xfrm>
        </p:grpSpPr>
        <p:sp>
          <p:nvSpPr>
            <p:cNvPr id="8" name="云形标注 7"/>
            <p:cNvSpPr/>
            <p:nvPr/>
          </p:nvSpPr>
          <p:spPr>
            <a:xfrm>
              <a:off x="2685734" y="1316001"/>
              <a:ext cx="4464505" cy="1146132"/>
            </a:xfrm>
            <a:prstGeom prst="cloudCallout">
              <a:avLst>
                <a:gd name="adj1" fmla="val 4013"/>
                <a:gd name="adj2" fmla="val 82105"/>
              </a:avLst>
            </a:prstGeom>
            <a:solidFill>
              <a:srgbClr val="E9F6DC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87" name="矩形 2"/>
            <p:cNvSpPr>
              <a:spLocks noChangeArrowheads="1"/>
            </p:cNvSpPr>
            <p:nvPr/>
          </p:nvSpPr>
          <p:spPr bwMode="auto">
            <a:xfrm>
              <a:off x="2886167" y="1580441"/>
              <a:ext cx="4059133" cy="584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Hello! How are you?</a:t>
              </a: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4654550" y="1460500"/>
            <a:ext cx="4251325" cy="1123950"/>
            <a:chOff x="4570348" y="1671643"/>
            <a:chExt cx="4250124" cy="1123230"/>
          </a:xfrm>
        </p:grpSpPr>
        <p:sp>
          <p:nvSpPr>
            <p:cNvPr id="11" name="云形标注 10"/>
            <p:cNvSpPr/>
            <p:nvPr/>
          </p:nvSpPr>
          <p:spPr bwMode="auto">
            <a:xfrm>
              <a:off x="4570348" y="1671643"/>
              <a:ext cx="4250124" cy="1123230"/>
            </a:xfrm>
            <a:prstGeom prst="cloudCallout">
              <a:avLst>
                <a:gd name="adj1" fmla="val -11618"/>
                <a:gd name="adj2" fmla="val 72912"/>
              </a:avLst>
            </a:prstGeom>
            <a:solidFill>
              <a:srgbClr val="DAF0FA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85" name="矩形 2"/>
            <p:cNvSpPr>
              <a:spLocks noChangeArrowheads="1"/>
            </p:cNvSpPr>
            <p:nvPr/>
          </p:nvSpPr>
          <p:spPr bwMode="auto">
            <a:xfrm>
              <a:off x="5021166" y="1940870"/>
              <a:ext cx="32944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Fine, thank you.</a:t>
              </a:r>
            </a:p>
          </p:txBody>
        </p:sp>
      </p:grpSp>
      <p:sp>
        <p:nvSpPr>
          <p:cNvPr id="24583" name="标题 1"/>
          <p:cNvSpPr txBox="1"/>
          <p:nvPr/>
        </p:nvSpPr>
        <p:spPr bwMode="auto">
          <a:xfrm>
            <a:off x="2963068" y="713713"/>
            <a:ext cx="33829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27238" y="2427288"/>
            <a:ext cx="48974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269875" y="1249363"/>
            <a:ext cx="4546600" cy="1116012"/>
            <a:chOff x="313479" y="1339717"/>
            <a:chExt cx="4546553" cy="1115468"/>
          </a:xfrm>
        </p:grpSpPr>
        <p:sp>
          <p:nvSpPr>
            <p:cNvPr id="2" name="椭圆形标注 1"/>
            <p:cNvSpPr/>
            <p:nvPr/>
          </p:nvSpPr>
          <p:spPr>
            <a:xfrm>
              <a:off x="313479" y="1339717"/>
              <a:ext cx="4546553" cy="1115468"/>
            </a:xfrm>
            <a:prstGeom prst="wedgeEllipseCallout">
              <a:avLst>
                <a:gd name="adj1" fmla="val 34017"/>
                <a:gd name="adj2" fmla="val 9443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635" name="矩形 2"/>
            <p:cNvSpPr>
              <a:spLocks noChangeArrowheads="1"/>
            </p:cNvSpPr>
            <p:nvPr/>
          </p:nvSpPr>
          <p:spPr bwMode="auto">
            <a:xfrm>
              <a:off x="451953" y="1602922"/>
              <a:ext cx="40591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Hello! How are you?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816475" y="1655763"/>
            <a:ext cx="4111625" cy="1050925"/>
            <a:chOff x="4755006" y="1514129"/>
            <a:chExt cx="4111653" cy="1050776"/>
          </a:xfrm>
        </p:grpSpPr>
        <p:sp>
          <p:nvSpPr>
            <p:cNvPr id="21" name="椭圆形标注 20"/>
            <p:cNvSpPr/>
            <p:nvPr/>
          </p:nvSpPr>
          <p:spPr>
            <a:xfrm>
              <a:off x="4755006" y="1514129"/>
              <a:ext cx="4079903" cy="1050776"/>
            </a:xfrm>
            <a:prstGeom prst="wedgeEllipseCallout">
              <a:avLst>
                <a:gd name="adj1" fmla="val -15080"/>
                <a:gd name="adj2" fmla="val 7681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633" name="矩形 2"/>
            <p:cNvSpPr>
              <a:spLocks noChangeArrowheads="1"/>
            </p:cNvSpPr>
            <p:nvPr/>
          </p:nvSpPr>
          <p:spPr bwMode="auto">
            <a:xfrm>
              <a:off x="4797916" y="1758274"/>
              <a:ext cx="40687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I’m fine. Thank you.</a:t>
              </a:r>
            </a:p>
          </p:txBody>
        </p:sp>
      </p:grpSp>
      <p:sp>
        <p:nvSpPr>
          <p:cNvPr id="26631" name="标题 1"/>
          <p:cNvSpPr txBox="1"/>
          <p:nvPr/>
        </p:nvSpPr>
        <p:spPr bwMode="auto">
          <a:xfrm>
            <a:off x="3325813" y="644525"/>
            <a:ext cx="33829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257175" y="1244600"/>
            <a:ext cx="4183063" cy="1116013"/>
            <a:chOff x="313479" y="1339717"/>
            <a:chExt cx="4182731" cy="1115468"/>
          </a:xfrm>
        </p:grpSpPr>
        <p:sp>
          <p:nvSpPr>
            <p:cNvPr id="2" name="椭圆形标注 1"/>
            <p:cNvSpPr/>
            <p:nvPr/>
          </p:nvSpPr>
          <p:spPr>
            <a:xfrm>
              <a:off x="313479" y="1339717"/>
              <a:ext cx="4182731" cy="1115468"/>
            </a:xfrm>
            <a:prstGeom prst="wedgeEllipseCallout">
              <a:avLst>
                <a:gd name="adj1" fmla="val 13689"/>
                <a:gd name="adj2" fmla="val 74211"/>
              </a:avLst>
            </a:prstGeom>
            <a:solidFill>
              <a:schemeClr val="bg2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683" name="矩形 2"/>
            <p:cNvSpPr>
              <a:spLocks noChangeArrowheads="1"/>
            </p:cNvSpPr>
            <p:nvPr/>
          </p:nvSpPr>
          <p:spPr bwMode="auto">
            <a:xfrm>
              <a:off x="619607" y="1626672"/>
              <a:ext cx="350929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 Hi! How are you?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500563" y="1412875"/>
            <a:ext cx="4371975" cy="1050925"/>
            <a:chOff x="4476894" y="1514129"/>
            <a:chExt cx="4372191" cy="1050776"/>
          </a:xfrm>
        </p:grpSpPr>
        <p:sp>
          <p:nvSpPr>
            <p:cNvPr id="21" name="椭圆形标注 20"/>
            <p:cNvSpPr/>
            <p:nvPr/>
          </p:nvSpPr>
          <p:spPr>
            <a:xfrm>
              <a:off x="4476894" y="1514129"/>
              <a:ext cx="4357902" cy="1050776"/>
            </a:xfrm>
            <a:prstGeom prst="wedgeEllipseCallout">
              <a:avLst>
                <a:gd name="adj1" fmla="val -18659"/>
                <a:gd name="adj2" fmla="val 6777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681" name="矩形 2"/>
            <p:cNvSpPr>
              <a:spLocks noChangeArrowheads="1"/>
            </p:cNvSpPr>
            <p:nvPr/>
          </p:nvSpPr>
          <p:spPr bwMode="auto">
            <a:xfrm>
              <a:off x="4644088" y="1759004"/>
              <a:ext cx="42049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 am fine. Thank you.</a:t>
              </a:r>
            </a:p>
          </p:txBody>
        </p:sp>
      </p:grpSp>
      <p:sp>
        <p:nvSpPr>
          <p:cNvPr id="28678" name="标题 1"/>
          <p:cNvSpPr txBox="1"/>
          <p:nvPr/>
        </p:nvSpPr>
        <p:spPr bwMode="auto">
          <a:xfrm>
            <a:off x="3492500" y="406400"/>
            <a:ext cx="33829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8679" name="图片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687638"/>
            <a:ext cx="467995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8872" y="1287462"/>
            <a:ext cx="5436799" cy="5140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73538" y="2822575"/>
            <a:ext cx="838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标题 1"/>
          <p:cNvSpPr txBox="1"/>
          <p:nvPr/>
        </p:nvSpPr>
        <p:spPr bwMode="auto">
          <a:xfrm>
            <a:off x="3568700" y="368300"/>
            <a:ext cx="28749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167"/>
          <p:cNvSpPr>
            <a:spLocks noChangeArrowheads="1"/>
          </p:cNvSpPr>
          <p:nvPr/>
        </p:nvSpPr>
        <p:spPr bwMode="auto">
          <a:xfrm>
            <a:off x="2428875" y="762000"/>
            <a:ext cx="43037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kumimoji="1"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猜一猜他们都说了什么呢？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1050" y="722313"/>
            <a:ext cx="508952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1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49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57175" y="2997200"/>
            <a:ext cx="2154238" cy="863600"/>
          </a:xfrm>
          <a:prstGeom prst="wedgeRoundRectCallout">
            <a:avLst>
              <a:gd name="adj1" fmla="val 63700"/>
              <a:gd name="adj2" fmla="val 28875"/>
              <a:gd name="adj3" fmla="val 16667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 at my face!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50825" y="1341438"/>
            <a:ext cx="2794000" cy="939800"/>
          </a:xfrm>
          <a:prstGeom prst="wedgeRoundRectCallout">
            <a:avLst>
              <a:gd name="adj1" fmla="val 37959"/>
              <a:gd name="adj2" fmla="val 73144"/>
              <a:gd name="adj3" fmla="val 16667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Hello! How are you?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483350" y="2973388"/>
            <a:ext cx="2408238" cy="887412"/>
          </a:xfrm>
          <a:prstGeom prst="wedgeRoundRectCallout">
            <a:avLst>
              <a:gd name="adj1" fmla="val -44252"/>
              <a:gd name="adj2" fmla="val 75549"/>
              <a:gd name="adj3" fmla="val 16667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Fine, thank you.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635375" y="3284538"/>
            <a:ext cx="2224088" cy="920750"/>
          </a:xfrm>
          <a:prstGeom prst="wedgeRoundRectCallout">
            <a:avLst>
              <a:gd name="adj1" fmla="val 14710"/>
              <a:gd name="adj2" fmla="val 77815"/>
              <a:gd name="adj3" fmla="val 16667"/>
            </a:avLst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Oh, he has a big face.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292350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887788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884613"/>
            <a:ext cx="547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4252913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3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3814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3815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381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博士帽">
      <a:majorFont>
        <a:latin typeface="微软雅黑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358</Words>
  <Application>Microsoft Office PowerPoint</Application>
  <PresentationFormat>全屏显示(4:3)</PresentationFormat>
  <Paragraphs>92</Paragraphs>
  <Slides>17</Slides>
  <Notes>14</Notes>
  <HiddenSlides>0</HiddenSlides>
  <MMClips>7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MingLiU_HKSCS-ExtB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2023-01-16T20:07:59Z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3E25BE12D7CF4E74A6A7FC1CE1604B5A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