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56" r:id="rId3"/>
    <p:sldId id="258" r:id="rId4"/>
    <p:sldId id="257" r:id="rId5"/>
    <p:sldId id="259" r:id="rId6"/>
    <p:sldId id="27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568F6-F2CF-45A7-A323-5929E7ECEEC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105C4-786F-46B5-B3DF-61F58E2EE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05C4-786F-46B5-B3DF-61F58E2EE1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207D-850C-412E-909B-FCAF355D358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58E9-262C-4BD3-A761-2D55C4D029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84FE-3D4C-4B23-BB18-434866B3A7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18C6-23E8-446C-A7B7-282B357547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2B0E-4743-4302-85C5-56ADD4640C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CA89-D374-49BA-A6B1-C5EA67403C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C3A0-5144-4CD1-A85D-8292D8F6D5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BB649-CBD9-43C0-A620-D18658A2D5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489D-52CD-4E4E-826E-BE67590096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AE77-978A-41DE-8418-5A65B25ADA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6712-4420-43FF-B198-FB3AA99E76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47F8-8042-4D42-AC95-FFFC175FCA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2FA0-937E-4702-A480-48079C596F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D16B-DD7F-40C6-A33F-5139614824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E0F6-0F11-4655-B4B5-8615743038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93ED-28A5-4AC5-BC3D-D9408BC9C5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C659-4842-44E6-A3BB-9611942335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6738-B460-4C16-A386-252A27F188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C412-FF6B-4AB0-8803-64B9FB2ECD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1F2E-DDFC-48E6-88F2-BA059CAA8A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863-95D5-4D55-ACDE-A5E2759CA6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0AA5-13B9-4D01-A9F8-69E27F9CED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1DF8C1-A89B-46F2-A61F-1BD6A68262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874F36-0DDF-4CBB-90E3-A2B22AF8666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3" descr="1-131104212F02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8100" y="0"/>
            <a:ext cx="9290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170080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/>
              <a:t>We will go by train.</a:t>
            </a:r>
            <a:endParaRPr lang="zh-CN" altLang="en-US" sz="6000" b="1" dirty="0"/>
          </a:p>
        </p:txBody>
      </p:sp>
      <p:sp>
        <p:nvSpPr>
          <p:cNvPr id="8" name="矩形 7"/>
          <p:cNvSpPr/>
          <p:nvPr/>
        </p:nvSpPr>
        <p:spPr>
          <a:xfrm>
            <a:off x="-22498" y="5805264"/>
            <a:ext cx="916649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3" descr="1-131104212F02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标题 1"/>
          <p:cNvSpPr>
            <a:spLocks noGrp="1"/>
          </p:cNvSpPr>
          <p:nvPr>
            <p:ph type="ctrTitle"/>
          </p:nvPr>
        </p:nvSpPr>
        <p:spPr>
          <a:xfrm>
            <a:off x="0" y="692150"/>
            <a:ext cx="8388350" cy="1223963"/>
          </a:xfrm>
        </p:spPr>
        <p:txBody>
          <a:bodyPr/>
          <a:lstStyle/>
          <a:p>
            <a:r>
              <a:rPr lang="en-US" altLang="zh-CN" dirty="0" smtClean="0"/>
              <a:t>Key phrases:</a:t>
            </a:r>
            <a:endParaRPr lang="zh-CN" altLang="en-US" dirty="0" smtClean="0"/>
          </a:p>
        </p:txBody>
      </p:sp>
      <p:sp>
        <p:nvSpPr>
          <p:cNvPr id="4" name="标题 1"/>
          <p:cNvSpPr txBox="1"/>
          <p:nvPr/>
        </p:nvSpPr>
        <p:spPr>
          <a:xfrm>
            <a:off x="179388" y="1773238"/>
            <a:ext cx="8388350" cy="1223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zh-CN" alt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077" name="矩形 7"/>
          <p:cNvSpPr>
            <a:spLocks noChangeArrowheads="1"/>
          </p:cNvSpPr>
          <p:nvPr/>
        </p:nvSpPr>
        <p:spPr bwMode="auto">
          <a:xfrm>
            <a:off x="323850" y="1773238"/>
            <a:ext cx="295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go travelling  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78" name="矩形 8"/>
          <p:cNvSpPr>
            <a:spLocks noChangeArrowheads="1"/>
          </p:cNvSpPr>
          <p:nvPr/>
        </p:nvSpPr>
        <p:spPr bwMode="auto">
          <a:xfrm>
            <a:off x="4932363" y="1844675"/>
            <a:ext cx="155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by train 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79" name="矩形 9"/>
          <p:cNvSpPr>
            <a:spLocks noChangeArrowheads="1"/>
          </p:cNvSpPr>
          <p:nvPr/>
        </p:nvSpPr>
        <p:spPr bwMode="auto">
          <a:xfrm>
            <a:off x="395288" y="2708275"/>
            <a:ext cx="2330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Happy Valley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80" name="矩形 10"/>
          <p:cNvSpPr>
            <a:spLocks noChangeArrowheads="1"/>
          </p:cNvSpPr>
          <p:nvPr/>
        </p:nvSpPr>
        <p:spPr bwMode="auto">
          <a:xfrm>
            <a:off x="2555875" y="4005263"/>
            <a:ext cx="396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Window of the World  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555875" y="1844675"/>
            <a:ext cx="158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去旅游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659563" y="1916113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搭火车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771775" y="2708275"/>
            <a:ext cx="1343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 </a:t>
            </a:r>
            <a:r>
              <a:rPr lang="zh-CN" altLang="en-US" sz="2800" dirty="0">
                <a:latin typeface="Calibri" panose="020F0502020204030204" pitchFamily="34" charset="0"/>
              </a:rPr>
              <a:t>欢乐谷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227763" y="4076700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世界之窗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 descr="1-131104212F02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标题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1008063"/>
          </a:xfrm>
        </p:spPr>
        <p:txBody>
          <a:bodyPr/>
          <a:lstStyle/>
          <a:p>
            <a:r>
              <a:rPr lang="en-US" altLang="zh-CN" sz="3600" dirty="0" smtClean="0"/>
              <a:t>Key sentences</a:t>
            </a:r>
            <a:r>
              <a:rPr lang="zh-CN" altLang="en-US" sz="3600" dirty="0" smtClean="0"/>
              <a:t>：</a:t>
            </a:r>
          </a:p>
        </p:txBody>
      </p:sp>
      <p:sp>
        <p:nvSpPr>
          <p:cNvPr id="410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1. ——How will you go there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2.  ——We will go there by train. 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3.  ——How are you going there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4. ——By taxi.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5538"/>
            <a:ext cx="8229600" cy="55435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1.how</a:t>
            </a:r>
            <a:r>
              <a:rPr lang="zh-CN" altLang="en-US" dirty="0" smtClean="0"/>
              <a:t>：用于询问动作执行的方式，手段等。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err="1" smtClean="0"/>
              <a:t>eg</a:t>
            </a:r>
            <a:r>
              <a:rPr lang="zh-CN" altLang="en-US" dirty="0" smtClean="0"/>
              <a:t>：</a:t>
            </a:r>
            <a:r>
              <a:rPr lang="en-US" altLang="zh-CN" dirty="0" smtClean="0"/>
              <a:t>How will you go there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      =How are you going there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2.by</a:t>
            </a:r>
            <a:r>
              <a:rPr lang="zh-CN" altLang="en-US" dirty="0" smtClean="0"/>
              <a:t>：表示“乘，坐”时，其后接交通工具（如，</a:t>
            </a:r>
            <a:r>
              <a:rPr lang="en-US" altLang="zh-CN" dirty="0" smtClean="0"/>
              <a:t>bus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bike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car…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/>
          </a:p>
          <a:p>
            <a:pPr>
              <a:buFont typeface="Arial" panose="020B0604020202020204" pitchFamily="34" charset="0"/>
              <a:buNone/>
            </a:pPr>
            <a:endParaRPr lang="zh-CN" altLang="en-US" dirty="0" smtClean="0"/>
          </a:p>
        </p:txBody>
      </p:sp>
      <p:sp>
        <p:nvSpPr>
          <p:cNvPr id="6" name="矩形 5"/>
          <p:cNvSpPr/>
          <p:nvPr/>
        </p:nvSpPr>
        <p:spPr>
          <a:xfrm>
            <a:off x="2694635" y="0"/>
            <a:ext cx="42473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Pay attention!</a:t>
            </a:r>
            <a:endParaRPr lang="zh-CN" altLang="en-US" sz="5400" b="1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4005263"/>
            <a:ext cx="78120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3. by+</a:t>
            </a:r>
            <a:r>
              <a:rPr lang="zh-CN" altLang="en-US" sz="3200" dirty="0">
                <a:latin typeface="Calibri" panose="020F0502020204030204" pitchFamily="34" charset="0"/>
              </a:rPr>
              <a:t>交通工具</a:t>
            </a:r>
            <a:r>
              <a:rPr lang="en-US" altLang="zh-CN" sz="3200" dirty="0">
                <a:latin typeface="Calibri" panose="020F0502020204030204" pitchFamily="34" charset="0"/>
              </a:rPr>
              <a:t>=take a+</a:t>
            </a:r>
            <a:r>
              <a:rPr lang="zh-CN" altLang="en-US" sz="3200" dirty="0">
                <a:latin typeface="Calibri" panose="020F0502020204030204" pitchFamily="34" charset="0"/>
              </a:rPr>
              <a:t>交通工具</a:t>
            </a:r>
            <a:endParaRPr lang="en-US" altLang="zh-CN" sz="3200" dirty="0">
              <a:latin typeface="Calibri" panose="020F0502020204030204" pitchFamily="34" charset="0"/>
            </a:endParaRPr>
          </a:p>
          <a:p>
            <a:r>
              <a:rPr lang="en-US" altLang="zh-CN" sz="3200" dirty="0" err="1">
                <a:latin typeface="Calibri" panose="020F0502020204030204" pitchFamily="34" charset="0"/>
              </a:rPr>
              <a:t>Eg</a:t>
            </a:r>
            <a:r>
              <a:rPr lang="zh-CN" altLang="en-US" sz="3200" dirty="0">
                <a:latin typeface="Calibri" panose="020F0502020204030204" pitchFamily="34" charset="0"/>
              </a:rPr>
              <a:t>：</a:t>
            </a:r>
            <a:r>
              <a:rPr lang="en-US" altLang="zh-CN" sz="3200" dirty="0">
                <a:latin typeface="Calibri" panose="020F0502020204030204" pitchFamily="34" charset="0"/>
              </a:rPr>
              <a:t>by bus=take a bus</a:t>
            </a:r>
          </a:p>
          <a:p>
            <a:r>
              <a:rPr lang="en-US" altLang="zh-CN" sz="3200" dirty="0">
                <a:latin typeface="Calibri" panose="020F0502020204030204" pitchFamily="34" charset="0"/>
              </a:rPr>
              <a:t>4.exciting</a:t>
            </a:r>
            <a:r>
              <a:rPr lang="zh-CN" altLang="en-US" sz="3200" dirty="0">
                <a:latin typeface="Calibri" panose="020F0502020204030204" pitchFamily="34" charset="0"/>
              </a:rPr>
              <a:t>和</a:t>
            </a:r>
            <a:r>
              <a:rPr lang="en-US" altLang="zh-CN" sz="3200" dirty="0">
                <a:latin typeface="Calibri" panose="020F0502020204030204" pitchFamily="34" charset="0"/>
              </a:rPr>
              <a:t>excited</a:t>
            </a:r>
            <a:r>
              <a:rPr lang="zh-CN" altLang="en-US" sz="3200" dirty="0">
                <a:latin typeface="Calibri" panose="020F0502020204030204" pitchFamily="34" charset="0"/>
              </a:rPr>
              <a:t>，</a:t>
            </a:r>
            <a:r>
              <a:rPr lang="en-US" altLang="zh-CN" sz="3200" dirty="0">
                <a:latin typeface="Calibri" panose="020F0502020204030204" pitchFamily="34" charset="0"/>
              </a:rPr>
              <a:t>bored</a:t>
            </a:r>
            <a:r>
              <a:rPr lang="zh-CN" altLang="en-US" sz="3200" dirty="0">
                <a:latin typeface="Calibri" panose="020F0502020204030204" pitchFamily="34" charset="0"/>
              </a:rPr>
              <a:t>和</a:t>
            </a:r>
            <a:r>
              <a:rPr lang="en-US" altLang="zh-CN" sz="3200" dirty="0">
                <a:latin typeface="Calibri" panose="020F0502020204030204" pitchFamily="34" charset="0"/>
              </a:rPr>
              <a:t>boring</a:t>
            </a:r>
          </a:p>
          <a:p>
            <a:r>
              <a:rPr lang="zh-CN" altLang="en-US" sz="3200" dirty="0">
                <a:latin typeface="Calibri" panose="020F0502020204030204" pitchFamily="34" charset="0"/>
              </a:rPr>
              <a:t>以</a:t>
            </a:r>
            <a:r>
              <a:rPr lang="en-US" altLang="zh-CN" sz="3200" dirty="0" err="1">
                <a:latin typeface="Calibri" panose="020F0502020204030204" pitchFamily="34" charset="0"/>
              </a:rPr>
              <a:t>ing</a:t>
            </a:r>
            <a:r>
              <a:rPr lang="zh-CN" altLang="en-US" sz="3200" dirty="0">
                <a:latin typeface="Calibri" panose="020F0502020204030204" pitchFamily="34" charset="0"/>
              </a:rPr>
              <a:t>结尾的是用来形容物，以</a:t>
            </a:r>
            <a:r>
              <a:rPr lang="en-US" altLang="zh-CN" sz="3200" dirty="0" err="1">
                <a:latin typeface="Calibri" panose="020F0502020204030204" pitchFamily="34" charset="0"/>
              </a:rPr>
              <a:t>ed</a:t>
            </a:r>
            <a:r>
              <a:rPr lang="zh-CN" altLang="en-US" sz="3200" dirty="0">
                <a:latin typeface="Calibri" panose="020F0502020204030204" pitchFamily="34" charset="0"/>
              </a:rPr>
              <a:t>结尾的是用来形容人的（</a:t>
            </a:r>
            <a:r>
              <a:rPr lang="en-US" altLang="zh-CN" sz="3200" dirty="0">
                <a:latin typeface="Calibri" panose="020F0502020204030204" pitchFamily="34" charset="0"/>
              </a:rPr>
              <a:t>interesting</a:t>
            </a:r>
            <a:r>
              <a:rPr lang="zh-CN" altLang="en-US" sz="3200" dirty="0">
                <a:latin typeface="Calibri" panose="020F0502020204030204" pitchFamily="34" charset="0"/>
              </a:rPr>
              <a:t>和</a:t>
            </a:r>
            <a:r>
              <a:rPr lang="en-US" altLang="zh-CN" sz="3200" dirty="0">
                <a:latin typeface="Calibri" panose="020F0502020204030204" pitchFamily="34" charset="0"/>
              </a:rPr>
              <a:t>interested</a:t>
            </a:r>
            <a:r>
              <a:rPr lang="zh-CN" altLang="en-US" sz="3200" dirty="0">
                <a:latin typeface="Calibri" panose="020F0502020204030204" pitchFamily="34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3" descr="1-13041514331553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932363" cy="908050"/>
          </a:xfrm>
        </p:spPr>
        <p:txBody>
          <a:bodyPr/>
          <a:lstStyle/>
          <a:p>
            <a:pPr algn="l"/>
            <a:r>
              <a:rPr lang="zh-CN" altLang="en-US" dirty="0" smtClean="0"/>
              <a:t>小练笔：</a:t>
            </a:r>
          </a:p>
        </p:txBody>
      </p:sp>
      <p:sp>
        <p:nvSpPr>
          <p:cNvPr id="6148" name="矩形 6"/>
          <p:cNvSpPr>
            <a:spLocks noChangeArrowheads="1"/>
          </p:cNvSpPr>
          <p:nvPr/>
        </p:nvSpPr>
        <p:spPr bwMode="auto">
          <a:xfrm>
            <a:off x="0" y="40767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 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pic>
        <p:nvPicPr>
          <p:cNvPr id="4098" name="Picture 2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1052513"/>
            <a:ext cx="7207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08175" y="2133600"/>
            <a:ext cx="6477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2924175"/>
            <a:ext cx="6492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矩形 8"/>
          <p:cNvSpPr>
            <a:spLocks noChangeArrowheads="1"/>
          </p:cNvSpPr>
          <p:nvPr/>
        </p:nvSpPr>
        <p:spPr bwMode="auto">
          <a:xfrm>
            <a:off x="2051050" y="260350"/>
            <a:ext cx="4392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latin typeface="Calibri" panose="020F0502020204030204" pitchFamily="34" charset="0"/>
              </a:rPr>
              <a:t>找出划线部分读音不同的单词。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6153" name="Rectangle 1"/>
          <p:cNvSpPr>
            <a:spLocks noChangeArrowheads="1"/>
          </p:cNvSpPr>
          <p:nvPr/>
        </p:nvSpPr>
        <p:spPr bwMode="auto">
          <a:xfrm>
            <a:off x="0" y="1163638"/>
            <a:ext cx="855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en-US" altLang="zh-CN" sz="2800" dirty="0">
                <a:cs typeface="Times New Roman" panose="02020603050405020304" pitchFamily="18" charset="0"/>
              </a:rPr>
              <a:t>  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en-US" altLang="zh-CN" sz="2800" dirty="0">
                <a:cs typeface="Times New Roman" panose="02020603050405020304" pitchFamily="18" charset="0"/>
              </a:rPr>
              <a:t>    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en-US" altLang="zh-CN" sz="2800" dirty="0">
                <a:cs typeface="Times New Roman" panose="02020603050405020304" pitchFamily="18" charset="0"/>
              </a:rPr>
              <a:t>   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en-US" altLang="zh-CN" sz="1200" dirty="0">
                <a:cs typeface="Times New Roman" panose="02020603050405020304" pitchFamily="18" charset="0"/>
              </a:rPr>
              <a:t>  </a:t>
            </a:r>
            <a:endParaRPr lang="en-US" altLang="zh-CN" dirty="0"/>
          </a:p>
        </p:txBody>
      </p:sp>
      <p:sp>
        <p:nvSpPr>
          <p:cNvPr id="6154" name="矩形 10"/>
          <p:cNvSpPr>
            <a:spLocks noChangeArrowheads="1"/>
          </p:cNvSpPr>
          <p:nvPr/>
        </p:nvSpPr>
        <p:spPr bwMode="auto">
          <a:xfrm>
            <a:off x="250825" y="2060575"/>
            <a:ext cx="770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2. A. back       B. fast             C. have             D. map</a:t>
            </a:r>
            <a:r>
              <a:rPr lang="en-US" altLang="zh-CN" dirty="0">
                <a:latin typeface="Calibri" panose="020F0502020204030204" pitchFamily="34" charset="0"/>
              </a:rPr>
              <a:t>  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155" name="矩形 11"/>
          <p:cNvSpPr>
            <a:spLocks noChangeArrowheads="1"/>
          </p:cNvSpPr>
          <p:nvPr/>
        </p:nvSpPr>
        <p:spPr bwMode="auto">
          <a:xfrm>
            <a:off x="0" y="2997200"/>
            <a:ext cx="7956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3.  </a:t>
            </a:r>
            <a:r>
              <a:rPr lang="en-US" altLang="zh-CN" sz="2800" dirty="0" err="1">
                <a:latin typeface="Calibri" panose="020F0502020204030204" pitchFamily="34" charset="0"/>
              </a:rPr>
              <a:t>A.warm</a:t>
            </a:r>
            <a:r>
              <a:rPr lang="en-US" altLang="zh-CN" sz="2800" dirty="0">
                <a:latin typeface="Calibri" panose="020F0502020204030204" pitchFamily="34" charset="0"/>
              </a:rPr>
              <a:t>       B. garden          C. market         D. party 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5"/>
          <p:cNvSpPr>
            <a:spLocks noChangeArrowheads="1"/>
          </p:cNvSpPr>
          <p:nvPr/>
        </p:nvSpPr>
        <p:spPr bwMode="auto">
          <a:xfrm>
            <a:off x="0" y="10525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Calibri" panose="020F0502020204030204" pitchFamily="34" charset="0"/>
              </a:rPr>
              <a:t>4. 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   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pic>
        <p:nvPicPr>
          <p:cNvPr id="8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628775"/>
            <a:ext cx="5603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2708275"/>
            <a:ext cx="647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-180975" y="1125538"/>
            <a:ext cx="89042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—How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Kong?</a:t>
            </a:r>
            <a:r>
              <a:rPr lang="en-US" altLang="zh-CN" sz="2400" dirty="0">
                <a:cs typeface="Times New Roman" panose="02020603050405020304" pitchFamily="18" charset="0"/>
              </a:rPr>
              <a:t>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</a:t>
            </a:r>
            <a:r>
              <a:rPr lang="en-US" altLang="zh-CN" sz="2400" dirty="0">
                <a:cs typeface="Times New Roman" panose="02020603050405020304" pitchFamily="18" charset="0"/>
              </a:rPr>
              <a:t>  </a:t>
            </a:r>
            <a:endParaRPr lang="en-US" altLang="zh-CN" sz="2400" dirty="0"/>
          </a:p>
          <a:p>
            <a:pPr indent="4572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CN" sz="2400" dirty="0">
                <a:cs typeface="Times New Roman" panose="02020603050405020304" pitchFamily="18" charset="0"/>
              </a:rPr>
              <a:t> a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en-US" altLang="zh-CN" sz="2400" dirty="0">
                <a:cs typeface="Times New Roman" panose="02020603050405020304" pitchFamily="18" charset="0"/>
              </a:rPr>
              <a:t>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en-US" altLang="zh-CN" sz="2400" dirty="0">
                <a:cs typeface="Times New Roman" panose="02020603050405020304" pitchFamily="18" charset="0"/>
              </a:rPr>
              <a:t>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en-US" altLang="zh-CN" sz="2400" dirty="0">
                <a:cs typeface="Times New Roman" panose="02020603050405020304" pitchFamily="18" charset="0"/>
              </a:rPr>
              <a:t>  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endParaRPr lang="en-US" altLang="zh-CN" sz="2800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-468313" y="2276475"/>
            <a:ext cx="8643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r>
              <a:rPr lang="en-US" altLang="zh-CN" sz="2400" dirty="0">
                <a:cs typeface="Times New Roman" panose="02020603050405020304" pitchFamily="18" charset="0"/>
              </a:rPr>
              <a:t>5. 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endParaRPr lang="en-US" altLang="zh-CN" sz="2400" dirty="0"/>
          </a:p>
          <a:p>
            <a:pPr indent="4572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  <a:r>
              <a:rPr lang="en-US" altLang="zh-CN" sz="2400" dirty="0">
                <a:cs typeface="Times New Roman" panose="02020603050405020304" pitchFamily="18" charset="0"/>
              </a:rPr>
              <a:t>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en-US" altLang="zh-CN" sz="2400" dirty="0">
                <a:cs typeface="Times New Roman" panose="02020603050405020304" pitchFamily="18" charset="0"/>
              </a:rPr>
              <a:t>  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en-US" altLang="zh-CN" sz="2400" dirty="0">
                <a:cs typeface="Times New Roman" panose="02020603050405020304" pitchFamily="18" charset="0"/>
              </a:rPr>
              <a:t>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en-US" altLang="zh-CN" sz="2400" dirty="0">
                <a:cs typeface="Times New Roman" panose="02020603050405020304" pitchFamily="18" charset="0"/>
              </a:rPr>
              <a:t>  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endParaRPr lang="en-US" altLang="zh-CN" sz="2400" dirty="0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3241675"/>
            <a:ext cx="7875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21st.</a:t>
            </a:r>
            <a:r>
              <a:rPr lang="en-US" altLang="zh-CN" sz="240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en-US" altLang="zh-CN" sz="2400">
                <a:cs typeface="Times New Roman" panose="02020603050405020304" pitchFamily="18" charset="0"/>
              </a:rPr>
              <a:t>      A. travelling      B. travel      C. travelled      C. travels</a:t>
            </a:r>
            <a:r>
              <a:rPr lang="en-US" altLang="zh-CN" sz="1200">
                <a:cs typeface="Times New Roman" panose="02020603050405020304" pitchFamily="18" charset="0"/>
              </a:rPr>
              <a:t> </a:t>
            </a:r>
            <a:r>
              <a:rPr lang="en-US" altLang="zh-CN" sz="800"/>
              <a:t> </a:t>
            </a:r>
            <a:endParaRPr lang="en-US" altLang="zh-CN"/>
          </a:p>
        </p:txBody>
      </p:sp>
      <p:pic>
        <p:nvPicPr>
          <p:cNvPr id="11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644900"/>
            <a:ext cx="5603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4868863"/>
            <a:ext cx="560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4437063"/>
            <a:ext cx="7775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---_________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there?</a:t>
            </a:r>
            <a:r>
              <a:rPr lang="en-US" altLang="zh-CN" sz="2400" dirty="0">
                <a:cs typeface="Times New Roman" panose="02020603050405020304" pitchFamily="18" charset="0"/>
              </a:rPr>
              <a:t>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---By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underground.</a:t>
            </a:r>
            <a:r>
              <a:rPr lang="en-US" altLang="zh-CN" sz="2400" dirty="0">
                <a:cs typeface="Times New Roman" panose="02020603050405020304" pitchFamily="18" charset="0"/>
              </a:rPr>
              <a:t>      </a:t>
            </a:r>
            <a:endParaRPr lang="en-US" altLang="zh-CN" sz="2400" dirty="0"/>
          </a:p>
          <a:p>
            <a:pPr eaLnBrk="0" hangingPunct="0"/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altLang="zh-CN" sz="2400" dirty="0">
                <a:cs typeface="Times New Roman" panose="02020603050405020304" pitchFamily="18" charset="0"/>
              </a:rPr>
              <a:t> 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400" dirty="0">
                <a:cs typeface="Times New Roman" panose="02020603050405020304" pitchFamily="18" charset="0"/>
              </a:rPr>
              <a:t> 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CN" sz="2400" dirty="0">
                <a:cs typeface="Times New Roman" panose="02020603050405020304" pitchFamily="18" charset="0"/>
              </a:rPr>
              <a:t>    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zh-CN" sz="2400" dirty="0">
                <a:cs typeface="Times New Roman" panose="02020603050405020304" pitchFamily="18" charset="0"/>
              </a:rPr>
              <a:t> 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全屏显示(4:3)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Key phrases:</vt:lpstr>
      <vt:lpstr>Key sentences：</vt:lpstr>
      <vt:lpstr>PowerPoint 演示文稿</vt:lpstr>
      <vt:lpstr>小练笔：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2015-03-19T07:06:00Z</dcterms:created>
  <dcterms:modified xsi:type="dcterms:W3CDTF">2023-01-16T20:08:03Z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B636ADA79F5C4BCD91B71ACD46127463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