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-396" y="-1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061D-4170-B192-3F9171A68DB8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061D-4170-B192-3F9171A68DB8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1D-4170-B192-3F9171A68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D784-4CC1-8E77-7D748014F616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D784-4CC1-8E77-7D748014F616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84-4CC1-8E77-7D748014F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EED6-429D-90F7-F81986B8B218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EED6-429D-90F7-F81986B8B218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D6-429D-90F7-F81986B8B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84DD-4455-B3B7-0B75FFB9E7F2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84DD-4455-B3B7-0B75FFB9E7F2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DD-4455-B3B7-0B75FFB9E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763378" y="6450175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b207322a273b13f33d28f5e5bb0310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35" y="-19685"/>
            <a:ext cx="12214860" cy="6874510"/>
          </a:xfrm>
          <a:prstGeom prst="rect">
            <a:avLst/>
          </a:prstGeom>
        </p:spPr>
      </p:pic>
      <p:pic>
        <p:nvPicPr>
          <p:cNvPr id="10" name="图片 9" descr="aca5f4ca3fb0bc29e7b589b6bb7cccf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31310" y="674370"/>
            <a:ext cx="3415030" cy="2660015"/>
          </a:xfrm>
          <a:prstGeom prst="rect">
            <a:avLst/>
          </a:prstGeom>
        </p:spPr>
      </p:pic>
      <p:sp>
        <p:nvSpPr>
          <p:cNvPr id="25" name="TextBox 7"/>
          <p:cNvSpPr>
            <a:spLocks noChangeArrowheads="1"/>
          </p:cNvSpPr>
          <p:nvPr/>
        </p:nvSpPr>
        <p:spPr bwMode="auto">
          <a:xfrm>
            <a:off x="2992636" y="2852529"/>
            <a:ext cx="620636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基层党委党支部工作汇报</a:t>
            </a:r>
          </a:p>
        </p:txBody>
      </p:sp>
      <p:sp>
        <p:nvSpPr>
          <p:cNvPr id="26" name="TextBox 7"/>
          <p:cNvSpPr>
            <a:spLocks noChangeArrowheads="1"/>
          </p:cNvSpPr>
          <p:nvPr/>
        </p:nvSpPr>
        <p:spPr bwMode="auto">
          <a:xfrm>
            <a:off x="3928740" y="3611518"/>
            <a:ext cx="4392488" cy="26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年终</a:t>
            </a: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总结</a:t>
            </a: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新年计划</a:t>
            </a: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</a:t>
            </a: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述职报告  工作汇报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3640708" y="3539510"/>
            <a:ext cx="487319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组合 52"/>
          <p:cNvGrpSpPr/>
          <p:nvPr/>
        </p:nvGrpSpPr>
        <p:grpSpPr>
          <a:xfrm>
            <a:off x="4216772" y="3999486"/>
            <a:ext cx="624559" cy="624559"/>
            <a:chOff x="4333987" y="2362200"/>
            <a:chExt cx="2905011" cy="2905012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  <a:effectLst>
            <a:outerShdw blurRad="177800" dist="889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4" name="任意多边形 53"/>
            <p:cNvSpPr/>
            <p:nvPr/>
          </p:nvSpPr>
          <p:spPr>
            <a:xfrm>
              <a:off x="4333987" y="2362200"/>
              <a:ext cx="2905011" cy="2905012"/>
            </a:xfrm>
            <a:custGeom>
              <a:avLst/>
              <a:gdLst>
                <a:gd name="connsiteX0" fmla="*/ 1452506 w 2905012"/>
                <a:gd name="connsiteY0" fmla="*/ 376181 h 2905012"/>
                <a:gd name="connsiteX1" fmla="*/ 376181 w 2905012"/>
                <a:gd name="connsiteY1" fmla="*/ 1452506 h 2905012"/>
                <a:gd name="connsiteX2" fmla="*/ 1452506 w 2905012"/>
                <a:gd name="connsiteY2" fmla="*/ 2528831 h 2905012"/>
                <a:gd name="connsiteX3" fmla="*/ 2528831 w 2905012"/>
                <a:gd name="connsiteY3" fmla="*/ 1452506 h 2905012"/>
                <a:gd name="connsiteX4" fmla="*/ 1452506 w 2905012"/>
                <a:gd name="connsiteY4" fmla="*/ 376181 h 2905012"/>
                <a:gd name="connsiteX5" fmla="*/ 1452506 w 2905012"/>
                <a:gd name="connsiteY5" fmla="*/ 0 h 2905012"/>
                <a:gd name="connsiteX6" fmla="*/ 1601017 w 2905012"/>
                <a:gd name="connsiteY6" fmla="*/ 7499 h 2905012"/>
                <a:gd name="connsiteX7" fmla="*/ 1643977 w 2905012"/>
                <a:gd name="connsiteY7" fmla="*/ 14056 h 2905012"/>
                <a:gd name="connsiteX8" fmla="*/ 1695533 w 2905012"/>
                <a:gd name="connsiteY8" fmla="*/ 284571 h 2905012"/>
                <a:gd name="connsiteX9" fmla="*/ 1769616 w 2905012"/>
                <a:gd name="connsiteY9" fmla="*/ 301003 h 2905012"/>
                <a:gd name="connsiteX10" fmla="*/ 1825934 w 2905012"/>
                <a:gd name="connsiteY10" fmla="*/ 319615 h 2905012"/>
                <a:gd name="connsiteX11" fmla="*/ 2006748 w 2905012"/>
                <a:gd name="connsiteY11" fmla="*/ 110068 h 2905012"/>
                <a:gd name="connsiteX12" fmla="*/ 2017887 w 2905012"/>
                <a:gd name="connsiteY12" fmla="*/ 114145 h 2905012"/>
                <a:gd name="connsiteX13" fmla="*/ 2264616 w 2905012"/>
                <a:gd name="connsiteY13" fmla="*/ 248065 h 2905012"/>
                <a:gd name="connsiteX14" fmla="*/ 2337523 w 2905012"/>
                <a:gd name="connsiteY14" fmla="*/ 302584 h 2905012"/>
                <a:gd name="connsiteX15" fmla="*/ 2247066 w 2905012"/>
                <a:gd name="connsiteY15" fmla="*/ 562199 h 2905012"/>
                <a:gd name="connsiteX16" fmla="*/ 2280217 w 2905012"/>
                <a:gd name="connsiteY16" fmla="*/ 591137 h 2905012"/>
                <a:gd name="connsiteX17" fmla="*/ 2343125 w 2905012"/>
                <a:gd name="connsiteY17" fmla="*/ 657838 h 2905012"/>
                <a:gd name="connsiteX18" fmla="*/ 2602428 w 2905012"/>
                <a:gd name="connsiteY18" fmla="*/ 567489 h 2905012"/>
                <a:gd name="connsiteX19" fmla="*/ 2656947 w 2905012"/>
                <a:gd name="connsiteY19" fmla="*/ 640396 h 2905012"/>
                <a:gd name="connsiteX20" fmla="*/ 2790867 w 2905012"/>
                <a:gd name="connsiteY20" fmla="*/ 887125 h 2905012"/>
                <a:gd name="connsiteX21" fmla="*/ 2794944 w 2905012"/>
                <a:gd name="connsiteY21" fmla="*/ 898265 h 2905012"/>
                <a:gd name="connsiteX22" fmla="*/ 2586495 w 2905012"/>
                <a:gd name="connsiteY22" fmla="*/ 1078131 h 2905012"/>
                <a:gd name="connsiteX23" fmla="*/ 2616181 w 2905012"/>
                <a:gd name="connsiteY23" fmla="*/ 1182468 h 2905012"/>
                <a:gd name="connsiteX24" fmla="*/ 2621126 w 2905012"/>
                <a:gd name="connsiteY24" fmla="*/ 1209611 h 2905012"/>
                <a:gd name="connsiteX25" fmla="*/ 2890957 w 2905012"/>
                <a:gd name="connsiteY25" fmla="*/ 1261036 h 2905012"/>
                <a:gd name="connsiteX26" fmla="*/ 2897513 w 2905012"/>
                <a:gd name="connsiteY26" fmla="*/ 1303996 h 2905012"/>
                <a:gd name="connsiteX27" fmla="*/ 2905012 w 2905012"/>
                <a:gd name="connsiteY27" fmla="*/ 1452506 h 2905012"/>
                <a:gd name="connsiteX28" fmla="*/ 2897513 w 2905012"/>
                <a:gd name="connsiteY28" fmla="*/ 1601016 h 2905012"/>
                <a:gd name="connsiteX29" fmla="*/ 2890957 w 2905012"/>
                <a:gd name="connsiteY29" fmla="*/ 1643977 h 2905012"/>
                <a:gd name="connsiteX30" fmla="*/ 2620440 w 2905012"/>
                <a:gd name="connsiteY30" fmla="*/ 1695533 h 2905012"/>
                <a:gd name="connsiteX31" fmla="*/ 2604008 w 2905012"/>
                <a:gd name="connsiteY31" fmla="*/ 1769614 h 2905012"/>
                <a:gd name="connsiteX32" fmla="*/ 2585396 w 2905012"/>
                <a:gd name="connsiteY32" fmla="*/ 1825933 h 2905012"/>
                <a:gd name="connsiteX33" fmla="*/ 2794944 w 2905012"/>
                <a:gd name="connsiteY33" fmla="*/ 2006748 h 2905012"/>
                <a:gd name="connsiteX34" fmla="*/ 2790867 w 2905012"/>
                <a:gd name="connsiteY34" fmla="*/ 2017887 h 2905012"/>
                <a:gd name="connsiteX35" fmla="*/ 2656947 w 2905012"/>
                <a:gd name="connsiteY35" fmla="*/ 2264616 h 2905012"/>
                <a:gd name="connsiteX36" fmla="*/ 2602428 w 2905012"/>
                <a:gd name="connsiteY36" fmla="*/ 2337523 h 2905012"/>
                <a:gd name="connsiteX37" fmla="*/ 2342811 w 2905012"/>
                <a:gd name="connsiteY37" fmla="*/ 2247065 h 2905012"/>
                <a:gd name="connsiteX38" fmla="*/ 2313875 w 2905012"/>
                <a:gd name="connsiteY38" fmla="*/ 2280215 h 2905012"/>
                <a:gd name="connsiteX39" fmla="*/ 2247174 w 2905012"/>
                <a:gd name="connsiteY39" fmla="*/ 2343123 h 2905012"/>
                <a:gd name="connsiteX40" fmla="*/ 2337523 w 2905012"/>
                <a:gd name="connsiteY40" fmla="*/ 2602428 h 2905012"/>
                <a:gd name="connsiteX41" fmla="*/ 2264616 w 2905012"/>
                <a:gd name="connsiteY41" fmla="*/ 2656947 h 2905012"/>
                <a:gd name="connsiteX42" fmla="*/ 2017887 w 2905012"/>
                <a:gd name="connsiteY42" fmla="*/ 2790867 h 2905012"/>
                <a:gd name="connsiteX43" fmla="*/ 2006748 w 2905012"/>
                <a:gd name="connsiteY43" fmla="*/ 2794944 h 2905012"/>
                <a:gd name="connsiteX44" fmla="*/ 1826880 w 2905012"/>
                <a:gd name="connsiteY44" fmla="*/ 2586493 h 2905012"/>
                <a:gd name="connsiteX45" fmla="*/ 1722544 w 2905012"/>
                <a:gd name="connsiteY45" fmla="*/ 2616179 h 2905012"/>
                <a:gd name="connsiteX46" fmla="*/ 1695403 w 2905012"/>
                <a:gd name="connsiteY46" fmla="*/ 2621123 h 2905012"/>
                <a:gd name="connsiteX47" fmla="*/ 1643977 w 2905012"/>
                <a:gd name="connsiteY47" fmla="*/ 2890957 h 2905012"/>
                <a:gd name="connsiteX48" fmla="*/ 1601017 w 2905012"/>
                <a:gd name="connsiteY48" fmla="*/ 2897513 h 2905012"/>
                <a:gd name="connsiteX49" fmla="*/ 1452506 w 2905012"/>
                <a:gd name="connsiteY49" fmla="*/ 2905012 h 2905012"/>
                <a:gd name="connsiteX50" fmla="*/ 1303996 w 2905012"/>
                <a:gd name="connsiteY50" fmla="*/ 2897513 h 2905012"/>
                <a:gd name="connsiteX51" fmla="*/ 1261036 w 2905012"/>
                <a:gd name="connsiteY51" fmla="*/ 2890957 h 2905012"/>
                <a:gd name="connsiteX52" fmla="*/ 1209479 w 2905012"/>
                <a:gd name="connsiteY52" fmla="*/ 2620437 h 2905012"/>
                <a:gd name="connsiteX53" fmla="*/ 1135396 w 2905012"/>
                <a:gd name="connsiteY53" fmla="*/ 2604005 h 2905012"/>
                <a:gd name="connsiteX54" fmla="*/ 1079081 w 2905012"/>
                <a:gd name="connsiteY54" fmla="*/ 2585394 h 2905012"/>
                <a:gd name="connsiteX55" fmla="*/ 898265 w 2905012"/>
                <a:gd name="connsiteY55" fmla="*/ 2794944 h 2905012"/>
                <a:gd name="connsiteX56" fmla="*/ 887125 w 2905012"/>
                <a:gd name="connsiteY56" fmla="*/ 2790867 h 2905012"/>
                <a:gd name="connsiteX57" fmla="*/ 640396 w 2905012"/>
                <a:gd name="connsiteY57" fmla="*/ 2656947 h 2905012"/>
                <a:gd name="connsiteX58" fmla="*/ 567489 w 2905012"/>
                <a:gd name="connsiteY58" fmla="*/ 2602428 h 2905012"/>
                <a:gd name="connsiteX59" fmla="*/ 657947 w 2905012"/>
                <a:gd name="connsiteY59" fmla="*/ 2342810 h 2905012"/>
                <a:gd name="connsiteX60" fmla="*/ 624796 w 2905012"/>
                <a:gd name="connsiteY60" fmla="*/ 2313872 h 2905012"/>
                <a:gd name="connsiteX61" fmla="*/ 561890 w 2905012"/>
                <a:gd name="connsiteY61" fmla="*/ 2247174 h 2905012"/>
                <a:gd name="connsiteX62" fmla="*/ 302584 w 2905012"/>
                <a:gd name="connsiteY62" fmla="*/ 2337523 h 2905012"/>
                <a:gd name="connsiteX63" fmla="*/ 248066 w 2905012"/>
                <a:gd name="connsiteY63" fmla="*/ 2264616 h 2905012"/>
                <a:gd name="connsiteX64" fmla="*/ 114145 w 2905012"/>
                <a:gd name="connsiteY64" fmla="*/ 2017887 h 2905012"/>
                <a:gd name="connsiteX65" fmla="*/ 110068 w 2905012"/>
                <a:gd name="connsiteY65" fmla="*/ 2006748 h 2905012"/>
                <a:gd name="connsiteX66" fmla="*/ 318519 w 2905012"/>
                <a:gd name="connsiteY66" fmla="*/ 1826880 h 2905012"/>
                <a:gd name="connsiteX67" fmla="*/ 288831 w 2905012"/>
                <a:gd name="connsiteY67" fmla="*/ 1722541 h 2905012"/>
                <a:gd name="connsiteX68" fmla="*/ 283887 w 2905012"/>
                <a:gd name="connsiteY68" fmla="*/ 1695402 h 2905012"/>
                <a:gd name="connsiteX69" fmla="*/ 14056 w 2905012"/>
                <a:gd name="connsiteY69" fmla="*/ 1643977 h 2905012"/>
                <a:gd name="connsiteX70" fmla="*/ 7499 w 2905012"/>
                <a:gd name="connsiteY70" fmla="*/ 1601016 h 2905012"/>
                <a:gd name="connsiteX71" fmla="*/ 0 w 2905012"/>
                <a:gd name="connsiteY71" fmla="*/ 1452506 h 2905012"/>
                <a:gd name="connsiteX72" fmla="*/ 7499 w 2905012"/>
                <a:gd name="connsiteY72" fmla="*/ 1303996 h 2905012"/>
                <a:gd name="connsiteX73" fmla="*/ 14056 w 2905012"/>
                <a:gd name="connsiteY73" fmla="*/ 1261036 h 2905012"/>
                <a:gd name="connsiteX74" fmla="*/ 284572 w 2905012"/>
                <a:gd name="connsiteY74" fmla="*/ 1209480 h 2905012"/>
                <a:gd name="connsiteX75" fmla="*/ 301005 w 2905012"/>
                <a:gd name="connsiteY75" fmla="*/ 1135394 h 2905012"/>
                <a:gd name="connsiteX76" fmla="*/ 319616 w 2905012"/>
                <a:gd name="connsiteY76" fmla="*/ 1079079 h 2905012"/>
                <a:gd name="connsiteX77" fmla="*/ 110068 w 2905012"/>
                <a:gd name="connsiteY77" fmla="*/ 898264 h 2905012"/>
                <a:gd name="connsiteX78" fmla="*/ 114145 w 2905012"/>
                <a:gd name="connsiteY78" fmla="*/ 887125 h 2905012"/>
                <a:gd name="connsiteX79" fmla="*/ 248066 w 2905012"/>
                <a:gd name="connsiteY79" fmla="*/ 640396 h 2905012"/>
                <a:gd name="connsiteX80" fmla="*/ 302584 w 2905012"/>
                <a:gd name="connsiteY80" fmla="*/ 567489 h 2905012"/>
                <a:gd name="connsiteX81" fmla="*/ 562199 w 2905012"/>
                <a:gd name="connsiteY81" fmla="*/ 657946 h 2905012"/>
                <a:gd name="connsiteX82" fmla="*/ 591138 w 2905012"/>
                <a:gd name="connsiteY82" fmla="*/ 624794 h 2905012"/>
                <a:gd name="connsiteX83" fmla="*/ 657838 w 2905012"/>
                <a:gd name="connsiteY83" fmla="*/ 561888 h 2905012"/>
                <a:gd name="connsiteX84" fmla="*/ 567489 w 2905012"/>
                <a:gd name="connsiteY84" fmla="*/ 302584 h 2905012"/>
                <a:gd name="connsiteX85" fmla="*/ 640396 w 2905012"/>
                <a:gd name="connsiteY85" fmla="*/ 248065 h 2905012"/>
                <a:gd name="connsiteX86" fmla="*/ 887125 w 2905012"/>
                <a:gd name="connsiteY86" fmla="*/ 114145 h 2905012"/>
                <a:gd name="connsiteX87" fmla="*/ 898265 w 2905012"/>
                <a:gd name="connsiteY87" fmla="*/ 110068 h 2905012"/>
                <a:gd name="connsiteX88" fmla="*/ 1078131 w 2905012"/>
                <a:gd name="connsiteY88" fmla="*/ 318516 h 2905012"/>
                <a:gd name="connsiteX89" fmla="*/ 1182469 w 2905012"/>
                <a:gd name="connsiteY89" fmla="*/ 288830 h 2905012"/>
                <a:gd name="connsiteX90" fmla="*/ 1209611 w 2905012"/>
                <a:gd name="connsiteY90" fmla="*/ 283886 h 2905012"/>
                <a:gd name="connsiteX91" fmla="*/ 1261036 w 2905012"/>
                <a:gd name="connsiteY91" fmla="*/ 14056 h 2905012"/>
                <a:gd name="connsiteX92" fmla="*/ 1303996 w 2905012"/>
                <a:gd name="connsiteY92" fmla="*/ 7499 h 2905012"/>
                <a:gd name="connsiteX93" fmla="*/ 1452506 w 2905012"/>
                <a:gd name="connsiteY93" fmla="*/ 0 h 290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905012" h="2905012">
                  <a:moveTo>
                    <a:pt x="1452506" y="376181"/>
                  </a:moveTo>
                  <a:cubicBezTo>
                    <a:pt x="858068" y="376181"/>
                    <a:pt x="376181" y="858068"/>
                    <a:pt x="376181" y="1452506"/>
                  </a:cubicBezTo>
                  <a:cubicBezTo>
                    <a:pt x="376181" y="2046944"/>
                    <a:pt x="858068" y="2528831"/>
                    <a:pt x="1452506" y="2528831"/>
                  </a:cubicBezTo>
                  <a:cubicBezTo>
                    <a:pt x="2046944" y="2528831"/>
                    <a:pt x="2528831" y="2046944"/>
                    <a:pt x="2528831" y="1452506"/>
                  </a:cubicBezTo>
                  <a:cubicBezTo>
                    <a:pt x="2528831" y="858068"/>
                    <a:pt x="2046944" y="376181"/>
                    <a:pt x="1452506" y="376181"/>
                  </a:cubicBezTo>
                  <a:close/>
                  <a:moveTo>
                    <a:pt x="1452506" y="0"/>
                  </a:moveTo>
                  <a:cubicBezTo>
                    <a:pt x="1502644" y="0"/>
                    <a:pt x="1552188" y="2540"/>
                    <a:pt x="1601017" y="7499"/>
                  </a:cubicBezTo>
                  <a:lnTo>
                    <a:pt x="1643977" y="14056"/>
                  </a:lnTo>
                  <a:lnTo>
                    <a:pt x="1695533" y="284571"/>
                  </a:lnTo>
                  <a:lnTo>
                    <a:pt x="1769616" y="301003"/>
                  </a:lnTo>
                  <a:lnTo>
                    <a:pt x="1825934" y="319615"/>
                  </a:lnTo>
                  <a:lnTo>
                    <a:pt x="2006748" y="110068"/>
                  </a:lnTo>
                  <a:lnTo>
                    <a:pt x="2017887" y="114145"/>
                  </a:lnTo>
                  <a:cubicBezTo>
                    <a:pt x="2104775" y="150896"/>
                    <a:pt x="2187342" y="195860"/>
                    <a:pt x="2264616" y="248065"/>
                  </a:cubicBezTo>
                  <a:lnTo>
                    <a:pt x="2337523" y="302584"/>
                  </a:lnTo>
                  <a:lnTo>
                    <a:pt x="2247066" y="562199"/>
                  </a:lnTo>
                  <a:lnTo>
                    <a:pt x="2280217" y="591137"/>
                  </a:lnTo>
                  <a:lnTo>
                    <a:pt x="2343125" y="657838"/>
                  </a:lnTo>
                  <a:lnTo>
                    <a:pt x="2602428" y="567489"/>
                  </a:lnTo>
                  <a:lnTo>
                    <a:pt x="2656947" y="640396"/>
                  </a:lnTo>
                  <a:cubicBezTo>
                    <a:pt x="2709152" y="717670"/>
                    <a:pt x="2754117" y="800238"/>
                    <a:pt x="2790867" y="887125"/>
                  </a:cubicBezTo>
                  <a:lnTo>
                    <a:pt x="2794944" y="898265"/>
                  </a:lnTo>
                  <a:lnTo>
                    <a:pt x="2586495" y="1078131"/>
                  </a:lnTo>
                  <a:lnTo>
                    <a:pt x="2616181" y="1182468"/>
                  </a:lnTo>
                  <a:lnTo>
                    <a:pt x="2621126" y="1209611"/>
                  </a:lnTo>
                  <a:lnTo>
                    <a:pt x="2890957" y="1261036"/>
                  </a:lnTo>
                  <a:lnTo>
                    <a:pt x="2897513" y="1303996"/>
                  </a:lnTo>
                  <a:cubicBezTo>
                    <a:pt x="2902472" y="1352825"/>
                    <a:pt x="2905012" y="1402369"/>
                    <a:pt x="2905012" y="1452506"/>
                  </a:cubicBezTo>
                  <a:cubicBezTo>
                    <a:pt x="2905012" y="1502643"/>
                    <a:pt x="2902472" y="1552187"/>
                    <a:pt x="2897513" y="1601016"/>
                  </a:cubicBezTo>
                  <a:lnTo>
                    <a:pt x="2890957" y="1643977"/>
                  </a:lnTo>
                  <a:lnTo>
                    <a:pt x="2620440" y="1695533"/>
                  </a:lnTo>
                  <a:lnTo>
                    <a:pt x="2604008" y="1769614"/>
                  </a:lnTo>
                  <a:lnTo>
                    <a:pt x="2585396" y="1825933"/>
                  </a:lnTo>
                  <a:lnTo>
                    <a:pt x="2794944" y="2006748"/>
                  </a:lnTo>
                  <a:lnTo>
                    <a:pt x="2790867" y="2017887"/>
                  </a:lnTo>
                  <a:cubicBezTo>
                    <a:pt x="2754117" y="2104775"/>
                    <a:pt x="2709152" y="2187342"/>
                    <a:pt x="2656947" y="2264616"/>
                  </a:cubicBezTo>
                  <a:lnTo>
                    <a:pt x="2602428" y="2337523"/>
                  </a:lnTo>
                  <a:lnTo>
                    <a:pt x="2342811" y="2247065"/>
                  </a:lnTo>
                  <a:lnTo>
                    <a:pt x="2313875" y="2280215"/>
                  </a:lnTo>
                  <a:lnTo>
                    <a:pt x="2247174" y="2343123"/>
                  </a:lnTo>
                  <a:lnTo>
                    <a:pt x="2337523" y="2602428"/>
                  </a:lnTo>
                  <a:lnTo>
                    <a:pt x="2264616" y="2656947"/>
                  </a:lnTo>
                  <a:cubicBezTo>
                    <a:pt x="2187342" y="2709152"/>
                    <a:pt x="2104775" y="2754117"/>
                    <a:pt x="2017887" y="2790867"/>
                  </a:cubicBezTo>
                  <a:lnTo>
                    <a:pt x="2006748" y="2794944"/>
                  </a:lnTo>
                  <a:lnTo>
                    <a:pt x="1826880" y="2586493"/>
                  </a:lnTo>
                  <a:lnTo>
                    <a:pt x="1722544" y="2616179"/>
                  </a:lnTo>
                  <a:lnTo>
                    <a:pt x="1695403" y="2621123"/>
                  </a:lnTo>
                  <a:lnTo>
                    <a:pt x="1643977" y="2890957"/>
                  </a:lnTo>
                  <a:lnTo>
                    <a:pt x="1601017" y="2897513"/>
                  </a:lnTo>
                  <a:cubicBezTo>
                    <a:pt x="1552188" y="2902472"/>
                    <a:pt x="1502644" y="2905012"/>
                    <a:pt x="1452506" y="2905012"/>
                  </a:cubicBezTo>
                  <a:cubicBezTo>
                    <a:pt x="1402369" y="2905012"/>
                    <a:pt x="1352825" y="2902472"/>
                    <a:pt x="1303996" y="2897513"/>
                  </a:cubicBezTo>
                  <a:lnTo>
                    <a:pt x="1261036" y="2890957"/>
                  </a:lnTo>
                  <a:lnTo>
                    <a:pt x="1209479" y="2620437"/>
                  </a:lnTo>
                  <a:lnTo>
                    <a:pt x="1135396" y="2604005"/>
                  </a:lnTo>
                  <a:lnTo>
                    <a:pt x="1079081" y="2585394"/>
                  </a:lnTo>
                  <a:lnTo>
                    <a:pt x="898265" y="2794944"/>
                  </a:lnTo>
                  <a:lnTo>
                    <a:pt x="887125" y="2790867"/>
                  </a:lnTo>
                  <a:cubicBezTo>
                    <a:pt x="800238" y="2754117"/>
                    <a:pt x="717670" y="2709152"/>
                    <a:pt x="640396" y="2656947"/>
                  </a:cubicBezTo>
                  <a:lnTo>
                    <a:pt x="567489" y="2602428"/>
                  </a:lnTo>
                  <a:lnTo>
                    <a:pt x="657947" y="2342810"/>
                  </a:lnTo>
                  <a:lnTo>
                    <a:pt x="624796" y="2313872"/>
                  </a:lnTo>
                  <a:lnTo>
                    <a:pt x="561890" y="2247174"/>
                  </a:lnTo>
                  <a:lnTo>
                    <a:pt x="302584" y="2337523"/>
                  </a:lnTo>
                  <a:lnTo>
                    <a:pt x="248066" y="2264616"/>
                  </a:lnTo>
                  <a:cubicBezTo>
                    <a:pt x="195860" y="2187342"/>
                    <a:pt x="150896" y="2104775"/>
                    <a:pt x="114145" y="2017887"/>
                  </a:cubicBezTo>
                  <a:lnTo>
                    <a:pt x="110068" y="2006748"/>
                  </a:lnTo>
                  <a:lnTo>
                    <a:pt x="318519" y="1826880"/>
                  </a:lnTo>
                  <a:lnTo>
                    <a:pt x="288831" y="1722541"/>
                  </a:lnTo>
                  <a:lnTo>
                    <a:pt x="283887" y="1695402"/>
                  </a:lnTo>
                  <a:lnTo>
                    <a:pt x="14056" y="1643977"/>
                  </a:lnTo>
                  <a:lnTo>
                    <a:pt x="7499" y="1601016"/>
                  </a:lnTo>
                  <a:cubicBezTo>
                    <a:pt x="2541" y="1552187"/>
                    <a:pt x="0" y="1502643"/>
                    <a:pt x="0" y="1452506"/>
                  </a:cubicBezTo>
                  <a:cubicBezTo>
                    <a:pt x="0" y="1402369"/>
                    <a:pt x="2541" y="1352825"/>
                    <a:pt x="7499" y="1303996"/>
                  </a:cubicBezTo>
                  <a:lnTo>
                    <a:pt x="14056" y="1261036"/>
                  </a:lnTo>
                  <a:lnTo>
                    <a:pt x="284572" y="1209480"/>
                  </a:lnTo>
                  <a:lnTo>
                    <a:pt x="301005" y="1135394"/>
                  </a:lnTo>
                  <a:lnTo>
                    <a:pt x="319616" y="1079079"/>
                  </a:lnTo>
                  <a:lnTo>
                    <a:pt x="110068" y="898264"/>
                  </a:lnTo>
                  <a:lnTo>
                    <a:pt x="114145" y="887125"/>
                  </a:lnTo>
                  <a:cubicBezTo>
                    <a:pt x="150896" y="800238"/>
                    <a:pt x="195860" y="717670"/>
                    <a:pt x="248066" y="640396"/>
                  </a:cubicBezTo>
                  <a:lnTo>
                    <a:pt x="302584" y="567489"/>
                  </a:lnTo>
                  <a:lnTo>
                    <a:pt x="562199" y="657946"/>
                  </a:lnTo>
                  <a:lnTo>
                    <a:pt x="591138" y="624794"/>
                  </a:lnTo>
                  <a:lnTo>
                    <a:pt x="657838" y="561888"/>
                  </a:lnTo>
                  <a:lnTo>
                    <a:pt x="567489" y="302584"/>
                  </a:lnTo>
                  <a:lnTo>
                    <a:pt x="640396" y="248065"/>
                  </a:lnTo>
                  <a:cubicBezTo>
                    <a:pt x="717670" y="195860"/>
                    <a:pt x="800238" y="150896"/>
                    <a:pt x="887125" y="114145"/>
                  </a:cubicBezTo>
                  <a:lnTo>
                    <a:pt x="898265" y="110068"/>
                  </a:lnTo>
                  <a:lnTo>
                    <a:pt x="1078131" y="318516"/>
                  </a:lnTo>
                  <a:lnTo>
                    <a:pt x="1182469" y="288830"/>
                  </a:lnTo>
                  <a:lnTo>
                    <a:pt x="1209611" y="283886"/>
                  </a:lnTo>
                  <a:lnTo>
                    <a:pt x="1261036" y="14056"/>
                  </a:lnTo>
                  <a:lnTo>
                    <a:pt x="1303996" y="7499"/>
                  </a:lnTo>
                  <a:cubicBezTo>
                    <a:pt x="1352825" y="2540"/>
                    <a:pt x="1402369" y="0"/>
                    <a:pt x="1452506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4710168" y="2738381"/>
              <a:ext cx="2152649" cy="2152650"/>
            </a:xfrm>
            <a:prstGeom prst="ellipse">
              <a:avLst/>
            </a:prstGeom>
            <a:grpFill/>
            <a:ln w="1905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4710169" y="2738382"/>
              <a:ext cx="2152650" cy="215264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5 1.85185E-6 L 0.2638 0.003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0016" y="202431"/>
            <a:ext cx="1944216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aca5f4ca3fb0bc29e7b589b6bb7cccf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5420" y="106680"/>
            <a:ext cx="754380" cy="5873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7940" y="6758305"/>
            <a:ext cx="12233910" cy="9017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534910" y="1773937"/>
            <a:ext cx="2647163" cy="2087111"/>
            <a:chOff x="120923" y="358911"/>
            <a:chExt cx="2706615" cy="2133985"/>
          </a:xfrm>
        </p:grpSpPr>
        <p:grpSp>
          <p:nvGrpSpPr>
            <p:cNvPr id="10" name="组合 9"/>
            <p:cNvGrpSpPr/>
            <p:nvPr/>
          </p:nvGrpSpPr>
          <p:grpSpPr>
            <a:xfrm>
              <a:off x="120923" y="358911"/>
              <a:ext cx="2706615" cy="2133985"/>
              <a:chOff x="3430102" y="3226788"/>
              <a:chExt cx="3316286" cy="2614670"/>
            </a:xfrm>
          </p:grpSpPr>
          <p:graphicFrame>
            <p:nvGraphicFramePr>
              <p:cNvPr id="12" name="图表 11"/>
              <p:cNvGraphicFramePr/>
              <p:nvPr/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3" name="椭圆 12"/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rgbClr val="C00000"/>
                  </a:solidFill>
                  <a:latin typeface="Impact MT Std" pitchFamily="34" charset="0"/>
                </a:endParaRPr>
              </a:p>
            </p:txBody>
          </p:sp>
        </p:grpSp>
        <p:sp>
          <p:nvSpPr>
            <p:cNvPr id="11" name="文本框 29"/>
            <p:cNvSpPr txBox="1"/>
            <p:nvPr/>
          </p:nvSpPr>
          <p:spPr>
            <a:xfrm>
              <a:off x="1116356" y="1085110"/>
              <a:ext cx="948783" cy="596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C00000"/>
                  </a:solidFill>
                  <a:latin typeface="Impact MT Std" pitchFamily="34" charset="0"/>
                </a:rPr>
                <a:t>25%</a:t>
              </a:r>
              <a:endParaRPr lang="zh-CN" altLang="en-US" sz="3200" dirty="0">
                <a:solidFill>
                  <a:srgbClr val="C00000"/>
                </a:solidFill>
                <a:latin typeface="Impact MT Std" pitchFamily="34" charset="0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1835498" y="4216175"/>
            <a:ext cx="18646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979515" y="3838756"/>
            <a:ext cx="1656184" cy="38354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第一季度</a:t>
            </a: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1835498" y="4246762"/>
            <a:ext cx="1864634" cy="111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在此录入上述图表的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综合说明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说明数据。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767158" y="1773937"/>
            <a:ext cx="2647163" cy="2087111"/>
            <a:chOff x="8617867" y="296237"/>
            <a:chExt cx="2830704" cy="2231821"/>
          </a:xfrm>
        </p:grpSpPr>
        <p:grpSp>
          <p:nvGrpSpPr>
            <p:cNvPr id="18" name="组合 17"/>
            <p:cNvGrpSpPr/>
            <p:nvPr/>
          </p:nvGrpSpPr>
          <p:grpSpPr>
            <a:xfrm>
              <a:off x="8617867" y="296237"/>
              <a:ext cx="2830704" cy="2231821"/>
              <a:chOff x="3430102" y="3226788"/>
              <a:chExt cx="3316286" cy="2614670"/>
            </a:xfrm>
          </p:grpSpPr>
          <p:graphicFrame>
            <p:nvGraphicFramePr>
              <p:cNvPr id="20" name="图表 19"/>
              <p:cNvGraphicFramePr/>
              <p:nvPr/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1" name="椭圆 20"/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rgbClr val="C00000"/>
                  </a:solidFill>
                  <a:latin typeface="Impact MT Std" pitchFamily="34" charset="0"/>
                </a:endParaRPr>
              </a:p>
            </p:txBody>
          </p:sp>
        </p:grpSp>
        <p:sp>
          <p:nvSpPr>
            <p:cNvPr id="19" name="文本框 54"/>
            <p:cNvSpPr txBox="1"/>
            <p:nvPr/>
          </p:nvSpPr>
          <p:spPr>
            <a:xfrm>
              <a:off x="9694761" y="1055730"/>
              <a:ext cx="1008700" cy="624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C00000"/>
                  </a:solidFill>
                  <a:latin typeface="Impact MT Std" pitchFamily="34" charset="0"/>
                </a:rPr>
                <a:t>50%</a:t>
              </a:r>
              <a:endParaRPr lang="zh-CN" altLang="en-US" sz="3200" dirty="0">
                <a:solidFill>
                  <a:srgbClr val="C00000"/>
                </a:solidFill>
                <a:latin typeface="Impact MT Std" pitchFamily="34" charset="0"/>
              </a:endParaRP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4087950" y="4216175"/>
            <a:ext cx="18646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4231967" y="3838756"/>
            <a:ext cx="1656184" cy="38354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第二季度</a:t>
            </a: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4087950" y="4246762"/>
            <a:ext cx="1864634" cy="111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在此录入上述图表的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综合说明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说明数据。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939342" y="1773937"/>
            <a:ext cx="2647163" cy="2087111"/>
            <a:chOff x="120923" y="2132856"/>
            <a:chExt cx="2748248" cy="2166810"/>
          </a:xfrm>
        </p:grpSpPr>
        <p:grpSp>
          <p:nvGrpSpPr>
            <p:cNvPr id="26" name="组合 25"/>
            <p:cNvGrpSpPr/>
            <p:nvPr/>
          </p:nvGrpSpPr>
          <p:grpSpPr>
            <a:xfrm>
              <a:off x="120923" y="2132856"/>
              <a:ext cx="2748248" cy="2166810"/>
              <a:chOff x="3430102" y="3226788"/>
              <a:chExt cx="3316286" cy="2614670"/>
            </a:xfrm>
          </p:grpSpPr>
          <p:graphicFrame>
            <p:nvGraphicFramePr>
              <p:cNvPr id="28" name="图表 27"/>
              <p:cNvGraphicFramePr/>
              <p:nvPr/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29" name="椭圆 28"/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rgbClr val="C00000"/>
                  </a:solidFill>
                  <a:latin typeface="Impact MT Std" pitchFamily="34" charset="0"/>
                </a:endParaRPr>
              </a:p>
            </p:txBody>
          </p:sp>
        </p:grpSp>
        <p:sp>
          <p:nvSpPr>
            <p:cNvPr id="27" name="文本框 53"/>
            <p:cNvSpPr txBox="1"/>
            <p:nvPr/>
          </p:nvSpPr>
          <p:spPr>
            <a:xfrm>
              <a:off x="1153570" y="2879269"/>
              <a:ext cx="911569" cy="605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C00000"/>
                  </a:solidFill>
                  <a:latin typeface="Impact MT Std" pitchFamily="34" charset="0"/>
                </a:rPr>
                <a:t>75%</a:t>
              </a:r>
              <a:endParaRPr lang="zh-CN" altLang="en-US" sz="3200" dirty="0">
                <a:solidFill>
                  <a:srgbClr val="C00000"/>
                </a:solidFill>
                <a:latin typeface="Impact MT Std" pitchFamily="34" charset="0"/>
              </a:endParaRPr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6270305" y="4216175"/>
            <a:ext cx="18646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6414322" y="3838756"/>
            <a:ext cx="1656184" cy="38354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第三季度</a:t>
            </a: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6270305" y="4246762"/>
            <a:ext cx="1864634" cy="111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在此录入上述图表的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综合说明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说明数据。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8129957" y="1773937"/>
            <a:ext cx="2647163" cy="2087111"/>
            <a:chOff x="120923" y="358911"/>
            <a:chExt cx="2706615" cy="2133985"/>
          </a:xfrm>
        </p:grpSpPr>
        <p:grpSp>
          <p:nvGrpSpPr>
            <p:cNvPr id="34" name="组合 33"/>
            <p:cNvGrpSpPr/>
            <p:nvPr/>
          </p:nvGrpSpPr>
          <p:grpSpPr>
            <a:xfrm>
              <a:off x="120923" y="358911"/>
              <a:ext cx="2706615" cy="2133985"/>
              <a:chOff x="3430102" y="3226788"/>
              <a:chExt cx="3316286" cy="2614670"/>
            </a:xfrm>
          </p:grpSpPr>
          <p:graphicFrame>
            <p:nvGraphicFramePr>
              <p:cNvPr id="36" name="图表 35"/>
              <p:cNvGraphicFramePr/>
              <p:nvPr/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42" name="椭圆 41"/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rgbClr val="C00000"/>
                  </a:solidFill>
                  <a:latin typeface="Impact MT Std" pitchFamily="34" charset="0"/>
                </a:endParaRPr>
              </a:p>
            </p:txBody>
          </p:sp>
        </p:grpSp>
        <p:sp>
          <p:nvSpPr>
            <p:cNvPr id="35" name="文本框 29"/>
            <p:cNvSpPr txBox="1"/>
            <p:nvPr/>
          </p:nvSpPr>
          <p:spPr>
            <a:xfrm>
              <a:off x="1116356" y="1085110"/>
              <a:ext cx="948783" cy="596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C00000"/>
                  </a:solidFill>
                  <a:latin typeface="Impact MT Std" pitchFamily="34" charset="0"/>
                </a:rPr>
                <a:t>25%</a:t>
              </a:r>
              <a:endParaRPr lang="zh-CN" altLang="en-US" sz="3200" dirty="0">
                <a:solidFill>
                  <a:srgbClr val="C00000"/>
                </a:solidFill>
                <a:latin typeface="Impact MT Std" pitchFamily="34" charset="0"/>
              </a:endParaRPr>
            </a:p>
          </p:txBody>
        </p:sp>
      </p:grpSp>
      <p:cxnSp>
        <p:nvCxnSpPr>
          <p:cNvPr id="43" name="直接连接符 42"/>
          <p:cNvCxnSpPr/>
          <p:nvPr/>
        </p:nvCxnSpPr>
        <p:spPr>
          <a:xfrm>
            <a:off x="8480438" y="4216175"/>
            <a:ext cx="18646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8624455" y="3838756"/>
            <a:ext cx="1656184" cy="38354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第四季度</a:t>
            </a: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8480438" y="4246762"/>
            <a:ext cx="1864634" cy="111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在此录入上述图表的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综合说明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说明数据。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3" grpId="0"/>
      <p:bldP spid="24" grpId="0"/>
      <p:bldP spid="31" grpId="0"/>
      <p:bldP spid="32" grpId="0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0016" y="202431"/>
            <a:ext cx="1944216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aca5f4ca3fb0bc29e7b589b6bb7cccf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5420" y="106680"/>
            <a:ext cx="754380" cy="5873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7940" y="6758305"/>
            <a:ext cx="12233910" cy="9017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9205952">
            <a:off x="4931000" y="3424192"/>
            <a:ext cx="2247068" cy="24981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rot="2256138">
            <a:off x="4654040" y="4617089"/>
            <a:ext cx="2539871" cy="23399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50800" dist="50800" dir="135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rot="2256138">
            <a:off x="4654040" y="2085506"/>
            <a:ext cx="2539871" cy="23399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50800" dist="508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608726" y="1082217"/>
            <a:ext cx="769410" cy="769410"/>
            <a:chOff x="4609713" y="938201"/>
            <a:chExt cx="769410" cy="769410"/>
          </a:xfrm>
        </p:grpSpPr>
        <p:grpSp>
          <p:nvGrpSpPr>
            <p:cNvPr id="13" name="组合 12"/>
            <p:cNvGrpSpPr/>
            <p:nvPr/>
          </p:nvGrpSpPr>
          <p:grpSpPr>
            <a:xfrm>
              <a:off x="4609713" y="938201"/>
              <a:ext cx="769410" cy="769410"/>
              <a:chOff x="1273629" y="1224643"/>
              <a:chExt cx="2171700" cy="2171700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4" name="文本框 23"/>
            <p:cNvSpPr txBox="1"/>
            <p:nvPr/>
          </p:nvSpPr>
          <p:spPr>
            <a:xfrm>
              <a:off x="4708490" y="1058526"/>
              <a:ext cx="578742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C00000"/>
                  </a:solidFill>
                  <a:latin typeface="Impact MT Std" pitchFamily="34" charset="0"/>
                  <a:cs typeface="Aharoni" panose="02010803020104030203" pitchFamily="2" charset="-79"/>
                </a:rPr>
                <a:t>01</a:t>
              </a:r>
              <a:endParaRPr lang="zh-CN" altLang="en-US" sz="3200" dirty="0">
                <a:solidFill>
                  <a:srgbClr val="C00000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618083" y="2509458"/>
            <a:ext cx="769410" cy="769410"/>
            <a:chOff x="6619070" y="2365442"/>
            <a:chExt cx="769410" cy="769410"/>
          </a:xfrm>
        </p:grpSpPr>
        <p:grpSp>
          <p:nvGrpSpPr>
            <p:cNvPr id="18" name="组合 17"/>
            <p:cNvGrpSpPr/>
            <p:nvPr/>
          </p:nvGrpSpPr>
          <p:grpSpPr>
            <a:xfrm>
              <a:off x="6619070" y="2365442"/>
              <a:ext cx="769410" cy="769410"/>
              <a:chOff x="1273629" y="1224643"/>
              <a:chExt cx="2171700" cy="2171700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1" name="圆角矩形 20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9" name="文本框 24"/>
            <p:cNvSpPr txBox="1"/>
            <p:nvPr/>
          </p:nvSpPr>
          <p:spPr>
            <a:xfrm>
              <a:off x="6700219" y="2496463"/>
              <a:ext cx="686188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C00000"/>
                  </a:solidFill>
                  <a:latin typeface="Impact MT Std" pitchFamily="34" charset="0"/>
                  <a:cs typeface="Aharoni" panose="02010803020104030203" pitchFamily="2" charset="-79"/>
                </a:rPr>
                <a:t>02</a:t>
              </a:r>
              <a:endParaRPr lang="zh-CN" altLang="en-US" sz="3200" dirty="0">
                <a:solidFill>
                  <a:srgbClr val="C00000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608726" y="3774617"/>
            <a:ext cx="769410" cy="769410"/>
            <a:chOff x="4609713" y="3630601"/>
            <a:chExt cx="769410" cy="769410"/>
          </a:xfrm>
        </p:grpSpPr>
        <p:grpSp>
          <p:nvGrpSpPr>
            <p:cNvPr id="23" name="组合 22"/>
            <p:cNvGrpSpPr/>
            <p:nvPr/>
          </p:nvGrpSpPr>
          <p:grpSpPr>
            <a:xfrm>
              <a:off x="4609713" y="3630601"/>
              <a:ext cx="769410" cy="769410"/>
              <a:chOff x="1273629" y="1224643"/>
              <a:chExt cx="2171700" cy="2171700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6" name="圆角矩形 25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4" name="文本框 25"/>
            <p:cNvSpPr txBox="1"/>
            <p:nvPr/>
          </p:nvSpPr>
          <p:spPr>
            <a:xfrm>
              <a:off x="4688057" y="3734475"/>
              <a:ext cx="691066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C00000"/>
                  </a:solidFill>
                  <a:latin typeface="Impact MT Std" pitchFamily="34" charset="0"/>
                  <a:cs typeface="Aharoni" panose="02010803020104030203" pitchFamily="2" charset="-79"/>
                </a:rPr>
                <a:t>03</a:t>
              </a:r>
              <a:endParaRPr lang="zh-CN" altLang="en-US" sz="3200" dirty="0">
                <a:solidFill>
                  <a:srgbClr val="C00000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616010" y="5031917"/>
            <a:ext cx="769410" cy="769410"/>
            <a:chOff x="6616997" y="4887901"/>
            <a:chExt cx="769410" cy="769410"/>
          </a:xfrm>
        </p:grpSpPr>
        <p:grpSp>
          <p:nvGrpSpPr>
            <p:cNvPr id="28" name="组合 27"/>
            <p:cNvGrpSpPr/>
            <p:nvPr/>
          </p:nvGrpSpPr>
          <p:grpSpPr>
            <a:xfrm>
              <a:off x="6616997" y="4887901"/>
              <a:ext cx="769410" cy="769410"/>
              <a:chOff x="1273629" y="1224643"/>
              <a:chExt cx="2171700" cy="2171700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9" name="文本框 26"/>
            <p:cNvSpPr txBox="1"/>
            <p:nvPr/>
          </p:nvSpPr>
          <p:spPr>
            <a:xfrm>
              <a:off x="6694267" y="5004465"/>
              <a:ext cx="69214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C00000"/>
                  </a:solidFill>
                  <a:latin typeface="Impact MT Std" pitchFamily="34" charset="0"/>
                  <a:cs typeface="Aharoni" panose="02010803020104030203" pitchFamily="2" charset="-79"/>
                </a:rPr>
                <a:t>04</a:t>
              </a:r>
              <a:endParaRPr lang="zh-CN" altLang="en-US" sz="3200" dirty="0">
                <a:solidFill>
                  <a:srgbClr val="C00000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851458" y="2070294"/>
            <a:ext cx="3985755" cy="1227635"/>
            <a:chOff x="1852445" y="1926278"/>
            <a:chExt cx="3985755" cy="1227635"/>
          </a:xfrm>
        </p:grpSpPr>
        <p:sp>
          <p:nvSpPr>
            <p:cNvPr id="33" name="任意多边形 32"/>
            <p:cNvSpPr/>
            <p:nvPr/>
          </p:nvSpPr>
          <p:spPr>
            <a:xfrm>
              <a:off x="1852445" y="1926278"/>
              <a:ext cx="3947477" cy="1170281"/>
            </a:xfrm>
            <a:custGeom>
              <a:avLst/>
              <a:gdLst>
                <a:gd name="connsiteX0" fmla="*/ 2409371 w 2409371"/>
                <a:gd name="connsiteY0" fmla="*/ 537029 h 537029"/>
                <a:gd name="connsiteX1" fmla="*/ 1741714 w 2409371"/>
                <a:gd name="connsiteY1" fmla="*/ 0 h 537029"/>
                <a:gd name="connsiteX2" fmla="*/ 0 w 2409371"/>
                <a:gd name="connsiteY2" fmla="*/ 0 h 537029"/>
                <a:gd name="connsiteX0-1" fmla="*/ 2975428 w 2975428"/>
                <a:gd name="connsiteY0-2" fmla="*/ 537029 h 537029"/>
                <a:gd name="connsiteX1-3" fmla="*/ 2307771 w 2975428"/>
                <a:gd name="connsiteY1-4" fmla="*/ 0 h 537029"/>
                <a:gd name="connsiteX2-5" fmla="*/ 0 w 2975428"/>
                <a:gd name="connsiteY2-6" fmla="*/ 0 h 537029"/>
                <a:gd name="connsiteX0-7" fmla="*/ 3004456 w 3004456"/>
                <a:gd name="connsiteY0-8" fmla="*/ 537029 h 537029"/>
                <a:gd name="connsiteX1-9" fmla="*/ 2336799 w 3004456"/>
                <a:gd name="connsiteY1-10" fmla="*/ 0 h 537029"/>
                <a:gd name="connsiteX2-11" fmla="*/ 0 w 3004456"/>
                <a:gd name="connsiteY2-12" fmla="*/ 0 h 537029"/>
                <a:gd name="connsiteX0-13" fmla="*/ 3156340 w 3156340"/>
                <a:gd name="connsiteY0-14" fmla="*/ 537029 h 537029"/>
                <a:gd name="connsiteX1-15" fmla="*/ 2488683 w 3156340"/>
                <a:gd name="connsiteY1-16" fmla="*/ 0 h 537029"/>
                <a:gd name="connsiteX2-17" fmla="*/ 0 w 3156340"/>
                <a:gd name="connsiteY2-18" fmla="*/ 0 h 537029"/>
                <a:gd name="connsiteX0-19" fmla="*/ 3788175 w 3788175"/>
                <a:gd name="connsiteY0-20" fmla="*/ 537029 h 537029"/>
                <a:gd name="connsiteX1-21" fmla="*/ 3120518 w 3788175"/>
                <a:gd name="connsiteY1-22" fmla="*/ 0 h 537029"/>
                <a:gd name="connsiteX2-23" fmla="*/ 0 w 3788175"/>
                <a:gd name="connsiteY2-24" fmla="*/ 0 h 537029"/>
                <a:gd name="connsiteX0-25" fmla="*/ 5035644 w 5035644"/>
                <a:gd name="connsiteY0-26" fmla="*/ 1492882 h 1492882"/>
                <a:gd name="connsiteX1-27" fmla="*/ 3120518 w 5035644"/>
                <a:gd name="connsiteY1-28" fmla="*/ 0 h 1492882"/>
                <a:gd name="connsiteX2-29" fmla="*/ 0 w 5035644"/>
                <a:gd name="connsiteY2-30" fmla="*/ 0 h 149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35644" h="1492882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5702241" y="3017954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851458" y="4592998"/>
            <a:ext cx="3985755" cy="1227635"/>
            <a:chOff x="1852445" y="4448982"/>
            <a:chExt cx="3985755" cy="1227635"/>
          </a:xfrm>
        </p:grpSpPr>
        <p:sp>
          <p:nvSpPr>
            <p:cNvPr id="36" name="任意多边形 35"/>
            <p:cNvSpPr/>
            <p:nvPr/>
          </p:nvSpPr>
          <p:spPr>
            <a:xfrm>
              <a:off x="1852445" y="4448982"/>
              <a:ext cx="3947477" cy="1170281"/>
            </a:xfrm>
            <a:custGeom>
              <a:avLst/>
              <a:gdLst>
                <a:gd name="connsiteX0" fmla="*/ 2409371 w 2409371"/>
                <a:gd name="connsiteY0" fmla="*/ 537029 h 537029"/>
                <a:gd name="connsiteX1" fmla="*/ 1741714 w 2409371"/>
                <a:gd name="connsiteY1" fmla="*/ 0 h 537029"/>
                <a:gd name="connsiteX2" fmla="*/ 0 w 2409371"/>
                <a:gd name="connsiteY2" fmla="*/ 0 h 537029"/>
                <a:gd name="connsiteX0-1" fmla="*/ 2975428 w 2975428"/>
                <a:gd name="connsiteY0-2" fmla="*/ 537029 h 537029"/>
                <a:gd name="connsiteX1-3" fmla="*/ 2307771 w 2975428"/>
                <a:gd name="connsiteY1-4" fmla="*/ 0 h 537029"/>
                <a:gd name="connsiteX2-5" fmla="*/ 0 w 2975428"/>
                <a:gd name="connsiteY2-6" fmla="*/ 0 h 537029"/>
                <a:gd name="connsiteX0-7" fmla="*/ 3004456 w 3004456"/>
                <a:gd name="connsiteY0-8" fmla="*/ 537029 h 537029"/>
                <a:gd name="connsiteX1-9" fmla="*/ 2336799 w 3004456"/>
                <a:gd name="connsiteY1-10" fmla="*/ 0 h 537029"/>
                <a:gd name="connsiteX2-11" fmla="*/ 0 w 3004456"/>
                <a:gd name="connsiteY2-12" fmla="*/ 0 h 537029"/>
                <a:gd name="connsiteX0-13" fmla="*/ 3156340 w 3156340"/>
                <a:gd name="connsiteY0-14" fmla="*/ 537029 h 537029"/>
                <a:gd name="connsiteX1-15" fmla="*/ 2488683 w 3156340"/>
                <a:gd name="connsiteY1-16" fmla="*/ 0 h 537029"/>
                <a:gd name="connsiteX2-17" fmla="*/ 0 w 3156340"/>
                <a:gd name="connsiteY2-18" fmla="*/ 0 h 537029"/>
                <a:gd name="connsiteX0-19" fmla="*/ 3788175 w 3788175"/>
                <a:gd name="connsiteY0-20" fmla="*/ 537029 h 537029"/>
                <a:gd name="connsiteX1-21" fmla="*/ 3120518 w 3788175"/>
                <a:gd name="connsiteY1-22" fmla="*/ 0 h 537029"/>
                <a:gd name="connsiteX2-23" fmla="*/ 0 w 3788175"/>
                <a:gd name="connsiteY2-24" fmla="*/ 0 h 537029"/>
                <a:gd name="connsiteX0-25" fmla="*/ 5035644 w 5035644"/>
                <a:gd name="connsiteY0-26" fmla="*/ 1492882 h 1492882"/>
                <a:gd name="connsiteX1-27" fmla="*/ 3120518 w 5035644"/>
                <a:gd name="connsiteY1-28" fmla="*/ 0 h 1492882"/>
                <a:gd name="connsiteX2-29" fmla="*/ 0 w 5035644"/>
                <a:gd name="connsiteY2-30" fmla="*/ 0 h 149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35644" h="1492882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5702241" y="5540658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242933" y="3816422"/>
            <a:ext cx="4246280" cy="1269047"/>
            <a:chOff x="6243920" y="3672406"/>
            <a:chExt cx="4246280" cy="1269047"/>
          </a:xfrm>
        </p:grpSpPr>
        <p:sp>
          <p:nvSpPr>
            <p:cNvPr id="44" name="任意多边形 43"/>
            <p:cNvSpPr/>
            <p:nvPr/>
          </p:nvSpPr>
          <p:spPr>
            <a:xfrm flipV="1">
              <a:off x="6286500" y="3734953"/>
              <a:ext cx="4203700" cy="1206500"/>
            </a:xfrm>
            <a:custGeom>
              <a:avLst/>
              <a:gdLst>
                <a:gd name="connsiteX0" fmla="*/ 0 w 4419600"/>
                <a:gd name="connsiteY0" fmla="*/ 1066800 h 1066800"/>
                <a:gd name="connsiteX1" fmla="*/ 1917700 w 4419600"/>
                <a:gd name="connsiteY1" fmla="*/ 25400 h 1066800"/>
                <a:gd name="connsiteX2" fmla="*/ 4419600 w 4419600"/>
                <a:gd name="connsiteY2" fmla="*/ 0 h 1066800"/>
                <a:gd name="connsiteX0-1" fmla="*/ 0 w 4203700"/>
                <a:gd name="connsiteY0-2" fmla="*/ 1206500 h 1206500"/>
                <a:gd name="connsiteX1-3" fmla="*/ 1701800 w 4203700"/>
                <a:gd name="connsiteY1-4" fmla="*/ 25400 h 1206500"/>
                <a:gd name="connsiteX2-5" fmla="*/ 4203700 w 4203700"/>
                <a:gd name="connsiteY2-6" fmla="*/ 0 h 1206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203700" h="12065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6243920" y="3672406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242933" y="1249843"/>
            <a:ext cx="4246280" cy="1269047"/>
            <a:chOff x="6243920" y="1105827"/>
            <a:chExt cx="4246280" cy="1269047"/>
          </a:xfrm>
        </p:grpSpPr>
        <p:sp>
          <p:nvSpPr>
            <p:cNvPr id="47" name="任意多边形 46"/>
            <p:cNvSpPr/>
            <p:nvPr/>
          </p:nvSpPr>
          <p:spPr>
            <a:xfrm flipV="1">
              <a:off x="6286500" y="1168374"/>
              <a:ext cx="4203700" cy="1206500"/>
            </a:xfrm>
            <a:custGeom>
              <a:avLst/>
              <a:gdLst>
                <a:gd name="connsiteX0" fmla="*/ 0 w 4419600"/>
                <a:gd name="connsiteY0" fmla="*/ 1066800 h 1066800"/>
                <a:gd name="connsiteX1" fmla="*/ 1917700 w 4419600"/>
                <a:gd name="connsiteY1" fmla="*/ 25400 h 1066800"/>
                <a:gd name="connsiteX2" fmla="*/ 4419600 w 4419600"/>
                <a:gd name="connsiteY2" fmla="*/ 0 h 1066800"/>
                <a:gd name="connsiteX0-1" fmla="*/ 0 w 4203700"/>
                <a:gd name="connsiteY0-2" fmla="*/ 1206500 h 1206500"/>
                <a:gd name="connsiteX1-3" fmla="*/ 1701800 w 4203700"/>
                <a:gd name="connsiteY1-4" fmla="*/ 25400 h 1206500"/>
                <a:gd name="connsiteX2-5" fmla="*/ 4203700 w 4203700"/>
                <a:gd name="connsiteY2-6" fmla="*/ 0 h 1206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203700" h="12065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6243920" y="1105827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文本框 44"/>
          <p:cNvSpPr txBox="1"/>
          <p:nvPr/>
        </p:nvSpPr>
        <p:spPr>
          <a:xfrm>
            <a:off x="8516996" y="2123564"/>
            <a:ext cx="109728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540096" y="2518890"/>
            <a:ext cx="2016988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文本框 44"/>
          <p:cNvSpPr txBox="1"/>
          <p:nvPr/>
        </p:nvSpPr>
        <p:spPr>
          <a:xfrm>
            <a:off x="8544872" y="4693399"/>
            <a:ext cx="109728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567972" y="5088725"/>
            <a:ext cx="2016988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文本框 44"/>
          <p:cNvSpPr txBox="1"/>
          <p:nvPr/>
        </p:nvSpPr>
        <p:spPr>
          <a:xfrm>
            <a:off x="1992144" y="4221088"/>
            <a:ext cx="109728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015244" y="4616414"/>
            <a:ext cx="2016988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文本框 44"/>
          <p:cNvSpPr txBox="1"/>
          <p:nvPr/>
        </p:nvSpPr>
        <p:spPr>
          <a:xfrm>
            <a:off x="1992144" y="1700808"/>
            <a:ext cx="109728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015244" y="2096134"/>
            <a:ext cx="2016988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0016" y="202431"/>
            <a:ext cx="1944216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aca5f4ca3fb0bc29e7b589b6bb7cccf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5420" y="106680"/>
            <a:ext cx="754380" cy="5873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7940" y="6758305"/>
            <a:ext cx="12233910" cy="9017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280176" y="1903233"/>
            <a:ext cx="3378946" cy="3378945"/>
          </a:xfrm>
          <a:prstGeom prst="ellipse">
            <a:avLst/>
          </a:prstGeom>
          <a:ln w="28575">
            <a:solidFill>
              <a:srgbClr val="A6A6A6"/>
            </a:solidFill>
            <a:prstDash val="solid"/>
            <a:headEnd type="none" w="lg" len="lg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DIN-BoldItalic" pitchFamily="50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189283" y="2836835"/>
            <a:ext cx="1528675" cy="1528675"/>
            <a:chOff x="2494238" y="1545926"/>
            <a:chExt cx="1170130" cy="1170130"/>
          </a:xfrm>
        </p:grpSpPr>
        <p:sp>
          <p:nvSpPr>
            <p:cNvPr id="11" name="椭圆 10"/>
            <p:cNvSpPr/>
            <p:nvPr/>
          </p:nvSpPr>
          <p:spPr>
            <a:xfrm>
              <a:off x="2494238" y="1545926"/>
              <a:ext cx="1170130" cy="117013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schemeClr val="bg1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633023" y="1684711"/>
              <a:ext cx="892559" cy="892559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13" name="椭圆 12"/>
          <p:cNvSpPr/>
          <p:nvPr/>
        </p:nvSpPr>
        <p:spPr>
          <a:xfrm flipH="1">
            <a:off x="6582897" y="1903233"/>
            <a:ext cx="3378945" cy="3378945"/>
          </a:xfrm>
          <a:prstGeom prst="ellipse">
            <a:avLst/>
          </a:prstGeom>
          <a:ln w="28575">
            <a:solidFill>
              <a:srgbClr val="A6A6A6"/>
            </a:solidFill>
            <a:prstDash val="solid"/>
            <a:headEnd type="none" w="lg" len="lg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DIN-BoldItalic" pitchFamily="50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 flipH="1">
            <a:off x="7512710" y="2836835"/>
            <a:ext cx="1528675" cy="1528675"/>
            <a:chOff x="2494238" y="1545926"/>
            <a:chExt cx="1170130" cy="1170130"/>
          </a:xfrm>
        </p:grpSpPr>
        <p:sp>
          <p:nvSpPr>
            <p:cNvPr id="15" name="椭圆 14"/>
            <p:cNvSpPr/>
            <p:nvPr/>
          </p:nvSpPr>
          <p:spPr>
            <a:xfrm>
              <a:off x="2494238" y="1545926"/>
              <a:ext cx="1170130" cy="117013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schemeClr val="bg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633023" y="1684711"/>
              <a:ext cx="892559" cy="892559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980538" y="3252252"/>
            <a:ext cx="2236173" cy="714855"/>
            <a:chOff x="4968629" y="3252252"/>
            <a:chExt cx="2236173" cy="714855"/>
          </a:xfrm>
        </p:grpSpPr>
        <p:sp>
          <p:nvSpPr>
            <p:cNvPr id="18" name="圆角矩形 17"/>
            <p:cNvSpPr/>
            <p:nvPr/>
          </p:nvSpPr>
          <p:spPr>
            <a:xfrm>
              <a:off x="4968629" y="3252252"/>
              <a:ext cx="2236173" cy="714855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srgbClr val="00B0F0"/>
                </a:solidFill>
              </a:endParaRPr>
            </a:p>
          </p:txBody>
        </p:sp>
        <p:sp>
          <p:nvSpPr>
            <p:cNvPr id="19" name="TextBox 27"/>
            <p:cNvSpPr txBox="1"/>
            <p:nvPr/>
          </p:nvSpPr>
          <p:spPr>
            <a:xfrm>
              <a:off x="4968629" y="3426626"/>
              <a:ext cx="2236173" cy="3848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lvl="1"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添加文字标题</a:t>
              </a:r>
              <a:endParaRPr lang="en-US" altLang="ko-KR" b="1" kern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弧形 19"/>
          <p:cNvSpPr/>
          <p:nvPr/>
        </p:nvSpPr>
        <p:spPr>
          <a:xfrm flipV="1">
            <a:off x="4874335" y="3019682"/>
            <a:ext cx="2422785" cy="2422784"/>
          </a:xfrm>
          <a:prstGeom prst="arc">
            <a:avLst>
              <a:gd name="adj1" fmla="val 13200300"/>
              <a:gd name="adj2" fmla="val 19353242"/>
            </a:avLst>
          </a:prstGeom>
          <a:ln w="28575">
            <a:solidFill>
              <a:srgbClr val="A6A6A6"/>
            </a:solidFill>
            <a:prstDash val="sysDash"/>
            <a:headEnd type="none" w="lg" len="lg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DIN-BoldItalic" pitchFamily="50" charset="0"/>
            </a:endParaRPr>
          </a:p>
        </p:txBody>
      </p:sp>
      <p:sp>
        <p:nvSpPr>
          <p:cNvPr id="21" name="弧形 20"/>
          <p:cNvSpPr/>
          <p:nvPr/>
        </p:nvSpPr>
        <p:spPr>
          <a:xfrm rot="10800000" flipV="1">
            <a:off x="4874335" y="1763962"/>
            <a:ext cx="2422785" cy="2422784"/>
          </a:xfrm>
          <a:prstGeom prst="arc">
            <a:avLst>
              <a:gd name="adj1" fmla="val 13200300"/>
              <a:gd name="adj2" fmla="val 19353242"/>
            </a:avLst>
          </a:prstGeom>
          <a:ln w="28575">
            <a:solidFill>
              <a:srgbClr val="A6A6A6"/>
            </a:solidFill>
            <a:prstDash val="sysDash"/>
            <a:headEnd type="none" w="lg" len="lg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DIN-BoldItalic" pitchFamily="50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715014" y="3382884"/>
            <a:ext cx="494089" cy="472291"/>
            <a:chOff x="6472919" y="2732165"/>
            <a:chExt cx="548947" cy="524729"/>
          </a:xfrm>
          <a:solidFill>
            <a:schemeClr val="bg1"/>
          </a:solidFill>
        </p:grpSpPr>
        <p:sp>
          <p:nvSpPr>
            <p:cNvPr id="23" name="Freeform 255"/>
            <p:cNvSpPr>
              <a:spLocks noEditPoints="1"/>
            </p:cNvSpPr>
            <p:nvPr/>
          </p:nvSpPr>
          <p:spPr bwMode="auto">
            <a:xfrm>
              <a:off x="6472919" y="2732165"/>
              <a:ext cx="548947" cy="524729"/>
            </a:xfrm>
            <a:custGeom>
              <a:avLst/>
              <a:gdLst>
                <a:gd name="T0" fmla="*/ 224 w 260"/>
                <a:gd name="T1" fmla="*/ 0 h 248"/>
                <a:gd name="T2" fmla="*/ 36 w 260"/>
                <a:gd name="T3" fmla="*/ 0 h 248"/>
                <a:gd name="T4" fmla="*/ 0 w 260"/>
                <a:gd name="T5" fmla="*/ 36 h 248"/>
                <a:gd name="T6" fmla="*/ 0 w 260"/>
                <a:gd name="T7" fmla="*/ 166 h 248"/>
                <a:gd name="T8" fmla="*/ 29 w 260"/>
                <a:gd name="T9" fmla="*/ 203 h 248"/>
                <a:gd name="T10" fmla="*/ 68 w 260"/>
                <a:gd name="T11" fmla="*/ 203 h 248"/>
                <a:gd name="T12" fmla="*/ 84 w 260"/>
                <a:gd name="T13" fmla="*/ 210 h 248"/>
                <a:gd name="T14" fmla="*/ 110 w 260"/>
                <a:gd name="T15" fmla="*/ 239 h 248"/>
                <a:gd name="T16" fmla="*/ 130 w 260"/>
                <a:gd name="T17" fmla="*/ 248 h 248"/>
                <a:gd name="T18" fmla="*/ 150 w 260"/>
                <a:gd name="T19" fmla="*/ 239 h 248"/>
                <a:gd name="T20" fmla="*/ 176 w 260"/>
                <a:gd name="T21" fmla="*/ 210 h 248"/>
                <a:gd name="T22" fmla="*/ 188 w 260"/>
                <a:gd name="T23" fmla="*/ 203 h 248"/>
                <a:gd name="T24" fmla="*/ 228 w 260"/>
                <a:gd name="T25" fmla="*/ 203 h 248"/>
                <a:gd name="T26" fmla="*/ 260 w 260"/>
                <a:gd name="T27" fmla="*/ 166 h 248"/>
                <a:gd name="T28" fmla="*/ 260 w 260"/>
                <a:gd name="T29" fmla="*/ 36 h 248"/>
                <a:gd name="T30" fmla="*/ 224 w 260"/>
                <a:gd name="T31" fmla="*/ 0 h 248"/>
                <a:gd name="T32" fmla="*/ 239 w 260"/>
                <a:gd name="T33" fmla="*/ 166 h 248"/>
                <a:gd name="T34" fmla="*/ 228 w 260"/>
                <a:gd name="T35" fmla="*/ 181 h 248"/>
                <a:gd name="T36" fmla="*/ 188 w 260"/>
                <a:gd name="T37" fmla="*/ 181 h 248"/>
                <a:gd name="T38" fmla="*/ 158 w 260"/>
                <a:gd name="T39" fmla="*/ 197 h 248"/>
                <a:gd name="T40" fmla="*/ 134 w 260"/>
                <a:gd name="T41" fmla="*/ 224 h 248"/>
                <a:gd name="T42" fmla="*/ 130 w 260"/>
                <a:gd name="T43" fmla="*/ 226 h 248"/>
                <a:gd name="T44" fmla="*/ 126 w 260"/>
                <a:gd name="T45" fmla="*/ 224 h 248"/>
                <a:gd name="T46" fmla="*/ 102 w 260"/>
                <a:gd name="T47" fmla="*/ 197 h 248"/>
                <a:gd name="T48" fmla="*/ 68 w 260"/>
                <a:gd name="T49" fmla="*/ 181 h 248"/>
                <a:gd name="T50" fmla="*/ 29 w 260"/>
                <a:gd name="T51" fmla="*/ 181 h 248"/>
                <a:gd name="T52" fmla="*/ 21 w 260"/>
                <a:gd name="T53" fmla="*/ 166 h 248"/>
                <a:gd name="T54" fmla="*/ 21 w 260"/>
                <a:gd name="T55" fmla="*/ 36 h 248"/>
                <a:gd name="T56" fmla="*/ 36 w 260"/>
                <a:gd name="T57" fmla="*/ 22 h 248"/>
                <a:gd name="T58" fmla="*/ 224 w 260"/>
                <a:gd name="T59" fmla="*/ 22 h 248"/>
                <a:gd name="T60" fmla="*/ 239 w 260"/>
                <a:gd name="T61" fmla="*/ 36 h 248"/>
                <a:gd name="T62" fmla="*/ 239 w 260"/>
                <a:gd name="T63" fmla="*/ 16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0" h="248">
                  <a:moveTo>
                    <a:pt x="224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86"/>
                    <a:pt x="13" y="203"/>
                    <a:pt x="29" y="203"/>
                  </a:cubicBezTo>
                  <a:cubicBezTo>
                    <a:pt x="45" y="203"/>
                    <a:pt x="62" y="203"/>
                    <a:pt x="68" y="203"/>
                  </a:cubicBezTo>
                  <a:cubicBezTo>
                    <a:pt x="74" y="203"/>
                    <a:pt x="82" y="206"/>
                    <a:pt x="84" y="210"/>
                  </a:cubicBezTo>
                  <a:cubicBezTo>
                    <a:pt x="87" y="214"/>
                    <a:pt x="99" y="227"/>
                    <a:pt x="110" y="239"/>
                  </a:cubicBezTo>
                  <a:cubicBezTo>
                    <a:pt x="115" y="245"/>
                    <a:pt x="123" y="248"/>
                    <a:pt x="130" y="248"/>
                  </a:cubicBezTo>
                  <a:cubicBezTo>
                    <a:pt x="137" y="248"/>
                    <a:pt x="145" y="245"/>
                    <a:pt x="150" y="239"/>
                  </a:cubicBezTo>
                  <a:cubicBezTo>
                    <a:pt x="161" y="227"/>
                    <a:pt x="173" y="214"/>
                    <a:pt x="176" y="210"/>
                  </a:cubicBezTo>
                  <a:cubicBezTo>
                    <a:pt x="178" y="206"/>
                    <a:pt x="184" y="203"/>
                    <a:pt x="188" y="203"/>
                  </a:cubicBezTo>
                  <a:cubicBezTo>
                    <a:pt x="192" y="203"/>
                    <a:pt x="210" y="203"/>
                    <a:pt x="228" y="203"/>
                  </a:cubicBezTo>
                  <a:cubicBezTo>
                    <a:pt x="246" y="203"/>
                    <a:pt x="260" y="186"/>
                    <a:pt x="260" y="166"/>
                  </a:cubicBezTo>
                  <a:cubicBezTo>
                    <a:pt x="260" y="36"/>
                    <a:pt x="260" y="36"/>
                    <a:pt x="260" y="36"/>
                  </a:cubicBezTo>
                  <a:cubicBezTo>
                    <a:pt x="260" y="16"/>
                    <a:pt x="244" y="0"/>
                    <a:pt x="224" y="0"/>
                  </a:cubicBezTo>
                  <a:close/>
                  <a:moveTo>
                    <a:pt x="239" y="166"/>
                  </a:moveTo>
                  <a:cubicBezTo>
                    <a:pt x="239" y="174"/>
                    <a:pt x="233" y="181"/>
                    <a:pt x="228" y="181"/>
                  </a:cubicBezTo>
                  <a:cubicBezTo>
                    <a:pt x="188" y="181"/>
                    <a:pt x="188" y="181"/>
                    <a:pt x="188" y="181"/>
                  </a:cubicBezTo>
                  <a:cubicBezTo>
                    <a:pt x="177" y="181"/>
                    <a:pt x="165" y="188"/>
                    <a:pt x="158" y="197"/>
                  </a:cubicBezTo>
                  <a:cubicBezTo>
                    <a:pt x="156" y="200"/>
                    <a:pt x="146" y="212"/>
                    <a:pt x="134" y="224"/>
                  </a:cubicBezTo>
                  <a:cubicBezTo>
                    <a:pt x="133" y="226"/>
                    <a:pt x="131" y="226"/>
                    <a:pt x="130" y="226"/>
                  </a:cubicBezTo>
                  <a:cubicBezTo>
                    <a:pt x="129" y="226"/>
                    <a:pt x="127" y="226"/>
                    <a:pt x="126" y="224"/>
                  </a:cubicBezTo>
                  <a:cubicBezTo>
                    <a:pt x="114" y="212"/>
                    <a:pt x="104" y="200"/>
                    <a:pt x="102" y="197"/>
                  </a:cubicBezTo>
                  <a:cubicBezTo>
                    <a:pt x="95" y="188"/>
                    <a:pt x="81" y="181"/>
                    <a:pt x="68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6" y="181"/>
                    <a:pt x="21" y="175"/>
                    <a:pt x="21" y="16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28"/>
                    <a:pt x="28" y="22"/>
                    <a:pt x="36" y="22"/>
                  </a:cubicBezTo>
                  <a:cubicBezTo>
                    <a:pt x="224" y="22"/>
                    <a:pt x="224" y="22"/>
                    <a:pt x="224" y="22"/>
                  </a:cubicBezTo>
                  <a:cubicBezTo>
                    <a:pt x="232" y="22"/>
                    <a:pt x="239" y="28"/>
                    <a:pt x="239" y="36"/>
                  </a:cubicBezTo>
                  <a:lnTo>
                    <a:pt x="239" y="1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4" name="Rectangle 256"/>
            <p:cNvSpPr>
              <a:spLocks noChangeArrowheads="1"/>
            </p:cNvSpPr>
            <p:nvPr/>
          </p:nvSpPr>
          <p:spPr bwMode="auto">
            <a:xfrm>
              <a:off x="6624956" y="2901692"/>
              <a:ext cx="244874" cy="29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5" name="Rectangle 257"/>
            <p:cNvSpPr>
              <a:spLocks noChangeArrowheads="1"/>
            </p:cNvSpPr>
            <p:nvPr/>
          </p:nvSpPr>
          <p:spPr bwMode="auto">
            <a:xfrm>
              <a:off x="6624956" y="2977038"/>
              <a:ext cx="244874" cy="29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018088" y="3345509"/>
            <a:ext cx="496511" cy="496511"/>
            <a:chOff x="10876606" y="5685447"/>
            <a:chExt cx="551638" cy="551638"/>
          </a:xfrm>
          <a:solidFill>
            <a:schemeClr val="bg1"/>
          </a:solidFill>
        </p:grpSpPr>
        <p:sp>
          <p:nvSpPr>
            <p:cNvPr id="27" name="Freeform 285"/>
            <p:cNvSpPr>
              <a:spLocks noEditPoints="1"/>
            </p:cNvSpPr>
            <p:nvPr/>
          </p:nvSpPr>
          <p:spPr bwMode="auto">
            <a:xfrm>
              <a:off x="10876606" y="5685447"/>
              <a:ext cx="551638" cy="551638"/>
            </a:xfrm>
            <a:custGeom>
              <a:avLst/>
              <a:gdLst>
                <a:gd name="T0" fmla="*/ 130 w 261"/>
                <a:gd name="T1" fmla="*/ 0 h 261"/>
                <a:gd name="T2" fmla="*/ 0 w 261"/>
                <a:gd name="T3" fmla="*/ 130 h 261"/>
                <a:gd name="T4" fmla="*/ 130 w 261"/>
                <a:gd name="T5" fmla="*/ 261 h 261"/>
                <a:gd name="T6" fmla="*/ 261 w 261"/>
                <a:gd name="T7" fmla="*/ 130 h 261"/>
                <a:gd name="T8" fmla="*/ 130 w 261"/>
                <a:gd name="T9" fmla="*/ 0 h 261"/>
                <a:gd name="T10" fmla="*/ 130 w 261"/>
                <a:gd name="T11" fmla="*/ 239 h 261"/>
                <a:gd name="T12" fmla="*/ 22 w 261"/>
                <a:gd name="T13" fmla="*/ 130 h 261"/>
                <a:gd name="T14" fmla="*/ 130 w 261"/>
                <a:gd name="T15" fmla="*/ 21 h 261"/>
                <a:gd name="T16" fmla="*/ 239 w 261"/>
                <a:gd name="T17" fmla="*/ 130 h 261"/>
                <a:gd name="T18" fmla="*/ 130 w 261"/>
                <a:gd name="T19" fmla="*/ 239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61">
                  <a:moveTo>
                    <a:pt x="130" y="0"/>
                  </a:moveTo>
                  <a:cubicBezTo>
                    <a:pt x="58" y="0"/>
                    <a:pt x="0" y="58"/>
                    <a:pt x="0" y="130"/>
                  </a:cubicBezTo>
                  <a:cubicBezTo>
                    <a:pt x="0" y="202"/>
                    <a:pt x="58" y="261"/>
                    <a:pt x="130" y="261"/>
                  </a:cubicBezTo>
                  <a:cubicBezTo>
                    <a:pt x="202" y="261"/>
                    <a:pt x="261" y="202"/>
                    <a:pt x="261" y="130"/>
                  </a:cubicBezTo>
                  <a:cubicBezTo>
                    <a:pt x="261" y="58"/>
                    <a:pt x="202" y="0"/>
                    <a:pt x="130" y="0"/>
                  </a:cubicBezTo>
                  <a:close/>
                  <a:moveTo>
                    <a:pt x="130" y="239"/>
                  </a:moveTo>
                  <a:cubicBezTo>
                    <a:pt x="70" y="239"/>
                    <a:pt x="22" y="190"/>
                    <a:pt x="22" y="130"/>
                  </a:cubicBezTo>
                  <a:cubicBezTo>
                    <a:pt x="22" y="70"/>
                    <a:pt x="70" y="21"/>
                    <a:pt x="130" y="21"/>
                  </a:cubicBezTo>
                  <a:cubicBezTo>
                    <a:pt x="191" y="21"/>
                    <a:pt x="239" y="70"/>
                    <a:pt x="239" y="130"/>
                  </a:cubicBezTo>
                  <a:cubicBezTo>
                    <a:pt x="239" y="190"/>
                    <a:pt x="191" y="239"/>
                    <a:pt x="130" y="2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8" name="Freeform 286"/>
            <p:cNvSpPr>
              <a:spLocks noEditPoints="1"/>
            </p:cNvSpPr>
            <p:nvPr/>
          </p:nvSpPr>
          <p:spPr bwMode="auto">
            <a:xfrm>
              <a:off x="11047480" y="5854975"/>
              <a:ext cx="209892" cy="211237"/>
            </a:xfrm>
            <a:custGeom>
              <a:avLst/>
              <a:gdLst>
                <a:gd name="T0" fmla="*/ 49 w 99"/>
                <a:gd name="T1" fmla="*/ 0 h 100"/>
                <a:gd name="T2" fmla="*/ 0 w 99"/>
                <a:gd name="T3" fmla="*/ 50 h 100"/>
                <a:gd name="T4" fmla="*/ 49 w 99"/>
                <a:gd name="T5" fmla="*/ 100 h 100"/>
                <a:gd name="T6" fmla="*/ 99 w 99"/>
                <a:gd name="T7" fmla="*/ 50 h 100"/>
                <a:gd name="T8" fmla="*/ 49 w 99"/>
                <a:gd name="T9" fmla="*/ 0 h 100"/>
                <a:gd name="T10" fmla="*/ 49 w 99"/>
                <a:gd name="T11" fmla="*/ 93 h 100"/>
                <a:gd name="T12" fmla="*/ 7 w 99"/>
                <a:gd name="T13" fmla="*/ 50 h 100"/>
                <a:gd name="T14" fmla="*/ 49 w 99"/>
                <a:gd name="T15" fmla="*/ 8 h 100"/>
                <a:gd name="T16" fmla="*/ 92 w 99"/>
                <a:gd name="T17" fmla="*/ 50 h 100"/>
                <a:gd name="T18" fmla="*/ 49 w 99"/>
                <a:gd name="T19" fmla="*/ 9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22" y="0"/>
                    <a:pt x="0" y="23"/>
                    <a:pt x="0" y="50"/>
                  </a:cubicBezTo>
                  <a:cubicBezTo>
                    <a:pt x="0" y="78"/>
                    <a:pt x="22" y="100"/>
                    <a:pt x="49" y="100"/>
                  </a:cubicBezTo>
                  <a:cubicBezTo>
                    <a:pt x="77" y="100"/>
                    <a:pt x="99" y="78"/>
                    <a:pt x="99" y="50"/>
                  </a:cubicBezTo>
                  <a:cubicBezTo>
                    <a:pt x="99" y="23"/>
                    <a:pt x="77" y="0"/>
                    <a:pt x="49" y="0"/>
                  </a:cubicBezTo>
                  <a:close/>
                  <a:moveTo>
                    <a:pt x="49" y="93"/>
                  </a:moveTo>
                  <a:cubicBezTo>
                    <a:pt x="26" y="93"/>
                    <a:pt x="7" y="74"/>
                    <a:pt x="7" y="50"/>
                  </a:cubicBezTo>
                  <a:cubicBezTo>
                    <a:pt x="7" y="27"/>
                    <a:pt x="26" y="8"/>
                    <a:pt x="49" y="8"/>
                  </a:cubicBezTo>
                  <a:cubicBezTo>
                    <a:pt x="73" y="8"/>
                    <a:pt x="92" y="27"/>
                    <a:pt x="92" y="50"/>
                  </a:cubicBezTo>
                  <a:cubicBezTo>
                    <a:pt x="92" y="74"/>
                    <a:pt x="73" y="93"/>
                    <a:pt x="49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9" name="Freeform 287"/>
            <p:cNvSpPr>
              <a:spLocks noEditPoints="1"/>
            </p:cNvSpPr>
            <p:nvPr/>
          </p:nvSpPr>
          <p:spPr bwMode="auto">
            <a:xfrm>
              <a:off x="11117443" y="5926284"/>
              <a:ext cx="69964" cy="69964"/>
            </a:xfrm>
            <a:custGeom>
              <a:avLst/>
              <a:gdLst>
                <a:gd name="T0" fmla="*/ 16 w 33"/>
                <a:gd name="T1" fmla="*/ 0 h 33"/>
                <a:gd name="T2" fmla="*/ 0 w 33"/>
                <a:gd name="T3" fmla="*/ 16 h 33"/>
                <a:gd name="T4" fmla="*/ 16 w 33"/>
                <a:gd name="T5" fmla="*/ 33 h 33"/>
                <a:gd name="T6" fmla="*/ 33 w 33"/>
                <a:gd name="T7" fmla="*/ 16 h 33"/>
                <a:gd name="T8" fmla="*/ 16 w 33"/>
                <a:gd name="T9" fmla="*/ 0 h 33"/>
                <a:gd name="T10" fmla="*/ 16 w 33"/>
                <a:gd name="T11" fmla="*/ 26 h 33"/>
                <a:gd name="T12" fmla="*/ 7 w 33"/>
                <a:gd name="T13" fmla="*/ 16 h 33"/>
                <a:gd name="T14" fmla="*/ 16 w 33"/>
                <a:gd name="T15" fmla="*/ 7 h 33"/>
                <a:gd name="T16" fmla="*/ 26 w 33"/>
                <a:gd name="T17" fmla="*/ 16 h 33"/>
                <a:gd name="T18" fmla="*/ 16 w 33"/>
                <a:gd name="T19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3"/>
                    <a:pt x="16" y="33"/>
                  </a:cubicBezTo>
                  <a:cubicBezTo>
                    <a:pt x="26" y="33"/>
                    <a:pt x="33" y="25"/>
                    <a:pt x="33" y="16"/>
                  </a:cubicBezTo>
                  <a:cubicBezTo>
                    <a:pt x="33" y="7"/>
                    <a:pt x="26" y="0"/>
                    <a:pt x="16" y="0"/>
                  </a:cubicBezTo>
                  <a:close/>
                  <a:moveTo>
                    <a:pt x="16" y="26"/>
                  </a:moveTo>
                  <a:cubicBezTo>
                    <a:pt x="11" y="26"/>
                    <a:pt x="7" y="21"/>
                    <a:pt x="7" y="16"/>
                  </a:cubicBezTo>
                  <a:cubicBezTo>
                    <a:pt x="7" y="11"/>
                    <a:pt x="11" y="7"/>
                    <a:pt x="16" y="7"/>
                  </a:cubicBezTo>
                  <a:cubicBezTo>
                    <a:pt x="22" y="7"/>
                    <a:pt x="26" y="11"/>
                    <a:pt x="26" y="16"/>
                  </a:cubicBezTo>
                  <a:cubicBezTo>
                    <a:pt x="26" y="21"/>
                    <a:pt x="22" y="26"/>
                    <a:pt x="16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30" name="Freeform 288"/>
            <p:cNvSpPr/>
            <p:nvPr/>
          </p:nvSpPr>
          <p:spPr bwMode="auto">
            <a:xfrm>
              <a:off x="11043443" y="5852284"/>
              <a:ext cx="33636" cy="32291"/>
            </a:xfrm>
            <a:custGeom>
              <a:avLst/>
              <a:gdLst>
                <a:gd name="T0" fmla="*/ 25 w 25"/>
                <a:gd name="T1" fmla="*/ 8 h 24"/>
                <a:gd name="T2" fmla="*/ 17 w 25"/>
                <a:gd name="T3" fmla="*/ 0 h 24"/>
                <a:gd name="T4" fmla="*/ 0 w 25"/>
                <a:gd name="T5" fmla="*/ 16 h 24"/>
                <a:gd name="T6" fmla="*/ 8 w 25"/>
                <a:gd name="T7" fmla="*/ 24 h 24"/>
                <a:gd name="T8" fmla="*/ 25 w 25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5" y="8"/>
                  </a:moveTo>
                  <a:lnTo>
                    <a:pt x="17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5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31" name="Freeform 289"/>
            <p:cNvSpPr/>
            <p:nvPr/>
          </p:nvSpPr>
          <p:spPr bwMode="auto">
            <a:xfrm>
              <a:off x="11012498" y="5821338"/>
              <a:ext cx="53818" cy="52473"/>
            </a:xfrm>
            <a:custGeom>
              <a:avLst/>
              <a:gdLst>
                <a:gd name="T0" fmla="*/ 31 w 40"/>
                <a:gd name="T1" fmla="*/ 0 h 39"/>
                <a:gd name="T2" fmla="*/ 0 w 40"/>
                <a:gd name="T3" fmla="*/ 31 h 39"/>
                <a:gd name="T4" fmla="*/ 7 w 40"/>
                <a:gd name="T5" fmla="*/ 39 h 39"/>
                <a:gd name="T6" fmla="*/ 40 w 40"/>
                <a:gd name="T7" fmla="*/ 8 h 39"/>
                <a:gd name="T8" fmla="*/ 31 w 40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31" y="0"/>
                  </a:moveTo>
                  <a:lnTo>
                    <a:pt x="0" y="31"/>
                  </a:lnTo>
                  <a:lnTo>
                    <a:pt x="7" y="39"/>
                  </a:lnTo>
                  <a:lnTo>
                    <a:pt x="40" y="8"/>
                  </a:ln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32" name="Freeform 290"/>
            <p:cNvSpPr/>
            <p:nvPr/>
          </p:nvSpPr>
          <p:spPr bwMode="auto">
            <a:xfrm>
              <a:off x="10980207" y="5787702"/>
              <a:ext cx="74000" cy="75346"/>
            </a:xfrm>
            <a:custGeom>
              <a:avLst/>
              <a:gdLst>
                <a:gd name="T0" fmla="*/ 47 w 55"/>
                <a:gd name="T1" fmla="*/ 0 h 56"/>
                <a:gd name="T2" fmla="*/ 0 w 55"/>
                <a:gd name="T3" fmla="*/ 48 h 56"/>
                <a:gd name="T4" fmla="*/ 8 w 55"/>
                <a:gd name="T5" fmla="*/ 56 h 56"/>
                <a:gd name="T6" fmla="*/ 55 w 55"/>
                <a:gd name="T7" fmla="*/ 8 h 56"/>
                <a:gd name="T8" fmla="*/ 47 w 5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47" y="0"/>
                  </a:moveTo>
                  <a:lnTo>
                    <a:pt x="0" y="48"/>
                  </a:lnTo>
                  <a:lnTo>
                    <a:pt x="8" y="56"/>
                  </a:lnTo>
                  <a:lnTo>
                    <a:pt x="55" y="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33" name="Freeform 291"/>
            <p:cNvSpPr/>
            <p:nvPr/>
          </p:nvSpPr>
          <p:spPr bwMode="auto">
            <a:xfrm>
              <a:off x="11227771" y="6036612"/>
              <a:ext cx="33636" cy="32291"/>
            </a:xfrm>
            <a:custGeom>
              <a:avLst/>
              <a:gdLst>
                <a:gd name="T0" fmla="*/ 25 w 25"/>
                <a:gd name="T1" fmla="*/ 8 h 24"/>
                <a:gd name="T2" fmla="*/ 17 w 25"/>
                <a:gd name="T3" fmla="*/ 0 h 24"/>
                <a:gd name="T4" fmla="*/ 0 w 25"/>
                <a:gd name="T5" fmla="*/ 16 h 24"/>
                <a:gd name="T6" fmla="*/ 8 w 25"/>
                <a:gd name="T7" fmla="*/ 24 h 24"/>
                <a:gd name="T8" fmla="*/ 25 w 25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5" y="8"/>
                  </a:moveTo>
                  <a:lnTo>
                    <a:pt x="17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5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34" name="Freeform 292"/>
            <p:cNvSpPr/>
            <p:nvPr/>
          </p:nvSpPr>
          <p:spPr bwMode="auto">
            <a:xfrm>
              <a:off x="11238535" y="6047375"/>
              <a:ext cx="53818" cy="55164"/>
            </a:xfrm>
            <a:custGeom>
              <a:avLst/>
              <a:gdLst>
                <a:gd name="T0" fmla="*/ 40 w 40"/>
                <a:gd name="T1" fmla="*/ 8 h 41"/>
                <a:gd name="T2" fmla="*/ 33 w 40"/>
                <a:gd name="T3" fmla="*/ 0 h 41"/>
                <a:gd name="T4" fmla="*/ 0 w 40"/>
                <a:gd name="T5" fmla="*/ 33 h 41"/>
                <a:gd name="T6" fmla="*/ 9 w 40"/>
                <a:gd name="T7" fmla="*/ 41 h 41"/>
                <a:gd name="T8" fmla="*/ 40 w 40"/>
                <a:gd name="T9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40" y="8"/>
                  </a:moveTo>
                  <a:lnTo>
                    <a:pt x="33" y="0"/>
                  </a:lnTo>
                  <a:lnTo>
                    <a:pt x="0" y="33"/>
                  </a:lnTo>
                  <a:lnTo>
                    <a:pt x="9" y="41"/>
                  </a:lnTo>
                  <a:lnTo>
                    <a:pt x="4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35" name="Freeform 293"/>
            <p:cNvSpPr/>
            <p:nvPr/>
          </p:nvSpPr>
          <p:spPr bwMode="auto">
            <a:xfrm>
              <a:off x="11250644" y="6058139"/>
              <a:ext cx="74000" cy="75346"/>
            </a:xfrm>
            <a:custGeom>
              <a:avLst/>
              <a:gdLst>
                <a:gd name="T0" fmla="*/ 47 w 55"/>
                <a:gd name="T1" fmla="*/ 0 h 56"/>
                <a:gd name="T2" fmla="*/ 0 w 55"/>
                <a:gd name="T3" fmla="*/ 49 h 56"/>
                <a:gd name="T4" fmla="*/ 8 w 55"/>
                <a:gd name="T5" fmla="*/ 56 h 56"/>
                <a:gd name="T6" fmla="*/ 55 w 55"/>
                <a:gd name="T7" fmla="*/ 8 h 56"/>
                <a:gd name="T8" fmla="*/ 47 w 5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47" y="0"/>
                  </a:moveTo>
                  <a:lnTo>
                    <a:pt x="0" y="49"/>
                  </a:lnTo>
                  <a:lnTo>
                    <a:pt x="8" y="56"/>
                  </a:lnTo>
                  <a:lnTo>
                    <a:pt x="55" y="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668848" y="1556792"/>
            <a:ext cx="1024580" cy="1024579"/>
            <a:chOff x="2656939" y="1556792"/>
            <a:chExt cx="1024580" cy="1024579"/>
          </a:xfrm>
        </p:grpSpPr>
        <p:sp>
          <p:nvSpPr>
            <p:cNvPr id="42" name="椭圆 41"/>
            <p:cNvSpPr/>
            <p:nvPr/>
          </p:nvSpPr>
          <p:spPr>
            <a:xfrm>
              <a:off x="2656939" y="1556792"/>
              <a:ext cx="1024580" cy="10245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schemeClr val="bg1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2858968" y="1912952"/>
              <a:ext cx="640080" cy="384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</a:t>
              </a:r>
              <a:endParaRPr lang="en-US" altLang="ko-KR" kern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563033" y="1556792"/>
            <a:ext cx="1024579" cy="1024579"/>
            <a:chOff x="8551124" y="1556792"/>
            <a:chExt cx="1024579" cy="1024579"/>
          </a:xfrm>
        </p:grpSpPr>
        <p:sp>
          <p:nvSpPr>
            <p:cNvPr id="45" name="椭圆 44"/>
            <p:cNvSpPr/>
            <p:nvPr/>
          </p:nvSpPr>
          <p:spPr>
            <a:xfrm flipH="1">
              <a:off x="8551124" y="1556792"/>
              <a:ext cx="1024579" cy="10245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schemeClr val="bg1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8763624" y="1912952"/>
              <a:ext cx="640080" cy="384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</a:t>
              </a:r>
              <a:endParaRPr lang="en-US" altLang="ko-KR" kern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827072" y="3117638"/>
            <a:ext cx="1024580" cy="1024579"/>
            <a:chOff x="1845929" y="3080416"/>
            <a:chExt cx="1024580" cy="1024579"/>
          </a:xfrm>
        </p:grpSpPr>
        <p:sp>
          <p:nvSpPr>
            <p:cNvPr id="48" name="椭圆 47"/>
            <p:cNvSpPr/>
            <p:nvPr/>
          </p:nvSpPr>
          <p:spPr>
            <a:xfrm>
              <a:off x="1845929" y="3080416"/>
              <a:ext cx="1024580" cy="10245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schemeClr val="bg1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994872" y="3421957"/>
              <a:ext cx="640080" cy="384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</a:t>
              </a:r>
              <a:endParaRPr lang="en-US" altLang="ko-KR" kern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352390" y="3080416"/>
            <a:ext cx="1024579" cy="1024579"/>
            <a:chOff x="9362134" y="3080416"/>
            <a:chExt cx="1024579" cy="1024579"/>
          </a:xfrm>
        </p:grpSpPr>
        <p:sp>
          <p:nvSpPr>
            <p:cNvPr id="51" name="椭圆 50"/>
            <p:cNvSpPr/>
            <p:nvPr/>
          </p:nvSpPr>
          <p:spPr>
            <a:xfrm flipH="1">
              <a:off x="9362134" y="3080416"/>
              <a:ext cx="1024579" cy="10245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schemeClr val="bg1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9555712" y="3421957"/>
              <a:ext cx="640080" cy="384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</a:t>
              </a:r>
              <a:endParaRPr lang="en-US" altLang="ko-KR" kern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668848" y="4495639"/>
            <a:ext cx="1024580" cy="1024579"/>
            <a:chOff x="2656939" y="4495639"/>
            <a:chExt cx="1024580" cy="1024579"/>
          </a:xfrm>
        </p:grpSpPr>
        <p:sp>
          <p:nvSpPr>
            <p:cNvPr id="54" name="椭圆 53"/>
            <p:cNvSpPr/>
            <p:nvPr/>
          </p:nvSpPr>
          <p:spPr>
            <a:xfrm>
              <a:off x="2656939" y="4495639"/>
              <a:ext cx="1024580" cy="10245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schemeClr val="bg1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2858968" y="4878799"/>
              <a:ext cx="640080" cy="384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</a:t>
              </a:r>
              <a:endParaRPr lang="en-US" altLang="ko-KR" kern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550137" y="4495639"/>
            <a:ext cx="1024579" cy="1024579"/>
            <a:chOff x="8551124" y="4495639"/>
            <a:chExt cx="1024579" cy="1024579"/>
          </a:xfrm>
        </p:grpSpPr>
        <p:sp>
          <p:nvSpPr>
            <p:cNvPr id="57" name="椭圆 56"/>
            <p:cNvSpPr/>
            <p:nvPr/>
          </p:nvSpPr>
          <p:spPr>
            <a:xfrm flipH="1">
              <a:off x="8551124" y="4495639"/>
              <a:ext cx="1024579" cy="10245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schemeClr val="bg1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8763624" y="4878799"/>
              <a:ext cx="640080" cy="384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</a:t>
              </a:r>
              <a:endParaRPr lang="en-US" altLang="ko-KR" kern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9636478" y="1552785"/>
            <a:ext cx="1576519" cy="9220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0424737" y="3087783"/>
            <a:ext cx="1576519" cy="9220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9636478" y="4546920"/>
            <a:ext cx="1576519" cy="9220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10009" y="3087783"/>
            <a:ext cx="1576519" cy="9220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032169" y="1552785"/>
            <a:ext cx="1576519" cy="9220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032169" y="4546920"/>
            <a:ext cx="1576519" cy="9220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3" grpId="0" bldLvl="0" animBg="1"/>
      <p:bldP spid="20" grpId="0" bldLvl="0" animBg="1"/>
      <p:bldP spid="21" grpId="0" bldLvl="0" animBg="1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0016" y="202431"/>
            <a:ext cx="1944216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aca5f4ca3fb0bc29e7b589b6bb7cccf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5420" y="106680"/>
            <a:ext cx="754380" cy="5873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7940" y="6758305"/>
            <a:ext cx="12233910" cy="9017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>
            <a:stCxn id="33" idx="4"/>
            <a:endCxn id="35" idx="1"/>
          </p:cNvCxnSpPr>
          <p:nvPr/>
        </p:nvCxnSpPr>
        <p:spPr>
          <a:xfrm flipH="1">
            <a:off x="6091963" y="2819747"/>
            <a:ext cx="4637" cy="162473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5088488" y="1052736"/>
            <a:ext cx="2016224" cy="2016224"/>
            <a:chOff x="1677608" y="2996952"/>
            <a:chExt cx="1395643" cy="1395643"/>
          </a:xfrm>
        </p:grpSpPr>
        <p:sp>
          <p:nvSpPr>
            <p:cNvPr id="3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3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34" name="文本框 123"/>
          <p:cNvSpPr txBox="1"/>
          <p:nvPr/>
        </p:nvSpPr>
        <p:spPr>
          <a:xfrm>
            <a:off x="5376520" y="1802596"/>
            <a:ext cx="144016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椭圆 7"/>
          <p:cNvSpPr/>
          <p:nvPr/>
        </p:nvSpPr>
        <p:spPr>
          <a:xfrm>
            <a:off x="3521244" y="3235847"/>
            <a:ext cx="5141438" cy="1208638"/>
          </a:xfrm>
          <a:custGeom>
            <a:avLst/>
            <a:gdLst>
              <a:gd name="connsiteX0" fmla="*/ 5141438 w 5232878"/>
              <a:gd name="connsiteY0" fmla="*/ 0 h 1208638"/>
              <a:gd name="connsiteX1" fmla="*/ 2570719 w 5232878"/>
              <a:gd name="connsiteY1" fmla="*/ 1208638 h 1208638"/>
              <a:gd name="connsiteX2" fmla="*/ 0 w 5232878"/>
              <a:gd name="connsiteY2" fmla="*/ 0 h 1208638"/>
              <a:gd name="connsiteX3" fmla="*/ 5232878 w 5232878"/>
              <a:gd name="connsiteY3" fmla="*/ 91440 h 1208638"/>
              <a:gd name="connsiteX0-1" fmla="*/ 5141438 w 5141438"/>
              <a:gd name="connsiteY0-2" fmla="*/ 0 h 1208638"/>
              <a:gd name="connsiteX1-3" fmla="*/ 2570719 w 5141438"/>
              <a:gd name="connsiteY1-4" fmla="*/ 1208638 h 1208638"/>
              <a:gd name="connsiteX2-5" fmla="*/ 0 w 5141438"/>
              <a:gd name="connsiteY2-6" fmla="*/ 0 h 12086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141438" h="1208638">
                <a:moveTo>
                  <a:pt x="5141438" y="0"/>
                </a:moveTo>
                <a:cubicBezTo>
                  <a:pt x="4741027" y="708082"/>
                  <a:pt x="3740838" y="1208638"/>
                  <a:pt x="2570719" y="1208638"/>
                </a:cubicBezTo>
                <a:cubicBezTo>
                  <a:pt x="1400600" y="1208638"/>
                  <a:pt x="400411" y="708082"/>
                  <a:pt x="0" y="0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3000256" y="2708920"/>
            <a:ext cx="1135936" cy="1135936"/>
            <a:chOff x="1677608" y="2996952"/>
            <a:chExt cx="1395643" cy="1395643"/>
          </a:xfrm>
        </p:grpSpPr>
        <p:sp>
          <p:nvSpPr>
            <p:cNvPr id="4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4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356649" y="3085702"/>
            <a:ext cx="423150" cy="390158"/>
            <a:chOff x="7339246" y="1487600"/>
            <a:chExt cx="423150" cy="390158"/>
          </a:xfrm>
        </p:grpSpPr>
        <p:sp>
          <p:nvSpPr>
            <p:cNvPr id="45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avLst/>
              <a:gdLst>
                <a:gd name="T0" fmla="*/ 222 w 262"/>
                <a:gd name="T1" fmla="*/ 18 h 94"/>
                <a:gd name="T2" fmla="*/ 205 w 262"/>
                <a:gd name="T3" fmla="*/ 18 h 94"/>
                <a:gd name="T4" fmla="*/ 205 w 262"/>
                <a:gd name="T5" fmla="*/ 0 h 94"/>
                <a:gd name="T6" fmla="*/ 57 w 262"/>
                <a:gd name="T7" fmla="*/ 0 h 94"/>
                <a:gd name="T8" fmla="*/ 57 w 262"/>
                <a:gd name="T9" fmla="*/ 18 h 94"/>
                <a:gd name="T10" fmla="*/ 40 w 262"/>
                <a:gd name="T11" fmla="*/ 18 h 94"/>
                <a:gd name="T12" fmla="*/ 40 w 262"/>
                <a:gd name="T13" fmla="*/ 0 h 94"/>
                <a:gd name="T14" fmla="*/ 0 w 262"/>
                <a:gd name="T15" fmla="*/ 0 h 94"/>
                <a:gd name="T16" fmla="*/ 0 w 262"/>
                <a:gd name="T17" fmla="*/ 83 h 94"/>
                <a:gd name="T18" fmla="*/ 11 w 262"/>
                <a:gd name="T19" fmla="*/ 94 h 94"/>
                <a:gd name="T20" fmla="*/ 251 w 262"/>
                <a:gd name="T21" fmla="*/ 94 h 94"/>
                <a:gd name="T22" fmla="*/ 262 w 262"/>
                <a:gd name="T23" fmla="*/ 83 h 94"/>
                <a:gd name="T24" fmla="*/ 262 w 262"/>
                <a:gd name="T25" fmla="*/ 0 h 94"/>
                <a:gd name="T26" fmla="*/ 222 w 262"/>
                <a:gd name="T27" fmla="*/ 0 h 94"/>
                <a:gd name="T28" fmla="*/ 222 w 262"/>
                <a:gd name="T29" fmla="*/ 1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94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65"/>
            <p:cNvSpPr/>
            <p:nvPr/>
          </p:nvSpPr>
          <p:spPr bwMode="auto">
            <a:xfrm>
              <a:off x="7339246" y="1552399"/>
              <a:ext cx="423150" cy="128060"/>
            </a:xfrm>
            <a:custGeom>
              <a:avLst/>
              <a:gdLst>
                <a:gd name="T0" fmla="*/ 251 w 262"/>
                <a:gd name="T1" fmla="*/ 0 h 45"/>
                <a:gd name="T2" fmla="*/ 11 w 262"/>
                <a:gd name="T3" fmla="*/ 0 h 45"/>
                <a:gd name="T4" fmla="*/ 0 w 262"/>
                <a:gd name="T5" fmla="*/ 11 h 45"/>
                <a:gd name="T6" fmla="*/ 0 w 262"/>
                <a:gd name="T7" fmla="*/ 45 h 45"/>
                <a:gd name="T8" fmla="*/ 40 w 262"/>
                <a:gd name="T9" fmla="*/ 45 h 45"/>
                <a:gd name="T10" fmla="*/ 40 w 262"/>
                <a:gd name="T11" fmla="*/ 34 h 45"/>
                <a:gd name="T12" fmla="*/ 57 w 262"/>
                <a:gd name="T13" fmla="*/ 34 h 45"/>
                <a:gd name="T14" fmla="*/ 57 w 262"/>
                <a:gd name="T15" fmla="*/ 45 h 45"/>
                <a:gd name="T16" fmla="*/ 205 w 262"/>
                <a:gd name="T17" fmla="*/ 45 h 45"/>
                <a:gd name="T18" fmla="*/ 205 w 262"/>
                <a:gd name="T19" fmla="*/ 34 h 45"/>
                <a:gd name="T20" fmla="*/ 222 w 262"/>
                <a:gd name="T21" fmla="*/ 34 h 45"/>
                <a:gd name="T22" fmla="*/ 222 w 262"/>
                <a:gd name="T23" fmla="*/ 45 h 45"/>
                <a:gd name="T24" fmla="*/ 262 w 262"/>
                <a:gd name="T25" fmla="*/ 45 h 45"/>
                <a:gd name="T26" fmla="*/ 262 w 262"/>
                <a:gd name="T27" fmla="*/ 11 h 45"/>
                <a:gd name="T28" fmla="*/ 251 w 262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45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avLst/>
              <a:gdLst>
                <a:gd name="T0" fmla="*/ 132 w 132"/>
                <a:gd name="T1" fmla="*/ 63 h 63"/>
                <a:gd name="T2" fmla="*/ 115 w 132"/>
                <a:gd name="T3" fmla="*/ 63 h 63"/>
                <a:gd name="T4" fmla="*/ 115 w 132"/>
                <a:gd name="T5" fmla="*/ 20 h 63"/>
                <a:gd name="T6" fmla="*/ 112 w 132"/>
                <a:gd name="T7" fmla="*/ 17 h 63"/>
                <a:gd name="T8" fmla="*/ 20 w 132"/>
                <a:gd name="T9" fmla="*/ 17 h 63"/>
                <a:gd name="T10" fmla="*/ 18 w 132"/>
                <a:gd name="T11" fmla="*/ 20 h 63"/>
                <a:gd name="T12" fmla="*/ 18 w 132"/>
                <a:gd name="T13" fmla="*/ 63 h 63"/>
                <a:gd name="T14" fmla="*/ 0 w 132"/>
                <a:gd name="T15" fmla="*/ 63 h 63"/>
                <a:gd name="T16" fmla="*/ 0 w 132"/>
                <a:gd name="T17" fmla="*/ 20 h 63"/>
                <a:gd name="T18" fmla="*/ 20 w 132"/>
                <a:gd name="T19" fmla="*/ 0 h 63"/>
                <a:gd name="T20" fmla="*/ 112 w 132"/>
                <a:gd name="T21" fmla="*/ 0 h 63"/>
                <a:gd name="T22" fmla="*/ 132 w 132"/>
                <a:gd name="T23" fmla="*/ 20 h 63"/>
                <a:gd name="T24" fmla="*/ 132 w 132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63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711931" y="4077072"/>
            <a:ext cx="1656477" cy="900666"/>
            <a:chOff x="2496894" y="3984275"/>
            <a:chExt cx="1656477" cy="900666"/>
          </a:xfrm>
        </p:grpSpPr>
        <p:grpSp>
          <p:nvGrpSpPr>
            <p:cNvPr id="49" name="组合 48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54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5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2699205" y="3984275"/>
              <a:ext cx="1333743" cy="900666"/>
              <a:chOff x="4271689" y="1207551"/>
              <a:chExt cx="1333743" cy="900666"/>
            </a:xfrm>
          </p:grpSpPr>
          <p:sp>
            <p:nvSpPr>
              <p:cNvPr id="52" name="文本框 30"/>
              <p:cNvSpPr txBox="1"/>
              <p:nvPr/>
            </p:nvSpPr>
            <p:spPr>
              <a:xfrm>
                <a:off x="4283968" y="1207551"/>
                <a:ext cx="1276564" cy="384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添加标题</a:t>
                </a:r>
                <a:endParaRPr lang="zh-CN" altLang="en-US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3" name="文本框 31"/>
              <p:cNvSpPr txBox="1"/>
              <p:nvPr/>
            </p:nvSpPr>
            <p:spPr>
              <a:xfrm>
                <a:off x="4271689" y="1504967"/>
                <a:ext cx="1333743" cy="603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点击添加内容点击添加内容</a:t>
                </a:r>
              </a:p>
            </p:txBody>
          </p:sp>
        </p:grpSp>
        <p:sp>
          <p:nvSpPr>
            <p:cNvPr id="51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656440" y="3661216"/>
            <a:ext cx="1135936" cy="1135936"/>
            <a:chOff x="1677608" y="2996952"/>
            <a:chExt cx="1395643" cy="1395643"/>
          </a:xfrm>
        </p:grpSpPr>
        <p:sp>
          <p:nvSpPr>
            <p:cNvPr id="5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5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003094" y="4016619"/>
            <a:ext cx="448854" cy="457012"/>
            <a:chOff x="2000378" y="1974523"/>
            <a:chExt cx="576064" cy="586534"/>
          </a:xfrm>
        </p:grpSpPr>
        <p:sp>
          <p:nvSpPr>
            <p:cNvPr id="60" name="Freeform 562"/>
            <p:cNvSpPr>
              <a:spLocks noEditPoints="1"/>
            </p:cNvSpPr>
            <p:nvPr/>
          </p:nvSpPr>
          <p:spPr bwMode="auto">
            <a:xfrm>
              <a:off x="2000378" y="1974523"/>
              <a:ext cx="576064" cy="504844"/>
            </a:xfrm>
            <a:custGeom>
              <a:avLst/>
              <a:gdLst>
                <a:gd name="T0" fmla="*/ 182 w 233"/>
                <a:gd name="T1" fmla="*/ 7 h 204"/>
                <a:gd name="T2" fmla="*/ 183 w 233"/>
                <a:gd name="T3" fmla="*/ 0 h 204"/>
                <a:gd name="T4" fmla="*/ 116 w 233"/>
                <a:gd name="T5" fmla="*/ 0 h 204"/>
                <a:gd name="T6" fmla="*/ 50 w 233"/>
                <a:gd name="T7" fmla="*/ 0 h 204"/>
                <a:gd name="T8" fmla="*/ 50 w 233"/>
                <a:gd name="T9" fmla="*/ 7 h 204"/>
                <a:gd name="T10" fmla="*/ 0 w 233"/>
                <a:gd name="T11" fmla="*/ 7 h 204"/>
                <a:gd name="T12" fmla="*/ 0 w 233"/>
                <a:gd name="T13" fmla="*/ 14 h 204"/>
                <a:gd name="T14" fmla="*/ 31 w 233"/>
                <a:gd name="T15" fmla="*/ 95 h 204"/>
                <a:gd name="T16" fmla="*/ 86 w 233"/>
                <a:gd name="T17" fmla="*/ 131 h 204"/>
                <a:gd name="T18" fmla="*/ 100 w 233"/>
                <a:gd name="T19" fmla="*/ 143 h 204"/>
                <a:gd name="T20" fmla="*/ 100 w 233"/>
                <a:gd name="T21" fmla="*/ 186 h 204"/>
                <a:gd name="T22" fmla="*/ 83 w 233"/>
                <a:gd name="T23" fmla="*/ 204 h 204"/>
                <a:gd name="T24" fmla="*/ 116 w 233"/>
                <a:gd name="T25" fmla="*/ 204 h 204"/>
                <a:gd name="T26" fmla="*/ 150 w 233"/>
                <a:gd name="T27" fmla="*/ 204 h 204"/>
                <a:gd name="T28" fmla="*/ 133 w 233"/>
                <a:gd name="T29" fmla="*/ 186 h 204"/>
                <a:gd name="T30" fmla="*/ 133 w 233"/>
                <a:gd name="T31" fmla="*/ 143 h 204"/>
                <a:gd name="T32" fmla="*/ 147 w 233"/>
                <a:gd name="T33" fmla="*/ 131 h 204"/>
                <a:gd name="T34" fmla="*/ 202 w 233"/>
                <a:gd name="T35" fmla="*/ 95 h 204"/>
                <a:gd name="T36" fmla="*/ 233 w 233"/>
                <a:gd name="T37" fmla="*/ 14 h 204"/>
                <a:gd name="T38" fmla="*/ 233 w 233"/>
                <a:gd name="T39" fmla="*/ 7 h 204"/>
                <a:gd name="T40" fmla="*/ 182 w 233"/>
                <a:gd name="T41" fmla="*/ 7 h 204"/>
                <a:gd name="T42" fmla="*/ 42 w 233"/>
                <a:gd name="T43" fmla="*/ 86 h 204"/>
                <a:gd name="T44" fmla="*/ 15 w 233"/>
                <a:gd name="T45" fmla="*/ 21 h 204"/>
                <a:gd name="T46" fmla="*/ 51 w 233"/>
                <a:gd name="T47" fmla="*/ 21 h 204"/>
                <a:gd name="T48" fmla="*/ 53 w 233"/>
                <a:gd name="T49" fmla="*/ 49 h 204"/>
                <a:gd name="T50" fmla="*/ 69 w 233"/>
                <a:gd name="T51" fmla="*/ 107 h 204"/>
                <a:gd name="T52" fmla="*/ 42 w 233"/>
                <a:gd name="T53" fmla="*/ 86 h 204"/>
                <a:gd name="T54" fmla="*/ 190 w 233"/>
                <a:gd name="T55" fmla="*/ 86 h 204"/>
                <a:gd name="T56" fmla="*/ 163 w 233"/>
                <a:gd name="T57" fmla="*/ 107 h 204"/>
                <a:gd name="T58" fmla="*/ 180 w 233"/>
                <a:gd name="T59" fmla="*/ 49 h 204"/>
                <a:gd name="T60" fmla="*/ 181 w 233"/>
                <a:gd name="T61" fmla="*/ 21 h 204"/>
                <a:gd name="T62" fmla="*/ 218 w 233"/>
                <a:gd name="T63" fmla="*/ 21 h 204"/>
                <a:gd name="T64" fmla="*/ 190 w 233"/>
                <a:gd name="T65" fmla="*/ 8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" h="204">
                  <a:moveTo>
                    <a:pt x="182" y="7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58"/>
                    <a:pt x="31" y="95"/>
                  </a:cubicBezTo>
                  <a:cubicBezTo>
                    <a:pt x="32" y="96"/>
                    <a:pt x="52" y="119"/>
                    <a:pt x="86" y="131"/>
                  </a:cubicBezTo>
                  <a:cubicBezTo>
                    <a:pt x="93" y="139"/>
                    <a:pt x="100" y="143"/>
                    <a:pt x="100" y="14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3" y="204"/>
                    <a:pt x="83" y="204"/>
                    <a:pt x="8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33" y="143"/>
                    <a:pt x="139" y="139"/>
                    <a:pt x="147" y="131"/>
                  </a:cubicBezTo>
                  <a:cubicBezTo>
                    <a:pt x="181" y="119"/>
                    <a:pt x="201" y="96"/>
                    <a:pt x="202" y="95"/>
                  </a:cubicBezTo>
                  <a:cubicBezTo>
                    <a:pt x="233" y="58"/>
                    <a:pt x="233" y="16"/>
                    <a:pt x="233" y="14"/>
                  </a:cubicBezTo>
                  <a:cubicBezTo>
                    <a:pt x="233" y="7"/>
                    <a:pt x="233" y="7"/>
                    <a:pt x="233" y="7"/>
                  </a:cubicBezTo>
                  <a:lnTo>
                    <a:pt x="182" y="7"/>
                  </a:lnTo>
                  <a:close/>
                  <a:moveTo>
                    <a:pt x="42" y="86"/>
                  </a:moveTo>
                  <a:cubicBezTo>
                    <a:pt x="22" y="61"/>
                    <a:pt x="16" y="34"/>
                    <a:pt x="15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5" y="74"/>
                    <a:pt x="62" y="93"/>
                    <a:pt x="69" y="107"/>
                  </a:cubicBezTo>
                  <a:cubicBezTo>
                    <a:pt x="52" y="97"/>
                    <a:pt x="43" y="86"/>
                    <a:pt x="42" y="86"/>
                  </a:cubicBezTo>
                  <a:close/>
                  <a:moveTo>
                    <a:pt x="190" y="86"/>
                  </a:moveTo>
                  <a:cubicBezTo>
                    <a:pt x="190" y="86"/>
                    <a:pt x="180" y="97"/>
                    <a:pt x="163" y="107"/>
                  </a:cubicBezTo>
                  <a:cubicBezTo>
                    <a:pt x="171" y="93"/>
                    <a:pt x="178" y="74"/>
                    <a:pt x="180" y="49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6" y="34"/>
                    <a:pt x="211" y="61"/>
                    <a:pt x="19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63"/>
            <p:cNvSpPr/>
            <p:nvPr/>
          </p:nvSpPr>
          <p:spPr bwMode="auto">
            <a:xfrm>
              <a:off x="2129730" y="2488785"/>
              <a:ext cx="317360" cy="72272"/>
            </a:xfrm>
            <a:custGeom>
              <a:avLst/>
              <a:gdLst>
                <a:gd name="T0" fmla="*/ 0 w 303"/>
                <a:gd name="T1" fmla="*/ 0 h 69"/>
                <a:gd name="T2" fmla="*/ 0 w 303"/>
                <a:gd name="T3" fmla="*/ 69 h 69"/>
                <a:gd name="T4" fmla="*/ 152 w 303"/>
                <a:gd name="T5" fmla="*/ 69 h 69"/>
                <a:gd name="T6" fmla="*/ 303 w 303"/>
                <a:gd name="T7" fmla="*/ 69 h 69"/>
                <a:gd name="T8" fmla="*/ 303 w 303"/>
                <a:gd name="T9" fmla="*/ 0 h 69"/>
                <a:gd name="T10" fmla="*/ 152 w 303"/>
                <a:gd name="T11" fmla="*/ 0 h 69"/>
                <a:gd name="T12" fmla="*/ 0 w 303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9">
                  <a:moveTo>
                    <a:pt x="0" y="0"/>
                  </a:moveTo>
                  <a:lnTo>
                    <a:pt x="0" y="69"/>
                  </a:lnTo>
                  <a:lnTo>
                    <a:pt x="152" y="69"/>
                  </a:lnTo>
                  <a:lnTo>
                    <a:pt x="303" y="69"/>
                  </a:lnTo>
                  <a:lnTo>
                    <a:pt x="303" y="0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296400" y="4992387"/>
            <a:ext cx="1656477" cy="900666"/>
            <a:chOff x="2496894" y="3984275"/>
            <a:chExt cx="1656477" cy="900666"/>
          </a:xfrm>
        </p:grpSpPr>
        <p:grpSp>
          <p:nvGrpSpPr>
            <p:cNvPr id="63" name="组合 62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68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9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2699205" y="3984275"/>
              <a:ext cx="1333743" cy="900666"/>
              <a:chOff x="4271689" y="1207551"/>
              <a:chExt cx="1333743" cy="900666"/>
            </a:xfrm>
          </p:grpSpPr>
          <p:sp>
            <p:nvSpPr>
              <p:cNvPr id="66" name="文本框 30"/>
              <p:cNvSpPr txBox="1"/>
              <p:nvPr/>
            </p:nvSpPr>
            <p:spPr>
              <a:xfrm>
                <a:off x="4283968" y="1207551"/>
                <a:ext cx="1276564" cy="384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添加标题</a:t>
                </a:r>
                <a:endParaRPr lang="zh-CN" altLang="en-US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7" name="文本框 31"/>
              <p:cNvSpPr txBox="1"/>
              <p:nvPr/>
            </p:nvSpPr>
            <p:spPr>
              <a:xfrm>
                <a:off x="4271689" y="1504967"/>
                <a:ext cx="1333743" cy="603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点击添加内容点击添加内容</a:t>
                </a:r>
              </a:p>
            </p:txBody>
          </p:sp>
        </p:grpSp>
        <p:sp>
          <p:nvSpPr>
            <p:cNvPr id="65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400531" y="3645024"/>
            <a:ext cx="1135936" cy="1135936"/>
            <a:chOff x="1677608" y="2996952"/>
            <a:chExt cx="1395643" cy="1395643"/>
          </a:xfrm>
        </p:grpSpPr>
        <p:sp>
          <p:nvSpPr>
            <p:cNvPr id="7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7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73" name="Freeform 133"/>
          <p:cNvSpPr/>
          <p:nvPr/>
        </p:nvSpPr>
        <p:spPr bwMode="auto">
          <a:xfrm>
            <a:off x="6698288" y="3966740"/>
            <a:ext cx="546648" cy="492503"/>
          </a:xfrm>
          <a:custGeom>
            <a:avLst/>
            <a:gdLst>
              <a:gd name="T0" fmla="*/ 442 w 525"/>
              <a:gd name="T1" fmla="*/ 185 h 473"/>
              <a:gd name="T2" fmla="*/ 442 w 525"/>
              <a:gd name="T3" fmla="*/ 40 h 473"/>
              <a:gd name="T4" fmla="*/ 343 w 525"/>
              <a:gd name="T5" fmla="*/ 40 h 473"/>
              <a:gd name="T6" fmla="*/ 343 w 525"/>
              <a:gd name="T7" fmla="*/ 83 h 473"/>
              <a:gd name="T8" fmla="*/ 262 w 525"/>
              <a:gd name="T9" fmla="*/ 0 h 473"/>
              <a:gd name="T10" fmla="*/ 0 w 525"/>
              <a:gd name="T11" fmla="*/ 267 h 473"/>
              <a:gd name="T12" fmla="*/ 59 w 525"/>
              <a:gd name="T13" fmla="*/ 267 h 473"/>
              <a:gd name="T14" fmla="*/ 59 w 525"/>
              <a:gd name="T15" fmla="*/ 473 h 473"/>
              <a:gd name="T16" fmla="*/ 165 w 525"/>
              <a:gd name="T17" fmla="*/ 473 h 473"/>
              <a:gd name="T18" fmla="*/ 165 w 525"/>
              <a:gd name="T19" fmla="*/ 326 h 473"/>
              <a:gd name="T20" fmla="*/ 359 w 525"/>
              <a:gd name="T21" fmla="*/ 326 h 473"/>
              <a:gd name="T22" fmla="*/ 359 w 525"/>
              <a:gd name="T23" fmla="*/ 473 h 473"/>
              <a:gd name="T24" fmla="*/ 466 w 525"/>
              <a:gd name="T25" fmla="*/ 473 h 473"/>
              <a:gd name="T26" fmla="*/ 466 w 525"/>
              <a:gd name="T27" fmla="*/ 267 h 473"/>
              <a:gd name="T28" fmla="*/ 525 w 525"/>
              <a:gd name="T29" fmla="*/ 267 h 473"/>
              <a:gd name="T30" fmla="*/ 442 w 525"/>
              <a:gd name="T31" fmla="*/ 18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5" h="473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4" name="组合 73"/>
          <p:cNvGrpSpPr/>
          <p:nvPr/>
        </p:nvGrpSpPr>
        <p:grpSpPr>
          <a:xfrm>
            <a:off x="6168315" y="4992387"/>
            <a:ext cx="1656477" cy="900666"/>
            <a:chOff x="2496894" y="3984275"/>
            <a:chExt cx="1656477" cy="900666"/>
          </a:xfrm>
        </p:grpSpPr>
        <p:grpSp>
          <p:nvGrpSpPr>
            <p:cNvPr id="75" name="组合 74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80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1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2699205" y="3984275"/>
              <a:ext cx="1333743" cy="900666"/>
              <a:chOff x="4271689" y="1207551"/>
              <a:chExt cx="1333743" cy="900666"/>
            </a:xfrm>
          </p:grpSpPr>
          <p:sp>
            <p:nvSpPr>
              <p:cNvPr id="78" name="文本框 30"/>
              <p:cNvSpPr txBox="1"/>
              <p:nvPr/>
            </p:nvSpPr>
            <p:spPr>
              <a:xfrm>
                <a:off x="4283968" y="1207551"/>
                <a:ext cx="1276564" cy="384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添加标题</a:t>
                </a:r>
                <a:endParaRPr lang="zh-CN" altLang="en-US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9" name="文本框 31"/>
              <p:cNvSpPr txBox="1"/>
              <p:nvPr/>
            </p:nvSpPr>
            <p:spPr>
              <a:xfrm>
                <a:off x="4271689" y="1504967"/>
                <a:ext cx="1333743" cy="603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点击添加内容点击添加内容</a:t>
                </a:r>
              </a:p>
            </p:txBody>
          </p:sp>
        </p:grpSp>
        <p:sp>
          <p:nvSpPr>
            <p:cNvPr id="77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8112824" y="2708920"/>
            <a:ext cx="1135936" cy="1135936"/>
            <a:chOff x="1677608" y="2996952"/>
            <a:chExt cx="1395643" cy="1395643"/>
          </a:xfrm>
        </p:grpSpPr>
        <p:sp>
          <p:nvSpPr>
            <p:cNvPr id="8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8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noFill/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8469217" y="3085702"/>
            <a:ext cx="423150" cy="390158"/>
            <a:chOff x="7339246" y="1487600"/>
            <a:chExt cx="423150" cy="390158"/>
          </a:xfrm>
        </p:grpSpPr>
        <p:sp>
          <p:nvSpPr>
            <p:cNvPr id="86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avLst/>
              <a:gdLst>
                <a:gd name="T0" fmla="*/ 222 w 262"/>
                <a:gd name="T1" fmla="*/ 18 h 94"/>
                <a:gd name="T2" fmla="*/ 205 w 262"/>
                <a:gd name="T3" fmla="*/ 18 h 94"/>
                <a:gd name="T4" fmla="*/ 205 w 262"/>
                <a:gd name="T5" fmla="*/ 0 h 94"/>
                <a:gd name="T6" fmla="*/ 57 w 262"/>
                <a:gd name="T7" fmla="*/ 0 h 94"/>
                <a:gd name="T8" fmla="*/ 57 w 262"/>
                <a:gd name="T9" fmla="*/ 18 h 94"/>
                <a:gd name="T10" fmla="*/ 40 w 262"/>
                <a:gd name="T11" fmla="*/ 18 h 94"/>
                <a:gd name="T12" fmla="*/ 40 w 262"/>
                <a:gd name="T13" fmla="*/ 0 h 94"/>
                <a:gd name="T14" fmla="*/ 0 w 262"/>
                <a:gd name="T15" fmla="*/ 0 h 94"/>
                <a:gd name="T16" fmla="*/ 0 w 262"/>
                <a:gd name="T17" fmla="*/ 83 h 94"/>
                <a:gd name="T18" fmla="*/ 11 w 262"/>
                <a:gd name="T19" fmla="*/ 94 h 94"/>
                <a:gd name="T20" fmla="*/ 251 w 262"/>
                <a:gd name="T21" fmla="*/ 94 h 94"/>
                <a:gd name="T22" fmla="*/ 262 w 262"/>
                <a:gd name="T23" fmla="*/ 83 h 94"/>
                <a:gd name="T24" fmla="*/ 262 w 262"/>
                <a:gd name="T25" fmla="*/ 0 h 94"/>
                <a:gd name="T26" fmla="*/ 222 w 262"/>
                <a:gd name="T27" fmla="*/ 0 h 94"/>
                <a:gd name="T28" fmla="*/ 222 w 262"/>
                <a:gd name="T29" fmla="*/ 1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94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365"/>
            <p:cNvSpPr/>
            <p:nvPr/>
          </p:nvSpPr>
          <p:spPr bwMode="auto">
            <a:xfrm>
              <a:off x="7339246" y="1552399"/>
              <a:ext cx="423150" cy="230984"/>
            </a:xfrm>
            <a:custGeom>
              <a:avLst/>
              <a:gdLst>
                <a:gd name="T0" fmla="*/ 251 w 262"/>
                <a:gd name="T1" fmla="*/ 0 h 45"/>
                <a:gd name="T2" fmla="*/ 11 w 262"/>
                <a:gd name="T3" fmla="*/ 0 h 45"/>
                <a:gd name="T4" fmla="*/ 0 w 262"/>
                <a:gd name="T5" fmla="*/ 11 h 45"/>
                <a:gd name="T6" fmla="*/ 0 w 262"/>
                <a:gd name="T7" fmla="*/ 45 h 45"/>
                <a:gd name="T8" fmla="*/ 40 w 262"/>
                <a:gd name="T9" fmla="*/ 45 h 45"/>
                <a:gd name="T10" fmla="*/ 40 w 262"/>
                <a:gd name="T11" fmla="*/ 34 h 45"/>
                <a:gd name="T12" fmla="*/ 57 w 262"/>
                <a:gd name="T13" fmla="*/ 34 h 45"/>
                <a:gd name="T14" fmla="*/ 57 w 262"/>
                <a:gd name="T15" fmla="*/ 45 h 45"/>
                <a:gd name="T16" fmla="*/ 205 w 262"/>
                <a:gd name="T17" fmla="*/ 45 h 45"/>
                <a:gd name="T18" fmla="*/ 205 w 262"/>
                <a:gd name="T19" fmla="*/ 34 h 45"/>
                <a:gd name="T20" fmla="*/ 222 w 262"/>
                <a:gd name="T21" fmla="*/ 34 h 45"/>
                <a:gd name="T22" fmla="*/ 222 w 262"/>
                <a:gd name="T23" fmla="*/ 45 h 45"/>
                <a:gd name="T24" fmla="*/ 262 w 262"/>
                <a:gd name="T25" fmla="*/ 45 h 45"/>
                <a:gd name="T26" fmla="*/ 262 w 262"/>
                <a:gd name="T27" fmla="*/ 11 h 45"/>
                <a:gd name="T28" fmla="*/ 251 w 262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45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avLst/>
              <a:gdLst>
                <a:gd name="T0" fmla="*/ 132 w 132"/>
                <a:gd name="T1" fmla="*/ 63 h 63"/>
                <a:gd name="T2" fmla="*/ 115 w 132"/>
                <a:gd name="T3" fmla="*/ 63 h 63"/>
                <a:gd name="T4" fmla="*/ 115 w 132"/>
                <a:gd name="T5" fmla="*/ 20 h 63"/>
                <a:gd name="T6" fmla="*/ 112 w 132"/>
                <a:gd name="T7" fmla="*/ 17 h 63"/>
                <a:gd name="T8" fmla="*/ 20 w 132"/>
                <a:gd name="T9" fmla="*/ 17 h 63"/>
                <a:gd name="T10" fmla="*/ 18 w 132"/>
                <a:gd name="T11" fmla="*/ 20 h 63"/>
                <a:gd name="T12" fmla="*/ 18 w 132"/>
                <a:gd name="T13" fmla="*/ 63 h 63"/>
                <a:gd name="T14" fmla="*/ 0 w 132"/>
                <a:gd name="T15" fmla="*/ 63 h 63"/>
                <a:gd name="T16" fmla="*/ 0 w 132"/>
                <a:gd name="T17" fmla="*/ 20 h 63"/>
                <a:gd name="T18" fmla="*/ 20 w 132"/>
                <a:gd name="T19" fmla="*/ 0 h 63"/>
                <a:gd name="T20" fmla="*/ 112 w 132"/>
                <a:gd name="T21" fmla="*/ 0 h 63"/>
                <a:gd name="T22" fmla="*/ 132 w 132"/>
                <a:gd name="T23" fmla="*/ 20 h 63"/>
                <a:gd name="T24" fmla="*/ 132 w 132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63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7824499" y="4077072"/>
            <a:ext cx="1656477" cy="900666"/>
            <a:chOff x="2496894" y="3984275"/>
            <a:chExt cx="1656477" cy="900666"/>
          </a:xfrm>
        </p:grpSpPr>
        <p:grpSp>
          <p:nvGrpSpPr>
            <p:cNvPr id="90" name="组合 89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95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6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91" name="组合 90"/>
            <p:cNvGrpSpPr/>
            <p:nvPr/>
          </p:nvGrpSpPr>
          <p:grpSpPr>
            <a:xfrm>
              <a:off x="2699205" y="3984275"/>
              <a:ext cx="1333743" cy="900666"/>
              <a:chOff x="4271689" y="1207551"/>
              <a:chExt cx="1333743" cy="900666"/>
            </a:xfrm>
          </p:grpSpPr>
          <p:sp>
            <p:nvSpPr>
              <p:cNvPr id="93" name="文本框 30"/>
              <p:cNvSpPr txBox="1"/>
              <p:nvPr/>
            </p:nvSpPr>
            <p:spPr>
              <a:xfrm>
                <a:off x="4283968" y="1207551"/>
                <a:ext cx="1276564" cy="384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添加标题</a:t>
                </a:r>
                <a:endParaRPr lang="zh-CN" altLang="en-US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4" name="文本框 31"/>
              <p:cNvSpPr txBox="1"/>
              <p:nvPr/>
            </p:nvSpPr>
            <p:spPr>
              <a:xfrm>
                <a:off x="4271689" y="1504967"/>
                <a:ext cx="1333743" cy="603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点击添加内容点击添加内容</a:t>
                </a:r>
              </a:p>
            </p:txBody>
          </p:sp>
        </p:grpSp>
        <p:sp>
          <p:nvSpPr>
            <p:cNvPr id="92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bldLvl="0" animBg="1"/>
      <p:bldP spid="7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0016" y="202431"/>
            <a:ext cx="1944216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aca5f4ca3fb0bc29e7b589b6bb7cccf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5420" y="106680"/>
            <a:ext cx="754380" cy="5873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7940" y="6758305"/>
            <a:ext cx="12233910" cy="9017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6157144" y="1926217"/>
            <a:ext cx="1550783" cy="1550783"/>
            <a:chOff x="6158131" y="1670001"/>
            <a:chExt cx="1550783" cy="1550783"/>
          </a:xfrm>
        </p:grpSpPr>
        <p:sp>
          <p:nvSpPr>
            <p:cNvPr id="10" name="Freeform 11"/>
            <p:cNvSpPr/>
            <p:nvPr/>
          </p:nvSpPr>
          <p:spPr bwMode="auto">
            <a:xfrm>
              <a:off x="6158131" y="1670001"/>
              <a:ext cx="1550783" cy="1550783"/>
            </a:xfrm>
            <a:custGeom>
              <a:avLst/>
              <a:gdLst>
                <a:gd name="T0" fmla="*/ 0 w 972"/>
                <a:gd name="T1" fmla="*/ 972 h 972"/>
                <a:gd name="T2" fmla="*/ 0 w 972"/>
                <a:gd name="T3" fmla="*/ 486 h 972"/>
                <a:gd name="T4" fmla="*/ 486 w 972"/>
                <a:gd name="T5" fmla="*/ 0 h 972"/>
                <a:gd name="T6" fmla="*/ 972 w 972"/>
                <a:gd name="T7" fmla="*/ 486 h 972"/>
                <a:gd name="T8" fmla="*/ 486 w 972"/>
                <a:gd name="T9" fmla="*/ 972 h 972"/>
                <a:gd name="T10" fmla="*/ 0 w 972"/>
                <a:gd name="T11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2" h="972">
                  <a:moveTo>
                    <a:pt x="0" y="972"/>
                  </a:moveTo>
                  <a:cubicBezTo>
                    <a:pt x="0" y="486"/>
                    <a:pt x="0" y="486"/>
                    <a:pt x="0" y="486"/>
                  </a:cubicBezTo>
                  <a:cubicBezTo>
                    <a:pt x="0" y="218"/>
                    <a:pt x="218" y="0"/>
                    <a:pt x="486" y="0"/>
                  </a:cubicBezTo>
                  <a:cubicBezTo>
                    <a:pt x="754" y="0"/>
                    <a:pt x="972" y="218"/>
                    <a:pt x="972" y="486"/>
                  </a:cubicBezTo>
                  <a:cubicBezTo>
                    <a:pt x="972" y="754"/>
                    <a:pt x="754" y="972"/>
                    <a:pt x="486" y="972"/>
                  </a:cubicBezTo>
                  <a:lnTo>
                    <a:pt x="0" y="9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>
                <a:solidFill>
                  <a:srgbClr val="C00000"/>
                </a:solidFill>
                <a:latin typeface="Impact MT Std" pitchFamily="34" charset="0"/>
              </a:endParaRPr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6269912" y="1778595"/>
              <a:ext cx="1318666" cy="132048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0000"/>
                </a:solidFill>
                <a:latin typeface="Impact MT Std" pitchFamily="34" charset="0"/>
              </a:endParaRPr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6437024" y="1945707"/>
              <a:ext cx="984442" cy="9850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C00000"/>
                  </a:solidFill>
                  <a:latin typeface="Impact MT Std" pitchFamily="34" charset="0"/>
                  <a:ea typeface="微软雅黑" panose="020B0503020204020204" charset="-122"/>
                </a:rPr>
                <a:t>02</a:t>
              </a:r>
              <a:endParaRPr lang="id-ID" sz="3200" dirty="0">
                <a:solidFill>
                  <a:srgbClr val="C00000"/>
                </a:solidFill>
                <a:latin typeface="Impact MT Std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066575" y="1452968"/>
            <a:ext cx="2024034" cy="2024034"/>
            <a:chOff x="4067562" y="1196752"/>
            <a:chExt cx="2024034" cy="2024034"/>
          </a:xfrm>
        </p:grpSpPr>
        <p:sp>
          <p:nvSpPr>
            <p:cNvPr id="14" name="Freeform 108"/>
            <p:cNvSpPr/>
            <p:nvPr/>
          </p:nvSpPr>
          <p:spPr bwMode="auto">
            <a:xfrm rot="16200000">
              <a:off x="4067562" y="1196752"/>
              <a:ext cx="2024034" cy="2024034"/>
            </a:xfrm>
            <a:custGeom>
              <a:avLst/>
              <a:gdLst>
                <a:gd name="T0" fmla="*/ 0 w 972"/>
                <a:gd name="T1" fmla="*/ 972 h 972"/>
                <a:gd name="T2" fmla="*/ 0 w 972"/>
                <a:gd name="T3" fmla="*/ 486 h 972"/>
                <a:gd name="T4" fmla="*/ 486 w 972"/>
                <a:gd name="T5" fmla="*/ 0 h 972"/>
                <a:gd name="T6" fmla="*/ 972 w 972"/>
                <a:gd name="T7" fmla="*/ 486 h 972"/>
                <a:gd name="T8" fmla="*/ 486 w 972"/>
                <a:gd name="T9" fmla="*/ 972 h 972"/>
                <a:gd name="T10" fmla="*/ 0 w 972"/>
                <a:gd name="T11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2" h="972">
                  <a:moveTo>
                    <a:pt x="0" y="972"/>
                  </a:moveTo>
                  <a:cubicBezTo>
                    <a:pt x="0" y="486"/>
                    <a:pt x="0" y="486"/>
                    <a:pt x="0" y="486"/>
                  </a:cubicBezTo>
                  <a:cubicBezTo>
                    <a:pt x="0" y="218"/>
                    <a:pt x="218" y="0"/>
                    <a:pt x="486" y="0"/>
                  </a:cubicBezTo>
                  <a:cubicBezTo>
                    <a:pt x="754" y="0"/>
                    <a:pt x="972" y="218"/>
                    <a:pt x="972" y="486"/>
                  </a:cubicBezTo>
                  <a:cubicBezTo>
                    <a:pt x="972" y="754"/>
                    <a:pt x="754" y="972"/>
                    <a:pt x="486" y="972"/>
                  </a:cubicBezTo>
                  <a:lnTo>
                    <a:pt x="0" y="9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>
                <a:solidFill>
                  <a:srgbClr val="0070C0"/>
                </a:solidFill>
                <a:latin typeface="Impact MT Std" pitchFamily="34" charset="0"/>
              </a:endParaRPr>
            </a:p>
          </p:txBody>
        </p:sp>
        <p:sp>
          <p:nvSpPr>
            <p:cNvPr id="15" name="Freeform 109"/>
            <p:cNvSpPr/>
            <p:nvPr/>
          </p:nvSpPr>
          <p:spPr bwMode="auto">
            <a:xfrm rot="16200000">
              <a:off x="4210486" y="1352622"/>
              <a:ext cx="1721082" cy="1723461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720000" rIns="360000" anchor="ctr"/>
            <a:lstStyle/>
            <a:p>
              <a:pPr algn="just">
                <a:lnSpc>
                  <a:spcPct val="130000"/>
                </a:lnSpc>
              </a:pPr>
              <a:endParaRPr lang="id-ID" sz="1300" kern="0">
                <a:solidFill>
                  <a:srgbClr val="0070C0"/>
                </a:solidFill>
                <a:latin typeface="Impact MT Std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6" name="Oval 110"/>
            <p:cNvSpPr>
              <a:spLocks noChangeArrowheads="1"/>
            </p:cNvSpPr>
            <p:nvPr/>
          </p:nvSpPr>
          <p:spPr bwMode="auto">
            <a:xfrm rot="16200000">
              <a:off x="4427802" y="1571524"/>
              <a:ext cx="1284863" cy="12856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sz="4800" dirty="0" smtClean="0">
                  <a:solidFill>
                    <a:srgbClr val="C00000"/>
                  </a:solidFill>
                  <a:latin typeface="Impact MT Std" pitchFamily="34" charset="0"/>
                  <a:ea typeface="微软雅黑" panose="020B0503020204020204" charset="-122"/>
                </a:rPr>
                <a:t>01</a:t>
              </a:r>
              <a:endParaRPr lang="id-ID" sz="4800" dirty="0">
                <a:solidFill>
                  <a:srgbClr val="C00000"/>
                </a:solidFill>
                <a:latin typeface="Impact MT Std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157145" y="3545289"/>
            <a:ext cx="2331984" cy="2331983"/>
            <a:chOff x="6158132" y="3289073"/>
            <a:chExt cx="2331984" cy="2331983"/>
          </a:xfrm>
        </p:grpSpPr>
        <p:sp>
          <p:nvSpPr>
            <p:cNvPr id="18" name="Freeform 120"/>
            <p:cNvSpPr/>
            <p:nvPr/>
          </p:nvSpPr>
          <p:spPr bwMode="auto">
            <a:xfrm flipV="1">
              <a:off x="6158132" y="3289073"/>
              <a:ext cx="2331984" cy="2331983"/>
            </a:xfrm>
            <a:custGeom>
              <a:avLst/>
              <a:gdLst>
                <a:gd name="T0" fmla="*/ 0 w 972"/>
                <a:gd name="T1" fmla="*/ 972 h 972"/>
                <a:gd name="T2" fmla="*/ 0 w 972"/>
                <a:gd name="T3" fmla="*/ 486 h 972"/>
                <a:gd name="T4" fmla="*/ 486 w 972"/>
                <a:gd name="T5" fmla="*/ 0 h 972"/>
                <a:gd name="T6" fmla="*/ 972 w 972"/>
                <a:gd name="T7" fmla="*/ 486 h 972"/>
                <a:gd name="T8" fmla="*/ 486 w 972"/>
                <a:gd name="T9" fmla="*/ 972 h 972"/>
                <a:gd name="T10" fmla="*/ 0 w 972"/>
                <a:gd name="T11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2" h="972">
                  <a:moveTo>
                    <a:pt x="0" y="972"/>
                  </a:moveTo>
                  <a:cubicBezTo>
                    <a:pt x="0" y="486"/>
                    <a:pt x="0" y="486"/>
                    <a:pt x="0" y="486"/>
                  </a:cubicBezTo>
                  <a:cubicBezTo>
                    <a:pt x="0" y="218"/>
                    <a:pt x="218" y="0"/>
                    <a:pt x="486" y="0"/>
                  </a:cubicBezTo>
                  <a:cubicBezTo>
                    <a:pt x="754" y="0"/>
                    <a:pt x="972" y="218"/>
                    <a:pt x="972" y="486"/>
                  </a:cubicBezTo>
                  <a:cubicBezTo>
                    <a:pt x="972" y="754"/>
                    <a:pt x="754" y="972"/>
                    <a:pt x="486" y="972"/>
                  </a:cubicBezTo>
                  <a:lnTo>
                    <a:pt x="0" y="9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>
                <a:solidFill>
                  <a:srgbClr val="C00000"/>
                </a:solidFill>
                <a:latin typeface="Impact MT Std" pitchFamily="34" charset="0"/>
              </a:endParaRPr>
            </a:p>
          </p:txBody>
        </p:sp>
        <p:sp>
          <p:nvSpPr>
            <p:cNvPr id="19" name="Freeform 121"/>
            <p:cNvSpPr/>
            <p:nvPr/>
          </p:nvSpPr>
          <p:spPr bwMode="auto">
            <a:xfrm flipV="1">
              <a:off x="6326222" y="3472079"/>
              <a:ext cx="1982938" cy="19856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0000"/>
                </a:solidFill>
                <a:latin typeface="Impact MT Std" pitchFamily="34" charset="0"/>
              </a:endParaRPr>
            </a:p>
          </p:txBody>
        </p:sp>
        <p:sp>
          <p:nvSpPr>
            <p:cNvPr id="20" name="Oval 122"/>
            <p:cNvSpPr>
              <a:spLocks noChangeArrowheads="1"/>
            </p:cNvSpPr>
            <p:nvPr/>
          </p:nvSpPr>
          <p:spPr bwMode="auto">
            <a:xfrm rot="10800000" flipV="1">
              <a:off x="6577516" y="3725200"/>
              <a:ext cx="1480350" cy="14812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solidFill>
                    <a:srgbClr val="C00000"/>
                  </a:solidFill>
                  <a:latin typeface="Impact MT Std" pitchFamily="34" charset="0"/>
                  <a:ea typeface="微软雅黑" panose="020B0503020204020204" charset="-122"/>
                </a:rPr>
                <a:t>04</a:t>
              </a:r>
              <a:endParaRPr lang="id-ID" sz="5400" dirty="0">
                <a:solidFill>
                  <a:srgbClr val="C00000"/>
                </a:solidFill>
                <a:latin typeface="Impact MT Std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357946" y="3545290"/>
            <a:ext cx="1732664" cy="1732663"/>
            <a:chOff x="4358933" y="3289074"/>
            <a:chExt cx="1732664" cy="1732663"/>
          </a:xfrm>
        </p:grpSpPr>
        <p:sp>
          <p:nvSpPr>
            <p:cNvPr id="22" name="Freeform 124"/>
            <p:cNvSpPr/>
            <p:nvPr/>
          </p:nvSpPr>
          <p:spPr bwMode="auto">
            <a:xfrm rot="5400000" flipV="1">
              <a:off x="4358933" y="3289074"/>
              <a:ext cx="1732663" cy="1732664"/>
            </a:xfrm>
            <a:custGeom>
              <a:avLst/>
              <a:gdLst>
                <a:gd name="T0" fmla="*/ 0 w 972"/>
                <a:gd name="T1" fmla="*/ 972 h 972"/>
                <a:gd name="T2" fmla="*/ 0 w 972"/>
                <a:gd name="T3" fmla="*/ 486 h 972"/>
                <a:gd name="T4" fmla="*/ 486 w 972"/>
                <a:gd name="T5" fmla="*/ 0 h 972"/>
                <a:gd name="T6" fmla="*/ 972 w 972"/>
                <a:gd name="T7" fmla="*/ 486 h 972"/>
                <a:gd name="T8" fmla="*/ 486 w 972"/>
                <a:gd name="T9" fmla="*/ 972 h 972"/>
                <a:gd name="T10" fmla="*/ 0 w 972"/>
                <a:gd name="T11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2" h="972">
                  <a:moveTo>
                    <a:pt x="0" y="972"/>
                  </a:moveTo>
                  <a:cubicBezTo>
                    <a:pt x="0" y="486"/>
                    <a:pt x="0" y="486"/>
                    <a:pt x="0" y="486"/>
                  </a:cubicBezTo>
                  <a:cubicBezTo>
                    <a:pt x="0" y="218"/>
                    <a:pt x="218" y="0"/>
                    <a:pt x="486" y="0"/>
                  </a:cubicBezTo>
                  <a:cubicBezTo>
                    <a:pt x="754" y="0"/>
                    <a:pt x="972" y="218"/>
                    <a:pt x="972" y="486"/>
                  </a:cubicBezTo>
                  <a:cubicBezTo>
                    <a:pt x="972" y="754"/>
                    <a:pt x="754" y="972"/>
                    <a:pt x="486" y="972"/>
                  </a:cubicBezTo>
                  <a:lnTo>
                    <a:pt x="0" y="9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>
                <a:solidFill>
                  <a:srgbClr val="C00000"/>
                </a:solidFill>
                <a:latin typeface="Impact MT Std" pitchFamily="34" charset="0"/>
              </a:endParaRPr>
            </a:p>
          </p:txBody>
        </p:sp>
        <p:sp>
          <p:nvSpPr>
            <p:cNvPr id="23" name="Freeform 125"/>
            <p:cNvSpPr/>
            <p:nvPr/>
          </p:nvSpPr>
          <p:spPr bwMode="auto">
            <a:xfrm rot="5400000" flipV="1">
              <a:off x="4481282" y="3412946"/>
              <a:ext cx="1473322" cy="14753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0000"/>
                </a:solidFill>
                <a:latin typeface="Impact MT Std" pitchFamily="34" charset="0"/>
              </a:endParaRPr>
            </a:p>
          </p:txBody>
        </p:sp>
        <p:sp>
          <p:nvSpPr>
            <p:cNvPr id="24" name="Oval 126"/>
            <p:cNvSpPr>
              <a:spLocks noChangeArrowheads="1"/>
            </p:cNvSpPr>
            <p:nvPr/>
          </p:nvSpPr>
          <p:spPr bwMode="auto">
            <a:xfrm rot="5400000" flipV="1">
              <a:off x="4667314" y="3600337"/>
              <a:ext cx="1099900" cy="110057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sz="4000" dirty="0" smtClean="0">
                  <a:solidFill>
                    <a:srgbClr val="C00000"/>
                  </a:solidFill>
                  <a:latin typeface="Impact MT Std" pitchFamily="34" charset="0"/>
                  <a:ea typeface="微软雅黑" panose="020B0503020204020204" charset="-122"/>
                </a:rPr>
                <a:t>03</a:t>
              </a:r>
              <a:endParaRPr lang="id-ID" sz="4000" dirty="0">
                <a:solidFill>
                  <a:srgbClr val="C00000"/>
                </a:solidFill>
                <a:latin typeface="Impact MT Std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30" name="文本框 44"/>
          <p:cNvSpPr txBox="1"/>
          <p:nvPr/>
        </p:nvSpPr>
        <p:spPr>
          <a:xfrm>
            <a:off x="1920136" y="2011293"/>
            <a:ext cx="109728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943236" y="2352350"/>
            <a:ext cx="2016988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44"/>
          <p:cNvSpPr txBox="1"/>
          <p:nvPr/>
        </p:nvSpPr>
        <p:spPr>
          <a:xfrm>
            <a:off x="7872936" y="2267580"/>
            <a:ext cx="109728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896036" y="2608637"/>
            <a:ext cx="2016988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文本框 44"/>
          <p:cNvSpPr txBox="1"/>
          <p:nvPr/>
        </p:nvSpPr>
        <p:spPr>
          <a:xfrm>
            <a:off x="2208168" y="4067780"/>
            <a:ext cx="109728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231268" y="4408837"/>
            <a:ext cx="2016988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44"/>
          <p:cNvSpPr txBox="1"/>
          <p:nvPr/>
        </p:nvSpPr>
        <p:spPr>
          <a:xfrm>
            <a:off x="8688888" y="4355812"/>
            <a:ext cx="109728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711988" y="4696869"/>
            <a:ext cx="2016988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-987" y="2420888"/>
            <a:ext cx="12195175" cy="201622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5232504" y="3401862"/>
            <a:ext cx="3096344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449570" y="2834005"/>
            <a:ext cx="3175635" cy="54737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单击此处添加标题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936360" y="2731179"/>
            <a:ext cx="1395643" cy="1395643"/>
            <a:chOff x="1677608" y="2996952"/>
            <a:chExt cx="1395643" cy="1395643"/>
          </a:xfrm>
        </p:grpSpPr>
        <p:sp>
          <p:nvSpPr>
            <p:cNvPr id="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5" name="KSO_Shape"/>
          <p:cNvSpPr/>
          <p:nvPr/>
        </p:nvSpPr>
        <p:spPr bwMode="auto">
          <a:xfrm>
            <a:off x="4341348" y="3200894"/>
            <a:ext cx="585667" cy="444130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593531" y="3573596"/>
            <a:ext cx="1436675" cy="227965"/>
            <a:chOff x="4369395" y="3284984"/>
            <a:chExt cx="1436675" cy="227965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279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此处添加标题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6961683" y="3573016"/>
            <a:ext cx="1436675" cy="227965"/>
            <a:chOff x="4369395" y="3284984"/>
            <a:chExt cx="1436675" cy="227965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279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此处添加标题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593531" y="3861628"/>
            <a:ext cx="1436675" cy="227965"/>
            <a:chOff x="4369395" y="3284984"/>
            <a:chExt cx="1436675" cy="227965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5" y="3284984"/>
              <a:ext cx="1224135" cy="2279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此处添加标题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961683" y="3861048"/>
            <a:ext cx="1436675" cy="227965"/>
            <a:chOff x="4369395" y="3284984"/>
            <a:chExt cx="1436675" cy="227965"/>
          </a:xfrm>
        </p:grpSpPr>
        <p:sp>
          <p:nvSpPr>
            <p:cNvPr id="24" name="文本框 9"/>
            <p:cNvSpPr txBox="1"/>
            <p:nvPr/>
          </p:nvSpPr>
          <p:spPr>
            <a:xfrm>
              <a:off x="4581935" y="3284984"/>
              <a:ext cx="1224135" cy="2279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此处添加标题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29" name="图片 28" descr="246de5d3ff26528e22228fd3489e033c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3970" y="5301615"/>
            <a:ext cx="12201525" cy="1600835"/>
          </a:xfrm>
          <a:prstGeom prst="rect">
            <a:avLst/>
          </a:prstGeom>
        </p:spPr>
      </p:pic>
      <p:pic>
        <p:nvPicPr>
          <p:cNvPr id="30" name="图片 29" descr="ae57e3b9fc5d09 5d5434915cd 8b172e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70" y="-22225"/>
            <a:ext cx="3123565" cy="1435100"/>
          </a:xfrm>
          <a:prstGeom prst="rect">
            <a:avLst/>
          </a:prstGeom>
        </p:spPr>
      </p:pic>
      <p:pic>
        <p:nvPicPr>
          <p:cNvPr id="31" name="图片 30" descr="225da004e33bc420a6143430761b07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4545" y="146050"/>
            <a:ext cx="2085975" cy="2131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7" grpId="0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0016" y="202431"/>
            <a:ext cx="1944216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aca5f4ca3fb0bc29e7b589b6bb7cccf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5420" y="106680"/>
            <a:ext cx="754380" cy="5873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7940" y="6758305"/>
            <a:ext cx="12233910" cy="9017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776120" y="1484784"/>
            <a:ext cx="2664296" cy="1997467"/>
            <a:chOff x="1777107" y="1628800"/>
            <a:chExt cx="2664296" cy="1997467"/>
          </a:xfrm>
        </p:grpSpPr>
        <p:grpSp>
          <p:nvGrpSpPr>
            <p:cNvPr id="10" name="组合 9"/>
            <p:cNvGrpSpPr/>
            <p:nvPr/>
          </p:nvGrpSpPr>
          <p:grpSpPr>
            <a:xfrm>
              <a:off x="1777107" y="1628800"/>
              <a:ext cx="2664296" cy="1997467"/>
              <a:chOff x="1944563" y="1916832"/>
              <a:chExt cx="2977456" cy="2232248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1944563" y="1916832"/>
                <a:ext cx="2977456" cy="2232248"/>
              </a:xfrm>
              <a:prstGeom prst="roundRect">
                <a:avLst>
                  <a:gd name="adj" fmla="val 12288"/>
                </a:avLst>
              </a:prstGeom>
              <a:blipFill rotWithShape="1">
                <a:blip r:embed="rId3" cstate="screen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9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blurRad="2667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13" name="圆角矩形 12"/>
              <p:cNvSpPr/>
              <p:nvPr/>
            </p:nvSpPr>
            <p:spPr>
              <a:xfrm>
                <a:off x="1944563" y="3573016"/>
                <a:ext cx="2977456" cy="5760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D6D6D6"/>
                  </a:gs>
                  <a:gs pos="100000">
                    <a:srgbClr val="F7F7F7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1" name="文本框 9"/>
            <p:cNvSpPr txBox="1"/>
            <p:nvPr/>
          </p:nvSpPr>
          <p:spPr>
            <a:xfrm>
              <a:off x="2641203" y="3140968"/>
              <a:ext cx="932748" cy="437515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2400" dirty="0" smtClean="0">
                  <a:solidFill>
                    <a:srgbClr val="C00000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01</a:t>
              </a:r>
              <a:endParaRPr lang="zh-CN" altLang="en-US" sz="2400" dirty="0">
                <a:solidFill>
                  <a:srgbClr val="C00000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99186" y="1484784"/>
            <a:ext cx="2593268" cy="1949683"/>
            <a:chOff x="4801443" y="1628800"/>
            <a:chExt cx="2593268" cy="1949683"/>
          </a:xfrm>
        </p:grpSpPr>
        <p:grpSp>
          <p:nvGrpSpPr>
            <p:cNvPr id="15" name="组合 14"/>
            <p:cNvGrpSpPr/>
            <p:nvPr/>
          </p:nvGrpSpPr>
          <p:grpSpPr>
            <a:xfrm>
              <a:off x="4801443" y="1628800"/>
              <a:ext cx="2593268" cy="1944216"/>
              <a:chOff x="1944563" y="1916832"/>
              <a:chExt cx="2977456" cy="2232248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1944563" y="1916832"/>
                <a:ext cx="2977456" cy="2232248"/>
              </a:xfrm>
              <a:prstGeom prst="roundRect">
                <a:avLst>
                  <a:gd name="adj" fmla="val 12288"/>
                </a:avLst>
              </a:prstGeom>
              <a:blipFill rotWithShape="1">
                <a:blip r:embed="rId5" cstate="screen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22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 b="812"/>
                </a:stretch>
              </a:blipFill>
              <a:ln>
                <a:noFill/>
              </a:ln>
              <a:effectLst>
                <a:outerShdw blurRad="2667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1944563" y="3573016"/>
                <a:ext cx="2977456" cy="5760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D6D6D6"/>
                  </a:gs>
                  <a:gs pos="100000">
                    <a:srgbClr val="F7F7F7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6" name="文本框 9"/>
            <p:cNvSpPr txBox="1"/>
            <p:nvPr/>
          </p:nvSpPr>
          <p:spPr>
            <a:xfrm>
              <a:off x="5665538" y="3140968"/>
              <a:ext cx="907883" cy="437515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2400" dirty="0" smtClean="0">
                  <a:solidFill>
                    <a:srgbClr val="C00000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02</a:t>
              </a:r>
              <a:endParaRPr lang="zh-CN" altLang="en-US" sz="2400" dirty="0">
                <a:solidFill>
                  <a:srgbClr val="C00000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776224" y="1484784"/>
            <a:ext cx="2593268" cy="1949683"/>
            <a:chOff x="7777211" y="1628800"/>
            <a:chExt cx="2593268" cy="1949683"/>
          </a:xfrm>
        </p:grpSpPr>
        <p:grpSp>
          <p:nvGrpSpPr>
            <p:cNvPr id="20" name="组合 19"/>
            <p:cNvGrpSpPr/>
            <p:nvPr/>
          </p:nvGrpSpPr>
          <p:grpSpPr>
            <a:xfrm>
              <a:off x="7777211" y="1628800"/>
              <a:ext cx="2593268" cy="1944216"/>
              <a:chOff x="1944563" y="1916832"/>
              <a:chExt cx="2977456" cy="2232248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1944563" y="1916832"/>
                <a:ext cx="2977456" cy="2232248"/>
              </a:xfrm>
              <a:prstGeom prst="roundRect">
                <a:avLst>
                  <a:gd name="adj" fmla="val 12288"/>
                </a:avLst>
              </a:prstGeom>
              <a:blipFill rotWithShape="1">
                <a:blip r:embed="rId7" cstate="screen"/>
                <a:srcRect/>
                <a:stretch>
                  <a:fillRect/>
                </a:stretch>
              </a:blipFill>
              <a:ln>
                <a:noFill/>
              </a:ln>
              <a:effectLst>
                <a:outerShdw blurRad="114300" dist="889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3" name="圆角矩形 22"/>
              <p:cNvSpPr/>
              <p:nvPr/>
            </p:nvSpPr>
            <p:spPr>
              <a:xfrm>
                <a:off x="1944563" y="3573016"/>
                <a:ext cx="2977456" cy="5760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D6D6D6"/>
                  </a:gs>
                  <a:gs pos="100000">
                    <a:srgbClr val="F7F7F7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1" name="文本框 9"/>
            <p:cNvSpPr txBox="1"/>
            <p:nvPr/>
          </p:nvSpPr>
          <p:spPr>
            <a:xfrm>
              <a:off x="8689875" y="3140968"/>
              <a:ext cx="859314" cy="437515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2400" dirty="0" smtClean="0">
                  <a:solidFill>
                    <a:srgbClr val="C00000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03</a:t>
              </a:r>
              <a:endParaRPr lang="zh-CN" altLang="en-US" sz="2400" dirty="0">
                <a:solidFill>
                  <a:srgbClr val="C00000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568501" y="3657424"/>
            <a:ext cx="1135936" cy="1135936"/>
            <a:chOff x="1677608" y="2996952"/>
            <a:chExt cx="1395643" cy="1395643"/>
          </a:xfrm>
        </p:grpSpPr>
        <p:sp>
          <p:nvSpPr>
            <p:cNvPr id="30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31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924894" y="4034206"/>
            <a:ext cx="423150" cy="390158"/>
            <a:chOff x="7339246" y="1487600"/>
            <a:chExt cx="423150" cy="390158"/>
          </a:xfrm>
        </p:grpSpPr>
        <p:sp>
          <p:nvSpPr>
            <p:cNvPr id="33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avLst/>
              <a:gdLst>
                <a:gd name="T0" fmla="*/ 222 w 262"/>
                <a:gd name="T1" fmla="*/ 18 h 94"/>
                <a:gd name="T2" fmla="*/ 205 w 262"/>
                <a:gd name="T3" fmla="*/ 18 h 94"/>
                <a:gd name="T4" fmla="*/ 205 w 262"/>
                <a:gd name="T5" fmla="*/ 0 h 94"/>
                <a:gd name="T6" fmla="*/ 57 w 262"/>
                <a:gd name="T7" fmla="*/ 0 h 94"/>
                <a:gd name="T8" fmla="*/ 57 w 262"/>
                <a:gd name="T9" fmla="*/ 18 h 94"/>
                <a:gd name="T10" fmla="*/ 40 w 262"/>
                <a:gd name="T11" fmla="*/ 18 h 94"/>
                <a:gd name="T12" fmla="*/ 40 w 262"/>
                <a:gd name="T13" fmla="*/ 0 h 94"/>
                <a:gd name="T14" fmla="*/ 0 w 262"/>
                <a:gd name="T15" fmla="*/ 0 h 94"/>
                <a:gd name="T16" fmla="*/ 0 w 262"/>
                <a:gd name="T17" fmla="*/ 83 h 94"/>
                <a:gd name="T18" fmla="*/ 11 w 262"/>
                <a:gd name="T19" fmla="*/ 94 h 94"/>
                <a:gd name="T20" fmla="*/ 251 w 262"/>
                <a:gd name="T21" fmla="*/ 94 h 94"/>
                <a:gd name="T22" fmla="*/ 262 w 262"/>
                <a:gd name="T23" fmla="*/ 83 h 94"/>
                <a:gd name="T24" fmla="*/ 262 w 262"/>
                <a:gd name="T25" fmla="*/ 0 h 94"/>
                <a:gd name="T26" fmla="*/ 222 w 262"/>
                <a:gd name="T27" fmla="*/ 0 h 94"/>
                <a:gd name="T28" fmla="*/ 222 w 262"/>
                <a:gd name="T29" fmla="*/ 1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94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65"/>
            <p:cNvSpPr/>
            <p:nvPr/>
          </p:nvSpPr>
          <p:spPr bwMode="auto">
            <a:xfrm>
              <a:off x="7339246" y="1552399"/>
              <a:ext cx="423150" cy="128060"/>
            </a:xfrm>
            <a:custGeom>
              <a:avLst/>
              <a:gdLst>
                <a:gd name="T0" fmla="*/ 251 w 262"/>
                <a:gd name="T1" fmla="*/ 0 h 45"/>
                <a:gd name="T2" fmla="*/ 11 w 262"/>
                <a:gd name="T3" fmla="*/ 0 h 45"/>
                <a:gd name="T4" fmla="*/ 0 w 262"/>
                <a:gd name="T5" fmla="*/ 11 h 45"/>
                <a:gd name="T6" fmla="*/ 0 w 262"/>
                <a:gd name="T7" fmla="*/ 45 h 45"/>
                <a:gd name="T8" fmla="*/ 40 w 262"/>
                <a:gd name="T9" fmla="*/ 45 h 45"/>
                <a:gd name="T10" fmla="*/ 40 w 262"/>
                <a:gd name="T11" fmla="*/ 34 h 45"/>
                <a:gd name="T12" fmla="*/ 57 w 262"/>
                <a:gd name="T13" fmla="*/ 34 h 45"/>
                <a:gd name="T14" fmla="*/ 57 w 262"/>
                <a:gd name="T15" fmla="*/ 45 h 45"/>
                <a:gd name="T16" fmla="*/ 205 w 262"/>
                <a:gd name="T17" fmla="*/ 45 h 45"/>
                <a:gd name="T18" fmla="*/ 205 w 262"/>
                <a:gd name="T19" fmla="*/ 34 h 45"/>
                <a:gd name="T20" fmla="*/ 222 w 262"/>
                <a:gd name="T21" fmla="*/ 34 h 45"/>
                <a:gd name="T22" fmla="*/ 222 w 262"/>
                <a:gd name="T23" fmla="*/ 45 h 45"/>
                <a:gd name="T24" fmla="*/ 262 w 262"/>
                <a:gd name="T25" fmla="*/ 45 h 45"/>
                <a:gd name="T26" fmla="*/ 262 w 262"/>
                <a:gd name="T27" fmla="*/ 11 h 45"/>
                <a:gd name="T28" fmla="*/ 251 w 262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45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avLst/>
              <a:gdLst>
                <a:gd name="T0" fmla="*/ 132 w 132"/>
                <a:gd name="T1" fmla="*/ 63 h 63"/>
                <a:gd name="T2" fmla="*/ 115 w 132"/>
                <a:gd name="T3" fmla="*/ 63 h 63"/>
                <a:gd name="T4" fmla="*/ 115 w 132"/>
                <a:gd name="T5" fmla="*/ 20 h 63"/>
                <a:gd name="T6" fmla="*/ 112 w 132"/>
                <a:gd name="T7" fmla="*/ 17 h 63"/>
                <a:gd name="T8" fmla="*/ 20 w 132"/>
                <a:gd name="T9" fmla="*/ 17 h 63"/>
                <a:gd name="T10" fmla="*/ 18 w 132"/>
                <a:gd name="T11" fmla="*/ 20 h 63"/>
                <a:gd name="T12" fmla="*/ 18 w 132"/>
                <a:gd name="T13" fmla="*/ 63 h 63"/>
                <a:gd name="T14" fmla="*/ 0 w 132"/>
                <a:gd name="T15" fmla="*/ 63 h 63"/>
                <a:gd name="T16" fmla="*/ 0 w 132"/>
                <a:gd name="T17" fmla="*/ 20 h 63"/>
                <a:gd name="T18" fmla="*/ 20 w 132"/>
                <a:gd name="T19" fmla="*/ 0 h 63"/>
                <a:gd name="T20" fmla="*/ 112 w 132"/>
                <a:gd name="T21" fmla="*/ 0 h 63"/>
                <a:gd name="T22" fmla="*/ 132 w 132"/>
                <a:gd name="T23" fmla="*/ 20 h 63"/>
                <a:gd name="T24" fmla="*/ 132 w 132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63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520536" y="3694405"/>
            <a:ext cx="1135936" cy="1135936"/>
            <a:chOff x="1677608" y="2996952"/>
            <a:chExt cx="1395643" cy="1395643"/>
          </a:xfrm>
        </p:grpSpPr>
        <p:sp>
          <p:nvSpPr>
            <p:cNvPr id="3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3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867190" y="4049808"/>
            <a:ext cx="448854" cy="457012"/>
            <a:chOff x="2000378" y="1974523"/>
            <a:chExt cx="576064" cy="586534"/>
          </a:xfrm>
        </p:grpSpPr>
        <p:sp>
          <p:nvSpPr>
            <p:cNvPr id="40" name="Freeform 562"/>
            <p:cNvSpPr>
              <a:spLocks noEditPoints="1"/>
            </p:cNvSpPr>
            <p:nvPr/>
          </p:nvSpPr>
          <p:spPr bwMode="auto">
            <a:xfrm>
              <a:off x="2000378" y="1974523"/>
              <a:ext cx="576064" cy="504844"/>
            </a:xfrm>
            <a:custGeom>
              <a:avLst/>
              <a:gdLst>
                <a:gd name="T0" fmla="*/ 182 w 233"/>
                <a:gd name="T1" fmla="*/ 7 h 204"/>
                <a:gd name="T2" fmla="*/ 183 w 233"/>
                <a:gd name="T3" fmla="*/ 0 h 204"/>
                <a:gd name="T4" fmla="*/ 116 w 233"/>
                <a:gd name="T5" fmla="*/ 0 h 204"/>
                <a:gd name="T6" fmla="*/ 50 w 233"/>
                <a:gd name="T7" fmla="*/ 0 h 204"/>
                <a:gd name="T8" fmla="*/ 50 w 233"/>
                <a:gd name="T9" fmla="*/ 7 h 204"/>
                <a:gd name="T10" fmla="*/ 0 w 233"/>
                <a:gd name="T11" fmla="*/ 7 h 204"/>
                <a:gd name="T12" fmla="*/ 0 w 233"/>
                <a:gd name="T13" fmla="*/ 14 h 204"/>
                <a:gd name="T14" fmla="*/ 31 w 233"/>
                <a:gd name="T15" fmla="*/ 95 h 204"/>
                <a:gd name="T16" fmla="*/ 86 w 233"/>
                <a:gd name="T17" fmla="*/ 131 h 204"/>
                <a:gd name="T18" fmla="*/ 100 w 233"/>
                <a:gd name="T19" fmla="*/ 143 h 204"/>
                <a:gd name="T20" fmla="*/ 100 w 233"/>
                <a:gd name="T21" fmla="*/ 186 h 204"/>
                <a:gd name="T22" fmla="*/ 83 w 233"/>
                <a:gd name="T23" fmla="*/ 204 h 204"/>
                <a:gd name="T24" fmla="*/ 116 w 233"/>
                <a:gd name="T25" fmla="*/ 204 h 204"/>
                <a:gd name="T26" fmla="*/ 150 w 233"/>
                <a:gd name="T27" fmla="*/ 204 h 204"/>
                <a:gd name="T28" fmla="*/ 133 w 233"/>
                <a:gd name="T29" fmla="*/ 186 h 204"/>
                <a:gd name="T30" fmla="*/ 133 w 233"/>
                <a:gd name="T31" fmla="*/ 143 h 204"/>
                <a:gd name="T32" fmla="*/ 147 w 233"/>
                <a:gd name="T33" fmla="*/ 131 h 204"/>
                <a:gd name="T34" fmla="*/ 202 w 233"/>
                <a:gd name="T35" fmla="*/ 95 h 204"/>
                <a:gd name="T36" fmla="*/ 233 w 233"/>
                <a:gd name="T37" fmla="*/ 14 h 204"/>
                <a:gd name="T38" fmla="*/ 233 w 233"/>
                <a:gd name="T39" fmla="*/ 7 h 204"/>
                <a:gd name="T40" fmla="*/ 182 w 233"/>
                <a:gd name="T41" fmla="*/ 7 h 204"/>
                <a:gd name="T42" fmla="*/ 42 w 233"/>
                <a:gd name="T43" fmla="*/ 86 h 204"/>
                <a:gd name="T44" fmla="*/ 15 w 233"/>
                <a:gd name="T45" fmla="*/ 21 h 204"/>
                <a:gd name="T46" fmla="*/ 51 w 233"/>
                <a:gd name="T47" fmla="*/ 21 h 204"/>
                <a:gd name="T48" fmla="*/ 53 w 233"/>
                <a:gd name="T49" fmla="*/ 49 h 204"/>
                <a:gd name="T50" fmla="*/ 69 w 233"/>
                <a:gd name="T51" fmla="*/ 107 h 204"/>
                <a:gd name="T52" fmla="*/ 42 w 233"/>
                <a:gd name="T53" fmla="*/ 86 h 204"/>
                <a:gd name="T54" fmla="*/ 190 w 233"/>
                <a:gd name="T55" fmla="*/ 86 h 204"/>
                <a:gd name="T56" fmla="*/ 163 w 233"/>
                <a:gd name="T57" fmla="*/ 107 h 204"/>
                <a:gd name="T58" fmla="*/ 180 w 233"/>
                <a:gd name="T59" fmla="*/ 49 h 204"/>
                <a:gd name="T60" fmla="*/ 181 w 233"/>
                <a:gd name="T61" fmla="*/ 21 h 204"/>
                <a:gd name="T62" fmla="*/ 218 w 233"/>
                <a:gd name="T63" fmla="*/ 21 h 204"/>
                <a:gd name="T64" fmla="*/ 190 w 233"/>
                <a:gd name="T65" fmla="*/ 8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" h="204">
                  <a:moveTo>
                    <a:pt x="182" y="7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58"/>
                    <a:pt x="31" y="95"/>
                  </a:cubicBezTo>
                  <a:cubicBezTo>
                    <a:pt x="32" y="96"/>
                    <a:pt x="52" y="119"/>
                    <a:pt x="86" y="131"/>
                  </a:cubicBezTo>
                  <a:cubicBezTo>
                    <a:pt x="93" y="139"/>
                    <a:pt x="100" y="143"/>
                    <a:pt x="100" y="14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3" y="204"/>
                    <a:pt x="83" y="204"/>
                    <a:pt x="8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33" y="143"/>
                    <a:pt x="139" y="139"/>
                    <a:pt x="147" y="131"/>
                  </a:cubicBezTo>
                  <a:cubicBezTo>
                    <a:pt x="181" y="119"/>
                    <a:pt x="201" y="96"/>
                    <a:pt x="202" y="95"/>
                  </a:cubicBezTo>
                  <a:cubicBezTo>
                    <a:pt x="233" y="58"/>
                    <a:pt x="233" y="16"/>
                    <a:pt x="233" y="14"/>
                  </a:cubicBezTo>
                  <a:cubicBezTo>
                    <a:pt x="233" y="7"/>
                    <a:pt x="233" y="7"/>
                    <a:pt x="233" y="7"/>
                  </a:cubicBezTo>
                  <a:lnTo>
                    <a:pt x="182" y="7"/>
                  </a:lnTo>
                  <a:close/>
                  <a:moveTo>
                    <a:pt x="42" y="86"/>
                  </a:moveTo>
                  <a:cubicBezTo>
                    <a:pt x="22" y="61"/>
                    <a:pt x="16" y="34"/>
                    <a:pt x="15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5" y="74"/>
                    <a:pt x="62" y="93"/>
                    <a:pt x="69" y="107"/>
                  </a:cubicBezTo>
                  <a:cubicBezTo>
                    <a:pt x="52" y="97"/>
                    <a:pt x="43" y="86"/>
                    <a:pt x="42" y="86"/>
                  </a:cubicBezTo>
                  <a:close/>
                  <a:moveTo>
                    <a:pt x="190" y="86"/>
                  </a:moveTo>
                  <a:cubicBezTo>
                    <a:pt x="190" y="86"/>
                    <a:pt x="180" y="97"/>
                    <a:pt x="163" y="107"/>
                  </a:cubicBezTo>
                  <a:cubicBezTo>
                    <a:pt x="171" y="93"/>
                    <a:pt x="178" y="74"/>
                    <a:pt x="180" y="49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6" y="34"/>
                    <a:pt x="211" y="61"/>
                    <a:pt x="19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563"/>
            <p:cNvSpPr/>
            <p:nvPr/>
          </p:nvSpPr>
          <p:spPr bwMode="auto">
            <a:xfrm>
              <a:off x="2129730" y="2488785"/>
              <a:ext cx="317360" cy="72272"/>
            </a:xfrm>
            <a:custGeom>
              <a:avLst/>
              <a:gdLst>
                <a:gd name="T0" fmla="*/ 0 w 303"/>
                <a:gd name="T1" fmla="*/ 0 h 69"/>
                <a:gd name="T2" fmla="*/ 0 w 303"/>
                <a:gd name="T3" fmla="*/ 69 h 69"/>
                <a:gd name="T4" fmla="*/ 152 w 303"/>
                <a:gd name="T5" fmla="*/ 69 h 69"/>
                <a:gd name="T6" fmla="*/ 303 w 303"/>
                <a:gd name="T7" fmla="*/ 69 h 69"/>
                <a:gd name="T8" fmla="*/ 303 w 303"/>
                <a:gd name="T9" fmla="*/ 0 h 69"/>
                <a:gd name="T10" fmla="*/ 152 w 303"/>
                <a:gd name="T11" fmla="*/ 0 h 69"/>
                <a:gd name="T12" fmla="*/ 0 w 303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9">
                  <a:moveTo>
                    <a:pt x="0" y="0"/>
                  </a:moveTo>
                  <a:lnTo>
                    <a:pt x="0" y="69"/>
                  </a:lnTo>
                  <a:lnTo>
                    <a:pt x="152" y="69"/>
                  </a:lnTo>
                  <a:lnTo>
                    <a:pt x="303" y="69"/>
                  </a:lnTo>
                  <a:lnTo>
                    <a:pt x="303" y="0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560478" y="3678213"/>
            <a:ext cx="1135936" cy="1135936"/>
            <a:chOff x="1677608" y="2996952"/>
            <a:chExt cx="1395643" cy="1395643"/>
          </a:xfrm>
        </p:grpSpPr>
        <p:sp>
          <p:nvSpPr>
            <p:cNvPr id="4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4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45" name="Freeform 133"/>
          <p:cNvSpPr/>
          <p:nvPr/>
        </p:nvSpPr>
        <p:spPr bwMode="auto">
          <a:xfrm>
            <a:off x="8858235" y="3999929"/>
            <a:ext cx="546648" cy="492503"/>
          </a:xfrm>
          <a:custGeom>
            <a:avLst/>
            <a:gdLst>
              <a:gd name="T0" fmla="*/ 442 w 525"/>
              <a:gd name="T1" fmla="*/ 185 h 473"/>
              <a:gd name="T2" fmla="*/ 442 w 525"/>
              <a:gd name="T3" fmla="*/ 40 h 473"/>
              <a:gd name="T4" fmla="*/ 343 w 525"/>
              <a:gd name="T5" fmla="*/ 40 h 473"/>
              <a:gd name="T6" fmla="*/ 343 w 525"/>
              <a:gd name="T7" fmla="*/ 83 h 473"/>
              <a:gd name="T8" fmla="*/ 262 w 525"/>
              <a:gd name="T9" fmla="*/ 0 h 473"/>
              <a:gd name="T10" fmla="*/ 0 w 525"/>
              <a:gd name="T11" fmla="*/ 267 h 473"/>
              <a:gd name="T12" fmla="*/ 59 w 525"/>
              <a:gd name="T13" fmla="*/ 267 h 473"/>
              <a:gd name="T14" fmla="*/ 59 w 525"/>
              <a:gd name="T15" fmla="*/ 473 h 473"/>
              <a:gd name="T16" fmla="*/ 165 w 525"/>
              <a:gd name="T17" fmla="*/ 473 h 473"/>
              <a:gd name="T18" fmla="*/ 165 w 525"/>
              <a:gd name="T19" fmla="*/ 326 h 473"/>
              <a:gd name="T20" fmla="*/ 359 w 525"/>
              <a:gd name="T21" fmla="*/ 326 h 473"/>
              <a:gd name="T22" fmla="*/ 359 w 525"/>
              <a:gd name="T23" fmla="*/ 473 h 473"/>
              <a:gd name="T24" fmla="*/ 466 w 525"/>
              <a:gd name="T25" fmla="*/ 473 h 473"/>
              <a:gd name="T26" fmla="*/ 466 w 525"/>
              <a:gd name="T27" fmla="*/ 267 h 473"/>
              <a:gd name="T28" fmla="*/ 525 w 525"/>
              <a:gd name="T29" fmla="*/ 267 h 473"/>
              <a:gd name="T30" fmla="*/ 442 w 525"/>
              <a:gd name="T31" fmla="*/ 18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5" h="473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2280176" y="5013176"/>
            <a:ext cx="1656477" cy="900666"/>
            <a:chOff x="2496894" y="3984275"/>
            <a:chExt cx="1656477" cy="900666"/>
          </a:xfrm>
        </p:grpSpPr>
        <p:grpSp>
          <p:nvGrpSpPr>
            <p:cNvPr id="47" name="组合 46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52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3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2699205" y="3984275"/>
              <a:ext cx="1333743" cy="900666"/>
              <a:chOff x="4271689" y="1207551"/>
              <a:chExt cx="1333743" cy="900666"/>
            </a:xfrm>
          </p:grpSpPr>
          <p:sp>
            <p:nvSpPr>
              <p:cNvPr id="50" name="文本框 30"/>
              <p:cNvSpPr txBox="1"/>
              <p:nvPr/>
            </p:nvSpPr>
            <p:spPr>
              <a:xfrm>
                <a:off x="4283968" y="1207551"/>
                <a:ext cx="1276564" cy="384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添加标题</a:t>
                </a:r>
                <a:endParaRPr lang="zh-CN" altLang="en-US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" name="文本框 31"/>
              <p:cNvSpPr txBox="1"/>
              <p:nvPr/>
            </p:nvSpPr>
            <p:spPr>
              <a:xfrm>
                <a:off x="4271689" y="1504967"/>
                <a:ext cx="1333743" cy="603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点击添加内容点击添加内容</a:t>
                </a:r>
              </a:p>
            </p:txBody>
          </p:sp>
        </p:grpSp>
        <p:sp>
          <p:nvSpPr>
            <p:cNvPr id="49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232504" y="5013176"/>
            <a:ext cx="1656477" cy="900666"/>
            <a:chOff x="2496894" y="3984275"/>
            <a:chExt cx="1656477" cy="900666"/>
          </a:xfrm>
        </p:grpSpPr>
        <p:grpSp>
          <p:nvGrpSpPr>
            <p:cNvPr id="55" name="组合 54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60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1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2699205" y="3984275"/>
              <a:ext cx="1333743" cy="900666"/>
              <a:chOff x="4271689" y="1207551"/>
              <a:chExt cx="1333743" cy="900666"/>
            </a:xfrm>
          </p:grpSpPr>
          <p:sp>
            <p:nvSpPr>
              <p:cNvPr id="58" name="文本框 30"/>
              <p:cNvSpPr txBox="1"/>
              <p:nvPr/>
            </p:nvSpPr>
            <p:spPr>
              <a:xfrm>
                <a:off x="4283968" y="1207551"/>
                <a:ext cx="1276564" cy="384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添加标题</a:t>
                </a:r>
                <a:endParaRPr lang="zh-CN" altLang="en-US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9" name="文本框 31"/>
              <p:cNvSpPr txBox="1"/>
              <p:nvPr/>
            </p:nvSpPr>
            <p:spPr>
              <a:xfrm>
                <a:off x="4271689" y="1504967"/>
                <a:ext cx="1333743" cy="603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点击添加内容点击添加内容</a:t>
                </a:r>
              </a:p>
            </p:txBody>
          </p:sp>
        </p:grpSp>
        <p:sp>
          <p:nvSpPr>
            <p:cNvPr id="57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328848" y="5013176"/>
            <a:ext cx="1656477" cy="900666"/>
            <a:chOff x="2496894" y="3984275"/>
            <a:chExt cx="1656477" cy="900666"/>
          </a:xfrm>
        </p:grpSpPr>
        <p:grpSp>
          <p:nvGrpSpPr>
            <p:cNvPr id="63" name="组合 62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68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9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2699205" y="3984275"/>
              <a:ext cx="1333743" cy="900666"/>
              <a:chOff x="4271689" y="1207551"/>
              <a:chExt cx="1333743" cy="900666"/>
            </a:xfrm>
          </p:grpSpPr>
          <p:sp>
            <p:nvSpPr>
              <p:cNvPr id="66" name="文本框 30"/>
              <p:cNvSpPr txBox="1"/>
              <p:nvPr/>
            </p:nvSpPr>
            <p:spPr>
              <a:xfrm>
                <a:off x="4283968" y="1207551"/>
                <a:ext cx="1276564" cy="384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添加标题</a:t>
                </a:r>
                <a:endParaRPr lang="zh-CN" altLang="en-US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7" name="文本框 31"/>
              <p:cNvSpPr txBox="1"/>
              <p:nvPr/>
            </p:nvSpPr>
            <p:spPr>
              <a:xfrm>
                <a:off x="4271689" y="1504967"/>
                <a:ext cx="1333743" cy="603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点击添加内容点击添加内容</a:t>
                </a:r>
              </a:p>
            </p:txBody>
          </p:sp>
        </p:grpSp>
        <p:sp>
          <p:nvSpPr>
            <p:cNvPr id="65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250"/>
                            </p:stCondLst>
                            <p:childTnLst>
                              <p:par>
                                <p:cTn id="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25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25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25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25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0016" y="202431"/>
            <a:ext cx="1944216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aca5f4ca3fb0bc29e7b589b6bb7cccf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5420" y="106680"/>
            <a:ext cx="754380" cy="5873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7940" y="6758305"/>
            <a:ext cx="12233910" cy="9017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Group 54"/>
          <p:cNvGrpSpPr/>
          <p:nvPr/>
        </p:nvGrpSpPr>
        <p:grpSpPr>
          <a:xfrm rot="16200000">
            <a:off x="8216487" y="4708764"/>
            <a:ext cx="709250" cy="742011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10" name="Straight Connector 55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56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reeform 5"/>
          <p:cNvSpPr/>
          <p:nvPr/>
        </p:nvSpPr>
        <p:spPr bwMode="auto">
          <a:xfrm flipH="1">
            <a:off x="4879030" y="1890443"/>
            <a:ext cx="1851983" cy="2137612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3" name="Freeform 5"/>
          <p:cNvSpPr/>
          <p:nvPr/>
        </p:nvSpPr>
        <p:spPr bwMode="auto">
          <a:xfrm flipH="1">
            <a:off x="4276968" y="3589935"/>
            <a:ext cx="1180064" cy="1362064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5"/>
          <p:cNvSpPr/>
          <p:nvPr/>
        </p:nvSpPr>
        <p:spPr bwMode="auto">
          <a:xfrm flipH="1">
            <a:off x="6827257" y="2134708"/>
            <a:ext cx="1039916" cy="1200301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5"/>
          <p:cNvSpPr/>
          <p:nvPr/>
        </p:nvSpPr>
        <p:spPr bwMode="auto">
          <a:xfrm flipH="1">
            <a:off x="7380351" y="2946372"/>
            <a:ext cx="1633406" cy="1885325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6" name="Freeform 5"/>
          <p:cNvSpPr/>
          <p:nvPr/>
        </p:nvSpPr>
        <p:spPr bwMode="auto">
          <a:xfrm flipH="1">
            <a:off x="9119923" y="3161898"/>
            <a:ext cx="879836" cy="1015533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5"/>
          <p:cNvSpPr/>
          <p:nvPr/>
        </p:nvSpPr>
        <p:spPr bwMode="auto">
          <a:xfrm flipH="1">
            <a:off x="3315027" y="3130118"/>
            <a:ext cx="879836" cy="1015533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grpSp>
        <p:nvGrpSpPr>
          <p:cNvPr id="18" name="Group 42"/>
          <p:cNvGrpSpPr/>
          <p:nvPr/>
        </p:nvGrpSpPr>
        <p:grpSpPr>
          <a:xfrm>
            <a:off x="2182804" y="3665890"/>
            <a:ext cx="1026057" cy="360191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19" name="Straight Connector 43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44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45"/>
          <p:cNvGrpSpPr/>
          <p:nvPr/>
        </p:nvGrpSpPr>
        <p:grpSpPr>
          <a:xfrm rot="10800000" flipH="1">
            <a:off x="3125942" y="2298046"/>
            <a:ext cx="1613980" cy="360191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22" name="Straight Connector 46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47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48"/>
          <p:cNvGrpSpPr/>
          <p:nvPr/>
        </p:nvGrpSpPr>
        <p:grpSpPr>
          <a:xfrm rot="16200000" flipH="1">
            <a:off x="7875763" y="1495086"/>
            <a:ext cx="382678" cy="896566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30" name="Straight Connector 49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50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57"/>
          <p:cNvGrpSpPr/>
          <p:nvPr/>
        </p:nvGrpSpPr>
        <p:grpSpPr>
          <a:xfrm>
            <a:off x="3800398" y="4617531"/>
            <a:ext cx="315471" cy="476499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33" name="Straight Connector 58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59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reeform 474"/>
          <p:cNvSpPr>
            <a:spLocks noEditPoints="1"/>
          </p:cNvSpPr>
          <p:nvPr/>
        </p:nvSpPr>
        <p:spPr bwMode="auto">
          <a:xfrm>
            <a:off x="7896428" y="3614371"/>
            <a:ext cx="601251" cy="601251"/>
          </a:xfrm>
          <a:custGeom>
            <a:avLst/>
            <a:gdLst>
              <a:gd name="T0" fmla="*/ 290 w 291"/>
              <a:gd name="T1" fmla="*/ 145 h 291"/>
              <a:gd name="T2" fmla="*/ 270 w 291"/>
              <a:gd name="T3" fmla="*/ 116 h 291"/>
              <a:gd name="T4" fmla="*/ 290 w 291"/>
              <a:gd name="T5" fmla="*/ 87 h 291"/>
              <a:gd name="T6" fmla="*/ 270 w 291"/>
              <a:gd name="T7" fmla="*/ 58 h 291"/>
              <a:gd name="T8" fmla="*/ 285 w 291"/>
              <a:gd name="T9" fmla="*/ 37 h 291"/>
              <a:gd name="T10" fmla="*/ 278 w 291"/>
              <a:gd name="T11" fmla="*/ 6 h 291"/>
              <a:gd name="T12" fmla="*/ 249 w 291"/>
              <a:gd name="T13" fmla="*/ 11 h 291"/>
              <a:gd name="T14" fmla="*/ 216 w 291"/>
              <a:gd name="T15" fmla="*/ 8 h 291"/>
              <a:gd name="T16" fmla="*/ 193 w 291"/>
              <a:gd name="T17" fmla="*/ 8 h 291"/>
              <a:gd name="T18" fmla="*/ 158 w 291"/>
              <a:gd name="T19" fmla="*/ 8 h 291"/>
              <a:gd name="T20" fmla="*/ 135 w 291"/>
              <a:gd name="T21" fmla="*/ 8 h 291"/>
              <a:gd name="T22" fmla="*/ 100 w 291"/>
              <a:gd name="T23" fmla="*/ 8 h 291"/>
              <a:gd name="T24" fmla="*/ 77 w 291"/>
              <a:gd name="T25" fmla="*/ 8 h 291"/>
              <a:gd name="T26" fmla="*/ 45 w 291"/>
              <a:gd name="T27" fmla="*/ 14 h 291"/>
              <a:gd name="T28" fmla="*/ 13 w 291"/>
              <a:gd name="T29" fmla="*/ 6 h 291"/>
              <a:gd name="T30" fmla="*/ 7 w 291"/>
              <a:gd name="T31" fmla="*/ 37 h 291"/>
              <a:gd name="T32" fmla="*/ 23 w 291"/>
              <a:gd name="T33" fmla="*/ 58 h 291"/>
              <a:gd name="T34" fmla="*/ 2 w 291"/>
              <a:gd name="T35" fmla="*/ 87 h 291"/>
              <a:gd name="T36" fmla="*/ 23 w 291"/>
              <a:gd name="T37" fmla="*/ 116 h 291"/>
              <a:gd name="T38" fmla="*/ 2 w 291"/>
              <a:gd name="T39" fmla="*/ 145 h 291"/>
              <a:gd name="T40" fmla="*/ 23 w 291"/>
              <a:gd name="T41" fmla="*/ 174 h 291"/>
              <a:gd name="T42" fmla="*/ 2 w 291"/>
              <a:gd name="T43" fmla="*/ 203 h 291"/>
              <a:gd name="T44" fmla="*/ 23 w 291"/>
              <a:gd name="T45" fmla="*/ 232 h 291"/>
              <a:gd name="T46" fmla="*/ 7 w 291"/>
              <a:gd name="T47" fmla="*/ 254 h 291"/>
              <a:gd name="T48" fmla="*/ 13 w 291"/>
              <a:gd name="T49" fmla="*/ 284 h 291"/>
              <a:gd name="T50" fmla="*/ 44 w 291"/>
              <a:gd name="T51" fmla="*/ 277 h 291"/>
              <a:gd name="T52" fmla="*/ 76 w 291"/>
              <a:gd name="T53" fmla="*/ 282 h 291"/>
              <a:gd name="T54" fmla="*/ 100 w 291"/>
              <a:gd name="T55" fmla="*/ 282 h 291"/>
              <a:gd name="T56" fmla="*/ 134 w 291"/>
              <a:gd name="T57" fmla="*/ 282 h 291"/>
              <a:gd name="T58" fmla="*/ 158 w 291"/>
              <a:gd name="T59" fmla="*/ 282 h 291"/>
              <a:gd name="T60" fmla="*/ 192 w 291"/>
              <a:gd name="T61" fmla="*/ 282 h 291"/>
              <a:gd name="T62" fmla="*/ 216 w 291"/>
              <a:gd name="T63" fmla="*/ 282 h 291"/>
              <a:gd name="T64" fmla="*/ 250 w 291"/>
              <a:gd name="T65" fmla="*/ 280 h 291"/>
              <a:gd name="T66" fmla="*/ 278 w 291"/>
              <a:gd name="T67" fmla="*/ 284 h 291"/>
              <a:gd name="T68" fmla="*/ 285 w 291"/>
              <a:gd name="T69" fmla="*/ 254 h 291"/>
              <a:gd name="T70" fmla="*/ 270 w 291"/>
              <a:gd name="T71" fmla="*/ 232 h 291"/>
              <a:gd name="T72" fmla="*/ 290 w 291"/>
              <a:gd name="T73" fmla="*/ 203 h 291"/>
              <a:gd name="T74" fmla="*/ 270 w 291"/>
              <a:gd name="T75" fmla="*/ 174 h 291"/>
              <a:gd name="T76" fmla="*/ 154 w 291"/>
              <a:gd name="T77" fmla="*/ 200 h 291"/>
              <a:gd name="T78" fmla="*/ 81 w 291"/>
              <a:gd name="T79" fmla="*/ 217 h 291"/>
              <a:gd name="T80" fmla="*/ 65 w 291"/>
              <a:gd name="T81" fmla="*/ 144 h 291"/>
              <a:gd name="T82" fmla="*/ 228 w 291"/>
              <a:gd name="T83" fmla="*/ 126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91" h="291">
                <a:moveTo>
                  <a:pt x="283" y="157"/>
                </a:moveTo>
                <a:cubicBezTo>
                  <a:pt x="287" y="154"/>
                  <a:pt x="290" y="150"/>
                  <a:pt x="290" y="145"/>
                </a:cubicBezTo>
                <a:cubicBezTo>
                  <a:pt x="290" y="141"/>
                  <a:pt x="287" y="137"/>
                  <a:pt x="283" y="133"/>
                </a:cubicBezTo>
                <a:cubicBezTo>
                  <a:pt x="275" y="131"/>
                  <a:pt x="270" y="124"/>
                  <a:pt x="270" y="116"/>
                </a:cubicBezTo>
                <a:cubicBezTo>
                  <a:pt x="270" y="109"/>
                  <a:pt x="275" y="102"/>
                  <a:pt x="283" y="99"/>
                </a:cubicBezTo>
                <a:cubicBezTo>
                  <a:pt x="287" y="96"/>
                  <a:pt x="290" y="92"/>
                  <a:pt x="290" y="87"/>
                </a:cubicBezTo>
                <a:cubicBezTo>
                  <a:pt x="290" y="83"/>
                  <a:pt x="287" y="79"/>
                  <a:pt x="283" y="75"/>
                </a:cubicBezTo>
                <a:cubicBezTo>
                  <a:pt x="275" y="73"/>
                  <a:pt x="270" y="66"/>
                  <a:pt x="270" y="58"/>
                </a:cubicBezTo>
                <a:cubicBezTo>
                  <a:pt x="270" y="52"/>
                  <a:pt x="272" y="47"/>
                  <a:pt x="278" y="43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91" y="30"/>
                  <a:pt x="291" y="19"/>
                  <a:pt x="285" y="13"/>
                </a:cubicBezTo>
                <a:cubicBezTo>
                  <a:pt x="278" y="6"/>
                  <a:pt x="278" y="6"/>
                  <a:pt x="278" y="6"/>
                </a:cubicBezTo>
                <a:cubicBezTo>
                  <a:pt x="271" y="0"/>
                  <a:pt x="261" y="0"/>
                  <a:pt x="254" y="6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46" y="19"/>
                  <a:pt x="240" y="21"/>
                  <a:pt x="233" y="21"/>
                </a:cubicBezTo>
                <a:cubicBezTo>
                  <a:pt x="226" y="21"/>
                  <a:pt x="219" y="17"/>
                  <a:pt x="216" y="8"/>
                </a:cubicBezTo>
                <a:cubicBezTo>
                  <a:pt x="213" y="4"/>
                  <a:pt x="209" y="1"/>
                  <a:pt x="204" y="1"/>
                </a:cubicBezTo>
                <a:cubicBezTo>
                  <a:pt x="200" y="1"/>
                  <a:pt x="196" y="4"/>
                  <a:pt x="193" y="8"/>
                </a:cubicBezTo>
                <a:cubicBezTo>
                  <a:pt x="190" y="17"/>
                  <a:pt x="183" y="21"/>
                  <a:pt x="175" y="21"/>
                </a:cubicBezTo>
                <a:cubicBezTo>
                  <a:pt x="168" y="21"/>
                  <a:pt x="161" y="17"/>
                  <a:pt x="158" y="8"/>
                </a:cubicBezTo>
                <a:cubicBezTo>
                  <a:pt x="155" y="4"/>
                  <a:pt x="151" y="1"/>
                  <a:pt x="146" y="1"/>
                </a:cubicBezTo>
                <a:cubicBezTo>
                  <a:pt x="142" y="1"/>
                  <a:pt x="138" y="4"/>
                  <a:pt x="135" y="8"/>
                </a:cubicBezTo>
                <a:cubicBezTo>
                  <a:pt x="132" y="17"/>
                  <a:pt x="125" y="21"/>
                  <a:pt x="117" y="21"/>
                </a:cubicBezTo>
                <a:cubicBezTo>
                  <a:pt x="110" y="21"/>
                  <a:pt x="103" y="17"/>
                  <a:pt x="100" y="8"/>
                </a:cubicBezTo>
                <a:cubicBezTo>
                  <a:pt x="97" y="4"/>
                  <a:pt x="93" y="1"/>
                  <a:pt x="88" y="1"/>
                </a:cubicBezTo>
                <a:cubicBezTo>
                  <a:pt x="84" y="1"/>
                  <a:pt x="80" y="4"/>
                  <a:pt x="77" y="8"/>
                </a:cubicBezTo>
                <a:cubicBezTo>
                  <a:pt x="74" y="17"/>
                  <a:pt x="67" y="21"/>
                  <a:pt x="59" y="21"/>
                </a:cubicBezTo>
                <a:cubicBezTo>
                  <a:pt x="53" y="21"/>
                  <a:pt x="48" y="20"/>
                  <a:pt x="45" y="14"/>
                </a:cubicBezTo>
                <a:cubicBezTo>
                  <a:pt x="37" y="6"/>
                  <a:pt x="37" y="6"/>
                  <a:pt x="37" y="6"/>
                </a:cubicBezTo>
                <a:cubicBezTo>
                  <a:pt x="30" y="0"/>
                  <a:pt x="20" y="0"/>
                  <a:pt x="13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0" y="19"/>
                  <a:pt x="0" y="30"/>
                  <a:pt x="7" y="37"/>
                </a:cubicBezTo>
                <a:cubicBezTo>
                  <a:pt x="12" y="42"/>
                  <a:pt x="12" y="42"/>
                  <a:pt x="12" y="42"/>
                </a:cubicBezTo>
                <a:cubicBezTo>
                  <a:pt x="19" y="45"/>
                  <a:pt x="23" y="51"/>
                  <a:pt x="23" y="58"/>
                </a:cubicBezTo>
                <a:cubicBezTo>
                  <a:pt x="23" y="66"/>
                  <a:pt x="18" y="73"/>
                  <a:pt x="9" y="75"/>
                </a:cubicBezTo>
                <a:cubicBezTo>
                  <a:pt x="5" y="79"/>
                  <a:pt x="2" y="83"/>
                  <a:pt x="2" y="87"/>
                </a:cubicBezTo>
                <a:cubicBezTo>
                  <a:pt x="2" y="92"/>
                  <a:pt x="5" y="96"/>
                  <a:pt x="10" y="99"/>
                </a:cubicBezTo>
                <a:cubicBezTo>
                  <a:pt x="18" y="102"/>
                  <a:pt x="23" y="109"/>
                  <a:pt x="23" y="116"/>
                </a:cubicBezTo>
                <a:cubicBezTo>
                  <a:pt x="23" y="124"/>
                  <a:pt x="18" y="131"/>
                  <a:pt x="9" y="133"/>
                </a:cubicBezTo>
                <a:cubicBezTo>
                  <a:pt x="5" y="137"/>
                  <a:pt x="2" y="141"/>
                  <a:pt x="2" y="145"/>
                </a:cubicBezTo>
                <a:cubicBezTo>
                  <a:pt x="2" y="150"/>
                  <a:pt x="5" y="154"/>
                  <a:pt x="10" y="157"/>
                </a:cubicBezTo>
                <a:cubicBezTo>
                  <a:pt x="18" y="160"/>
                  <a:pt x="23" y="167"/>
                  <a:pt x="23" y="174"/>
                </a:cubicBezTo>
                <a:cubicBezTo>
                  <a:pt x="23" y="182"/>
                  <a:pt x="18" y="189"/>
                  <a:pt x="9" y="191"/>
                </a:cubicBezTo>
                <a:cubicBezTo>
                  <a:pt x="5" y="195"/>
                  <a:pt x="2" y="199"/>
                  <a:pt x="2" y="203"/>
                </a:cubicBezTo>
                <a:cubicBezTo>
                  <a:pt x="2" y="208"/>
                  <a:pt x="5" y="212"/>
                  <a:pt x="10" y="215"/>
                </a:cubicBezTo>
                <a:cubicBezTo>
                  <a:pt x="18" y="218"/>
                  <a:pt x="23" y="225"/>
                  <a:pt x="23" y="232"/>
                </a:cubicBezTo>
                <a:cubicBezTo>
                  <a:pt x="23" y="239"/>
                  <a:pt x="20" y="245"/>
                  <a:pt x="12" y="248"/>
                </a:cubicBezTo>
                <a:cubicBezTo>
                  <a:pt x="7" y="254"/>
                  <a:pt x="7" y="254"/>
                  <a:pt x="7" y="254"/>
                </a:cubicBezTo>
                <a:cubicBezTo>
                  <a:pt x="0" y="261"/>
                  <a:pt x="0" y="271"/>
                  <a:pt x="7" y="278"/>
                </a:cubicBezTo>
                <a:cubicBezTo>
                  <a:pt x="13" y="284"/>
                  <a:pt x="13" y="284"/>
                  <a:pt x="13" y="284"/>
                </a:cubicBezTo>
                <a:cubicBezTo>
                  <a:pt x="20" y="291"/>
                  <a:pt x="30" y="291"/>
                  <a:pt x="37" y="284"/>
                </a:cubicBezTo>
                <a:cubicBezTo>
                  <a:pt x="44" y="277"/>
                  <a:pt x="44" y="277"/>
                  <a:pt x="44" y="277"/>
                </a:cubicBezTo>
                <a:cubicBezTo>
                  <a:pt x="48" y="270"/>
                  <a:pt x="53" y="269"/>
                  <a:pt x="59" y="269"/>
                </a:cubicBezTo>
                <a:cubicBezTo>
                  <a:pt x="67" y="269"/>
                  <a:pt x="73" y="273"/>
                  <a:pt x="76" y="282"/>
                </a:cubicBezTo>
                <a:cubicBezTo>
                  <a:pt x="80" y="286"/>
                  <a:pt x="84" y="289"/>
                  <a:pt x="88" y="289"/>
                </a:cubicBezTo>
                <a:cubicBezTo>
                  <a:pt x="93" y="289"/>
                  <a:pt x="97" y="286"/>
                  <a:pt x="100" y="282"/>
                </a:cubicBezTo>
                <a:cubicBezTo>
                  <a:pt x="103" y="273"/>
                  <a:pt x="110" y="269"/>
                  <a:pt x="117" y="269"/>
                </a:cubicBezTo>
                <a:cubicBezTo>
                  <a:pt x="125" y="269"/>
                  <a:pt x="131" y="273"/>
                  <a:pt x="134" y="282"/>
                </a:cubicBezTo>
                <a:cubicBezTo>
                  <a:pt x="138" y="286"/>
                  <a:pt x="142" y="289"/>
                  <a:pt x="146" y="289"/>
                </a:cubicBezTo>
                <a:cubicBezTo>
                  <a:pt x="151" y="289"/>
                  <a:pt x="155" y="286"/>
                  <a:pt x="158" y="282"/>
                </a:cubicBezTo>
                <a:cubicBezTo>
                  <a:pt x="161" y="273"/>
                  <a:pt x="168" y="269"/>
                  <a:pt x="175" y="269"/>
                </a:cubicBezTo>
                <a:cubicBezTo>
                  <a:pt x="183" y="269"/>
                  <a:pt x="189" y="273"/>
                  <a:pt x="192" y="282"/>
                </a:cubicBezTo>
                <a:cubicBezTo>
                  <a:pt x="196" y="286"/>
                  <a:pt x="200" y="289"/>
                  <a:pt x="204" y="289"/>
                </a:cubicBezTo>
                <a:cubicBezTo>
                  <a:pt x="209" y="289"/>
                  <a:pt x="213" y="286"/>
                  <a:pt x="216" y="282"/>
                </a:cubicBezTo>
                <a:cubicBezTo>
                  <a:pt x="219" y="273"/>
                  <a:pt x="226" y="269"/>
                  <a:pt x="233" y="269"/>
                </a:cubicBezTo>
                <a:cubicBezTo>
                  <a:pt x="240" y="269"/>
                  <a:pt x="246" y="272"/>
                  <a:pt x="250" y="280"/>
                </a:cubicBezTo>
                <a:cubicBezTo>
                  <a:pt x="254" y="284"/>
                  <a:pt x="254" y="284"/>
                  <a:pt x="254" y="284"/>
                </a:cubicBezTo>
                <a:cubicBezTo>
                  <a:pt x="261" y="291"/>
                  <a:pt x="271" y="291"/>
                  <a:pt x="278" y="284"/>
                </a:cubicBezTo>
                <a:cubicBezTo>
                  <a:pt x="285" y="278"/>
                  <a:pt x="285" y="278"/>
                  <a:pt x="285" y="278"/>
                </a:cubicBezTo>
                <a:cubicBezTo>
                  <a:pt x="291" y="271"/>
                  <a:pt x="291" y="261"/>
                  <a:pt x="285" y="254"/>
                </a:cubicBezTo>
                <a:cubicBezTo>
                  <a:pt x="277" y="247"/>
                  <a:pt x="277" y="247"/>
                  <a:pt x="277" y="247"/>
                </a:cubicBezTo>
                <a:cubicBezTo>
                  <a:pt x="271" y="243"/>
                  <a:pt x="270" y="238"/>
                  <a:pt x="270" y="232"/>
                </a:cubicBezTo>
                <a:cubicBezTo>
                  <a:pt x="270" y="225"/>
                  <a:pt x="275" y="218"/>
                  <a:pt x="283" y="215"/>
                </a:cubicBezTo>
                <a:cubicBezTo>
                  <a:pt x="287" y="212"/>
                  <a:pt x="290" y="208"/>
                  <a:pt x="290" y="203"/>
                </a:cubicBezTo>
                <a:cubicBezTo>
                  <a:pt x="290" y="199"/>
                  <a:pt x="287" y="195"/>
                  <a:pt x="284" y="191"/>
                </a:cubicBezTo>
                <a:cubicBezTo>
                  <a:pt x="275" y="189"/>
                  <a:pt x="270" y="182"/>
                  <a:pt x="270" y="174"/>
                </a:cubicBezTo>
                <a:cubicBezTo>
                  <a:pt x="270" y="167"/>
                  <a:pt x="275" y="160"/>
                  <a:pt x="283" y="157"/>
                </a:cubicBezTo>
                <a:close/>
                <a:moveTo>
                  <a:pt x="154" y="200"/>
                </a:moveTo>
                <a:cubicBezTo>
                  <a:pt x="146" y="201"/>
                  <a:pt x="138" y="201"/>
                  <a:pt x="130" y="200"/>
                </a:cubicBezTo>
                <a:cubicBezTo>
                  <a:pt x="104" y="227"/>
                  <a:pt x="75" y="222"/>
                  <a:pt x="81" y="217"/>
                </a:cubicBezTo>
                <a:cubicBezTo>
                  <a:pt x="95" y="207"/>
                  <a:pt x="98" y="197"/>
                  <a:pt x="97" y="189"/>
                </a:cubicBezTo>
                <a:cubicBezTo>
                  <a:pt x="79" y="179"/>
                  <a:pt x="67" y="163"/>
                  <a:pt x="65" y="144"/>
                </a:cubicBezTo>
                <a:cubicBezTo>
                  <a:pt x="60" y="108"/>
                  <a:pt x="94" y="75"/>
                  <a:pt x="139" y="70"/>
                </a:cubicBezTo>
                <a:cubicBezTo>
                  <a:pt x="184" y="65"/>
                  <a:pt x="223" y="90"/>
                  <a:pt x="228" y="126"/>
                </a:cubicBezTo>
                <a:cubicBezTo>
                  <a:pt x="232" y="162"/>
                  <a:pt x="199" y="195"/>
                  <a:pt x="154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3612040" y="3469778"/>
            <a:ext cx="280988" cy="331788"/>
            <a:chOff x="7627938" y="1927226"/>
            <a:chExt cx="280988" cy="331788"/>
          </a:xfrm>
          <a:solidFill>
            <a:schemeClr val="bg1"/>
          </a:solidFill>
        </p:grpSpPr>
        <p:sp>
          <p:nvSpPr>
            <p:cNvPr id="37" name="Freeform 550"/>
            <p:cNvSpPr>
              <a:spLocks noEditPoints="1"/>
            </p:cNvSpPr>
            <p:nvPr/>
          </p:nvSpPr>
          <p:spPr bwMode="auto">
            <a:xfrm>
              <a:off x="7627938" y="1927226"/>
              <a:ext cx="280988" cy="331788"/>
            </a:xfrm>
            <a:custGeom>
              <a:avLst/>
              <a:gdLst>
                <a:gd name="T0" fmla="*/ 139 w 242"/>
                <a:gd name="T1" fmla="*/ 47 h 287"/>
                <a:gd name="T2" fmla="*/ 139 w 242"/>
                <a:gd name="T3" fmla="*/ 23 h 287"/>
                <a:gd name="T4" fmla="*/ 152 w 242"/>
                <a:gd name="T5" fmla="*/ 23 h 287"/>
                <a:gd name="T6" fmla="*/ 163 w 242"/>
                <a:gd name="T7" fmla="*/ 11 h 287"/>
                <a:gd name="T8" fmla="*/ 152 w 242"/>
                <a:gd name="T9" fmla="*/ 0 h 287"/>
                <a:gd name="T10" fmla="*/ 91 w 242"/>
                <a:gd name="T11" fmla="*/ 0 h 287"/>
                <a:gd name="T12" fmla="*/ 79 w 242"/>
                <a:gd name="T13" fmla="*/ 11 h 287"/>
                <a:gd name="T14" fmla="*/ 91 w 242"/>
                <a:gd name="T15" fmla="*/ 23 h 287"/>
                <a:gd name="T16" fmla="*/ 103 w 242"/>
                <a:gd name="T17" fmla="*/ 23 h 287"/>
                <a:gd name="T18" fmla="*/ 103 w 242"/>
                <a:gd name="T19" fmla="*/ 47 h 287"/>
                <a:gd name="T20" fmla="*/ 0 w 242"/>
                <a:gd name="T21" fmla="*/ 166 h 287"/>
                <a:gd name="T22" fmla="*/ 121 w 242"/>
                <a:gd name="T23" fmla="*/ 287 h 287"/>
                <a:gd name="T24" fmla="*/ 242 w 242"/>
                <a:gd name="T25" fmla="*/ 166 h 287"/>
                <a:gd name="T26" fmla="*/ 139 w 242"/>
                <a:gd name="T27" fmla="*/ 47 h 287"/>
                <a:gd name="T28" fmla="*/ 121 w 242"/>
                <a:gd name="T29" fmla="*/ 257 h 287"/>
                <a:gd name="T30" fmla="*/ 30 w 242"/>
                <a:gd name="T31" fmla="*/ 166 h 287"/>
                <a:gd name="T32" fmla="*/ 121 w 242"/>
                <a:gd name="T33" fmla="*/ 75 h 287"/>
                <a:gd name="T34" fmla="*/ 212 w 242"/>
                <a:gd name="T35" fmla="*/ 166 h 287"/>
                <a:gd name="T36" fmla="*/ 121 w 242"/>
                <a:gd name="T37" fmla="*/ 25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2" h="287">
                  <a:moveTo>
                    <a:pt x="139" y="47"/>
                  </a:moveTo>
                  <a:cubicBezTo>
                    <a:pt x="139" y="23"/>
                    <a:pt x="139" y="23"/>
                    <a:pt x="139" y="23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8" y="23"/>
                    <a:pt x="163" y="18"/>
                    <a:pt x="163" y="11"/>
                  </a:cubicBezTo>
                  <a:cubicBezTo>
                    <a:pt x="163" y="5"/>
                    <a:pt x="158" y="0"/>
                    <a:pt x="1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4" y="0"/>
                    <a:pt x="79" y="5"/>
                    <a:pt x="79" y="11"/>
                  </a:cubicBezTo>
                  <a:cubicBezTo>
                    <a:pt x="79" y="18"/>
                    <a:pt x="84" y="23"/>
                    <a:pt x="91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45" y="55"/>
                    <a:pt x="0" y="106"/>
                    <a:pt x="0" y="166"/>
                  </a:cubicBezTo>
                  <a:cubicBezTo>
                    <a:pt x="0" y="233"/>
                    <a:pt x="54" y="287"/>
                    <a:pt x="121" y="287"/>
                  </a:cubicBezTo>
                  <a:cubicBezTo>
                    <a:pt x="188" y="287"/>
                    <a:pt x="242" y="233"/>
                    <a:pt x="242" y="166"/>
                  </a:cubicBezTo>
                  <a:cubicBezTo>
                    <a:pt x="242" y="105"/>
                    <a:pt x="197" y="55"/>
                    <a:pt x="139" y="47"/>
                  </a:cubicBezTo>
                  <a:close/>
                  <a:moveTo>
                    <a:pt x="121" y="257"/>
                  </a:moveTo>
                  <a:cubicBezTo>
                    <a:pt x="71" y="257"/>
                    <a:pt x="30" y="216"/>
                    <a:pt x="30" y="166"/>
                  </a:cubicBezTo>
                  <a:cubicBezTo>
                    <a:pt x="30" y="116"/>
                    <a:pt x="71" y="75"/>
                    <a:pt x="121" y="75"/>
                  </a:cubicBezTo>
                  <a:cubicBezTo>
                    <a:pt x="171" y="75"/>
                    <a:pt x="212" y="116"/>
                    <a:pt x="212" y="166"/>
                  </a:cubicBezTo>
                  <a:cubicBezTo>
                    <a:pt x="212" y="216"/>
                    <a:pt x="171" y="257"/>
                    <a:pt x="121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551"/>
            <p:cNvSpPr/>
            <p:nvPr/>
          </p:nvSpPr>
          <p:spPr bwMode="auto">
            <a:xfrm>
              <a:off x="7754938" y="2043114"/>
              <a:ext cx="85725" cy="131763"/>
            </a:xfrm>
            <a:custGeom>
              <a:avLst/>
              <a:gdLst>
                <a:gd name="T0" fmla="*/ 71 w 74"/>
                <a:gd name="T1" fmla="*/ 93 h 114"/>
                <a:gd name="T2" fmla="*/ 23 w 74"/>
                <a:gd name="T3" fmla="*/ 61 h 114"/>
                <a:gd name="T4" fmla="*/ 23 w 74"/>
                <a:gd name="T5" fmla="*/ 5 h 114"/>
                <a:gd name="T6" fmla="*/ 21 w 74"/>
                <a:gd name="T7" fmla="*/ 2 h 114"/>
                <a:gd name="T8" fmla="*/ 18 w 74"/>
                <a:gd name="T9" fmla="*/ 0 h 114"/>
                <a:gd name="T10" fmla="*/ 5 w 74"/>
                <a:gd name="T11" fmla="*/ 0 h 114"/>
                <a:gd name="T12" fmla="*/ 1 w 74"/>
                <a:gd name="T13" fmla="*/ 2 h 114"/>
                <a:gd name="T14" fmla="*/ 0 w 74"/>
                <a:gd name="T15" fmla="*/ 5 h 114"/>
                <a:gd name="T16" fmla="*/ 0 w 74"/>
                <a:gd name="T17" fmla="*/ 71 h 114"/>
                <a:gd name="T18" fmla="*/ 1 w 74"/>
                <a:gd name="T19" fmla="*/ 75 h 114"/>
                <a:gd name="T20" fmla="*/ 2 w 74"/>
                <a:gd name="T21" fmla="*/ 75 h 114"/>
                <a:gd name="T22" fmla="*/ 58 w 74"/>
                <a:gd name="T23" fmla="*/ 113 h 114"/>
                <a:gd name="T24" fmla="*/ 61 w 74"/>
                <a:gd name="T25" fmla="*/ 114 h 114"/>
                <a:gd name="T26" fmla="*/ 62 w 74"/>
                <a:gd name="T27" fmla="*/ 114 h 114"/>
                <a:gd name="T28" fmla="*/ 65 w 74"/>
                <a:gd name="T29" fmla="*/ 111 h 114"/>
                <a:gd name="T30" fmla="*/ 72 w 74"/>
                <a:gd name="T31" fmla="*/ 100 h 114"/>
                <a:gd name="T32" fmla="*/ 71 w 74"/>
                <a:gd name="T33" fmla="*/ 9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4">
                  <a:moveTo>
                    <a:pt x="71" y="93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2" y="3"/>
                    <a:pt x="21" y="2"/>
                  </a:cubicBezTo>
                  <a:cubicBezTo>
                    <a:pt x="21" y="1"/>
                    <a:pt x="19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4"/>
                    <a:pt x="1" y="75"/>
                  </a:cubicBezTo>
                  <a:cubicBezTo>
                    <a:pt x="1" y="75"/>
                    <a:pt x="2" y="75"/>
                    <a:pt x="2" y="75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9" y="113"/>
                    <a:pt x="60" y="114"/>
                    <a:pt x="61" y="114"/>
                  </a:cubicBezTo>
                  <a:cubicBezTo>
                    <a:pt x="61" y="114"/>
                    <a:pt x="62" y="114"/>
                    <a:pt x="62" y="114"/>
                  </a:cubicBezTo>
                  <a:cubicBezTo>
                    <a:pt x="63" y="113"/>
                    <a:pt x="64" y="112"/>
                    <a:pt x="65" y="111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4" y="98"/>
                    <a:pt x="73" y="95"/>
                    <a:pt x="71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356889" y="2535246"/>
            <a:ext cx="870312" cy="870312"/>
            <a:chOff x="2254251" y="2593976"/>
            <a:chExt cx="333375" cy="333375"/>
          </a:xfrm>
          <a:solidFill>
            <a:schemeClr val="bg1"/>
          </a:solidFill>
        </p:grpSpPr>
        <p:sp>
          <p:nvSpPr>
            <p:cNvPr id="40" name="Freeform 599"/>
            <p:cNvSpPr/>
            <p:nvPr/>
          </p:nvSpPr>
          <p:spPr bwMode="auto">
            <a:xfrm>
              <a:off x="2351088" y="2690814"/>
              <a:ext cx="139700" cy="139700"/>
            </a:xfrm>
            <a:custGeom>
              <a:avLst/>
              <a:gdLst>
                <a:gd name="T0" fmla="*/ 120 w 120"/>
                <a:gd name="T1" fmla="*/ 0 h 120"/>
                <a:gd name="T2" fmla="*/ 119 w 120"/>
                <a:gd name="T3" fmla="*/ 0 h 120"/>
                <a:gd name="T4" fmla="*/ 115 w 120"/>
                <a:gd name="T5" fmla="*/ 0 h 120"/>
                <a:gd name="T6" fmla="*/ 5 w 120"/>
                <a:gd name="T7" fmla="*/ 0 h 120"/>
                <a:gd name="T8" fmla="*/ 1 w 120"/>
                <a:gd name="T9" fmla="*/ 0 h 120"/>
                <a:gd name="T10" fmla="*/ 0 w 120"/>
                <a:gd name="T11" fmla="*/ 0 h 120"/>
                <a:gd name="T12" fmla="*/ 0 w 120"/>
                <a:gd name="T13" fmla="*/ 1 h 120"/>
                <a:gd name="T14" fmla="*/ 0 w 120"/>
                <a:gd name="T15" fmla="*/ 5 h 120"/>
                <a:gd name="T16" fmla="*/ 0 w 120"/>
                <a:gd name="T17" fmla="*/ 115 h 120"/>
                <a:gd name="T18" fmla="*/ 0 w 120"/>
                <a:gd name="T19" fmla="*/ 119 h 120"/>
                <a:gd name="T20" fmla="*/ 0 w 120"/>
                <a:gd name="T21" fmla="*/ 120 h 120"/>
                <a:gd name="T22" fmla="*/ 1 w 120"/>
                <a:gd name="T23" fmla="*/ 120 h 120"/>
                <a:gd name="T24" fmla="*/ 5 w 120"/>
                <a:gd name="T25" fmla="*/ 120 h 120"/>
                <a:gd name="T26" fmla="*/ 115 w 120"/>
                <a:gd name="T27" fmla="*/ 120 h 120"/>
                <a:gd name="T28" fmla="*/ 119 w 120"/>
                <a:gd name="T29" fmla="*/ 120 h 120"/>
                <a:gd name="T30" fmla="*/ 120 w 120"/>
                <a:gd name="T31" fmla="*/ 120 h 120"/>
                <a:gd name="T32" fmla="*/ 120 w 120"/>
                <a:gd name="T33" fmla="*/ 119 h 120"/>
                <a:gd name="T34" fmla="*/ 120 w 120"/>
                <a:gd name="T35" fmla="*/ 115 h 120"/>
                <a:gd name="T36" fmla="*/ 120 w 120"/>
                <a:gd name="T37" fmla="*/ 5 h 120"/>
                <a:gd name="T38" fmla="*/ 120 w 120"/>
                <a:gd name="T39" fmla="*/ 1 h 120"/>
                <a:gd name="T40" fmla="*/ 120 w 120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120">
                  <a:moveTo>
                    <a:pt x="120" y="0"/>
                  </a:moveTo>
                  <a:cubicBezTo>
                    <a:pt x="120" y="0"/>
                    <a:pt x="120" y="0"/>
                    <a:pt x="119" y="0"/>
                  </a:cubicBezTo>
                  <a:cubicBezTo>
                    <a:pt x="119" y="0"/>
                    <a:pt x="117" y="0"/>
                    <a:pt x="11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19"/>
                    <a:pt x="0" y="120"/>
                    <a:pt x="0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0"/>
                    <a:pt x="3" y="120"/>
                    <a:pt x="5" y="120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7" y="120"/>
                    <a:pt x="118" y="120"/>
                    <a:pt x="119" y="120"/>
                  </a:cubicBezTo>
                  <a:cubicBezTo>
                    <a:pt x="119" y="120"/>
                    <a:pt x="120" y="120"/>
                    <a:pt x="120" y="120"/>
                  </a:cubicBezTo>
                  <a:cubicBezTo>
                    <a:pt x="120" y="120"/>
                    <a:pt x="120" y="120"/>
                    <a:pt x="120" y="119"/>
                  </a:cubicBezTo>
                  <a:cubicBezTo>
                    <a:pt x="120" y="119"/>
                    <a:pt x="120" y="117"/>
                    <a:pt x="120" y="11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3"/>
                    <a:pt x="120" y="2"/>
                    <a:pt x="120" y="1"/>
                  </a:cubicBezTo>
                  <a:cubicBezTo>
                    <a:pt x="120" y="1"/>
                    <a:pt x="12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600"/>
            <p:cNvSpPr>
              <a:spLocks noEditPoints="1"/>
            </p:cNvSpPr>
            <p:nvPr/>
          </p:nvSpPr>
          <p:spPr bwMode="auto">
            <a:xfrm>
              <a:off x="2254251" y="2593976"/>
              <a:ext cx="333375" cy="333375"/>
            </a:xfrm>
            <a:custGeom>
              <a:avLst/>
              <a:gdLst>
                <a:gd name="T0" fmla="*/ 248 w 288"/>
                <a:gd name="T1" fmla="*/ 0 h 288"/>
                <a:gd name="T2" fmla="*/ 40 w 288"/>
                <a:gd name="T3" fmla="*/ 0 h 288"/>
                <a:gd name="T4" fmla="*/ 0 w 288"/>
                <a:gd name="T5" fmla="*/ 40 h 288"/>
                <a:gd name="T6" fmla="*/ 0 w 288"/>
                <a:gd name="T7" fmla="*/ 248 h 288"/>
                <a:gd name="T8" fmla="*/ 40 w 288"/>
                <a:gd name="T9" fmla="*/ 288 h 288"/>
                <a:gd name="T10" fmla="*/ 248 w 288"/>
                <a:gd name="T11" fmla="*/ 288 h 288"/>
                <a:gd name="T12" fmla="*/ 288 w 288"/>
                <a:gd name="T13" fmla="*/ 248 h 288"/>
                <a:gd name="T14" fmla="*/ 288 w 288"/>
                <a:gd name="T15" fmla="*/ 40 h 288"/>
                <a:gd name="T16" fmla="*/ 248 w 288"/>
                <a:gd name="T17" fmla="*/ 0 h 288"/>
                <a:gd name="T18" fmla="*/ 24 w 288"/>
                <a:gd name="T19" fmla="*/ 159 h 288"/>
                <a:gd name="T20" fmla="*/ 9 w 288"/>
                <a:gd name="T21" fmla="*/ 144 h 288"/>
                <a:gd name="T22" fmla="*/ 24 w 288"/>
                <a:gd name="T23" fmla="*/ 129 h 288"/>
                <a:gd name="T24" fmla="*/ 39 w 288"/>
                <a:gd name="T25" fmla="*/ 144 h 288"/>
                <a:gd name="T26" fmla="*/ 24 w 288"/>
                <a:gd name="T27" fmla="*/ 159 h 288"/>
                <a:gd name="T28" fmla="*/ 64 w 288"/>
                <a:gd name="T29" fmla="*/ 13 h 288"/>
                <a:gd name="T30" fmla="*/ 79 w 288"/>
                <a:gd name="T31" fmla="*/ 28 h 288"/>
                <a:gd name="T32" fmla="*/ 64 w 288"/>
                <a:gd name="T33" fmla="*/ 43 h 288"/>
                <a:gd name="T34" fmla="*/ 49 w 288"/>
                <a:gd name="T35" fmla="*/ 28 h 288"/>
                <a:gd name="T36" fmla="*/ 64 w 288"/>
                <a:gd name="T37" fmla="*/ 13 h 288"/>
                <a:gd name="T38" fmla="*/ 64 w 288"/>
                <a:gd name="T39" fmla="*/ 275 h 288"/>
                <a:gd name="T40" fmla="*/ 49 w 288"/>
                <a:gd name="T41" fmla="*/ 260 h 288"/>
                <a:gd name="T42" fmla="*/ 64 w 288"/>
                <a:gd name="T43" fmla="*/ 245 h 288"/>
                <a:gd name="T44" fmla="*/ 79 w 288"/>
                <a:gd name="T45" fmla="*/ 260 h 288"/>
                <a:gd name="T46" fmla="*/ 64 w 288"/>
                <a:gd name="T47" fmla="*/ 275 h 288"/>
                <a:gd name="T48" fmla="*/ 199 w 288"/>
                <a:gd name="T49" fmla="*/ 236 h 288"/>
                <a:gd name="T50" fmla="*/ 89 w 288"/>
                <a:gd name="T51" fmla="*/ 236 h 288"/>
                <a:gd name="T52" fmla="*/ 62 w 288"/>
                <a:gd name="T53" fmla="*/ 226 h 288"/>
                <a:gd name="T54" fmla="*/ 52 w 288"/>
                <a:gd name="T55" fmla="*/ 199 h 288"/>
                <a:gd name="T56" fmla="*/ 52 w 288"/>
                <a:gd name="T57" fmla="*/ 89 h 288"/>
                <a:gd name="T58" fmla="*/ 62 w 288"/>
                <a:gd name="T59" fmla="*/ 62 h 288"/>
                <a:gd name="T60" fmla="*/ 89 w 288"/>
                <a:gd name="T61" fmla="*/ 52 h 288"/>
                <a:gd name="T62" fmla="*/ 199 w 288"/>
                <a:gd name="T63" fmla="*/ 52 h 288"/>
                <a:gd name="T64" fmla="*/ 226 w 288"/>
                <a:gd name="T65" fmla="*/ 62 h 288"/>
                <a:gd name="T66" fmla="*/ 236 w 288"/>
                <a:gd name="T67" fmla="*/ 89 h 288"/>
                <a:gd name="T68" fmla="*/ 236 w 288"/>
                <a:gd name="T69" fmla="*/ 199 h 288"/>
                <a:gd name="T70" fmla="*/ 226 w 288"/>
                <a:gd name="T71" fmla="*/ 226 h 288"/>
                <a:gd name="T72" fmla="*/ 200 w 288"/>
                <a:gd name="T73" fmla="*/ 236 h 288"/>
                <a:gd name="T74" fmla="*/ 199 w 288"/>
                <a:gd name="T75" fmla="*/ 236 h 288"/>
                <a:gd name="T76" fmla="*/ 223 w 288"/>
                <a:gd name="T77" fmla="*/ 275 h 288"/>
                <a:gd name="T78" fmla="*/ 208 w 288"/>
                <a:gd name="T79" fmla="*/ 260 h 288"/>
                <a:gd name="T80" fmla="*/ 223 w 288"/>
                <a:gd name="T81" fmla="*/ 245 h 288"/>
                <a:gd name="T82" fmla="*/ 238 w 288"/>
                <a:gd name="T83" fmla="*/ 260 h 288"/>
                <a:gd name="T84" fmla="*/ 223 w 288"/>
                <a:gd name="T85" fmla="*/ 275 h 288"/>
                <a:gd name="T86" fmla="*/ 223 w 288"/>
                <a:gd name="T87" fmla="*/ 43 h 288"/>
                <a:gd name="T88" fmla="*/ 208 w 288"/>
                <a:gd name="T89" fmla="*/ 28 h 288"/>
                <a:gd name="T90" fmla="*/ 223 w 288"/>
                <a:gd name="T91" fmla="*/ 13 h 288"/>
                <a:gd name="T92" fmla="*/ 238 w 288"/>
                <a:gd name="T93" fmla="*/ 28 h 288"/>
                <a:gd name="T94" fmla="*/ 223 w 288"/>
                <a:gd name="T95" fmla="*/ 43 h 288"/>
                <a:gd name="T96" fmla="*/ 264 w 288"/>
                <a:gd name="T97" fmla="*/ 159 h 288"/>
                <a:gd name="T98" fmla="*/ 249 w 288"/>
                <a:gd name="T99" fmla="*/ 144 h 288"/>
                <a:gd name="T100" fmla="*/ 264 w 288"/>
                <a:gd name="T101" fmla="*/ 129 h 288"/>
                <a:gd name="T102" fmla="*/ 279 w 288"/>
                <a:gd name="T103" fmla="*/ 144 h 288"/>
                <a:gd name="T104" fmla="*/ 264 w 288"/>
                <a:gd name="T105" fmla="*/ 15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8" h="288">
                  <a:moveTo>
                    <a:pt x="24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3" y="0"/>
                    <a:pt x="0" y="13"/>
                    <a:pt x="0" y="40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75"/>
                    <a:pt x="13" y="288"/>
                    <a:pt x="40" y="288"/>
                  </a:cubicBezTo>
                  <a:cubicBezTo>
                    <a:pt x="248" y="288"/>
                    <a:pt x="248" y="288"/>
                    <a:pt x="248" y="288"/>
                  </a:cubicBezTo>
                  <a:cubicBezTo>
                    <a:pt x="275" y="288"/>
                    <a:pt x="288" y="275"/>
                    <a:pt x="288" y="248"/>
                  </a:cubicBezTo>
                  <a:cubicBezTo>
                    <a:pt x="288" y="40"/>
                    <a:pt x="288" y="40"/>
                    <a:pt x="288" y="40"/>
                  </a:cubicBezTo>
                  <a:cubicBezTo>
                    <a:pt x="288" y="13"/>
                    <a:pt x="275" y="0"/>
                    <a:pt x="248" y="0"/>
                  </a:cubicBezTo>
                  <a:close/>
                  <a:moveTo>
                    <a:pt x="24" y="159"/>
                  </a:moveTo>
                  <a:cubicBezTo>
                    <a:pt x="16" y="159"/>
                    <a:pt x="9" y="153"/>
                    <a:pt x="9" y="144"/>
                  </a:cubicBezTo>
                  <a:cubicBezTo>
                    <a:pt x="9" y="136"/>
                    <a:pt x="16" y="129"/>
                    <a:pt x="24" y="129"/>
                  </a:cubicBezTo>
                  <a:cubicBezTo>
                    <a:pt x="32" y="129"/>
                    <a:pt x="39" y="136"/>
                    <a:pt x="39" y="144"/>
                  </a:cubicBezTo>
                  <a:cubicBezTo>
                    <a:pt x="39" y="153"/>
                    <a:pt x="32" y="159"/>
                    <a:pt x="24" y="159"/>
                  </a:cubicBezTo>
                  <a:close/>
                  <a:moveTo>
                    <a:pt x="64" y="13"/>
                  </a:moveTo>
                  <a:cubicBezTo>
                    <a:pt x="73" y="13"/>
                    <a:pt x="79" y="20"/>
                    <a:pt x="79" y="28"/>
                  </a:cubicBezTo>
                  <a:cubicBezTo>
                    <a:pt x="79" y="36"/>
                    <a:pt x="73" y="43"/>
                    <a:pt x="64" y="43"/>
                  </a:cubicBezTo>
                  <a:cubicBezTo>
                    <a:pt x="56" y="43"/>
                    <a:pt x="50" y="36"/>
                    <a:pt x="49" y="28"/>
                  </a:cubicBezTo>
                  <a:cubicBezTo>
                    <a:pt x="50" y="20"/>
                    <a:pt x="56" y="13"/>
                    <a:pt x="64" y="13"/>
                  </a:cubicBezTo>
                  <a:close/>
                  <a:moveTo>
                    <a:pt x="64" y="275"/>
                  </a:moveTo>
                  <a:cubicBezTo>
                    <a:pt x="56" y="275"/>
                    <a:pt x="50" y="268"/>
                    <a:pt x="49" y="260"/>
                  </a:cubicBezTo>
                  <a:cubicBezTo>
                    <a:pt x="50" y="252"/>
                    <a:pt x="56" y="245"/>
                    <a:pt x="64" y="245"/>
                  </a:cubicBezTo>
                  <a:cubicBezTo>
                    <a:pt x="73" y="245"/>
                    <a:pt x="79" y="252"/>
                    <a:pt x="79" y="260"/>
                  </a:cubicBezTo>
                  <a:cubicBezTo>
                    <a:pt x="79" y="268"/>
                    <a:pt x="73" y="275"/>
                    <a:pt x="64" y="275"/>
                  </a:cubicBezTo>
                  <a:close/>
                  <a:moveTo>
                    <a:pt x="199" y="236"/>
                  </a:moveTo>
                  <a:cubicBezTo>
                    <a:pt x="89" y="236"/>
                    <a:pt x="89" y="236"/>
                    <a:pt x="89" y="236"/>
                  </a:cubicBezTo>
                  <a:cubicBezTo>
                    <a:pt x="79" y="236"/>
                    <a:pt x="69" y="234"/>
                    <a:pt x="62" y="226"/>
                  </a:cubicBezTo>
                  <a:cubicBezTo>
                    <a:pt x="54" y="219"/>
                    <a:pt x="52" y="209"/>
                    <a:pt x="52" y="19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79"/>
                    <a:pt x="54" y="69"/>
                    <a:pt x="62" y="62"/>
                  </a:cubicBezTo>
                  <a:cubicBezTo>
                    <a:pt x="69" y="54"/>
                    <a:pt x="79" y="52"/>
                    <a:pt x="8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209" y="52"/>
                    <a:pt x="219" y="54"/>
                    <a:pt x="226" y="62"/>
                  </a:cubicBezTo>
                  <a:cubicBezTo>
                    <a:pt x="234" y="69"/>
                    <a:pt x="237" y="79"/>
                    <a:pt x="236" y="89"/>
                  </a:cubicBezTo>
                  <a:cubicBezTo>
                    <a:pt x="236" y="199"/>
                    <a:pt x="236" y="199"/>
                    <a:pt x="236" y="199"/>
                  </a:cubicBezTo>
                  <a:cubicBezTo>
                    <a:pt x="237" y="209"/>
                    <a:pt x="234" y="219"/>
                    <a:pt x="226" y="226"/>
                  </a:cubicBezTo>
                  <a:cubicBezTo>
                    <a:pt x="219" y="234"/>
                    <a:pt x="209" y="236"/>
                    <a:pt x="200" y="236"/>
                  </a:cubicBezTo>
                  <a:cubicBezTo>
                    <a:pt x="199" y="236"/>
                    <a:pt x="199" y="236"/>
                    <a:pt x="199" y="236"/>
                  </a:cubicBezTo>
                  <a:close/>
                  <a:moveTo>
                    <a:pt x="223" y="275"/>
                  </a:moveTo>
                  <a:cubicBezTo>
                    <a:pt x="215" y="275"/>
                    <a:pt x="208" y="268"/>
                    <a:pt x="208" y="260"/>
                  </a:cubicBezTo>
                  <a:cubicBezTo>
                    <a:pt x="208" y="252"/>
                    <a:pt x="215" y="245"/>
                    <a:pt x="223" y="245"/>
                  </a:cubicBezTo>
                  <a:cubicBezTo>
                    <a:pt x="231" y="245"/>
                    <a:pt x="238" y="252"/>
                    <a:pt x="238" y="260"/>
                  </a:cubicBezTo>
                  <a:cubicBezTo>
                    <a:pt x="238" y="268"/>
                    <a:pt x="231" y="275"/>
                    <a:pt x="223" y="275"/>
                  </a:cubicBezTo>
                  <a:close/>
                  <a:moveTo>
                    <a:pt x="223" y="43"/>
                  </a:moveTo>
                  <a:cubicBezTo>
                    <a:pt x="215" y="43"/>
                    <a:pt x="208" y="36"/>
                    <a:pt x="208" y="28"/>
                  </a:cubicBezTo>
                  <a:cubicBezTo>
                    <a:pt x="208" y="20"/>
                    <a:pt x="215" y="13"/>
                    <a:pt x="223" y="13"/>
                  </a:cubicBezTo>
                  <a:cubicBezTo>
                    <a:pt x="231" y="13"/>
                    <a:pt x="238" y="20"/>
                    <a:pt x="238" y="28"/>
                  </a:cubicBezTo>
                  <a:cubicBezTo>
                    <a:pt x="238" y="36"/>
                    <a:pt x="231" y="43"/>
                    <a:pt x="223" y="43"/>
                  </a:cubicBezTo>
                  <a:close/>
                  <a:moveTo>
                    <a:pt x="264" y="159"/>
                  </a:moveTo>
                  <a:cubicBezTo>
                    <a:pt x="256" y="159"/>
                    <a:pt x="249" y="153"/>
                    <a:pt x="249" y="144"/>
                  </a:cubicBezTo>
                  <a:cubicBezTo>
                    <a:pt x="249" y="136"/>
                    <a:pt x="256" y="129"/>
                    <a:pt x="264" y="129"/>
                  </a:cubicBezTo>
                  <a:cubicBezTo>
                    <a:pt x="273" y="129"/>
                    <a:pt x="279" y="136"/>
                    <a:pt x="279" y="144"/>
                  </a:cubicBezTo>
                  <a:cubicBezTo>
                    <a:pt x="279" y="153"/>
                    <a:pt x="273" y="159"/>
                    <a:pt x="26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" name="矩形 41"/>
          <p:cNvSpPr/>
          <p:nvPr/>
        </p:nvSpPr>
        <p:spPr>
          <a:xfrm>
            <a:off x="2145734" y="1348413"/>
            <a:ext cx="1960880" cy="93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43" name="矩形 42"/>
          <p:cNvSpPr/>
          <p:nvPr/>
        </p:nvSpPr>
        <p:spPr>
          <a:xfrm>
            <a:off x="1209630" y="4228733"/>
            <a:ext cx="1960880" cy="93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44" name="矩形 43"/>
          <p:cNvSpPr/>
          <p:nvPr/>
        </p:nvSpPr>
        <p:spPr>
          <a:xfrm>
            <a:off x="2830001" y="5229200"/>
            <a:ext cx="1960880" cy="93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45" name="矩形 44"/>
          <p:cNvSpPr/>
          <p:nvPr/>
        </p:nvSpPr>
        <p:spPr>
          <a:xfrm>
            <a:off x="8950681" y="5092829"/>
            <a:ext cx="1960880" cy="93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46" name="矩形 45"/>
          <p:cNvSpPr/>
          <p:nvPr/>
        </p:nvSpPr>
        <p:spPr>
          <a:xfrm>
            <a:off x="8626454" y="1340768"/>
            <a:ext cx="1960880" cy="93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5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5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75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25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75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25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750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35" grpId="0" bldLvl="0" animBg="1"/>
      <p:bldP spid="42" grpId="0"/>
      <p:bldP spid="43" grpId="0"/>
      <p:bldP spid="44" grpId="0"/>
      <p:bldP spid="45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0016" y="202431"/>
            <a:ext cx="1944216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aca5f4ca3fb0bc29e7b589b6bb7cccf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5420" y="106680"/>
            <a:ext cx="754380" cy="5873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7940" y="6758305"/>
            <a:ext cx="12233910" cy="9017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870662" y="1834699"/>
            <a:ext cx="6120680" cy="3682533"/>
            <a:chOff x="3022028" y="1587732"/>
            <a:chExt cx="6120680" cy="3682533"/>
          </a:xfrm>
        </p:grpSpPr>
        <p:pic>
          <p:nvPicPr>
            <p:cNvPr id="10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3937348" y="2060861"/>
              <a:ext cx="4320480" cy="2376251"/>
            </a:xfrm>
            <a:prstGeom prst="rect">
              <a:avLst/>
            </a:prstGeom>
            <a:blipFill rotWithShape="1">
              <a:blip r:embed="rId4" cstate="screen"/>
              <a:srcRect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032704" y="1772816"/>
            <a:ext cx="4037417" cy="3549594"/>
            <a:chOff x="7172738" y="1876570"/>
            <a:chExt cx="4037417" cy="3549594"/>
          </a:xfrm>
        </p:grpSpPr>
        <p:sp>
          <p:nvSpPr>
            <p:cNvPr id="13" name="圆角矩形 12"/>
            <p:cNvSpPr/>
            <p:nvPr/>
          </p:nvSpPr>
          <p:spPr>
            <a:xfrm>
              <a:off x="7172738" y="1876570"/>
              <a:ext cx="4037417" cy="1039043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7172738" y="3068960"/>
              <a:ext cx="4037417" cy="2357204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 rot="16200000">
              <a:off x="7491684" y="2898091"/>
              <a:ext cx="527587" cy="130584"/>
              <a:chOff x="5856449" y="4396591"/>
              <a:chExt cx="527587" cy="130584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856449" y="4396591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6253452" y="4396591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圆角矩形 22"/>
              <p:cNvSpPr/>
              <p:nvPr/>
            </p:nvSpPr>
            <p:spPr>
              <a:xfrm rot="16200000">
                <a:off x="6118113" y="4306257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圆角矩形 23"/>
              <p:cNvSpPr/>
              <p:nvPr/>
            </p:nvSpPr>
            <p:spPr>
              <a:xfrm rot="16200000">
                <a:off x="6118113" y="4256214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rot="16200000">
              <a:off x="10291574" y="2898091"/>
              <a:ext cx="527587" cy="130584"/>
              <a:chOff x="5856449" y="4396591"/>
              <a:chExt cx="527587" cy="130584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5856449" y="4396591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6253452" y="4396591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 rot="16200000">
                <a:off x="6118113" y="4306257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圆角矩形 19"/>
              <p:cNvSpPr/>
              <p:nvPr/>
            </p:nvSpPr>
            <p:spPr>
              <a:xfrm rot="16200000">
                <a:off x="6118113" y="4256214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0" name="TextBox 499"/>
          <p:cNvSpPr txBox="1"/>
          <p:nvPr/>
        </p:nvSpPr>
        <p:spPr>
          <a:xfrm>
            <a:off x="7973352" y="2050063"/>
            <a:ext cx="2011680" cy="48323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31" name="矩形 30"/>
          <p:cNvSpPr/>
          <p:nvPr/>
        </p:nvSpPr>
        <p:spPr>
          <a:xfrm>
            <a:off x="7248728" y="3284984"/>
            <a:ext cx="3528392" cy="1752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请在此输入详细的文字介绍信息，表达图表的含义。请在此输入详细的文字介绍信息，表达图表的含义。</a:t>
            </a:r>
          </a:p>
          <a:p>
            <a:pPr algn="just">
              <a:lnSpc>
                <a:spcPct val="130000"/>
              </a:lnSpc>
            </a:pP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请在此输入详细的文字介绍信息，表达图表的含义。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0016" y="202431"/>
            <a:ext cx="1944216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aca5f4ca3fb0bc29e7b589b6bb7cccf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5420" y="106680"/>
            <a:ext cx="754380" cy="5873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7940" y="6758305"/>
            <a:ext cx="12233910" cy="9017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rot="18900000">
            <a:off x="4414464" y="2724249"/>
            <a:ext cx="1494668" cy="3631947"/>
          </a:xfrm>
          <a:custGeom>
            <a:avLst/>
            <a:gdLst>
              <a:gd name="connsiteX0" fmla="*/ 1274246 w 1494668"/>
              <a:gd name="connsiteY0" fmla="*/ 218661 h 3631947"/>
              <a:gd name="connsiteX1" fmla="*/ 1274247 w 1494668"/>
              <a:gd name="connsiteY1" fmla="*/ 1274247 h 3631947"/>
              <a:gd name="connsiteX2" fmla="*/ 1270300 w 1494668"/>
              <a:gd name="connsiteY2" fmla="*/ 1277816 h 3631947"/>
              <a:gd name="connsiteX3" fmla="*/ 1270781 w 1494668"/>
              <a:gd name="connsiteY3" fmla="*/ 1277817 h 3631947"/>
              <a:gd name="connsiteX4" fmla="*/ 1045113 w 1494668"/>
              <a:gd name="connsiteY4" fmla="*/ 1836233 h 3631947"/>
              <a:gd name="connsiteX5" fmla="*/ 1258976 w 1494668"/>
              <a:gd name="connsiteY5" fmla="*/ 2340781 h 3631947"/>
              <a:gd name="connsiteX6" fmla="*/ 1257320 w 1494668"/>
              <a:gd name="connsiteY6" fmla="*/ 2340806 h 3631947"/>
              <a:gd name="connsiteX7" fmla="*/ 1276007 w 1494668"/>
              <a:gd name="connsiteY7" fmla="*/ 2357701 h 3631947"/>
              <a:gd name="connsiteX8" fmla="*/ 1276007 w 1494668"/>
              <a:gd name="connsiteY8" fmla="*/ 3413286 h 3631947"/>
              <a:gd name="connsiteX9" fmla="*/ 220422 w 1494668"/>
              <a:gd name="connsiteY9" fmla="*/ 3413286 h 3631947"/>
              <a:gd name="connsiteX10" fmla="*/ 220422 w 1494668"/>
              <a:gd name="connsiteY10" fmla="*/ 2357701 h 3631947"/>
              <a:gd name="connsiteX11" fmla="*/ 233526 w 1494668"/>
              <a:gd name="connsiteY11" fmla="*/ 2345854 h 3631947"/>
              <a:gd name="connsiteX12" fmla="*/ 274458 w 1494668"/>
              <a:gd name="connsiteY12" fmla="*/ 2299977 h 3631947"/>
              <a:gd name="connsiteX13" fmla="*/ 444405 w 1494668"/>
              <a:gd name="connsiteY13" fmla="*/ 1814435 h 3631947"/>
              <a:gd name="connsiteX14" fmla="*/ 217078 w 1494668"/>
              <a:gd name="connsiteY14" fmla="*/ 1274059 h 3631947"/>
              <a:gd name="connsiteX15" fmla="*/ 218496 w 1494668"/>
              <a:gd name="connsiteY15" fmla="*/ 1274064 h 3631947"/>
              <a:gd name="connsiteX16" fmla="*/ 167412 w 1494668"/>
              <a:gd name="connsiteY16" fmla="*/ 1217561 h 3631947"/>
              <a:gd name="connsiteX17" fmla="*/ 218661 w 1494668"/>
              <a:gd name="connsiteY17" fmla="*/ 218661 h 3631947"/>
              <a:gd name="connsiteX18" fmla="*/ 1274246 w 1494668"/>
              <a:gd name="connsiteY18" fmla="*/ 218661 h 363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94668" h="3631947">
                <a:moveTo>
                  <a:pt x="1274246" y="218661"/>
                </a:moveTo>
                <a:cubicBezTo>
                  <a:pt x="1565796" y="510135"/>
                  <a:pt x="1565796" y="982774"/>
                  <a:pt x="1274247" y="1274247"/>
                </a:cubicBezTo>
                <a:lnTo>
                  <a:pt x="1270300" y="1277816"/>
                </a:lnTo>
                <a:lnTo>
                  <a:pt x="1270781" y="1277817"/>
                </a:lnTo>
                <a:cubicBezTo>
                  <a:pt x="1121214" y="1424487"/>
                  <a:pt x="1039454" y="1626827"/>
                  <a:pt x="1045113" y="1836233"/>
                </a:cubicBezTo>
                <a:cubicBezTo>
                  <a:pt x="1050186" y="2025394"/>
                  <a:pt x="1126580" y="2205587"/>
                  <a:pt x="1258976" y="2340781"/>
                </a:cubicBezTo>
                <a:lnTo>
                  <a:pt x="1257320" y="2340806"/>
                </a:lnTo>
                <a:lnTo>
                  <a:pt x="1276007" y="2357701"/>
                </a:lnTo>
                <a:cubicBezTo>
                  <a:pt x="1567556" y="2649174"/>
                  <a:pt x="1567556" y="3121813"/>
                  <a:pt x="1276007" y="3413286"/>
                </a:cubicBezTo>
                <a:cubicBezTo>
                  <a:pt x="984534" y="3704835"/>
                  <a:pt x="511895" y="3704835"/>
                  <a:pt x="220422" y="3413286"/>
                </a:cubicBezTo>
                <a:cubicBezTo>
                  <a:pt x="-71127" y="3121813"/>
                  <a:pt x="-71127" y="2649174"/>
                  <a:pt x="220422" y="2357701"/>
                </a:cubicBezTo>
                <a:lnTo>
                  <a:pt x="233526" y="2345854"/>
                </a:lnTo>
                <a:lnTo>
                  <a:pt x="274458" y="2299977"/>
                </a:lnTo>
                <a:cubicBezTo>
                  <a:pt x="384902" y="2163160"/>
                  <a:pt x="445429" y="1991790"/>
                  <a:pt x="444405" y="1814435"/>
                </a:cubicBezTo>
                <a:cubicBezTo>
                  <a:pt x="443283" y="1611293"/>
                  <a:pt x="361474" y="1416920"/>
                  <a:pt x="217078" y="1274059"/>
                </a:cubicBezTo>
                <a:lnTo>
                  <a:pt x="218496" y="1274064"/>
                </a:lnTo>
                <a:lnTo>
                  <a:pt x="167412" y="1217561"/>
                </a:lnTo>
                <a:cubicBezTo>
                  <a:pt x="-71749" y="924401"/>
                  <a:pt x="-54666" y="491918"/>
                  <a:pt x="218661" y="218661"/>
                </a:cubicBezTo>
                <a:cubicBezTo>
                  <a:pt x="510134" y="-72888"/>
                  <a:pt x="982773" y="-72888"/>
                  <a:pt x="1274246" y="21866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10" name="Oval 90"/>
          <p:cNvSpPr/>
          <p:nvPr/>
        </p:nvSpPr>
        <p:spPr>
          <a:xfrm>
            <a:off x="3884053" y="3254493"/>
            <a:ext cx="1044675" cy="10446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11" name="Oval 91"/>
          <p:cNvSpPr/>
          <p:nvPr/>
        </p:nvSpPr>
        <p:spPr>
          <a:xfrm>
            <a:off x="3966305" y="3336744"/>
            <a:ext cx="880172" cy="88014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2" name="Oval 94"/>
          <p:cNvSpPr/>
          <p:nvPr/>
        </p:nvSpPr>
        <p:spPr>
          <a:xfrm>
            <a:off x="5389842" y="4769517"/>
            <a:ext cx="1044675" cy="10446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13" name="Oval 95"/>
          <p:cNvSpPr/>
          <p:nvPr/>
        </p:nvSpPr>
        <p:spPr>
          <a:xfrm>
            <a:off x="5472094" y="4851768"/>
            <a:ext cx="880172" cy="88014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4" name="任意多边形 13"/>
          <p:cNvSpPr/>
          <p:nvPr/>
        </p:nvSpPr>
        <p:spPr>
          <a:xfrm rot="18900000">
            <a:off x="6029915" y="2631035"/>
            <a:ext cx="1494668" cy="3631946"/>
          </a:xfrm>
          <a:custGeom>
            <a:avLst/>
            <a:gdLst>
              <a:gd name="connsiteX0" fmla="*/ 1274246 w 1494668"/>
              <a:gd name="connsiteY0" fmla="*/ 218661 h 3631946"/>
              <a:gd name="connsiteX1" fmla="*/ 1274246 w 1494668"/>
              <a:gd name="connsiteY1" fmla="*/ 1274246 h 3631946"/>
              <a:gd name="connsiteX2" fmla="*/ 1270299 w 1494668"/>
              <a:gd name="connsiteY2" fmla="*/ 1277815 h 3631946"/>
              <a:gd name="connsiteX3" fmla="*/ 1270781 w 1494668"/>
              <a:gd name="connsiteY3" fmla="*/ 1277817 h 3631946"/>
              <a:gd name="connsiteX4" fmla="*/ 1045113 w 1494668"/>
              <a:gd name="connsiteY4" fmla="*/ 1836232 h 3631946"/>
              <a:gd name="connsiteX5" fmla="*/ 1258976 w 1494668"/>
              <a:gd name="connsiteY5" fmla="*/ 2340781 h 3631946"/>
              <a:gd name="connsiteX6" fmla="*/ 1257320 w 1494668"/>
              <a:gd name="connsiteY6" fmla="*/ 2340806 h 3631946"/>
              <a:gd name="connsiteX7" fmla="*/ 1276007 w 1494668"/>
              <a:gd name="connsiteY7" fmla="*/ 2357700 h 3631946"/>
              <a:gd name="connsiteX8" fmla="*/ 1276007 w 1494668"/>
              <a:gd name="connsiteY8" fmla="*/ 3413285 h 3631946"/>
              <a:gd name="connsiteX9" fmla="*/ 220422 w 1494668"/>
              <a:gd name="connsiteY9" fmla="*/ 3413285 h 3631946"/>
              <a:gd name="connsiteX10" fmla="*/ 220422 w 1494668"/>
              <a:gd name="connsiteY10" fmla="*/ 2357700 h 3631946"/>
              <a:gd name="connsiteX11" fmla="*/ 233525 w 1494668"/>
              <a:gd name="connsiteY11" fmla="*/ 2345853 h 3631946"/>
              <a:gd name="connsiteX12" fmla="*/ 274458 w 1494668"/>
              <a:gd name="connsiteY12" fmla="*/ 2299977 h 3631946"/>
              <a:gd name="connsiteX13" fmla="*/ 444405 w 1494668"/>
              <a:gd name="connsiteY13" fmla="*/ 1814435 h 3631946"/>
              <a:gd name="connsiteX14" fmla="*/ 217078 w 1494668"/>
              <a:gd name="connsiteY14" fmla="*/ 1274058 h 3631946"/>
              <a:gd name="connsiteX15" fmla="*/ 218496 w 1494668"/>
              <a:gd name="connsiteY15" fmla="*/ 1274064 h 3631946"/>
              <a:gd name="connsiteX16" fmla="*/ 167412 w 1494668"/>
              <a:gd name="connsiteY16" fmla="*/ 1217560 h 3631946"/>
              <a:gd name="connsiteX17" fmla="*/ 218661 w 1494668"/>
              <a:gd name="connsiteY17" fmla="*/ 218661 h 3631946"/>
              <a:gd name="connsiteX18" fmla="*/ 1274246 w 1494668"/>
              <a:gd name="connsiteY18" fmla="*/ 218661 h 363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94668" h="3631946">
                <a:moveTo>
                  <a:pt x="1274246" y="218661"/>
                </a:moveTo>
                <a:cubicBezTo>
                  <a:pt x="1565796" y="510134"/>
                  <a:pt x="1565795" y="982773"/>
                  <a:pt x="1274246" y="1274246"/>
                </a:cubicBezTo>
                <a:lnTo>
                  <a:pt x="1270299" y="1277815"/>
                </a:lnTo>
                <a:lnTo>
                  <a:pt x="1270781" y="1277817"/>
                </a:lnTo>
                <a:cubicBezTo>
                  <a:pt x="1121214" y="1424486"/>
                  <a:pt x="1039454" y="1626826"/>
                  <a:pt x="1045113" y="1836232"/>
                </a:cubicBezTo>
                <a:cubicBezTo>
                  <a:pt x="1050186" y="2025394"/>
                  <a:pt x="1126580" y="2205586"/>
                  <a:pt x="1258976" y="2340781"/>
                </a:cubicBezTo>
                <a:lnTo>
                  <a:pt x="1257320" y="2340806"/>
                </a:lnTo>
                <a:lnTo>
                  <a:pt x="1276007" y="2357700"/>
                </a:lnTo>
                <a:cubicBezTo>
                  <a:pt x="1567556" y="2649173"/>
                  <a:pt x="1567556" y="3121812"/>
                  <a:pt x="1276007" y="3413285"/>
                </a:cubicBezTo>
                <a:cubicBezTo>
                  <a:pt x="984534" y="3704834"/>
                  <a:pt x="511895" y="3704834"/>
                  <a:pt x="220422" y="3413285"/>
                </a:cubicBezTo>
                <a:cubicBezTo>
                  <a:pt x="-71127" y="3121812"/>
                  <a:pt x="-71128" y="2649173"/>
                  <a:pt x="220422" y="2357700"/>
                </a:cubicBezTo>
                <a:lnTo>
                  <a:pt x="233525" y="2345853"/>
                </a:lnTo>
                <a:lnTo>
                  <a:pt x="274458" y="2299977"/>
                </a:lnTo>
                <a:cubicBezTo>
                  <a:pt x="384902" y="2163160"/>
                  <a:pt x="445429" y="1991789"/>
                  <a:pt x="444405" y="1814435"/>
                </a:cubicBezTo>
                <a:cubicBezTo>
                  <a:pt x="443282" y="1611293"/>
                  <a:pt x="361474" y="1416919"/>
                  <a:pt x="217078" y="1274058"/>
                </a:cubicBezTo>
                <a:lnTo>
                  <a:pt x="218496" y="1274064"/>
                </a:lnTo>
                <a:lnTo>
                  <a:pt x="167412" y="1217560"/>
                </a:lnTo>
                <a:cubicBezTo>
                  <a:pt x="-71749" y="924401"/>
                  <a:pt x="-54666" y="491917"/>
                  <a:pt x="218661" y="218661"/>
                </a:cubicBezTo>
                <a:cubicBezTo>
                  <a:pt x="510134" y="-72888"/>
                  <a:pt x="982773" y="-72888"/>
                  <a:pt x="1274246" y="21866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15" name="Oval 82"/>
          <p:cNvSpPr/>
          <p:nvPr/>
        </p:nvSpPr>
        <p:spPr>
          <a:xfrm>
            <a:off x="5513782" y="3172241"/>
            <a:ext cx="1044675" cy="10446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16" name="Oval 83"/>
          <p:cNvSpPr/>
          <p:nvPr/>
        </p:nvSpPr>
        <p:spPr>
          <a:xfrm>
            <a:off x="5605339" y="3263796"/>
            <a:ext cx="861562" cy="8615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7" name="Oval 86"/>
          <p:cNvSpPr/>
          <p:nvPr/>
        </p:nvSpPr>
        <p:spPr>
          <a:xfrm>
            <a:off x="7019571" y="4687265"/>
            <a:ext cx="1044675" cy="10446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18" name="Oval 87"/>
          <p:cNvSpPr/>
          <p:nvPr/>
        </p:nvSpPr>
        <p:spPr>
          <a:xfrm>
            <a:off x="7073416" y="4741110"/>
            <a:ext cx="936986" cy="9369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9" name="任意多边形 18"/>
          <p:cNvSpPr/>
          <p:nvPr/>
        </p:nvSpPr>
        <p:spPr>
          <a:xfrm rot="18900000">
            <a:off x="6137318" y="1049295"/>
            <a:ext cx="1494668" cy="3631947"/>
          </a:xfrm>
          <a:custGeom>
            <a:avLst/>
            <a:gdLst>
              <a:gd name="connsiteX0" fmla="*/ 1274247 w 1494668"/>
              <a:gd name="connsiteY0" fmla="*/ 218662 h 3631947"/>
              <a:gd name="connsiteX1" fmla="*/ 1274247 w 1494668"/>
              <a:gd name="connsiteY1" fmla="*/ 1274247 h 3631947"/>
              <a:gd name="connsiteX2" fmla="*/ 1270300 w 1494668"/>
              <a:gd name="connsiteY2" fmla="*/ 1277816 h 3631947"/>
              <a:gd name="connsiteX3" fmla="*/ 1270781 w 1494668"/>
              <a:gd name="connsiteY3" fmla="*/ 1277817 h 3631947"/>
              <a:gd name="connsiteX4" fmla="*/ 1045113 w 1494668"/>
              <a:gd name="connsiteY4" fmla="*/ 1836233 h 3631947"/>
              <a:gd name="connsiteX5" fmla="*/ 1258976 w 1494668"/>
              <a:gd name="connsiteY5" fmla="*/ 2340781 h 3631947"/>
              <a:gd name="connsiteX6" fmla="*/ 1257320 w 1494668"/>
              <a:gd name="connsiteY6" fmla="*/ 2340806 h 3631947"/>
              <a:gd name="connsiteX7" fmla="*/ 1276007 w 1494668"/>
              <a:gd name="connsiteY7" fmla="*/ 2357701 h 3631947"/>
              <a:gd name="connsiteX8" fmla="*/ 1276007 w 1494668"/>
              <a:gd name="connsiteY8" fmla="*/ 3413286 h 3631947"/>
              <a:gd name="connsiteX9" fmla="*/ 220422 w 1494668"/>
              <a:gd name="connsiteY9" fmla="*/ 3413286 h 3631947"/>
              <a:gd name="connsiteX10" fmla="*/ 220422 w 1494668"/>
              <a:gd name="connsiteY10" fmla="*/ 2357701 h 3631947"/>
              <a:gd name="connsiteX11" fmla="*/ 233526 w 1494668"/>
              <a:gd name="connsiteY11" fmla="*/ 2345854 h 3631947"/>
              <a:gd name="connsiteX12" fmla="*/ 274458 w 1494668"/>
              <a:gd name="connsiteY12" fmla="*/ 2299978 h 3631947"/>
              <a:gd name="connsiteX13" fmla="*/ 444405 w 1494668"/>
              <a:gd name="connsiteY13" fmla="*/ 1814435 h 3631947"/>
              <a:gd name="connsiteX14" fmla="*/ 217078 w 1494668"/>
              <a:gd name="connsiteY14" fmla="*/ 1274059 h 3631947"/>
              <a:gd name="connsiteX15" fmla="*/ 218496 w 1494668"/>
              <a:gd name="connsiteY15" fmla="*/ 1274064 h 3631947"/>
              <a:gd name="connsiteX16" fmla="*/ 167412 w 1494668"/>
              <a:gd name="connsiteY16" fmla="*/ 1217561 h 3631947"/>
              <a:gd name="connsiteX17" fmla="*/ 218661 w 1494668"/>
              <a:gd name="connsiteY17" fmla="*/ 218662 h 3631947"/>
              <a:gd name="connsiteX18" fmla="*/ 1274247 w 1494668"/>
              <a:gd name="connsiteY18" fmla="*/ 218662 h 363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94668" h="3631947">
                <a:moveTo>
                  <a:pt x="1274247" y="218662"/>
                </a:moveTo>
                <a:cubicBezTo>
                  <a:pt x="1565796" y="510135"/>
                  <a:pt x="1565796" y="982774"/>
                  <a:pt x="1274247" y="1274247"/>
                </a:cubicBezTo>
                <a:lnTo>
                  <a:pt x="1270300" y="1277816"/>
                </a:lnTo>
                <a:lnTo>
                  <a:pt x="1270781" y="1277817"/>
                </a:lnTo>
                <a:cubicBezTo>
                  <a:pt x="1121214" y="1424487"/>
                  <a:pt x="1039454" y="1626827"/>
                  <a:pt x="1045113" y="1836233"/>
                </a:cubicBezTo>
                <a:cubicBezTo>
                  <a:pt x="1050186" y="2025394"/>
                  <a:pt x="1126580" y="2205587"/>
                  <a:pt x="1258976" y="2340781"/>
                </a:cubicBezTo>
                <a:lnTo>
                  <a:pt x="1257320" y="2340806"/>
                </a:lnTo>
                <a:lnTo>
                  <a:pt x="1276007" y="2357701"/>
                </a:lnTo>
                <a:cubicBezTo>
                  <a:pt x="1567556" y="2649174"/>
                  <a:pt x="1567556" y="3121813"/>
                  <a:pt x="1276007" y="3413286"/>
                </a:cubicBezTo>
                <a:cubicBezTo>
                  <a:pt x="984534" y="3704835"/>
                  <a:pt x="511895" y="3704835"/>
                  <a:pt x="220422" y="3413286"/>
                </a:cubicBezTo>
                <a:cubicBezTo>
                  <a:pt x="-71127" y="3121813"/>
                  <a:pt x="-71127" y="2649174"/>
                  <a:pt x="220422" y="2357701"/>
                </a:cubicBezTo>
                <a:lnTo>
                  <a:pt x="233526" y="2345854"/>
                </a:lnTo>
                <a:lnTo>
                  <a:pt x="274458" y="2299978"/>
                </a:lnTo>
                <a:cubicBezTo>
                  <a:pt x="384902" y="2163160"/>
                  <a:pt x="445429" y="1991790"/>
                  <a:pt x="444405" y="1814435"/>
                </a:cubicBezTo>
                <a:cubicBezTo>
                  <a:pt x="443283" y="1611293"/>
                  <a:pt x="361474" y="1416920"/>
                  <a:pt x="217078" y="1274059"/>
                </a:cubicBezTo>
                <a:lnTo>
                  <a:pt x="218496" y="1274064"/>
                </a:lnTo>
                <a:lnTo>
                  <a:pt x="167412" y="1217561"/>
                </a:lnTo>
                <a:cubicBezTo>
                  <a:pt x="-71749" y="924402"/>
                  <a:pt x="-54666" y="491918"/>
                  <a:pt x="218661" y="218662"/>
                </a:cubicBezTo>
                <a:cubicBezTo>
                  <a:pt x="510134" y="-72888"/>
                  <a:pt x="982773" y="-72888"/>
                  <a:pt x="1274247" y="21866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20" name="Oval 74"/>
          <p:cNvSpPr/>
          <p:nvPr/>
        </p:nvSpPr>
        <p:spPr>
          <a:xfrm>
            <a:off x="5609810" y="1565661"/>
            <a:ext cx="1044675" cy="10446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21" name="Oval 75"/>
          <p:cNvSpPr/>
          <p:nvPr/>
        </p:nvSpPr>
        <p:spPr>
          <a:xfrm>
            <a:off x="5710672" y="1666521"/>
            <a:ext cx="842952" cy="84293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22" name="Oval 78"/>
          <p:cNvSpPr/>
          <p:nvPr/>
        </p:nvSpPr>
        <p:spPr>
          <a:xfrm>
            <a:off x="7124903" y="3080685"/>
            <a:ext cx="1044675" cy="10446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DIN-BoldItalic" pitchFamily="50" charset="0"/>
            </a:endParaRPr>
          </a:p>
        </p:txBody>
      </p:sp>
      <p:sp>
        <p:nvSpPr>
          <p:cNvPr id="23" name="Oval 79"/>
          <p:cNvSpPr/>
          <p:nvPr/>
        </p:nvSpPr>
        <p:spPr>
          <a:xfrm>
            <a:off x="7232539" y="3188319"/>
            <a:ext cx="829404" cy="829382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24" name="Freeform 210"/>
          <p:cNvSpPr>
            <a:spLocks noEditPoints="1"/>
          </p:cNvSpPr>
          <p:nvPr/>
        </p:nvSpPr>
        <p:spPr bwMode="auto">
          <a:xfrm>
            <a:off x="4182952" y="3651656"/>
            <a:ext cx="446876" cy="238332"/>
          </a:xfrm>
          <a:custGeom>
            <a:avLst/>
            <a:gdLst>
              <a:gd name="T0" fmla="*/ 37 w 51"/>
              <a:gd name="T1" fmla="*/ 27 h 27"/>
              <a:gd name="T2" fmla="*/ 28 w 51"/>
              <a:gd name="T3" fmla="*/ 24 h 27"/>
              <a:gd name="T4" fmla="*/ 22 w 51"/>
              <a:gd name="T5" fmla="*/ 24 h 27"/>
              <a:gd name="T6" fmla="*/ 13 w 51"/>
              <a:gd name="T7" fmla="*/ 27 h 27"/>
              <a:gd name="T8" fmla="*/ 0 w 51"/>
              <a:gd name="T9" fmla="*/ 13 h 27"/>
              <a:gd name="T10" fmla="*/ 13 w 51"/>
              <a:gd name="T11" fmla="*/ 0 h 27"/>
              <a:gd name="T12" fmla="*/ 37 w 51"/>
              <a:gd name="T13" fmla="*/ 0 h 27"/>
              <a:gd name="T14" fmla="*/ 51 w 51"/>
              <a:gd name="T15" fmla="*/ 13 h 27"/>
              <a:gd name="T16" fmla="*/ 37 w 51"/>
              <a:gd name="T17" fmla="*/ 27 h 27"/>
              <a:gd name="T18" fmla="*/ 22 w 51"/>
              <a:gd name="T19" fmla="*/ 12 h 27"/>
              <a:gd name="T20" fmla="*/ 21 w 51"/>
              <a:gd name="T21" fmla="*/ 11 h 27"/>
              <a:gd name="T22" fmla="*/ 16 w 51"/>
              <a:gd name="T23" fmla="*/ 11 h 27"/>
              <a:gd name="T24" fmla="*/ 16 w 51"/>
              <a:gd name="T25" fmla="*/ 6 h 27"/>
              <a:gd name="T26" fmla="*/ 15 w 51"/>
              <a:gd name="T27" fmla="*/ 5 h 27"/>
              <a:gd name="T28" fmla="*/ 12 w 51"/>
              <a:gd name="T29" fmla="*/ 5 h 27"/>
              <a:gd name="T30" fmla="*/ 11 w 51"/>
              <a:gd name="T31" fmla="*/ 6 h 27"/>
              <a:gd name="T32" fmla="*/ 11 w 51"/>
              <a:gd name="T33" fmla="*/ 11 h 27"/>
              <a:gd name="T34" fmla="*/ 6 w 51"/>
              <a:gd name="T35" fmla="*/ 11 h 27"/>
              <a:gd name="T36" fmla="*/ 5 w 51"/>
              <a:gd name="T37" fmla="*/ 12 h 27"/>
              <a:gd name="T38" fmla="*/ 5 w 51"/>
              <a:gd name="T39" fmla="*/ 15 h 27"/>
              <a:gd name="T40" fmla="*/ 6 w 51"/>
              <a:gd name="T41" fmla="*/ 16 h 27"/>
              <a:gd name="T42" fmla="*/ 11 w 51"/>
              <a:gd name="T43" fmla="*/ 16 h 27"/>
              <a:gd name="T44" fmla="*/ 11 w 51"/>
              <a:gd name="T45" fmla="*/ 21 h 27"/>
              <a:gd name="T46" fmla="*/ 12 w 51"/>
              <a:gd name="T47" fmla="*/ 22 h 27"/>
              <a:gd name="T48" fmla="*/ 15 w 51"/>
              <a:gd name="T49" fmla="*/ 22 h 27"/>
              <a:gd name="T50" fmla="*/ 16 w 51"/>
              <a:gd name="T51" fmla="*/ 21 h 27"/>
              <a:gd name="T52" fmla="*/ 16 w 51"/>
              <a:gd name="T53" fmla="*/ 16 h 27"/>
              <a:gd name="T54" fmla="*/ 21 w 51"/>
              <a:gd name="T55" fmla="*/ 16 h 27"/>
              <a:gd name="T56" fmla="*/ 22 w 51"/>
              <a:gd name="T57" fmla="*/ 15 h 27"/>
              <a:gd name="T58" fmla="*/ 22 w 51"/>
              <a:gd name="T59" fmla="*/ 12 h 27"/>
              <a:gd name="T60" fmla="*/ 34 w 51"/>
              <a:gd name="T61" fmla="*/ 13 h 27"/>
              <a:gd name="T62" fmla="*/ 30 w 51"/>
              <a:gd name="T63" fmla="*/ 17 h 27"/>
              <a:gd name="T64" fmla="*/ 34 w 51"/>
              <a:gd name="T65" fmla="*/ 20 h 27"/>
              <a:gd name="T66" fmla="*/ 37 w 51"/>
              <a:gd name="T67" fmla="*/ 17 h 27"/>
              <a:gd name="T68" fmla="*/ 34 w 51"/>
              <a:gd name="T69" fmla="*/ 13 h 27"/>
              <a:gd name="T70" fmla="*/ 41 w 51"/>
              <a:gd name="T71" fmla="*/ 7 h 27"/>
              <a:gd name="T72" fmla="*/ 37 w 51"/>
              <a:gd name="T73" fmla="*/ 10 h 27"/>
              <a:gd name="T74" fmla="*/ 41 w 51"/>
              <a:gd name="T75" fmla="*/ 13 h 27"/>
              <a:gd name="T76" fmla="*/ 44 w 51"/>
              <a:gd name="T77" fmla="*/ 10 h 27"/>
              <a:gd name="T78" fmla="*/ 41 w 51"/>
              <a:gd name="T79" fmla="*/ 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" h="27">
                <a:moveTo>
                  <a:pt x="37" y="27"/>
                </a:moveTo>
                <a:cubicBezTo>
                  <a:pt x="34" y="27"/>
                  <a:pt x="31" y="26"/>
                  <a:pt x="28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0" y="26"/>
                  <a:pt x="17" y="27"/>
                  <a:pt x="13" y="27"/>
                </a:cubicBezTo>
                <a:cubicBezTo>
                  <a:pt x="6" y="27"/>
                  <a:pt x="0" y="21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5" y="0"/>
                  <a:pt x="51" y="6"/>
                  <a:pt x="51" y="13"/>
                </a:cubicBezTo>
                <a:cubicBezTo>
                  <a:pt x="51" y="21"/>
                  <a:pt x="45" y="27"/>
                  <a:pt x="37" y="27"/>
                </a:cubicBezTo>
                <a:close/>
                <a:moveTo>
                  <a:pt x="22" y="12"/>
                </a:moveTo>
                <a:cubicBezTo>
                  <a:pt x="22" y="11"/>
                  <a:pt x="21" y="11"/>
                  <a:pt x="21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5"/>
                  <a:pt x="15" y="5"/>
                  <a:pt x="15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5"/>
                  <a:pt x="11" y="5"/>
                  <a:pt x="11" y="6"/>
                </a:cubicBezTo>
                <a:cubicBezTo>
                  <a:pt x="11" y="11"/>
                  <a:pt x="11" y="11"/>
                  <a:pt x="11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1"/>
                  <a:pt x="5" y="11"/>
                  <a:pt x="5" y="12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6"/>
                  <a:pt x="5" y="16"/>
                  <a:pt x="6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2"/>
                  <a:pt x="11" y="22"/>
                  <a:pt x="12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6" y="22"/>
                  <a:pt x="16" y="21"/>
                </a:cubicBezTo>
                <a:cubicBezTo>
                  <a:pt x="16" y="16"/>
                  <a:pt x="16" y="16"/>
                  <a:pt x="16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6"/>
                  <a:pt x="22" y="16"/>
                  <a:pt x="22" y="15"/>
                </a:cubicBezTo>
                <a:lnTo>
                  <a:pt x="22" y="12"/>
                </a:lnTo>
                <a:close/>
                <a:moveTo>
                  <a:pt x="34" y="13"/>
                </a:moveTo>
                <a:cubicBezTo>
                  <a:pt x="32" y="13"/>
                  <a:pt x="30" y="15"/>
                  <a:pt x="30" y="17"/>
                </a:cubicBezTo>
                <a:cubicBezTo>
                  <a:pt x="30" y="19"/>
                  <a:pt x="32" y="20"/>
                  <a:pt x="34" y="20"/>
                </a:cubicBezTo>
                <a:cubicBezTo>
                  <a:pt x="36" y="20"/>
                  <a:pt x="37" y="19"/>
                  <a:pt x="37" y="17"/>
                </a:cubicBezTo>
                <a:cubicBezTo>
                  <a:pt x="37" y="15"/>
                  <a:pt x="36" y="13"/>
                  <a:pt x="34" y="13"/>
                </a:cubicBezTo>
                <a:close/>
                <a:moveTo>
                  <a:pt x="41" y="7"/>
                </a:moveTo>
                <a:cubicBezTo>
                  <a:pt x="39" y="7"/>
                  <a:pt x="37" y="8"/>
                  <a:pt x="37" y="10"/>
                </a:cubicBezTo>
                <a:cubicBezTo>
                  <a:pt x="37" y="12"/>
                  <a:pt x="39" y="13"/>
                  <a:pt x="41" y="13"/>
                </a:cubicBezTo>
                <a:cubicBezTo>
                  <a:pt x="43" y="13"/>
                  <a:pt x="44" y="12"/>
                  <a:pt x="44" y="10"/>
                </a:cubicBezTo>
                <a:cubicBezTo>
                  <a:pt x="44" y="8"/>
                  <a:pt x="43" y="7"/>
                  <a:pt x="41" y="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0" name="Freeform 241"/>
          <p:cNvSpPr>
            <a:spLocks noEditPoints="1"/>
          </p:cNvSpPr>
          <p:nvPr/>
        </p:nvSpPr>
        <p:spPr bwMode="auto">
          <a:xfrm>
            <a:off x="5714176" y="5123399"/>
            <a:ext cx="396006" cy="322240"/>
          </a:xfrm>
          <a:custGeom>
            <a:avLst/>
            <a:gdLst>
              <a:gd name="T0" fmla="*/ 41 w 43"/>
              <a:gd name="T1" fmla="*/ 21 h 35"/>
              <a:gd name="T2" fmla="*/ 41 w 43"/>
              <a:gd name="T3" fmla="*/ 21 h 35"/>
              <a:gd name="T4" fmla="*/ 40 w 43"/>
              <a:gd name="T5" fmla="*/ 21 h 35"/>
              <a:gd name="T6" fmla="*/ 40 w 43"/>
              <a:gd name="T7" fmla="*/ 21 h 35"/>
              <a:gd name="T8" fmla="*/ 21 w 43"/>
              <a:gd name="T9" fmla="*/ 5 h 35"/>
              <a:gd name="T10" fmla="*/ 3 w 43"/>
              <a:gd name="T11" fmla="*/ 21 h 35"/>
              <a:gd name="T12" fmla="*/ 2 w 43"/>
              <a:gd name="T13" fmla="*/ 21 h 35"/>
              <a:gd name="T14" fmla="*/ 2 w 43"/>
              <a:gd name="T15" fmla="*/ 21 h 35"/>
              <a:gd name="T16" fmla="*/ 0 w 43"/>
              <a:gd name="T17" fmla="*/ 19 h 35"/>
              <a:gd name="T18" fmla="*/ 0 w 43"/>
              <a:gd name="T19" fmla="*/ 17 h 35"/>
              <a:gd name="T20" fmla="*/ 19 w 43"/>
              <a:gd name="T21" fmla="*/ 1 h 35"/>
              <a:gd name="T22" fmla="*/ 23 w 43"/>
              <a:gd name="T23" fmla="*/ 1 h 35"/>
              <a:gd name="T24" fmla="*/ 30 w 43"/>
              <a:gd name="T25" fmla="*/ 7 h 35"/>
              <a:gd name="T26" fmla="*/ 30 w 43"/>
              <a:gd name="T27" fmla="*/ 2 h 35"/>
              <a:gd name="T28" fmla="*/ 31 w 43"/>
              <a:gd name="T29" fmla="*/ 1 h 35"/>
              <a:gd name="T30" fmla="*/ 36 w 43"/>
              <a:gd name="T31" fmla="*/ 1 h 35"/>
              <a:gd name="T32" fmla="*/ 37 w 43"/>
              <a:gd name="T33" fmla="*/ 2 h 35"/>
              <a:gd name="T34" fmla="*/ 37 w 43"/>
              <a:gd name="T35" fmla="*/ 12 h 35"/>
              <a:gd name="T36" fmla="*/ 43 w 43"/>
              <a:gd name="T37" fmla="*/ 17 h 35"/>
              <a:gd name="T38" fmla="*/ 43 w 43"/>
              <a:gd name="T39" fmla="*/ 19 h 35"/>
              <a:gd name="T40" fmla="*/ 41 w 43"/>
              <a:gd name="T41" fmla="*/ 21 h 35"/>
              <a:gd name="T42" fmla="*/ 37 w 43"/>
              <a:gd name="T43" fmla="*/ 33 h 35"/>
              <a:gd name="T44" fmla="*/ 35 w 43"/>
              <a:gd name="T45" fmla="*/ 35 h 35"/>
              <a:gd name="T46" fmla="*/ 25 w 43"/>
              <a:gd name="T47" fmla="*/ 35 h 35"/>
              <a:gd name="T48" fmla="*/ 25 w 43"/>
              <a:gd name="T49" fmla="*/ 25 h 35"/>
              <a:gd name="T50" fmla="*/ 18 w 43"/>
              <a:gd name="T51" fmla="*/ 25 h 35"/>
              <a:gd name="T52" fmla="*/ 18 w 43"/>
              <a:gd name="T53" fmla="*/ 35 h 35"/>
              <a:gd name="T54" fmla="*/ 8 w 43"/>
              <a:gd name="T55" fmla="*/ 35 h 35"/>
              <a:gd name="T56" fmla="*/ 6 w 43"/>
              <a:gd name="T57" fmla="*/ 33 h 35"/>
              <a:gd name="T58" fmla="*/ 6 w 43"/>
              <a:gd name="T59" fmla="*/ 20 h 35"/>
              <a:gd name="T60" fmla="*/ 6 w 43"/>
              <a:gd name="T61" fmla="*/ 20 h 35"/>
              <a:gd name="T62" fmla="*/ 21 w 43"/>
              <a:gd name="T63" fmla="*/ 8 h 35"/>
              <a:gd name="T64" fmla="*/ 37 w 43"/>
              <a:gd name="T65" fmla="*/ 20 h 35"/>
              <a:gd name="T66" fmla="*/ 37 w 43"/>
              <a:gd name="T67" fmla="*/ 20 h 35"/>
              <a:gd name="T68" fmla="*/ 37 w 43"/>
              <a:gd name="T69" fmla="*/ 33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3" h="35">
                <a:moveTo>
                  <a:pt x="41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1"/>
                  <a:pt x="41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21" y="5"/>
                  <a:pt x="21" y="5"/>
                  <a:pt x="21" y="5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8"/>
                  <a:pt x="0" y="18"/>
                  <a:pt x="0" y="17"/>
                </a:cubicBezTo>
                <a:cubicBezTo>
                  <a:pt x="19" y="1"/>
                  <a:pt x="19" y="1"/>
                  <a:pt x="19" y="1"/>
                </a:cubicBezTo>
                <a:cubicBezTo>
                  <a:pt x="20" y="0"/>
                  <a:pt x="22" y="0"/>
                  <a:pt x="23" y="1"/>
                </a:cubicBezTo>
                <a:cubicBezTo>
                  <a:pt x="30" y="7"/>
                  <a:pt x="30" y="7"/>
                  <a:pt x="30" y="7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30" y="1"/>
                  <a:pt x="31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7" y="1"/>
                  <a:pt x="37" y="2"/>
                </a:cubicBezTo>
                <a:cubicBezTo>
                  <a:pt x="37" y="12"/>
                  <a:pt x="37" y="12"/>
                  <a:pt x="37" y="12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8"/>
                  <a:pt x="43" y="18"/>
                  <a:pt x="43" y="19"/>
                </a:cubicBezTo>
                <a:lnTo>
                  <a:pt x="41" y="21"/>
                </a:lnTo>
                <a:close/>
                <a:moveTo>
                  <a:pt x="37" y="33"/>
                </a:moveTo>
                <a:cubicBezTo>
                  <a:pt x="37" y="34"/>
                  <a:pt x="36" y="35"/>
                  <a:pt x="3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25"/>
                  <a:pt x="25" y="25"/>
                  <a:pt x="25" y="25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35"/>
                  <a:pt x="18" y="35"/>
                  <a:pt x="1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7" y="35"/>
                  <a:pt x="6" y="34"/>
                  <a:pt x="6" y="33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21" y="8"/>
                  <a:pt x="21" y="8"/>
                  <a:pt x="21" y="8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20"/>
                  <a:pt x="37" y="20"/>
                  <a:pt x="37" y="20"/>
                </a:cubicBezTo>
                <a:lnTo>
                  <a:pt x="37" y="3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1" name="Freeform 243"/>
          <p:cNvSpPr>
            <a:spLocks noEditPoints="1"/>
          </p:cNvSpPr>
          <p:nvPr/>
        </p:nvSpPr>
        <p:spPr bwMode="auto">
          <a:xfrm>
            <a:off x="5880392" y="3516622"/>
            <a:ext cx="303092" cy="347864"/>
          </a:xfrm>
          <a:custGeom>
            <a:avLst/>
            <a:gdLst>
              <a:gd name="T0" fmla="*/ 88 w 88"/>
              <a:gd name="T1" fmla="*/ 0 h 101"/>
              <a:gd name="T2" fmla="*/ 80 w 88"/>
              <a:gd name="T3" fmla="*/ 92 h 101"/>
              <a:gd name="T4" fmla="*/ 43 w 88"/>
              <a:gd name="T5" fmla="*/ 101 h 101"/>
              <a:gd name="T6" fmla="*/ 7 w 88"/>
              <a:gd name="T7" fmla="*/ 92 h 101"/>
              <a:gd name="T8" fmla="*/ 0 w 88"/>
              <a:gd name="T9" fmla="*/ 0 h 101"/>
              <a:gd name="T10" fmla="*/ 88 w 88"/>
              <a:gd name="T11" fmla="*/ 0 h 101"/>
              <a:gd name="T12" fmla="*/ 71 w 88"/>
              <a:gd name="T13" fmla="*/ 19 h 101"/>
              <a:gd name="T14" fmla="*/ 17 w 88"/>
              <a:gd name="T15" fmla="*/ 19 h 101"/>
              <a:gd name="T16" fmla="*/ 19 w 88"/>
              <a:gd name="T17" fmla="*/ 54 h 101"/>
              <a:gd name="T18" fmla="*/ 57 w 88"/>
              <a:gd name="T19" fmla="*/ 54 h 101"/>
              <a:gd name="T20" fmla="*/ 57 w 88"/>
              <a:gd name="T21" fmla="*/ 68 h 101"/>
              <a:gd name="T22" fmla="*/ 43 w 88"/>
              <a:gd name="T23" fmla="*/ 71 h 101"/>
              <a:gd name="T24" fmla="*/ 31 w 88"/>
              <a:gd name="T25" fmla="*/ 68 h 101"/>
              <a:gd name="T26" fmla="*/ 31 w 88"/>
              <a:gd name="T27" fmla="*/ 59 h 101"/>
              <a:gd name="T28" fmla="*/ 19 w 88"/>
              <a:gd name="T29" fmla="*/ 59 h 101"/>
              <a:gd name="T30" fmla="*/ 21 w 88"/>
              <a:gd name="T31" fmla="*/ 75 h 101"/>
              <a:gd name="T32" fmla="*/ 43 w 88"/>
              <a:gd name="T33" fmla="*/ 82 h 101"/>
              <a:gd name="T34" fmla="*/ 43 w 88"/>
              <a:gd name="T35" fmla="*/ 82 h 101"/>
              <a:gd name="T36" fmla="*/ 43 w 88"/>
              <a:gd name="T37" fmla="*/ 82 h 101"/>
              <a:gd name="T38" fmla="*/ 66 w 88"/>
              <a:gd name="T39" fmla="*/ 75 h 101"/>
              <a:gd name="T40" fmla="*/ 69 w 88"/>
              <a:gd name="T41" fmla="*/ 42 h 101"/>
              <a:gd name="T42" fmla="*/ 28 w 88"/>
              <a:gd name="T43" fmla="*/ 42 h 101"/>
              <a:gd name="T44" fmla="*/ 28 w 88"/>
              <a:gd name="T45" fmla="*/ 30 h 101"/>
              <a:gd name="T46" fmla="*/ 71 w 88"/>
              <a:gd name="T47" fmla="*/ 30 h 101"/>
              <a:gd name="T48" fmla="*/ 71 w 88"/>
              <a:gd name="T49" fmla="*/ 1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8" h="101">
                <a:moveTo>
                  <a:pt x="88" y="0"/>
                </a:moveTo>
                <a:lnTo>
                  <a:pt x="80" y="92"/>
                </a:lnTo>
                <a:lnTo>
                  <a:pt x="43" y="101"/>
                </a:lnTo>
                <a:lnTo>
                  <a:pt x="7" y="92"/>
                </a:lnTo>
                <a:lnTo>
                  <a:pt x="0" y="0"/>
                </a:lnTo>
                <a:lnTo>
                  <a:pt x="88" y="0"/>
                </a:lnTo>
                <a:close/>
                <a:moveTo>
                  <a:pt x="71" y="19"/>
                </a:moveTo>
                <a:lnTo>
                  <a:pt x="17" y="19"/>
                </a:lnTo>
                <a:lnTo>
                  <a:pt x="19" y="54"/>
                </a:lnTo>
                <a:lnTo>
                  <a:pt x="57" y="54"/>
                </a:lnTo>
                <a:lnTo>
                  <a:pt x="57" y="68"/>
                </a:lnTo>
                <a:lnTo>
                  <a:pt x="43" y="71"/>
                </a:lnTo>
                <a:lnTo>
                  <a:pt x="31" y="68"/>
                </a:lnTo>
                <a:lnTo>
                  <a:pt x="31" y="59"/>
                </a:lnTo>
                <a:lnTo>
                  <a:pt x="19" y="59"/>
                </a:lnTo>
                <a:lnTo>
                  <a:pt x="21" y="75"/>
                </a:lnTo>
                <a:lnTo>
                  <a:pt x="43" y="82"/>
                </a:lnTo>
                <a:lnTo>
                  <a:pt x="43" y="82"/>
                </a:lnTo>
                <a:lnTo>
                  <a:pt x="43" y="82"/>
                </a:lnTo>
                <a:lnTo>
                  <a:pt x="66" y="75"/>
                </a:lnTo>
                <a:lnTo>
                  <a:pt x="69" y="42"/>
                </a:lnTo>
                <a:lnTo>
                  <a:pt x="28" y="42"/>
                </a:lnTo>
                <a:lnTo>
                  <a:pt x="28" y="30"/>
                </a:lnTo>
                <a:lnTo>
                  <a:pt x="71" y="30"/>
                </a:lnTo>
                <a:lnTo>
                  <a:pt x="71" y="1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2" name="Freeform 277"/>
          <p:cNvSpPr>
            <a:spLocks noEditPoints="1"/>
          </p:cNvSpPr>
          <p:nvPr/>
        </p:nvSpPr>
        <p:spPr bwMode="auto">
          <a:xfrm>
            <a:off x="7365575" y="4989912"/>
            <a:ext cx="323638" cy="399002"/>
          </a:xfrm>
          <a:custGeom>
            <a:avLst/>
            <a:gdLst>
              <a:gd name="T0" fmla="*/ 31 w 31"/>
              <a:gd name="T1" fmla="*/ 35 h 38"/>
              <a:gd name="T2" fmla="*/ 28 w 31"/>
              <a:gd name="T3" fmla="*/ 38 h 38"/>
              <a:gd name="T4" fmla="*/ 3 w 31"/>
              <a:gd name="T5" fmla="*/ 38 h 38"/>
              <a:gd name="T6" fmla="*/ 0 w 31"/>
              <a:gd name="T7" fmla="*/ 35 h 38"/>
              <a:gd name="T8" fmla="*/ 0 w 31"/>
              <a:gd name="T9" fmla="*/ 20 h 38"/>
              <a:gd name="T10" fmla="*/ 3 w 31"/>
              <a:gd name="T11" fmla="*/ 17 h 38"/>
              <a:gd name="T12" fmla="*/ 4 w 31"/>
              <a:gd name="T13" fmla="*/ 17 h 38"/>
              <a:gd name="T14" fmla="*/ 4 w 31"/>
              <a:gd name="T15" fmla="*/ 12 h 38"/>
              <a:gd name="T16" fmla="*/ 16 w 31"/>
              <a:gd name="T17" fmla="*/ 0 h 38"/>
              <a:gd name="T18" fmla="*/ 28 w 31"/>
              <a:gd name="T19" fmla="*/ 12 h 38"/>
              <a:gd name="T20" fmla="*/ 28 w 31"/>
              <a:gd name="T21" fmla="*/ 17 h 38"/>
              <a:gd name="T22" fmla="*/ 28 w 31"/>
              <a:gd name="T23" fmla="*/ 17 h 38"/>
              <a:gd name="T24" fmla="*/ 31 w 31"/>
              <a:gd name="T25" fmla="*/ 20 h 38"/>
              <a:gd name="T26" fmla="*/ 31 w 31"/>
              <a:gd name="T27" fmla="*/ 35 h 38"/>
              <a:gd name="T28" fmla="*/ 22 w 31"/>
              <a:gd name="T29" fmla="*/ 17 h 38"/>
              <a:gd name="T30" fmla="*/ 22 w 31"/>
              <a:gd name="T31" fmla="*/ 12 h 38"/>
              <a:gd name="T32" fmla="*/ 16 w 31"/>
              <a:gd name="T33" fmla="*/ 5 h 38"/>
              <a:gd name="T34" fmla="*/ 9 w 31"/>
              <a:gd name="T35" fmla="*/ 12 h 38"/>
              <a:gd name="T36" fmla="*/ 9 w 31"/>
              <a:gd name="T37" fmla="*/ 17 h 38"/>
              <a:gd name="T38" fmla="*/ 22 w 31"/>
              <a:gd name="T39" fmla="*/ 17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" h="38">
                <a:moveTo>
                  <a:pt x="31" y="35"/>
                </a:moveTo>
                <a:cubicBezTo>
                  <a:pt x="31" y="37"/>
                  <a:pt x="30" y="38"/>
                  <a:pt x="28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1" y="38"/>
                  <a:pt x="0" y="37"/>
                  <a:pt x="0" y="35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8"/>
                  <a:pt x="1" y="17"/>
                  <a:pt x="3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5"/>
                  <a:pt x="9" y="0"/>
                  <a:pt x="16" y="0"/>
                </a:cubicBezTo>
                <a:cubicBezTo>
                  <a:pt x="22" y="0"/>
                  <a:pt x="28" y="5"/>
                  <a:pt x="28" y="12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30" y="17"/>
                  <a:pt x="31" y="18"/>
                  <a:pt x="31" y="20"/>
                </a:cubicBezTo>
                <a:lnTo>
                  <a:pt x="31" y="35"/>
                </a:lnTo>
                <a:close/>
                <a:moveTo>
                  <a:pt x="22" y="17"/>
                </a:moveTo>
                <a:cubicBezTo>
                  <a:pt x="22" y="12"/>
                  <a:pt x="22" y="12"/>
                  <a:pt x="22" y="12"/>
                </a:cubicBezTo>
                <a:cubicBezTo>
                  <a:pt x="22" y="8"/>
                  <a:pt x="19" y="5"/>
                  <a:pt x="16" y="5"/>
                </a:cubicBezTo>
                <a:cubicBezTo>
                  <a:pt x="12" y="5"/>
                  <a:pt x="9" y="8"/>
                  <a:pt x="9" y="12"/>
                </a:cubicBezTo>
                <a:cubicBezTo>
                  <a:pt x="9" y="17"/>
                  <a:pt x="9" y="17"/>
                  <a:pt x="9" y="17"/>
                </a:cubicBezTo>
                <a:lnTo>
                  <a:pt x="22" y="1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3" name="Freeform 188"/>
          <p:cNvSpPr>
            <a:spLocks noEditPoints="1"/>
          </p:cNvSpPr>
          <p:nvPr/>
        </p:nvSpPr>
        <p:spPr bwMode="auto">
          <a:xfrm>
            <a:off x="7465338" y="3394253"/>
            <a:ext cx="423862" cy="417513"/>
          </a:xfrm>
          <a:custGeom>
            <a:avLst/>
            <a:gdLst>
              <a:gd name="T0" fmla="*/ 79 w 134"/>
              <a:gd name="T1" fmla="*/ 99 h 132"/>
              <a:gd name="T2" fmla="*/ 76 w 134"/>
              <a:gd name="T3" fmla="*/ 102 h 132"/>
              <a:gd name="T4" fmla="*/ 73 w 134"/>
              <a:gd name="T5" fmla="*/ 99 h 132"/>
              <a:gd name="T6" fmla="*/ 74 w 134"/>
              <a:gd name="T7" fmla="*/ 96 h 132"/>
              <a:gd name="T8" fmla="*/ 78 w 134"/>
              <a:gd name="T9" fmla="*/ 96 h 132"/>
              <a:gd name="T10" fmla="*/ 98 w 134"/>
              <a:gd name="T11" fmla="*/ 18 h 132"/>
              <a:gd name="T12" fmla="*/ 14 w 134"/>
              <a:gd name="T13" fmla="*/ 20 h 132"/>
              <a:gd name="T14" fmla="*/ 98 w 134"/>
              <a:gd name="T15" fmla="*/ 22 h 132"/>
              <a:gd name="T16" fmla="*/ 98 w 134"/>
              <a:gd name="T17" fmla="*/ 18 h 132"/>
              <a:gd name="T18" fmla="*/ 17 w 134"/>
              <a:gd name="T19" fmla="*/ 33 h 132"/>
              <a:gd name="T20" fmla="*/ 17 w 134"/>
              <a:gd name="T21" fmla="*/ 36 h 132"/>
              <a:gd name="T22" fmla="*/ 102 w 134"/>
              <a:gd name="T23" fmla="*/ 34 h 132"/>
              <a:gd name="T24" fmla="*/ 102 w 134"/>
              <a:gd name="T25" fmla="*/ 49 h 132"/>
              <a:gd name="T26" fmla="*/ 17 w 134"/>
              <a:gd name="T27" fmla="*/ 47 h 132"/>
              <a:gd name="T28" fmla="*/ 17 w 134"/>
              <a:gd name="T29" fmla="*/ 50 h 132"/>
              <a:gd name="T30" fmla="*/ 102 w 134"/>
              <a:gd name="T31" fmla="*/ 49 h 132"/>
              <a:gd name="T32" fmla="*/ 108 w 134"/>
              <a:gd name="T33" fmla="*/ 127 h 132"/>
              <a:gd name="T34" fmla="*/ 24 w 134"/>
              <a:gd name="T35" fmla="*/ 106 h 132"/>
              <a:gd name="T36" fmla="*/ 5 w 134"/>
              <a:gd name="T37" fmla="*/ 8 h 132"/>
              <a:gd name="T38" fmla="*/ 108 w 134"/>
              <a:gd name="T39" fmla="*/ 5 h 132"/>
              <a:gd name="T40" fmla="*/ 110 w 134"/>
              <a:gd name="T41" fmla="*/ 66 h 132"/>
              <a:gd name="T42" fmla="*/ 116 w 134"/>
              <a:gd name="T43" fmla="*/ 8 h 132"/>
              <a:gd name="T44" fmla="*/ 8 w 134"/>
              <a:gd name="T45" fmla="*/ 0 h 132"/>
              <a:gd name="T46" fmla="*/ 0 w 134"/>
              <a:gd name="T47" fmla="*/ 124 h 132"/>
              <a:gd name="T48" fmla="*/ 108 w 134"/>
              <a:gd name="T49" fmla="*/ 132 h 132"/>
              <a:gd name="T50" fmla="*/ 116 w 134"/>
              <a:gd name="T51" fmla="*/ 104 h 132"/>
              <a:gd name="T52" fmla="*/ 111 w 134"/>
              <a:gd name="T53" fmla="*/ 124 h 132"/>
              <a:gd name="T54" fmla="*/ 113 w 134"/>
              <a:gd name="T55" fmla="*/ 104 h 132"/>
              <a:gd name="T56" fmla="*/ 88 w 134"/>
              <a:gd name="T57" fmla="*/ 77 h 132"/>
              <a:gd name="T58" fmla="*/ 79 w 134"/>
              <a:gd name="T59" fmla="*/ 82 h 132"/>
              <a:gd name="T60" fmla="*/ 104 w 134"/>
              <a:gd name="T61" fmla="*/ 109 h 132"/>
              <a:gd name="T62" fmla="*/ 98 w 134"/>
              <a:gd name="T63" fmla="*/ 76 h 132"/>
              <a:gd name="T64" fmla="*/ 92 w 134"/>
              <a:gd name="T65" fmla="*/ 79 h 132"/>
              <a:gd name="T66" fmla="*/ 113 w 134"/>
              <a:gd name="T67" fmla="*/ 93 h 132"/>
              <a:gd name="T68" fmla="*/ 98 w 134"/>
              <a:gd name="T69" fmla="*/ 76 h 132"/>
              <a:gd name="T70" fmla="*/ 117 w 134"/>
              <a:gd name="T71" fmla="*/ 60 h 132"/>
              <a:gd name="T72" fmla="*/ 102 w 134"/>
              <a:gd name="T73" fmla="*/ 76 h 132"/>
              <a:gd name="T74" fmla="*/ 101 w 134"/>
              <a:gd name="T75" fmla="*/ 78 h 132"/>
              <a:gd name="T76" fmla="*/ 113 w 134"/>
              <a:gd name="T77" fmla="*/ 88 h 132"/>
              <a:gd name="T78" fmla="*/ 110 w 134"/>
              <a:gd name="T79" fmla="*/ 83 h 132"/>
              <a:gd name="T80" fmla="*/ 130 w 134"/>
              <a:gd name="T81" fmla="*/ 57 h 132"/>
              <a:gd name="T82" fmla="*/ 76 w 134"/>
              <a:gd name="T83" fmla="*/ 119 h 132"/>
              <a:gd name="T84" fmla="*/ 93 w 134"/>
              <a:gd name="T85" fmla="*/ 104 h 132"/>
              <a:gd name="T86" fmla="*/ 59 w 134"/>
              <a:gd name="T87" fmla="*/ 98 h 132"/>
              <a:gd name="T88" fmla="*/ 76 w 134"/>
              <a:gd name="T89" fmla="*/ 79 h 132"/>
              <a:gd name="T90" fmla="*/ 76 w 134"/>
              <a:gd name="T91" fmla="*/ 78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4" h="132">
                <a:moveTo>
                  <a:pt x="84" y="96"/>
                </a:moveTo>
                <a:cubicBezTo>
                  <a:pt x="79" y="99"/>
                  <a:pt x="79" y="99"/>
                  <a:pt x="79" y="99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1" y="105"/>
                  <a:pt x="71" y="105"/>
                  <a:pt x="71" y="105"/>
                </a:cubicBezTo>
                <a:cubicBezTo>
                  <a:pt x="73" y="99"/>
                  <a:pt x="73" y="99"/>
                  <a:pt x="73" y="99"/>
                </a:cubicBezTo>
                <a:cubicBezTo>
                  <a:pt x="68" y="96"/>
                  <a:pt x="68" y="96"/>
                  <a:pt x="68" y="96"/>
                </a:cubicBezTo>
                <a:cubicBezTo>
                  <a:pt x="74" y="96"/>
                  <a:pt x="74" y="96"/>
                  <a:pt x="74" y="96"/>
                </a:cubicBezTo>
                <a:cubicBezTo>
                  <a:pt x="76" y="90"/>
                  <a:pt x="76" y="90"/>
                  <a:pt x="76" y="90"/>
                </a:cubicBezTo>
                <a:cubicBezTo>
                  <a:pt x="78" y="96"/>
                  <a:pt x="78" y="96"/>
                  <a:pt x="78" y="96"/>
                </a:cubicBezTo>
                <a:lnTo>
                  <a:pt x="84" y="96"/>
                </a:lnTo>
                <a:close/>
                <a:moveTo>
                  <a:pt x="98" y="18"/>
                </a:moveTo>
                <a:cubicBezTo>
                  <a:pt x="17" y="18"/>
                  <a:pt x="17" y="18"/>
                  <a:pt x="17" y="18"/>
                </a:cubicBezTo>
                <a:cubicBezTo>
                  <a:pt x="15" y="18"/>
                  <a:pt x="14" y="19"/>
                  <a:pt x="14" y="20"/>
                </a:cubicBezTo>
                <a:cubicBezTo>
                  <a:pt x="14" y="21"/>
                  <a:pt x="15" y="22"/>
                  <a:pt x="17" y="22"/>
                </a:cubicBezTo>
                <a:cubicBezTo>
                  <a:pt x="98" y="22"/>
                  <a:pt x="98" y="22"/>
                  <a:pt x="98" y="22"/>
                </a:cubicBezTo>
                <a:cubicBezTo>
                  <a:pt x="100" y="22"/>
                  <a:pt x="102" y="21"/>
                  <a:pt x="102" y="20"/>
                </a:cubicBezTo>
                <a:cubicBezTo>
                  <a:pt x="102" y="19"/>
                  <a:pt x="100" y="18"/>
                  <a:pt x="98" y="18"/>
                </a:cubicBezTo>
                <a:close/>
                <a:moveTo>
                  <a:pt x="98" y="33"/>
                </a:moveTo>
                <a:cubicBezTo>
                  <a:pt x="17" y="33"/>
                  <a:pt x="17" y="33"/>
                  <a:pt x="17" y="33"/>
                </a:cubicBezTo>
                <a:cubicBezTo>
                  <a:pt x="15" y="33"/>
                  <a:pt x="14" y="33"/>
                  <a:pt x="14" y="34"/>
                </a:cubicBezTo>
                <a:cubicBezTo>
                  <a:pt x="14" y="35"/>
                  <a:pt x="15" y="36"/>
                  <a:pt x="17" y="36"/>
                </a:cubicBezTo>
                <a:cubicBezTo>
                  <a:pt x="98" y="36"/>
                  <a:pt x="98" y="36"/>
                  <a:pt x="98" y="36"/>
                </a:cubicBezTo>
                <a:cubicBezTo>
                  <a:pt x="100" y="36"/>
                  <a:pt x="102" y="35"/>
                  <a:pt x="102" y="34"/>
                </a:cubicBezTo>
                <a:cubicBezTo>
                  <a:pt x="102" y="33"/>
                  <a:pt x="100" y="33"/>
                  <a:pt x="98" y="33"/>
                </a:cubicBezTo>
                <a:close/>
                <a:moveTo>
                  <a:pt x="102" y="49"/>
                </a:moveTo>
                <a:cubicBezTo>
                  <a:pt x="102" y="48"/>
                  <a:pt x="100" y="47"/>
                  <a:pt x="98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15" y="47"/>
                  <a:pt x="14" y="48"/>
                  <a:pt x="14" y="49"/>
                </a:cubicBezTo>
                <a:cubicBezTo>
                  <a:pt x="14" y="49"/>
                  <a:pt x="15" y="50"/>
                  <a:pt x="17" y="50"/>
                </a:cubicBezTo>
                <a:cubicBezTo>
                  <a:pt x="98" y="50"/>
                  <a:pt x="98" y="50"/>
                  <a:pt x="98" y="50"/>
                </a:cubicBezTo>
                <a:cubicBezTo>
                  <a:pt x="100" y="50"/>
                  <a:pt x="102" y="49"/>
                  <a:pt x="102" y="49"/>
                </a:cubicBezTo>
                <a:close/>
                <a:moveTo>
                  <a:pt x="111" y="124"/>
                </a:moveTo>
                <a:cubicBezTo>
                  <a:pt x="111" y="125"/>
                  <a:pt x="109" y="127"/>
                  <a:pt x="108" y="127"/>
                </a:cubicBezTo>
                <a:cubicBezTo>
                  <a:pt x="98" y="127"/>
                  <a:pt x="98" y="127"/>
                  <a:pt x="98" y="127"/>
                </a:cubicBezTo>
                <a:cubicBezTo>
                  <a:pt x="72" y="127"/>
                  <a:pt x="24" y="106"/>
                  <a:pt x="24" y="106"/>
                </a:cubicBezTo>
                <a:cubicBezTo>
                  <a:pt x="15" y="117"/>
                  <a:pt x="5" y="113"/>
                  <a:pt x="5" y="108"/>
                </a:cubicBezTo>
                <a:cubicBezTo>
                  <a:pt x="5" y="8"/>
                  <a:pt x="5" y="8"/>
                  <a:pt x="5" y="8"/>
                </a:cubicBezTo>
                <a:cubicBezTo>
                  <a:pt x="5" y="7"/>
                  <a:pt x="6" y="5"/>
                  <a:pt x="8" y="5"/>
                </a:cubicBezTo>
                <a:cubicBezTo>
                  <a:pt x="108" y="5"/>
                  <a:pt x="108" y="5"/>
                  <a:pt x="108" y="5"/>
                </a:cubicBezTo>
                <a:cubicBezTo>
                  <a:pt x="109" y="5"/>
                  <a:pt x="111" y="7"/>
                  <a:pt x="111" y="8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3" y="59"/>
                  <a:pt x="116" y="58"/>
                  <a:pt x="116" y="5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4"/>
                  <a:pt x="112" y="0"/>
                  <a:pt x="108" y="0"/>
                </a:cubicBez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8"/>
                  <a:pt x="3" y="132"/>
                  <a:pt x="8" y="132"/>
                </a:cubicBezTo>
                <a:cubicBezTo>
                  <a:pt x="108" y="132"/>
                  <a:pt x="108" y="132"/>
                  <a:pt x="108" y="132"/>
                </a:cubicBezTo>
                <a:cubicBezTo>
                  <a:pt x="112" y="132"/>
                  <a:pt x="116" y="128"/>
                  <a:pt x="116" y="124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111" y="110"/>
                  <a:pt x="111" y="110"/>
                  <a:pt x="111" y="110"/>
                </a:cubicBezTo>
                <a:lnTo>
                  <a:pt x="111" y="124"/>
                </a:lnTo>
                <a:close/>
                <a:moveTo>
                  <a:pt x="108" y="109"/>
                </a:moveTo>
                <a:cubicBezTo>
                  <a:pt x="113" y="104"/>
                  <a:pt x="113" y="104"/>
                  <a:pt x="113" y="104"/>
                </a:cubicBezTo>
                <a:cubicBezTo>
                  <a:pt x="114" y="103"/>
                  <a:pt x="114" y="101"/>
                  <a:pt x="113" y="100"/>
                </a:cubicBezTo>
                <a:cubicBezTo>
                  <a:pt x="88" y="77"/>
                  <a:pt x="88" y="77"/>
                  <a:pt x="88" y="77"/>
                </a:cubicBezTo>
                <a:cubicBezTo>
                  <a:pt x="87" y="75"/>
                  <a:pt x="85" y="75"/>
                  <a:pt x="83" y="77"/>
                </a:cubicBezTo>
                <a:cubicBezTo>
                  <a:pt x="79" y="82"/>
                  <a:pt x="79" y="82"/>
                  <a:pt x="79" y="82"/>
                </a:cubicBezTo>
                <a:cubicBezTo>
                  <a:pt x="78" y="83"/>
                  <a:pt x="78" y="85"/>
                  <a:pt x="79" y="86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105" y="111"/>
                  <a:pt x="107" y="110"/>
                  <a:pt x="108" y="109"/>
                </a:cubicBezTo>
                <a:close/>
                <a:moveTo>
                  <a:pt x="98" y="76"/>
                </a:moveTo>
                <a:cubicBezTo>
                  <a:pt x="97" y="75"/>
                  <a:pt x="96" y="76"/>
                  <a:pt x="95" y="76"/>
                </a:cubicBezTo>
                <a:cubicBezTo>
                  <a:pt x="92" y="79"/>
                  <a:pt x="92" y="79"/>
                  <a:pt x="92" y="79"/>
                </a:cubicBezTo>
                <a:cubicBezTo>
                  <a:pt x="110" y="95"/>
                  <a:pt x="110" y="95"/>
                  <a:pt x="110" y="95"/>
                </a:cubicBezTo>
                <a:cubicBezTo>
                  <a:pt x="113" y="93"/>
                  <a:pt x="113" y="93"/>
                  <a:pt x="113" y="93"/>
                </a:cubicBezTo>
                <a:cubicBezTo>
                  <a:pt x="113" y="92"/>
                  <a:pt x="113" y="91"/>
                  <a:pt x="112" y="90"/>
                </a:cubicBezTo>
                <a:lnTo>
                  <a:pt x="98" y="76"/>
                </a:lnTo>
                <a:close/>
                <a:moveTo>
                  <a:pt x="130" y="57"/>
                </a:moveTo>
                <a:cubicBezTo>
                  <a:pt x="127" y="54"/>
                  <a:pt x="123" y="53"/>
                  <a:pt x="117" y="60"/>
                </a:cubicBezTo>
                <a:cubicBezTo>
                  <a:pt x="112" y="65"/>
                  <a:pt x="109" y="74"/>
                  <a:pt x="105" y="78"/>
                </a:cubicBezTo>
                <a:cubicBezTo>
                  <a:pt x="102" y="76"/>
                  <a:pt x="102" y="76"/>
                  <a:pt x="102" y="76"/>
                </a:cubicBezTo>
                <a:cubicBezTo>
                  <a:pt x="102" y="75"/>
                  <a:pt x="101" y="75"/>
                  <a:pt x="100" y="76"/>
                </a:cubicBezTo>
                <a:cubicBezTo>
                  <a:pt x="100" y="76"/>
                  <a:pt x="100" y="77"/>
                  <a:pt x="101" y="78"/>
                </a:cubicBezTo>
                <a:cubicBezTo>
                  <a:pt x="111" y="87"/>
                  <a:pt x="111" y="87"/>
                  <a:pt x="111" y="87"/>
                </a:cubicBezTo>
                <a:cubicBezTo>
                  <a:pt x="112" y="88"/>
                  <a:pt x="113" y="88"/>
                  <a:pt x="113" y="88"/>
                </a:cubicBezTo>
                <a:cubicBezTo>
                  <a:pt x="114" y="87"/>
                  <a:pt x="114" y="86"/>
                  <a:pt x="113" y="86"/>
                </a:cubicBezTo>
                <a:cubicBezTo>
                  <a:pt x="110" y="83"/>
                  <a:pt x="110" y="83"/>
                  <a:pt x="110" y="83"/>
                </a:cubicBezTo>
                <a:cubicBezTo>
                  <a:pt x="114" y="79"/>
                  <a:pt x="123" y="75"/>
                  <a:pt x="127" y="70"/>
                </a:cubicBezTo>
                <a:cubicBezTo>
                  <a:pt x="134" y="63"/>
                  <a:pt x="133" y="59"/>
                  <a:pt x="130" y="57"/>
                </a:cubicBezTo>
                <a:close/>
                <a:moveTo>
                  <a:pt x="56" y="98"/>
                </a:moveTo>
                <a:cubicBezTo>
                  <a:pt x="56" y="110"/>
                  <a:pt x="65" y="119"/>
                  <a:pt x="76" y="119"/>
                </a:cubicBezTo>
                <a:cubicBezTo>
                  <a:pt x="85" y="119"/>
                  <a:pt x="92" y="114"/>
                  <a:pt x="95" y="106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91" y="111"/>
                  <a:pt x="84" y="116"/>
                  <a:pt x="76" y="116"/>
                </a:cubicBezTo>
                <a:cubicBezTo>
                  <a:pt x="67" y="116"/>
                  <a:pt x="59" y="108"/>
                  <a:pt x="59" y="98"/>
                </a:cubicBezTo>
                <a:cubicBezTo>
                  <a:pt x="59" y="89"/>
                  <a:pt x="66" y="81"/>
                  <a:pt x="75" y="81"/>
                </a:cubicBezTo>
                <a:cubicBezTo>
                  <a:pt x="75" y="80"/>
                  <a:pt x="76" y="80"/>
                  <a:pt x="76" y="79"/>
                </a:cubicBezTo>
                <a:cubicBezTo>
                  <a:pt x="77" y="78"/>
                  <a:pt x="77" y="78"/>
                  <a:pt x="77" y="78"/>
                </a:cubicBezTo>
                <a:cubicBezTo>
                  <a:pt x="77" y="78"/>
                  <a:pt x="77" y="78"/>
                  <a:pt x="76" y="78"/>
                </a:cubicBezTo>
                <a:cubicBezTo>
                  <a:pt x="65" y="78"/>
                  <a:pt x="56" y="87"/>
                  <a:pt x="56" y="9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4" name="Freeform 110"/>
          <p:cNvSpPr>
            <a:spLocks noEditPoints="1"/>
          </p:cNvSpPr>
          <p:nvPr/>
        </p:nvSpPr>
        <p:spPr bwMode="auto">
          <a:xfrm>
            <a:off x="5955306" y="1931099"/>
            <a:ext cx="382446" cy="286835"/>
          </a:xfrm>
          <a:custGeom>
            <a:avLst/>
            <a:gdLst>
              <a:gd name="T0" fmla="*/ 41 w 51"/>
              <a:gd name="T1" fmla="*/ 38 h 38"/>
              <a:gd name="T2" fmla="*/ 12 w 51"/>
              <a:gd name="T3" fmla="*/ 38 h 38"/>
              <a:gd name="T4" fmla="*/ 0 w 51"/>
              <a:gd name="T5" fmla="*/ 26 h 38"/>
              <a:gd name="T6" fmla="*/ 7 w 51"/>
              <a:gd name="T7" fmla="*/ 15 h 38"/>
              <a:gd name="T8" fmla="*/ 7 w 51"/>
              <a:gd name="T9" fmla="*/ 14 h 38"/>
              <a:gd name="T10" fmla="*/ 20 w 51"/>
              <a:gd name="T11" fmla="*/ 0 h 38"/>
              <a:gd name="T12" fmla="*/ 33 w 51"/>
              <a:gd name="T13" fmla="*/ 9 h 38"/>
              <a:gd name="T14" fmla="*/ 37 w 51"/>
              <a:gd name="T15" fmla="*/ 7 h 38"/>
              <a:gd name="T16" fmla="*/ 44 w 51"/>
              <a:gd name="T17" fmla="*/ 14 h 38"/>
              <a:gd name="T18" fmla="*/ 43 w 51"/>
              <a:gd name="T19" fmla="*/ 17 h 38"/>
              <a:gd name="T20" fmla="*/ 51 w 51"/>
              <a:gd name="T21" fmla="*/ 28 h 38"/>
              <a:gd name="T22" fmla="*/ 41 w 51"/>
              <a:gd name="T23" fmla="*/ 38 h 38"/>
              <a:gd name="T24" fmla="*/ 34 w 51"/>
              <a:gd name="T25" fmla="*/ 19 h 38"/>
              <a:gd name="T26" fmla="*/ 24 w 51"/>
              <a:gd name="T27" fmla="*/ 10 h 38"/>
              <a:gd name="T28" fmla="*/ 24 w 51"/>
              <a:gd name="T29" fmla="*/ 10 h 38"/>
              <a:gd name="T30" fmla="*/ 23 w 51"/>
              <a:gd name="T31" fmla="*/ 10 h 38"/>
              <a:gd name="T32" fmla="*/ 14 w 51"/>
              <a:gd name="T33" fmla="*/ 19 h 38"/>
              <a:gd name="T34" fmla="*/ 13 w 51"/>
              <a:gd name="T35" fmla="*/ 20 h 38"/>
              <a:gd name="T36" fmla="*/ 14 w 51"/>
              <a:gd name="T37" fmla="*/ 21 h 38"/>
              <a:gd name="T38" fmla="*/ 20 w 51"/>
              <a:gd name="T39" fmla="*/ 21 h 38"/>
              <a:gd name="T40" fmla="*/ 20 w 51"/>
              <a:gd name="T41" fmla="*/ 30 h 38"/>
              <a:gd name="T42" fmla="*/ 21 w 51"/>
              <a:gd name="T43" fmla="*/ 31 h 38"/>
              <a:gd name="T44" fmla="*/ 26 w 51"/>
              <a:gd name="T45" fmla="*/ 31 h 38"/>
              <a:gd name="T46" fmla="*/ 27 w 51"/>
              <a:gd name="T47" fmla="*/ 30 h 38"/>
              <a:gd name="T48" fmla="*/ 27 w 51"/>
              <a:gd name="T49" fmla="*/ 21 h 38"/>
              <a:gd name="T50" fmla="*/ 33 w 51"/>
              <a:gd name="T51" fmla="*/ 21 h 38"/>
              <a:gd name="T52" fmla="*/ 34 w 51"/>
              <a:gd name="T53" fmla="*/ 20 h 38"/>
              <a:gd name="T54" fmla="*/ 34 w 51"/>
              <a:gd name="T55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1" h="38">
                <a:moveTo>
                  <a:pt x="41" y="38"/>
                </a:moveTo>
                <a:cubicBezTo>
                  <a:pt x="12" y="38"/>
                  <a:pt x="12" y="38"/>
                  <a:pt x="12" y="38"/>
                </a:cubicBezTo>
                <a:cubicBezTo>
                  <a:pt x="5" y="38"/>
                  <a:pt x="0" y="32"/>
                  <a:pt x="0" y="26"/>
                </a:cubicBezTo>
                <a:cubicBezTo>
                  <a:pt x="0" y="21"/>
                  <a:pt x="2" y="17"/>
                  <a:pt x="7" y="15"/>
                </a:cubicBezTo>
                <a:cubicBezTo>
                  <a:pt x="7" y="15"/>
                  <a:pt x="7" y="14"/>
                  <a:pt x="7" y="14"/>
                </a:cubicBezTo>
                <a:cubicBezTo>
                  <a:pt x="7" y="6"/>
                  <a:pt x="13" y="0"/>
                  <a:pt x="20" y="0"/>
                </a:cubicBezTo>
                <a:cubicBezTo>
                  <a:pt x="26" y="0"/>
                  <a:pt x="31" y="3"/>
                  <a:pt x="33" y="9"/>
                </a:cubicBezTo>
                <a:cubicBezTo>
                  <a:pt x="34" y="8"/>
                  <a:pt x="36" y="7"/>
                  <a:pt x="37" y="7"/>
                </a:cubicBezTo>
                <a:cubicBezTo>
                  <a:pt x="41" y="7"/>
                  <a:pt x="44" y="10"/>
                  <a:pt x="44" y="14"/>
                </a:cubicBezTo>
                <a:cubicBezTo>
                  <a:pt x="44" y="15"/>
                  <a:pt x="44" y="16"/>
                  <a:pt x="43" y="17"/>
                </a:cubicBezTo>
                <a:cubicBezTo>
                  <a:pt x="48" y="19"/>
                  <a:pt x="51" y="23"/>
                  <a:pt x="51" y="28"/>
                </a:cubicBezTo>
                <a:cubicBezTo>
                  <a:pt x="51" y="33"/>
                  <a:pt x="47" y="38"/>
                  <a:pt x="41" y="38"/>
                </a:cubicBezTo>
                <a:close/>
                <a:moveTo>
                  <a:pt x="34" y="19"/>
                </a:move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3" y="10"/>
                  <a:pt x="23" y="1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3" y="20"/>
                  <a:pt x="13" y="20"/>
                </a:cubicBezTo>
                <a:cubicBezTo>
                  <a:pt x="13" y="20"/>
                  <a:pt x="14" y="21"/>
                  <a:pt x="14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1"/>
                  <a:pt x="21" y="31"/>
                  <a:pt x="21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7" y="31"/>
                  <a:pt x="27" y="31"/>
                  <a:pt x="27" y="30"/>
                </a:cubicBezTo>
                <a:cubicBezTo>
                  <a:pt x="27" y="21"/>
                  <a:pt x="27" y="21"/>
                  <a:pt x="27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4" y="21"/>
                  <a:pt x="34" y="20"/>
                  <a:pt x="34" y="20"/>
                </a:cubicBezTo>
                <a:cubicBezTo>
                  <a:pt x="34" y="20"/>
                  <a:pt x="34" y="19"/>
                  <a:pt x="34" y="1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198032" y="1122038"/>
            <a:ext cx="15544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UKIJ Qolyazma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161880" y="1397764"/>
            <a:ext cx="2391104" cy="7315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在此输入详细的文字介绍信息，表达图表的含义。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638192" y="3498302"/>
            <a:ext cx="15544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UKIJ Qolyazma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602040" y="3774028"/>
            <a:ext cx="2391104" cy="7315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在此输入详细的文字介绍信息，表达图表的含义。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790592" y="4866454"/>
            <a:ext cx="15544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UKIJ Qolyazma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754440" y="5142180"/>
            <a:ext cx="2391104" cy="7315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在此输入详细的文字介绍信息，表达图表的含义。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949560" y="1844824"/>
            <a:ext cx="15544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UKIJ Qolyazma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913408" y="2120550"/>
            <a:ext cx="2391104" cy="7315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在此输入详细的文字介绍信息，表达图表的含义。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365384" y="3501008"/>
            <a:ext cx="15544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UKIJ Qolyazma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329232" y="3776734"/>
            <a:ext cx="2391104" cy="7315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在此输入详细的文字介绍信息，表达图表的含义。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877552" y="4869160"/>
            <a:ext cx="15544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UKIJ Qolyazma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841400" y="5144886"/>
            <a:ext cx="2391104" cy="7315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在此输入详细的文字介绍信息，表达图表的含义。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25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75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25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75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2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75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25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75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25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46de5d3ff26528e22228fd3489e033c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3970" y="5301615"/>
            <a:ext cx="12201525" cy="1600835"/>
          </a:xfrm>
          <a:prstGeom prst="rect">
            <a:avLst/>
          </a:prstGeom>
        </p:spPr>
      </p:pic>
      <p:sp>
        <p:nvSpPr>
          <p:cNvPr id="37" name="圆角矩形 36"/>
          <p:cNvSpPr/>
          <p:nvPr/>
        </p:nvSpPr>
        <p:spPr>
          <a:xfrm>
            <a:off x="1200056" y="1412776"/>
            <a:ext cx="9721080" cy="4195912"/>
          </a:xfrm>
          <a:prstGeom prst="roundRect">
            <a:avLst>
              <a:gd name="adj" fmla="val 11271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6141085" y="478155"/>
            <a:ext cx="1395730" cy="1419225"/>
            <a:chOff x="1677608" y="2996952"/>
            <a:chExt cx="1395643" cy="1395643"/>
          </a:xfrm>
        </p:grpSpPr>
        <p:sp>
          <p:nvSpPr>
            <p:cNvPr id="2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688053" y="476672"/>
            <a:ext cx="1395643" cy="1395643"/>
            <a:chOff x="1677608" y="2996952"/>
            <a:chExt cx="1395643" cy="1395643"/>
          </a:xfrm>
        </p:grpSpPr>
        <p:sp>
          <p:nvSpPr>
            <p:cNvPr id="30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 flipH="1">
            <a:off x="5191760" y="793750"/>
            <a:ext cx="360045" cy="808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前</a:t>
            </a:r>
            <a:endParaRPr lang="id-ID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6659515" y="807289"/>
            <a:ext cx="360040" cy="808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言</a:t>
            </a:r>
            <a:endParaRPr lang="id-ID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1920136" y="2254410"/>
            <a:ext cx="829434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pic>
        <p:nvPicPr>
          <p:cNvPr id="7" name="图片 6" descr="ae57e3b9fc5d09 5d5434915cd 8b172e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70" y="-22225"/>
            <a:ext cx="3123565" cy="1435100"/>
          </a:xfrm>
          <a:prstGeom prst="rect">
            <a:avLst/>
          </a:prstGeom>
        </p:spPr>
      </p:pic>
      <p:pic>
        <p:nvPicPr>
          <p:cNvPr id="8" name="图片 7" descr="225da004e33bc420a6143430761b07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4545" y="146050"/>
            <a:ext cx="2085975" cy="2131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32" grpId="0"/>
      <p:bldP spid="33" grpId="0"/>
      <p:bldP spid="49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0016" y="202431"/>
            <a:ext cx="1944216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aca5f4ca3fb0bc29e7b589b6bb7cccf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5420" y="106680"/>
            <a:ext cx="754380" cy="5873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7940" y="6758305"/>
            <a:ext cx="12233910" cy="9017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3890656" y="1268760"/>
            <a:ext cx="4383314" cy="3750666"/>
            <a:chOff x="4093768" y="1570891"/>
            <a:chExt cx="3890939" cy="3329355"/>
          </a:xfrm>
        </p:grpSpPr>
        <p:pic>
          <p:nvPicPr>
            <p:cNvPr id="35" name="Picture 8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4093768" y="1570891"/>
              <a:ext cx="3890939" cy="3329355"/>
            </a:xfrm>
            <a:prstGeom prst="rect">
              <a:avLst/>
            </a:prstGeom>
          </p:spPr>
        </p:pic>
        <p:sp>
          <p:nvSpPr>
            <p:cNvPr id="36" name="Freeform 11"/>
            <p:cNvSpPr/>
            <p:nvPr/>
          </p:nvSpPr>
          <p:spPr>
            <a:xfrm>
              <a:off x="4536120" y="1783080"/>
              <a:ext cx="2743200" cy="2148840"/>
            </a:xfrm>
            <a:custGeom>
              <a:avLst/>
              <a:gdLst>
                <a:gd name="connsiteX0" fmla="*/ 175260 w 2743200"/>
                <a:gd name="connsiteY0" fmla="*/ 632460 h 2148840"/>
                <a:gd name="connsiteX1" fmla="*/ 0 w 2743200"/>
                <a:gd name="connsiteY1" fmla="*/ 2148840 h 2148840"/>
                <a:gd name="connsiteX2" fmla="*/ 2621280 w 2743200"/>
                <a:gd name="connsiteY2" fmla="*/ 1905000 h 2148840"/>
                <a:gd name="connsiteX3" fmla="*/ 2743200 w 2743200"/>
                <a:gd name="connsiteY3" fmla="*/ 0 h 2148840"/>
                <a:gd name="connsiteX4" fmla="*/ 175260 w 2743200"/>
                <a:gd name="connsiteY4" fmla="*/ 63246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00" h="2148840">
                  <a:moveTo>
                    <a:pt x="175260" y="632460"/>
                  </a:moveTo>
                  <a:lnTo>
                    <a:pt x="0" y="2148840"/>
                  </a:lnTo>
                  <a:lnTo>
                    <a:pt x="2621280" y="1905000"/>
                  </a:lnTo>
                  <a:lnTo>
                    <a:pt x="2743200" y="0"/>
                  </a:lnTo>
                  <a:lnTo>
                    <a:pt x="175260" y="632460"/>
                  </a:lnTo>
                  <a:close/>
                </a:path>
              </a:pathLst>
            </a:custGeom>
            <a:blipFill rotWithShape="1">
              <a:blip r:embed="rId4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5433566" y="4889134"/>
            <a:ext cx="15544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UKIJ Qolyazma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016480" y="5184056"/>
            <a:ext cx="2232248" cy="7315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在此输入详细的文字介绍信息，表达图表的含义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817942" y="1916832"/>
            <a:ext cx="15544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UKIJ Qolyazma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746056" y="2192558"/>
            <a:ext cx="2391104" cy="7315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在此输入详细的文字介绍信息，表达图表的含义。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817942" y="3119180"/>
            <a:ext cx="15544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UKIJ Qolyazma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773406" y="3394906"/>
            <a:ext cx="2391104" cy="7315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在此输入详细的文字介绍信息，表达图表的含义。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817942" y="4290390"/>
            <a:ext cx="15544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UKIJ Qolyazma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746056" y="4566116"/>
            <a:ext cx="2391104" cy="7315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在此输入详细的文字介绍信息，表达图表的含义。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32892" y="1916832"/>
            <a:ext cx="15544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UKIJ Qolyazma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12024" y="2192558"/>
            <a:ext cx="2391104" cy="7315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在此输入详细的文字介绍信息，表达图表的含义。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932892" y="3119180"/>
            <a:ext cx="15544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UKIJ Qolyazma" pitchFamily="18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912024" y="3394906"/>
            <a:ext cx="2391104" cy="7315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在此输入详细的文字介绍信息，表达图表的含义。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932892" y="4290390"/>
            <a:ext cx="15544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UKIJ Qolyazma" pitchFamily="18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912024" y="4566116"/>
            <a:ext cx="2391104" cy="7315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在此输入详细的文字介绍信息，表达图表的含义。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8104061" y="2168685"/>
            <a:ext cx="592640" cy="592640"/>
            <a:chOff x="8105048" y="2696033"/>
            <a:chExt cx="592640" cy="592640"/>
          </a:xfrm>
        </p:grpSpPr>
        <p:sp>
          <p:nvSpPr>
            <p:cNvPr id="52" name="Rectangle 185"/>
            <p:cNvSpPr/>
            <p:nvPr/>
          </p:nvSpPr>
          <p:spPr>
            <a:xfrm>
              <a:off x="8105048" y="2696033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53" name="Rectangle 185"/>
            <p:cNvSpPr/>
            <p:nvPr/>
          </p:nvSpPr>
          <p:spPr>
            <a:xfrm>
              <a:off x="8175894" y="2766879"/>
              <a:ext cx="450948" cy="450948"/>
            </a:xfrm>
            <a:prstGeom prst="rect">
              <a:avLst/>
            </a:prstGeom>
            <a:solidFill>
              <a:srgbClr val="C00000"/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54" name="Freeform 153"/>
            <p:cNvSpPr>
              <a:spLocks noEditPoints="1"/>
            </p:cNvSpPr>
            <p:nvPr/>
          </p:nvSpPr>
          <p:spPr bwMode="auto">
            <a:xfrm>
              <a:off x="8279535" y="2874330"/>
              <a:ext cx="264536" cy="257255"/>
            </a:xfrm>
            <a:custGeom>
              <a:avLst/>
              <a:gdLst>
                <a:gd name="T0" fmla="*/ 138 w 138"/>
                <a:gd name="T1" fmla="*/ 67 h 134"/>
                <a:gd name="T2" fmla="*/ 128 w 138"/>
                <a:gd name="T3" fmla="*/ 53 h 134"/>
                <a:gd name="T4" fmla="*/ 131 w 138"/>
                <a:gd name="T5" fmla="*/ 37 h 134"/>
                <a:gd name="T6" fmla="*/ 117 w 138"/>
                <a:gd name="T7" fmla="*/ 29 h 134"/>
                <a:gd name="T8" fmla="*/ 112 w 138"/>
                <a:gd name="T9" fmla="*/ 13 h 134"/>
                <a:gd name="T10" fmla="*/ 100 w 138"/>
                <a:gd name="T11" fmla="*/ 12 h 134"/>
                <a:gd name="T12" fmla="*/ 95 w 138"/>
                <a:gd name="T13" fmla="*/ 12 h 134"/>
                <a:gd name="T14" fmla="*/ 84 w 138"/>
                <a:gd name="T15" fmla="*/ 0 h 134"/>
                <a:gd name="T16" fmla="*/ 73 w 138"/>
                <a:gd name="T17" fmla="*/ 4 h 134"/>
                <a:gd name="T18" fmla="*/ 65 w 138"/>
                <a:gd name="T19" fmla="*/ 4 h 134"/>
                <a:gd name="T20" fmla="*/ 54 w 138"/>
                <a:gd name="T21" fmla="*/ 0 h 134"/>
                <a:gd name="T22" fmla="*/ 43 w 138"/>
                <a:gd name="T23" fmla="*/ 12 h 134"/>
                <a:gd name="T24" fmla="*/ 38 w 138"/>
                <a:gd name="T25" fmla="*/ 12 h 134"/>
                <a:gd name="T26" fmla="*/ 26 w 138"/>
                <a:gd name="T27" fmla="*/ 13 h 134"/>
                <a:gd name="T28" fmla="*/ 21 w 138"/>
                <a:gd name="T29" fmla="*/ 29 h 134"/>
                <a:gd name="T30" fmla="*/ 7 w 138"/>
                <a:gd name="T31" fmla="*/ 37 h 134"/>
                <a:gd name="T32" fmla="*/ 10 w 138"/>
                <a:gd name="T33" fmla="*/ 53 h 134"/>
                <a:gd name="T34" fmla="*/ 0 w 138"/>
                <a:gd name="T35" fmla="*/ 67 h 134"/>
                <a:gd name="T36" fmla="*/ 10 w 138"/>
                <a:gd name="T37" fmla="*/ 80 h 134"/>
                <a:gd name="T38" fmla="*/ 7 w 138"/>
                <a:gd name="T39" fmla="*/ 97 h 134"/>
                <a:gd name="T40" fmla="*/ 21 w 138"/>
                <a:gd name="T41" fmla="*/ 105 h 134"/>
                <a:gd name="T42" fmla="*/ 26 w 138"/>
                <a:gd name="T43" fmla="*/ 121 h 134"/>
                <a:gd name="T44" fmla="*/ 38 w 138"/>
                <a:gd name="T45" fmla="*/ 122 h 134"/>
                <a:gd name="T46" fmla="*/ 43 w 138"/>
                <a:gd name="T47" fmla="*/ 122 h 134"/>
                <a:gd name="T48" fmla="*/ 54 w 138"/>
                <a:gd name="T49" fmla="*/ 134 h 134"/>
                <a:gd name="T50" fmla="*/ 65 w 138"/>
                <a:gd name="T51" fmla="*/ 130 h 134"/>
                <a:gd name="T52" fmla="*/ 73 w 138"/>
                <a:gd name="T53" fmla="*/ 130 h 134"/>
                <a:gd name="T54" fmla="*/ 84 w 138"/>
                <a:gd name="T55" fmla="*/ 134 h 134"/>
                <a:gd name="T56" fmla="*/ 95 w 138"/>
                <a:gd name="T57" fmla="*/ 122 h 134"/>
                <a:gd name="T58" fmla="*/ 100 w 138"/>
                <a:gd name="T59" fmla="*/ 122 h 134"/>
                <a:gd name="T60" fmla="*/ 112 w 138"/>
                <a:gd name="T61" fmla="*/ 121 h 134"/>
                <a:gd name="T62" fmla="*/ 116 w 138"/>
                <a:gd name="T63" fmla="*/ 105 h 134"/>
                <a:gd name="T64" fmla="*/ 131 w 138"/>
                <a:gd name="T65" fmla="*/ 97 h 134"/>
                <a:gd name="T66" fmla="*/ 128 w 138"/>
                <a:gd name="T67" fmla="*/ 81 h 134"/>
                <a:gd name="T68" fmla="*/ 51 w 138"/>
                <a:gd name="T69" fmla="*/ 87 h 134"/>
                <a:gd name="T70" fmla="*/ 41 w 138"/>
                <a:gd name="T71" fmla="*/ 74 h 134"/>
                <a:gd name="T72" fmla="*/ 37 w 138"/>
                <a:gd name="T73" fmla="*/ 64 h 134"/>
                <a:gd name="T74" fmla="*/ 38 w 138"/>
                <a:gd name="T75" fmla="*/ 87 h 134"/>
                <a:gd name="T76" fmla="*/ 32 w 138"/>
                <a:gd name="T77" fmla="*/ 54 h 134"/>
                <a:gd name="T78" fmla="*/ 43 w 138"/>
                <a:gd name="T79" fmla="*/ 67 h 134"/>
                <a:gd name="T80" fmla="*/ 46 w 138"/>
                <a:gd name="T81" fmla="*/ 76 h 134"/>
                <a:gd name="T82" fmla="*/ 46 w 138"/>
                <a:gd name="T83" fmla="*/ 54 h 134"/>
                <a:gd name="T84" fmla="*/ 51 w 138"/>
                <a:gd name="T85" fmla="*/ 87 h 134"/>
                <a:gd name="T86" fmla="*/ 57 w 138"/>
                <a:gd name="T87" fmla="*/ 87 h 134"/>
                <a:gd name="T88" fmla="*/ 71 w 138"/>
                <a:gd name="T89" fmla="*/ 54 h 134"/>
                <a:gd name="T90" fmla="*/ 64 w 138"/>
                <a:gd name="T91" fmla="*/ 59 h 134"/>
                <a:gd name="T92" fmla="*/ 71 w 138"/>
                <a:gd name="T93" fmla="*/ 67 h 134"/>
                <a:gd name="T94" fmla="*/ 64 w 138"/>
                <a:gd name="T95" fmla="*/ 72 h 134"/>
                <a:gd name="T96" fmla="*/ 72 w 138"/>
                <a:gd name="T97" fmla="*/ 81 h 134"/>
                <a:gd name="T98" fmla="*/ 100 w 138"/>
                <a:gd name="T99" fmla="*/ 87 h 134"/>
                <a:gd name="T100" fmla="*/ 92 w 138"/>
                <a:gd name="T101" fmla="*/ 76 h 134"/>
                <a:gd name="T102" fmla="*/ 90 w 138"/>
                <a:gd name="T103" fmla="*/ 65 h 134"/>
                <a:gd name="T104" fmla="*/ 86 w 138"/>
                <a:gd name="T105" fmla="*/ 87 h 134"/>
                <a:gd name="T106" fmla="*/ 74 w 138"/>
                <a:gd name="T107" fmla="*/ 54 h 134"/>
                <a:gd name="T108" fmla="*/ 83 w 138"/>
                <a:gd name="T109" fmla="*/ 67 h 134"/>
                <a:gd name="T110" fmla="*/ 84 w 138"/>
                <a:gd name="T111" fmla="*/ 78 h 134"/>
                <a:gd name="T112" fmla="*/ 88 w 138"/>
                <a:gd name="T113" fmla="*/ 54 h 134"/>
                <a:gd name="T114" fmla="*/ 95 w 138"/>
                <a:gd name="T115" fmla="*/ 67 h 134"/>
                <a:gd name="T116" fmla="*/ 97 w 138"/>
                <a:gd name="T117" fmla="*/ 78 h 134"/>
                <a:gd name="T118" fmla="*/ 100 w 138"/>
                <a:gd name="T119" fmla="*/ 54 h 134"/>
                <a:gd name="T120" fmla="*/ 100 w 138"/>
                <a:gd name="T121" fmla="*/ 8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8" h="134">
                  <a:moveTo>
                    <a:pt x="131" y="77"/>
                  </a:moveTo>
                  <a:cubicBezTo>
                    <a:pt x="134" y="75"/>
                    <a:pt x="138" y="72"/>
                    <a:pt x="138" y="67"/>
                  </a:cubicBezTo>
                  <a:cubicBezTo>
                    <a:pt x="138" y="62"/>
                    <a:pt x="134" y="59"/>
                    <a:pt x="131" y="57"/>
                  </a:cubicBezTo>
                  <a:cubicBezTo>
                    <a:pt x="130" y="56"/>
                    <a:pt x="129" y="54"/>
                    <a:pt x="128" y="53"/>
                  </a:cubicBezTo>
                  <a:cubicBezTo>
                    <a:pt x="128" y="53"/>
                    <a:pt x="129" y="50"/>
                    <a:pt x="130" y="49"/>
                  </a:cubicBezTo>
                  <a:cubicBezTo>
                    <a:pt x="131" y="46"/>
                    <a:pt x="133" y="41"/>
                    <a:pt x="131" y="37"/>
                  </a:cubicBezTo>
                  <a:cubicBezTo>
                    <a:pt x="129" y="33"/>
                    <a:pt x="124" y="32"/>
                    <a:pt x="121" y="31"/>
                  </a:cubicBezTo>
                  <a:cubicBezTo>
                    <a:pt x="119" y="30"/>
                    <a:pt x="117" y="29"/>
                    <a:pt x="117" y="29"/>
                  </a:cubicBezTo>
                  <a:cubicBezTo>
                    <a:pt x="116" y="28"/>
                    <a:pt x="116" y="26"/>
                    <a:pt x="116" y="25"/>
                  </a:cubicBezTo>
                  <a:cubicBezTo>
                    <a:pt x="116" y="21"/>
                    <a:pt x="116" y="16"/>
                    <a:pt x="112" y="13"/>
                  </a:cubicBezTo>
                  <a:cubicBezTo>
                    <a:pt x="110" y="12"/>
                    <a:pt x="108" y="11"/>
                    <a:pt x="106" y="11"/>
                  </a:cubicBezTo>
                  <a:cubicBezTo>
                    <a:pt x="104" y="11"/>
                    <a:pt x="102" y="11"/>
                    <a:pt x="100" y="12"/>
                  </a:cubicBezTo>
                  <a:cubicBezTo>
                    <a:pt x="99" y="12"/>
                    <a:pt x="97" y="12"/>
                    <a:pt x="96" y="12"/>
                  </a:cubicBezTo>
                  <a:cubicBezTo>
                    <a:pt x="96" y="12"/>
                    <a:pt x="95" y="12"/>
                    <a:pt x="95" y="12"/>
                  </a:cubicBezTo>
                  <a:cubicBezTo>
                    <a:pt x="95" y="12"/>
                    <a:pt x="94" y="10"/>
                    <a:pt x="93" y="8"/>
                  </a:cubicBezTo>
                  <a:cubicBezTo>
                    <a:pt x="91" y="5"/>
                    <a:pt x="89" y="1"/>
                    <a:pt x="84" y="0"/>
                  </a:cubicBezTo>
                  <a:cubicBezTo>
                    <a:pt x="84" y="0"/>
                    <a:pt x="83" y="0"/>
                    <a:pt x="82" y="0"/>
                  </a:cubicBezTo>
                  <a:cubicBezTo>
                    <a:pt x="79" y="0"/>
                    <a:pt x="76" y="2"/>
                    <a:pt x="73" y="4"/>
                  </a:cubicBezTo>
                  <a:cubicBezTo>
                    <a:pt x="72" y="5"/>
                    <a:pt x="70" y="6"/>
                    <a:pt x="69" y="6"/>
                  </a:cubicBezTo>
                  <a:cubicBezTo>
                    <a:pt x="68" y="6"/>
                    <a:pt x="66" y="5"/>
                    <a:pt x="65" y="4"/>
                  </a:cubicBezTo>
                  <a:cubicBezTo>
                    <a:pt x="62" y="2"/>
                    <a:pt x="59" y="0"/>
                    <a:pt x="56" y="0"/>
                  </a:cubicBezTo>
                  <a:cubicBezTo>
                    <a:pt x="55" y="0"/>
                    <a:pt x="54" y="0"/>
                    <a:pt x="54" y="0"/>
                  </a:cubicBezTo>
                  <a:cubicBezTo>
                    <a:pt x="49" y="1"/>
                    <a:pt x="47" y="5"/>
                    <a:pt x="45" y="8"/>
                  </a:cubicBezTo>
                  <a:cubicBezTo>
                    <a:pt x="44" y="10"/>
                    <a:pt x="43" y="12"/>
                    <a:pt x="43" y="12"/>
                  </a:cubicBezTo>
                  <a:cubicBezTo>
                    <a:pt x="43" y="12"/>
                    <a:pt x="42" y="12"/>
                    <a:pt x="42" y="12"/>
                  </a:cubicBezTo>
                  <a:cubicBezTo>
                    <a:pt x="41" y="12"/>
                    <a:pt x="39" y="12"/>
                    <a:pt x="38" y="12"/>
                  </a:cubicBezTo>
                  <a:cubicBezTo>
                    <a:pt x="36" y="11"/>
                    <a:pt x="34" y="11"/>
                    <a:pt x="32" y="11"/>
                  </a:cubicBezTo>
                  <a:cubicBezTo>
                    <a:pt x="30" y="11"/>
                    <a:pt x="28" y="12"/>
                    <a:pt x="26" y="13"/>
                  </a:cubicBezTo>
                  <a:cubicBezTo>
                    <a:pt x="22" y="16"/>
                    <a:pt x="22" y="21"/>
                    <a:pt x="22" y="25"/>
                  </a:cubicBezTo>
                  <a:cubicBezTo>
                    <a:pt x="22" y="26"/>
                    <a:pt x="22" y="28"/>
                    <a:pt x="21" y="29"/>
                  </a:cubicBezTo>
                  <a:cubicBezTo>
                    <a:pt x="21" y="29"/>
                    <a:pt x="19" y="30"/>
                    <a:pt x="17" y="31"/>
                  </a:cubicBezTo>
                  <a:cubicBezTo>
                    <a:pt x="13" y="32"/>
                    <a:pt x="9" y="33"/>
                    <a:pt x="7" y="37"/>
                  </a:cubicBezTo>
                  <a:cubicBezTo>
                    <a:pt x="5" y="41"/>
                    <a:pt x="7" y="46"/>
                    <a:pt x="8" y="49"/>
                  </a:cubicBezTo>
                  <a:cubicBezTo>
                    <a:pt x="9" y="50"/>
                    <a:pt x="10" y="53"/>
                    <a:pt x="10" y="53"/>
                  </a:cubicBezTo>
                  <a:cubicBezTo>
                    <a:pt x="9" y="54"/>
                    <a:pt x="8" y="56"/>
                    <a:pt x="7" y="57"/>
                  </a:cubicBezTo>
                  <a:cubicBezTo>
                    <a:pt x="4" y="59"/>
                    <a:pt x="0" y="62"/>
                    <a:pt x="0" y="67"/>
                  </a:cubicBezTo>
                  <a:cubicBezTo>
                    <a:pt x="0" y="72"/>
                    <a:pt x="4" y="75"/>
                    <a:pt x="7" y="77"/>
                  </a:cubicBezTo>
                  <a:cubicBezTo>
                    <a:pt x="8" y="78"/>
                    <a:pt x="9" y="80"/>
                    <a:pt x="10" y="80"/>
                  </a:cubicBezTo>
                  <a:cubicBezTo>
                    <a:pt x="10" y="81"/>
                    <a:pt x="9" y="84"/>
                    <a:pt x="8" y="85"/>
                  </a:cubicBezTo>
                  <a:cubicBezTo>
                    <a:pt x="7" y="88"/>
                    <a:pt x="5" y="93"/>
                    <a:pt x="7" y="97"/>
                  </a:cubicBezTo>
                  <a:cubicBezTo>
                    <a:pt x="9" y="101"/>
                    <a:pt x="13" y="102"/>
                    <a:pt x="17" y="103"/>
                  </a:cubicBezTo>
                  <a:cubicBezTo>
                    <a:pt x="19" y="104"/>
                    <a:pt x="21" y="104"/>
                    <a:pt x="21" y="105"/>
                  </a:cubicBezTo>
                  <a:cubicBezTo>
                    <a:pt x="22" y="105"/>
                    <a:pt x="22" y="108"/>
                    <a:pt x="22" y="109"/>
                  </a:cubicBezTo>
                  <a:cubicBezTo>
                    <a:pt x="22" y="113"/>
                    <a:pt x="22" y="118"/>
                    <a:pt x="26" y="121"/>
                  </a:cubicBezTo>
                  <a:cubicBezTo>
                    <a:pt x="28" y="122"/>
                    <a:pt x="30" y="123"/>
                    <a:pt x="32" y="123"/>
                  </a:cubicBezTo>
                  <a:cubicBezTo>
                    <a:pt x="34" y="123"/>
                    <a:pt x="36" y="123"/>
                    <a:pt x="38" y="122"/>
                  </a:cubicBezTo>
                  <a:cubicBezTo>
                    <a:pt x="39" y="122"/>
                    <a:pt x="41" y="122"/>
                    <a:pt x="42" y="122"/>
                  </a:cubicBezTo>
                  <a:cubicBezTo>
                    <a:pt x="42" y="122"/>
                    <a:pt x="43" y="122"/>
                    <a:pt x="43" y="122"/>
                  </a:cubicBezTo>
                  <a:cubicBezTo>
                    <a:pt x="43" y="122"/>
                    <a:pt x="44" y="124"/>
                    <a:pt x="45" y="126"/>
                  </a:cubicBezTo>
                  <a:cubicBezTo>
                    <a:pt x="47" y="129"/>
                    <a:pt x="49" y="133"/>
                    <a:pt x="54" y="134"/>
                  </a:cubicBezTo>
                  <a:cubicBezTo>
                    <a:pt x="54" y="134"/>
                    <a:pt x="55" y="134"/>
                    <a:pt x="56" y="134"/>
                  </a:cubicBezTo>
                  <a:cubicBezTo>
                    <a:pt x="59" y="134"/>
                    <a:pt x="62" y="132"/>
                    <a:pt x="65" y="130"/>
                  </a:cubicBezTo>
                  <a:cubicBezTo>
                    <a:pt x="66" y="129"/>
                    <a:pt x="68" y="128"/>
                    <a:pt x="69" y="128"/>
                  </a:cubicBezTo>
                  <a:cubicBezTo>
                    <a:pt x="70" y="128"/>
                    <a:pt x="72" y="129"/>
                    <a:pt x="73" y="130"/>
                  </a:cubicBezTo>
                  <a:cubicBezTo>
                    <a:pt x="76" y="132"/>
                    <a:pt x="79" y="134"/>
                    <a:pt x="82" y="134"/>
                  </a:cubicBezTo>
                  <a:cubicBezTo>
                    <a:pt x="83" y="134"/>
                    <a:pt x="84" y="134"/>
                    <a:pt x="84" y="134"/>
                  </a:cubicBezTo>
                  <a:cubicBezTo>
                    <a:pt x="89" y="133"/>
                    <a:pt x="91" y="129"/>
                    <a:pt x="93" y="126"/>
                  </a:cubicBezTo>
                  <a:cubicBezTo>
                    <a:pt x="94" y="124"/>
                    <a:pt x="95" y="122"/>
                    <a:pt x="95" y="122"/>
                  </a:cubicBezTo>
                  <a:cubicBezTo>
                    <a:pt x="95" y="122"/>
                    <a:pt x="95" y="122"/>
                    <a:pt x="96" y="122"/>
                  </a:cubicBezTo>
                  <a:cubicBezTo>
                    <a:pt x="97" y="122"/>
                    <a:pt x="98" y="122"/>
                    <a:pt x="100" y="122"/>
                  </a:cubicBezTo>
                  <a:cubicBezTo>
                    <a:pt x="102" y="123"/>
                    <a:pt x="104" y="123"/>
                    <a:pt x="106" y="123"/>
                  </a:cubicBezTo>
                  <a:cubicBezTo>
                    <a:pt x="108" y="123"/>
                    <a:pt x="110" y="122"/>
                    <a:pt x="112" y="121"/>
                  </a:cubicBezTo>
                  <a:cubicBezTo>
                    <a:pt x="116" y="118"/>
                    <a:pt x="116" y="113"/>
                    <a:pt x="116" y="109"/>
                  </a:cubicBezTo>
                  <a:cubicBezTo>
                    <a:pt x="116" y="108"/>
                    <a:pt x="116" y="105"/>
                    <a:pt x="116" y="105"/>
                  </a:cubicBezTo>
                  <a:cubicBezTo>
                    <a:pt x="117" y="104"/>
                    <a:pt x="119" y="104"/>
                    <a:pt x="121" y="103"/>
                  </a:cubicBezTo>
                  <a:cubicBezTo>
                    <a:pt x="124" y="102"/>
                    <a:pt x="129" y="101"/>
                    <a:pt x="131" y="97"/>
                  </a:cubicBezTo>
                  <a:cubicBezTo>
                    <a:pt x="133" y="93"/>
                    <a:pt x="131" y="88"/>
                    <a:pt x="130" y="85"/>
                  </a:cubicBezTo>
                  <a:cubicBezTo>
                    <a:pt x="129" y="84"/>
                    <a:pt x="128" y="81"/>
                    <a:pt x="128" y="81"/>
                  </a:cubicBezTo>
                  <a:cubicBezTo>
                    <a:pt x="129" y="80"/>
                    <a:pt x="130" y="78"/>
                    <a:pt x="131" y="77"/>
                  </a:cubicBezTo>
                  <a:close/>
                  <a:moveTo>
                    <a:pt x="51" y="87"/>
                  </a:moveTo>
                  <a:cubicBezTo>
                    <a:pt x="46" y="87"/>
                    <a:pt x="46" y="87"/>
                    <a:pt x="46" y="87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39" y="71"/>
                    <a:pt x="38" y="67"/>
                    <a:pt x="37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68"/>
                    <a:pt x="38" y="73"/>
                    <a:pt x="38" y="79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9"/>
                    <a:pt x="45" y="73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3"/>
                    <a:pt x="46" y="67"/>
                    <a:pt x="46" y="61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51" y="54"/>
                    <a:pt x="51" y="54"/>
                    <a:pt x="51" y="54"/>
                  </a:cubicBezTo>
                  <a:lnTo>
                    <a:pt x="51" y="87"/>
                  </a:lnTo>
                  <a:close/>
                  <a:moveTo>
                    <a:pt x="72" y="87"/>
                  </a:moveTo>
                  <a:cubicBezTo>
                    <a:pt x="57" y="87"/>
                    <a:pt x="57" y="87"/>
                    <a:pt x="57" y="87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72" y="81"/>
                    <a:pt x="72" y="81"/>
                    <a:pt x="72" y="81"/>
                  </a:cubicBezTo>
                  <a:lnTo>
                    <a:pt x="72" y="87"/>
                  </a:lnTo>
                  <a:close/>
                  <a:moveTo>
                    <a:pt x="100" y="87"/>
                  </a:moveTo>
                  <a:cubicBezTo>
                    <a:pt x="94" y="87"/>
                    <a:pt x="94" y="87"/>
                    <a:pt x="94" y="87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1" y="73"/>
                    <a:pt x="91" y="69"/>
                    <a:pt x="90" y="65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0" y="69"/>
                    <a:pt x="89" y="73"/>
                    <a:pt x="88" y="76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71"/>
                    <a:pt x="83" y="74"/>
                    <a:pt x="84" y="78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4" y="74"/>
                    <a:pt x="85" y="71"/>
                    <a:pt x="86" y="67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6" y="70"/>
                    <a:pt x="97" y="74"/>
                    <a:pt x="97" y="78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7" y="74"/>
                    <a:pt x="98" y="71"/>
                    <a:pt x="98" y="67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6" y="54"/>
                    <a:pt x="106" y="54"/>
                    <a:pt x="106" y="54"/>
                  </a:cubicBezTo>
                  <a:lnTo>
                    <a:pt x="100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104061" y="3339487"/>
            <a:ext cx="592640" cy="592640"/>
            <a:chOff x="8105048" y="3866835"/>
            <a:chExt cx="592640" cy="592640"/>
          </a:xfrm>
        </p:grpSpPr>
        <p:sp>
          <p:nvSpPr>
            <p:cNvPr id="56" name="Rectangle 186"/>
            <p:cNvSpPr/>
            <p:nvPr/>
          </p:nvSpPr>
          <p:spPr>
            <a:xfrm>
              <a:off x="8105048" y="3866835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57" name="Rectangle 185"/>
            <p:cNvSpPr/>
            <p:nvPr/>
          </p:nvSpPr>
          <p:spPr>
            <a:xfrm>
              <a:off x="8175894" y="3937681"/>
              <a:ext cx="450948" cy="450948"/>
            </a:xfrm>
            <a:prstGeom prst="rect">
              <a:avLst/>
            </a:prstGeom>
            <a:solidFill>
              <a:srgbClr val="C00000"/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58" name="Freeform 139"/>
            <p:cNvSpPr>
              <a:spLocks noEditPoints="1"/>
            </p:cNvSpPr>
            <p:nvPr/>
          </p:nvSpPr>
          <p:spPr bwMode="auto">
            <a:xfrm>
              <a:off x="8247758" y="4055115"/>
              <a:ext cx="281091" cy="222934"/>
            </a:xfrm>
            <a:custGeom>
              <a:avLst/>
              <a:gdLst>
                <a:gd name="T0" fmla="*/ 134 w 135"/>
                <a:gd name="T1" fmla="*/ 23 h 107"/>
                <a:gd name="T2" fmla="*/ 130 w 135"/>
                <a:gd name="T3" fmla="*/ 21 h 107"/>
                <a:gd name="T4" fmla="*/ 31 w 135"/>
                <a:gd name="T5" fmla="*/ 21 h 107"/>
                <a:gd name="T6" fmla="*/ 27 w 135"/>
                <a:gd name="T7" fmla="*/ 8 h 107"/>
                <a:gd name="T8" fmla="*/ 24 w 135"/>
                <a:gd name="T9" fmla="*/ 5 h 107"/>
                <a:gd name="T10" fmla="*/ 7 w 135"/>
                <a:gd name="T11" fmla="*/ 0 h 107"/>
                <a:gd name="T12" fmla="*/ 1 w 135"/>
                <a:gd name="T13" fmla="*/ 4 h 107"/>
                <a:gd name="T14" fmla="*/ 4 w 135"/>
                <a:gd name="T15" fmla="*/ 10 h 107"/>
                <a:gd name="T16" fmla="*/ 19 w 135"/>
                <a:gd name="T17" fmla="*/ 14 h 107"/>
                <a:gd name="T18" fmla="*/ 37 w 135"/>
                <a:gd name="T19" fmla="*/ 70 h 107"/>
                <a:gd name="T20" fmla="*/ 33 w 135"/>
                <a:gd name="T21" fmla="*/ 83 h 107"/>
                <a:gd name="T22" fmla="*/ 24 w 135"/>
                <a:gd name="T23" fmla="*/ 95 h 107"/>
                <a:gd name="T24" fmla="*/ 37 w 135"/>
                <a:gd name="T25" fmla="*/ 107 h 107"/>
                <a:gd name="T26" fmla="*/ 49 w 135"/>
                <a:gd name="T27" fmla="*/ 100 h 107"/>
                <a:gd name="T28" fmla="*/ 88 w 135"/>
                <a:gd name="T29" fmla="*/ 100 h 107"/>
                <a:gd name="T30" fmla="*/ 100 w 135"/>
                <a:gd name="T31" fmla="*/ 107 h 107"/>
                <a:gd name="T32" fmla="*/ 113 w 135"/>
                <a:gd name="T33" fmla="*/ 95 h 107"/>
                <a:gd name="T34" fmla="*/ 100 w 135"/>
                <a:gd name="T35" fmla="*/ 82 h 107"/>
                <a:gd name="T36" fmla="*/ 88 w 135"/>
                <a:gd name="T37" fmla="*/ 90 h 107"/>
                <a:gd name="T38" fmla="*/ 49 w 135"/>
                <a:gd name="T39" fmla="*/ 90 h 107"/>
                <a:gd name="T40" fmla="*/ 43 w 135"/>
                <a:gd name="T41" fmla="*/ 84 h 107"/>
                <a:gd name="T42" fmla="*/ 46 w 135"/>
                <a:gd name="T43" fmla="*/ 75 h 107"/>
                <a:gd name="T44" fmla="*/ 114 w 135"/>
                <a:gd name="T45" fmla="*/ 75 h 107"/>
                <a:gd name="T46" fmla="*/ 123 w 135"/>
                <a:gd name="T47" fmla="*/ 67 h 107"/>
                <a:gd name="T48" fmla="*/ 134 w 135"/>
                <a:gd name="T49" fmla="*/ 27 h 107"/>
                <a:gd name="T50" fmla="*/ 134 w 135"/>
                <a:gd name="T51" fmla="*/ 23 h 107"/>
                <a:gd name="T52" fmla="*/ 108 w 135"/>
                <a:gd name="T53" fmla="*/ 59 h 107"/>
                <a:gd name="T54" fmla="*/ 51 w 135"/>
                <a:gd name="T55" fmla="*/ 59 h 107"/>
                <a:gd name="T56" fmla="*/ 46 w 135"/>
                <a:gd name="T57" fmla="*/ 55 h 107"/>
                <a:gd name="T58" fmla="*/ 51 w 135"/>
                <a:gd name="T59" fmla="*/ 50 h 107"/>
                <a:gd name="T60" fmla="*/ 108 w 135"/>
                <a:gd name="T61" fmla="*/ 50 h 107"/>
                <a:gd name="T62" fmla="*/ 113 w 135"/>
                <a:gd name="T63" fmla="*/ 55 h 107"/>
                <a:gd name="T64" fmla="*/ 108 w 135"/>
                <a:gd name="T65" fmla="*/ 59 h 107"/>
                <a:gd name="T66" fmla="*/ 112 w 135"/>
                <a:gd name="T67" fmla="*/ 45 h 107"/>
                <a:gd name="T68" fmla="*/ 47 w 135"/>
                <a:gd name="T69" fmla="*/ 45 h 107"/>
                <a:gd name="T70" fmla="*/ 42 w 135"/>
                <a:gd name="T71" fmla="*/ 40 h 107"/>
                <a:gd name="T72" fmla="*/ 47 w 135"/>
                <a:gd name="T73" fmla="*/ 35 h 107"/>
                <a:gd name="T74" fmla="*/ 112 w 135"/>
                <a:gd name="T75" fmla="*/ 35 h 107"/>
                <a:gd name="T76" fmla="*/ 117 w 135"/>
                <a:gd name="T77" fmla="*/ 40 h 107"/>
                <a:gd name="T78" fmla="*/ 112 w 135"/>
                <a:gd name="T79" fmla="*/ 4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5" h="107">
                  <a:moveTo>
                    <a:pt x="134" y="23"/>
                  </a:moveTo>
                  <a:cubicBezTo>
                    <a:pt x="133" y="21"/>
                    <a:pt x="131" y="21"/>
                    <a:pt x="1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7"/>
                    <a:pt x="26" y="6"/>
                    <a:pt x="24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1"/>
                    <a:pt x="1" y="4"/>
                  </a:cubicBezTo>
                  <a:cubicBezTo>
                    <a:pt x="0" y="6"/>
                    <a:pt x="2" y="9"/>
                    <a:pt x="4" y="1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8" y="84"/>
                    <a:pt x="24" y="89"/>
                    <a:pt x="24" y="95"/>
                  </a:cubicBezTo>
                  <a:cubicBezTo>
                    <a:pt x="24" y="102"/>
                    <a:pt x="30" y="107"/>
                    <a:pt x="37" y="107"/>
                  </a:cubicBezTo>
                  <a:cubicBezTo>
                    <a:pt x="42" y="107"/>
                    <a:pt x="47" y="104"/>
                    <a:pt x="49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90" y="104"/>
                    <a:pt x="95" y="107"/>
                    <a:pt x="100" y="107"/>
                  </a:cubicBezTo>
                  <a:cubicBezTo>
                    <a:pt x="107" y="107"/>
                    <a:pt x="113" y="102"/>
                    <a:pt x="113" y="95"/>
                  </a:cubicBezTo>
                  <a:cubicBezTo>
                    <a:pt x="113" y="88"/>
                    <a:pt x="107" y="82"/>
                    <a:pt x="100" y="82"/>
                  </a:cubicBezTo>
                  <a:cubicBezTo>
                    <a:pt x="95" y="82"/>
                    <a:pt x="90" y="85"/>
                    <a:pt x="88" y="90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48" y="87"/>
                    <a:pt x="46" y="85"/>
                    <a:pt x="43" y="84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114" y="75"/>
                    <a:pt x="114" y="75"/>
                    <a:pt x="114" y="75"/>
                  </a:cubicBezTo>
                  <a:cubicBezTo>
                    <a:pt x="119" y="75"/>
                    <a:pt x="123" y="71"/>
                    <a:pt x="123" y="67"/>
                  </a:cubicBezTo>
                  <a:cubicBezTo>
                    <a:pt x="134" y="27"/>
                    <a:pt x="134" y="27"/>
                    <a:pt x="134" y="27"/>
                  </a:cubicBezTo>
                  <a:cubicBezTo>
                    <a:pt x="135" y="25"/>
                    <a:pt x="135" y="24"/>
                    <a:pt x="134" y="23"/>
                  </a:cubicBezTo>
                  <a:close/>
                  <a:moveTo>
                    <a:pt x="108" y="59"/>
                  </a:moveTo>
                  <a:cubicBezTo>
                    <a:pt x="51" y="59"/>
                    <a:pt x="51" y="59"/>
                    <a:pt x="51" y="59"/>
                  </a:cubicBezTo>
                  <a:cubicBezTo>
                    <a:pt x="49" y="59"/>
                    <a:pt x="46" y="57"/>
                    <a:pt x="46" y="55"/>
                  </a:cubicBezTo>
                  <a:cubicBezTo>
                    <a:pt x="46" y="52"/>
                    <a:pt x="49" y="50"/>
                    <a:pt x="51" y="50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11" y="50"/>
                    <a:pt x="113" y="52"/>
                    <a:pt x="113" y="55"/>
                  </a:cubicBezTo>
                  <a:cubicBezTo>
                    <a:pt x="113" y="57"/>
                    <a:pt x="111" y="59"/>
                    <a:pt x="108" y="59"/>
                  </a:cubicBezTo>
                  <a:close/>
                  <a:moveTo>
                    <a:pt x="112" y="45"/>
                  </a:moveTo>
                  <a:cubicBezTo>
                    <a:pt x="47" y="45"/>
                    <a:pt x="47" y="45"/>
                    <a:pt x="47" y="45"/>
                  </a:cubicBezTo>
                  <a:cubicBezTo>
                    <a:pt x="44" y="45"/>
                    <a:pt x="42" y="43"/>
                    <a:pt x="42" y="40"/>
                  </a:cubicBezTo>
                  <a:cubicBezTo>
                    <a:pt x="42" y="38"/>
                    <a:pt x="44" y="35"/>
                    <a:pt x="47" y="35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5" y="35"/>
                    <a:pt x="117" y="38"/>
                    <a:pt x="117" y="40"/>
                  </a:cubicBezTo>
                  <a:cubicBezTo>
                    <a:pt x="117" y="43"/>
                    <a:pt x="115" y="45"/>
                    <a:pt x="112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104061" y="4484245"/>
            <a:ext cx="592640" cy="592640"/>
            <a:chOff x="8105048" y="5011593"/>
            <a:chExt cx="592640" cy="592640"/>
          </a:xfrm>
        </p:grpSpPr>
        <p:sp>
          <p:nvSpPr>
            <p:cNvPr id="60" name="Rectangle 187"/>
            <p:cNvSpPr/>
            <p:nvPr/>
          </p:nvSpPr>
          <p:spPr>
            <a:xfrm>
              <a:off x="8105048" y="5011593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61" name="Rectangle 185"/>
            <p:cNvSpPr/>
            <p:nvPr/>
          </p:nvSpPr>
          <p:spPr>
            <a:xfrm>
              <a:off x="8175894" y="5082439"/>
              <a:ext cx="450948" cy="450948"/>
            </a:xfrm>
            <a:prstGeom prst="rect">
              <a:avLst/>
            </a:prstGeom>
            <a:solidFill>
              <a:srgbClr val="C00000"/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62" name="Freeform 84"/>
            <p:cNvSpPr>
              <a:spLocks noEditPoints="1"/>
            </p:cNvSpPr>
            <p:nvPr/>
          </p:nvSpPr>
          <p:spPr bwMode="auto">
            <a:xfrm>
              <a:off x="8267015" y="5210680"/>
              <a:ext cx="261834" cy="200553"/>
            </a:xfrm>
            <a:custGeom>
              <a:avLst/>
              <a:gdLst>
                <a:gd name="T0" fmla="*/ 99 w 107"/>
                <a:gd name="T1" fmla="*/ 0 h 82"/>
                <a:gd name="T2" fmla="*/ 9 w 107"/>
                <a:gd name="T3" fmla="*/ 0 h 82"/>
                <a:gd name="T4" fmla="*/ 0 w 107"/>
                <a:gd name="T5" fmla="*/ 8 h 82"/>
                <a:gd name="T6" fmla="*/ 0 w 107"/>
                <a:gd name="T7" fmla="*/ 74 h 82"/>
                <a:gd name="T8" fmla="*/ 9 w 107"/>
                <a:gd name="T9" fmla="*/ 82 h 82"/>
                <a:gd name="T10" fmla="*/ 99 w 107"/>
                <a:gd name="T11" fmla="*/ 82 h 82"/>
                <a:gd name="T12" fmla="*/ 107 w 107"/>
                <a:gd name="T13" fmla="*/ 74 h 82"/>
                <a:gd name="T14" fmla="*/ 107 w 107"/>
                <a:gd name="T15" fmla="*/ 8 h 82"/>
                <a:gd name="T16" fmla="*/ 99 w 107"/>
                <a:gd name="T17" fmla="*/ 0 h 82"/>
                <a:gd name="T18" fmla="*/ 33 w 107"/>
                <a:gd name="T19" fmla="*/ 55 h 82"/>
                <a:gd name="T20" fmla="*/ 16 w 107"/>
                <a:gd name="T21" fmla="*/ 73 h 82"/>
                <a:gd name="T22" fmla="*/ 10 w 107"/>
                <a:gd name="T23" fmla="*/ 73 h 82"/>
                <a:gd name="T24" fmla="*/ 10 w 107"/>
                <a:gd name="T25" fmla="*/ 67 h 82"/>
                <a:gd name="T26" fmla="*/ 27 w 107"/>
                <a:gd name="T27" fmla="*/ 50 h 82"/>
                <a:gd name="T28" fmla="*/ 33 w 107"/>
                <a:gd name="T29" fmla="*/ 50 h 82"/>
                <a:gd name="T30" fmla="*/ 33 w 107"/>
                <a:gd name="T31" fmla="*/ 55 h 82"/>
                <a:gd name="T32" fmla="*/ 54 w 107"/>
                <a:gd name="T33" fmla="*/ 57 h 82"/>
                <a:gd name="T34" fmla="*/ 51 w 107"/>
                <a:gd name="T35" fmla="*/ 56 h 82"/>
                <a:gd name="T36" fmla="*/ 10 w 107"/>
                <a:gd name="T37" fmla="*/ 15 h 82"/>
                <a:gd name="T38" fmla="*/ 10 w 107"/>
                <a:gd name="T39" fmla="*/ 9 h 82"/>
                <a:gd name="T40" fmla="*/ 16 w 107"/>
                <a:gd name="T41" fmla="*/ 9 h 82"/>
                <a:gd name="T42" fmla="*/ 54 w 107"/>
                <a:gd name="T43" fmla="*/ 47 h 82"/>
                <a:gd name="T44" fmla="*/ 92 w 107"/>
                <a:gd name="T45" fmla="*/ 9 h 82"/>
                <a:gd name="T46" fmla="*/ 98 w 107"/>
                <a:gd name="T47" fmla="*/ 9 h 82"/>
                <a:gd name="T48" fmla="*/ 98 w 107"/>
                <a:gd name="T49" fmla="*/ 15 h 82"/>
                <a:gd name="T50" fmla="*/ 57 w 107"/>
                <a:gd name="T51" fmla="*/ 56 h 82"/>
                <a:gd name="T52" fmla="*/ 54 w 107"/>
                <a:gd name="T53" fmla="*/ 57 h 82"/>
                <a:gd name="T54" fmla="*/ 98 w 107"/>
                <a:gd name="T55" fmla="*/ 73 h 82"/>
                <a:gd name="T56" fmla="*/ 92 w 107"/>
                <a:gd name="T57" fmla="*/ 73 h 82"/>
                <a:gd name="T58" fmla="*/ 75 w 107"/>
                <a:gd name="T59" fmla="*/ 55 h 82"/>
                <a:gd name="T60" fmla="*/ 75 w 107"/>
                <a:gd name="T61" fmla="*/ 50 h 82"/>
                <a:gd name="T62" fmla="*/ 81 w 107"/>
                <a:gd name="T63" fmla="*/ 50 h 82"/>
                <a:gd name="T64" fmla="*/ 98 w 107"/>
                <a:gd name="T65" fmla="*/ 67 h 82"/>
                <a:gd name="T66" fmla="*/ 98 w 107"/>
                <a:gd name="T67" fmla="*/ 7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7" h="82">
                  <a:moveTo>
                    <a:pt x="9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4" y="82"/>
                    <a:pt x="9" y="82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104" y="82"/>
                    <a:pt x="107" y="78"/>
                    <a:pt x="107" y="74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4"/>
                    <a:pt x="104" y="0"/>
                    <a:pt x="99" y="0"/>
                  </a:cubicBezTo>
                  <a:close/>
                  <a:moveTo>
                    <a:pt x="33" y="55"/>
                  </a:moveTo>
                  <a:cubicBezTo>
                    <a:pt x="16" y="73"/>
                    <a:pt x="16" y="73"/>
                    <a:pt x="16" y="73"/>
                  </a:cubicBezTo>
                  <a:cubicBezTo>
                    <a:pt x="14" y="74"/>
                    <a:pt x="11" y="74"/>
                    <a:pt x="10" y="73"/>
                  </a:cubicBezTo>
                  <a:cubicBezTo>
                    <a:pt x="8" y="71"/>
                    <a:pt x="8" y="69"/>
                    <a:pt x="10" y="67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9" y="48"/>
                    <a:pt x="31" y="48"/>
                    <a:pt x="33" y="50"/>
                  </a:cubicBezTo>
                  <a:cubicBezTo>
                    <a:pt x="35" y="51"/>
                    <a:pt x="35" y="54"/>
                    <a:pt x="33" y="55"/>
                  </a:cubicBezTo>
                  <a:close/>
                  <a:moveTo>
                    <a:pt x="54" y="57"/>
                  </a:moveTo>
                  <a:cubicBezTo>
                    <a:pt x="53" y="57"/>
                    <a:pt x="52" y="57"/>
                    <a:pt x="51" y="5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8" y="13"/>
                    <a:pt x="8" y="11"/>
                    <a:pt x="10" y="9"/>
                  </a:cubicBezTo>
                  <a:cubicBezTo>
                    <a:pt x="12" y="8"/>
                    <a:pt x="14" y="8"/>
                    <a:pt x="16" y="9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4" y="8"/>
                    <a:pt x="96" y="8"/>
                    <a:pt x="98" y="9"/>
                  </a:cubicBezTo>
                  <a:cubicBezTo>
                    <a:pt x="99" y="11"/>
                    <a:pt x="99" y="13"/>
                    <a:pt x="98" y="15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6" y="57"/>
                    <a:pt x="55" y="57"/>
                    <a:pt x="54" y="57"/>
                  </a:cubicBezTo>
                  <a:close/>
                  <a:moveTo>
                    <a:pt x="98" y="73"/>
                  </a:moveTo>
                  <a:cubicBezTo>
                    <a:pt x="96" y="74"/>
                    <a:pt x="94" y="74"/>
                    <a:pt x="92" y="73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3" y="54"/>
                    <a:pt x="73" y="51"/>
                    <a:pt x="75" y="50"/>
                  </a:cubicBezTo>
                  <a:cubicBezTo>
                    <a:pt x="76" y="48"/>
                    <a:pt x="79" y="48"/>
                    <a:pt x="81" y="50"/>
                  </a:cubicBezTo>
                  <a:cubicBezTo>
                    <a:pt x="98" y="67"/>
                    <a:pt x="98" y="67"/>
                    <a:pt x="98" y="67"/>
                  </a:cubicBezTo>
                  <a:cubicBezTo>
                    <a:pt x="100" y="69"/>
                    <a:pt x="100" y="71"/>
                    <a:pt x="98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390440" y="3339487"/>
            <a:ext cx="592640" cy="592640"/>
            <a:chOff x="3391427" y="3866835"/>
            <a:chExt cx="592640" cy="592640"/>
          </a:xfrm>
        </p:grpSpPr>
        <p:sp>
          <p:nvSpPr>
            <p:cNvPr id="64" name="Rectangle 183"/>
            <p:cNvSpPr/>
            <p:nvPr/>
          </p:nvSpPr>
          <p:spPr>
            <a:xfrm>
              <a:off x="3391427" y="3866835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65" name="Rectangle 185"/>
            <p:cNvSpPr/>
            <p:nvPr/>
          </p:nvSpPr>
          <p:spPr>
            <a:xfrm>
              <a:off x="3454162" y="3937681"/>
              <a:ext cx="450948" cy="450948"/>
            </a:xfrm>
            <a:prstGeom prst="rect">
              <a:avLst/>
            </a:prstGeom>
            <a:solidFill>
              <a:srgbClr val="C00000"/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66" name="Freeform 70"/>
            <p:cNvSpPr>
              <a:spLocks noEditPoints="1"/>
            </p:cNvSpPr>
            <p:nvPr/>
          </p:nvSpPr>
          <p:spPr bwMode="auto">
            <a:xfrm>
              <a:off x="3546440" y="4004056"/>
              <a:ext cx="257213" cy="298241"/>
            </a:xfrm>
            <a:custGeom>
              <a:avLst/>
              <a:gdLst>
                <a:gd name="T0" fmla="*/ 85 w 123"/>
                <a:gd name="T1" fmla="*/ 53 h 143"/>
                <a:gd name="T2" fmla="*/ 62 w 123"/>
                <a:gd name="T3" fmla="*/ 58 h 143"/>
                <a:gd name="T4" fmla="*/ 59 w 123"/>
                <a:gd name="T5" fmla="*/ 59 h 143"/>
                <a:gd name="T6" fmla="*/ 56 w 123"/>
                <a:gd name="T7" fmla="*/ 50 h 143"/>
                <a:gd name="T8" fmla="*/ 52 w 123"/>
                <a:gd name="T9" fmla="*/ 20 h 143"/>
                <a:gd name="T10" fmla="*/ 42 w 123"/>
                <a:gd name="T11" fmla="*/ 21 h 143"/>
                <a:gd name="T12" fmla="*/ 54 w 123"/>
                <a:gd name="T13" fmla="*/ 59 h 143"/>
                <a:gd name="T14" fmla="*/ 45 w 123"/>
                <a:gd name="T15" fmla="*/ 52 h 143"/>
                <a:gd name="T16" fmla="*/ 12 w 123"/>
                <a:gd name="T17" fmla="*/ 112 h 143"/>
                <a:gd name="T18" fmla="*/ 49 w 123"/>
                <a:gd name="T19" fmla="*/ 142 h 143"/>
                <a:gd name="T20" fmla="*/ 60 w 123"/>
                <a:gd name="T21" fmla="*/ 139 h 143"/>
                <a:gd name="T22" fmla="*/ 71 w 123"/>
                <a:gd name="T23" fmla="*/ 142 h 143"/>
                <a:gd name="T24" fmla="*/ 107 w 123"/>
                <a:gd name="T25" fmla="*/ 118 h 143"/>
                <a:gd name="T26" fmla="*/ 85 w 123"/>
                <a:gd name="T27" fmla="*/ 53 h 143"/>
                <a:gd name="T28" fmla="*/ 99 w 123"/>
                <a:gd name="T29" fmla="*/ 0 h 143"/>
                <a:gd name="T30" fmla="*/ 73 w 123"/>
                <a:gd name="T31" fmla="*/ 12 h 143"/>
                <a:gd name="T32" fmla="*/ 61 w 123"/>
                <a:gd name="T33" fmla="*/ 38 h 143"/>
                <a:gd name="T34" fmla="*/ 88 w 123"/>
                <a:gd name="T35" fmla="*/ 26 h 143"/>
                <a:gd name="T36" fmla="*/ 99 w 123"/>
                <a:gd name="T3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3" h="143">
                  <a:moveTo>
                    <a:pt x="85" y="53"/>
                  </a:moveTo>
                  <a:cubicBezTo>
                    <a:pt x="77" y="52"/>
                    <a:pt x="75" y="54"/>
                    <a:pt x="62" y="58"/>
                  </a:cubicBezTo>
                  <a:cubicBezTo>
                    <a:pt x="61" y="59"/>
                    <a:pt x="60" y="59"/>
                    <a:pt x="59" y="59"/>
                  </a:cubicBezTo>
                  <a:cubicBezTo>
                    <a:pt x="58" y="57"/>
                    <a:pt x="57" y="54"/>
                    <a:pt x="56" y="50"/>
                  </a:cubicBezTo>
                  <a:cubicBezTo>
                    <a:pt x="51" y="35"/>
                    <a:pt x="52" y="20"/>
                    <a:pt x="52" y="20"/>
                  </a:cubicBezTo>
                  <a:cubicBezTo>
                    <a:pt x="52" y="20"/>
                    <a:pt x="48" y="16"/>
                    <a:pt x="42" y="21"/>
                  </a:cubicBezTo>
                  <a:cubicBezTo>
                    <a:pt x="40" y="29"/>
                    <a:pt x="49" y="49"/>
                    <a:pt x="54" y="59"/>
                  </a:cubicBezTo>
                  <a:cubicBezTo>
                    <a:pt x="50" y="57"/>
                    <a:pt x="49" y="52"/>
                    <a:pt x="45" y="52"/>
                  </a:cubicBezTo>
                  <a:cubicBezTo>
                    <a:pt x="15" y="50"/>
                    <a:pt x="0" y="84"/>
                    <a:pt x="12" y="112"/>
                  </a:cubicBezTo>
                  <a:cubicBezTo>
                    <a:pt x="19" y="130"/>
                    <a:pt x="35" y="141"/>
                    <a:pt x="49" y="142"/>
                  </a:cubicBezTo>
                  <a:cubicBezTo>
                    <a:pt x="53" y="143"/>
                    <a:pt x="56" y="139"/>
                    <a:pt x="60" y="139"/>
                  </a:cubicBezTo>
                  <a:cubicBezTo>
                    <a:pt x="64" y="139"/>
                    <a:pt x="69" y="142"/>
                    <a:pt x="71" y="142"/>
                  </a:cubicBezTo>
                  <a:cubicBezTo>
                    <a:pt x="85" y="143"/>
                    <a:pt x="97" y="134"/>
                    <a:pt x="107" y="118"/>
                  </a:cubicBezTo>
                  <a:cubicBezTo>
                    <a:pt x="123" y="91"/>
                    <a:pt x="114" y="55"/>
                    <a:pt x="85" y="53"/>
                  </a:cubicBezTo>
                  <a:close/>
                  <a:moveTo>
                    <a:pt x="99" y="0"/>
                  </a:moveTo>
                  <a:cubicBezTo>
                    <a:pt x="99" y="0"/>
                    <a:pt x="84" y="1"/>
                    <a:pt x="73" y="12"/>
                  </a:cubicBezTo>
                  <a:cubicBezTo>
                    <a:pt x="63" y="22"/>
                    <a:pt x="61" y="38"/>
                    <a:pt x="61" y="38"/>
                  </a:cubicBezTo>
                  <a:cubicBezTo>
                    <a:pt x="61" y="38"/>
                    <a:pt x="77" y="37"/>
                    <a:pt x="88" y="26"/>
                  </a:cubicBezTo>
                  <a:cubicBezTo>
                    <a:pt x="98" y="16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390440" y="2168685"/>
            <a:ext cx="592640" cy="592640"/>
            <a:chOff x="3391427" y="2696033"/>
            <a:chExt cx="592640" cy="592640"/>
          </a:xfrm>
        </p:grpSpPr>
        <p:sp>
          <p:nvSpPr>
            <p:cNvPr id="68" name="Rectangle 182"/>
            <p:cNvSpPr/>
            <p:nvPr/>
          </p:nvSpPr>
          <p:spPr>
            <a:xfrm>
              <a:off x="3391427" y="2696033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69" name="Rectangle 185"/>
            <p:cNvSpPr/>
            <p:nvPr/>
          </p:nvSpPr>
          <p:spPr>
            <a:xfrm>
              <a:off x="3454162" y="2766879"/>
              <a:ext cx="450948" cy="450948"/>
            </a:xfrm>
            <a:prstGeom prst="rect">
              <a:avLst/>
            </a:prstGeom>
            <a:solidFill>
              <a:srgbClr val="C00000"/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70" name="Freeform 5"/>
            <p:cNvSpPr>
              <a:spLocks noEditPoints="1"/>
            </p:cNvSpPr>
            <p:nvPr/>
          </p:nvSpPr>
          <p:spPr bwMode="auto">
            <a:xfrm>
              <a:off x="3524597" y="2913125"/>
              <a:ext cx="304697" cy="177189"/>
            </a:xfrm>
            <a:custGeom>
              <a:avLst/>
              <a:gdLst>
                <a:gd name="T0" fmla="*/ 135 w 139"/>
                <a:gd name="T1" fmla="*/ 61 h 81"/>
                <a:gd name="T2" fmla="*/ 131 w 139"/>
                <a:gd name="T3" fmla="*/ 56 h 81"/>
                <a:gd name="T4" fmla="*/ 131 w 139"/>
                <a:gd name="T5" fmla="*/ 27 h 81"/>
                <a:gd name="T6" fmla="*/ 139 w 139"/>
                <a:gd name="T7" fmla="*/ 24 h 81"/>
                <a:gd name="T8" fmla="*/ 70 w 139"/>
                <a:gd name="T9" fmla="*/ 0 h 81"/>
                <a:gd name="T10" fmla="*/ 0 w 139"/>
                <a:gd name="T11" fmla="*/ 24 h 81"/>
                <a:gd name="T12" fmla="*/ 70 w 139"/>
                <a:gd name="T13" fmla="*/ 48 h 81"/>
                <a:gd name="T14" fmla="*/ 127 w 139"/>
                <a:gd name="T15" fmla="*/ 28 h 81"/>
                <a:gd name="T16" fmla="*/ 127 w 139"/>
                <a:gd name="T17" fmla="*/ 56 h 81"/>
                <a:gd name="T18" fmla="*/ 123 w 139"/>
                <a:gd name="T19" fmla="*/ 61 h 81"/>
                <a:gd name="T20" fmla="*/ 126 w 139"/>
                <a:gd name="T21" fmla="*/ 64 h 81"/>
                <a:gd name="T22" fmla="*/ 123 w 139"/>
                <a:gd name="T23" fmla="*/ 81 h 81"/>
                <a:gd name="T24" fmla="*/ 135 w 139"/>
                <a:gd name="T25" fmla="*/ 81 h 81"/>
                <a:gd name="T26" fmla="*/ 132 w 139"/>
                <a:gd name="T27" fmla="*/ 64 h 81"/>
                <a:gd name="T28" fmla="*/ 135 w 139"/>
                <a:gd name="T29" fmla="*/ 61 h 81"/>
                <a:gd name="T30" fmla="*/ 28 w 139"/>
                <a:gd name="T31" fmla="*/ 42 h 81"/>
                <a:gd name="T32" fmla="*/ 28 w 139"/>
                <a:gd name="T33" fmla="*/ 69 h 81"/>
                <a:gd name="T34" fmla="*/ 70 w 139"/>
                <a:gd name="T35" fmla="*/ 81 h 81"/>
                <a:gd name="T36" fmla="*/ 111 w 139"/>
                <a:gd name="T37" fmla="*/ 69 h 81"/>
                <a:gd name="T38" fmla="*/ 111 w 139"/>
                <a:gd name="T39" fmla="*/ 42 h 81"/>
                <a:gd name="T40" fmla="*/ 70 w 139"/>
                <a:gd name="T41" fmla="*/ 56 h 81"/>
                <a:gd name="T42" fmla="*/ 28 w 139"/>
                <a:gd name="T43" fmla="*/ 4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81">
                  <a:moveTo>
                    <a:pt x="135" y="61"/>
                  </a:moveTo>
                  <a:cubicBezTo>
                    <a:pt x="135" y="58"/>
                    <a:pt x="134" y="56"/>
                    <a:pt x="131" y="56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56"/>
                    <a:pt x="127" y="56"/>
                    <a:pt x="127" y="56"/>
                  </a:cubicBezTo>
                  <a:cubicBezTo>
                    <a:pt x="125" y="56"/>
                    <a:pt x="123" y="58"/>
                    <a:pt x="123" y="61"/>
                  </a:cubicBezTo>
                  <a:cubicBezTo>
                    <a:pt x="123" y="63"/>
                    <a:pt x="125" y="64"/>
                    <a:pt x="126" y="64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32" y="64"/>
                    <a:pt x="132" y="64"/>
                    <a:pt x="132" y="64"/>
                  </a:cubicBezTo>
                  <a:cubicBezTo>
                    <a:pt x="134" y="64"/>
                    <a:pt x="135" y="63"/>
                    <a:pt x="135" y="61"/>
                  </a:cubicBezTo>
                  <a:close/>
                  <a:moveTo>
                    <a:pt x="28" y="42"/>
                  </a:moveTo>
                  <a:cubicBezTo>
                    <a:pt x="28" y="69"/>
                    <a:pt x="28" y="69"/>
                    <a:pt x="28" y="69"/>
                  </a:cubicBezTo>
                  <a:cubicBezTo>
                    <a:pt x="28" y="76"/>
                    <a:pt x="47" y="81"/>
                    <a:pt x="70" y="81"/>
                  </a:cubicBezTo>
                  <a:cubicBezTo>
                    <a:pt x="92" y="81"/>
                    <a:pt x="111" y="76"/>
                    <a:pt x="111" y="69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70" y="56"/>
                    <a:pt x="70" y="56"/>
                    <a:pt x="70" y="56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390440" y="4484245"/>
            <a:ext cx="592640" cy="592640"/>
            <a:chOff x="3391427" y="5011593"/>
            <a:chExt cx="592640" cy="592640"/>
          </a:xfrm>
        </p:grpSpPr>
        <p:sp>
          <p:nvSpPr>
            <p:cNvPr id="72" name="Rectangle 184"/>
            <p:cNvSpPr/>
            <p:nvPr/>
          </p:nvSpPr>
          <p:spPr>
            <a:xfrm>
              <a:off x="3391427" y="5011593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73" name="Rectangle 185"/>
            <p:cNvSpPr/>
            <p:nvPr/>
          </p:nvSpPr>
          <p:spPr>
            <a:xfrm>
              <a:off x="3454162" y="5082439"/>
              <a:ext cx="450948" cy="450948"/>
            </a:xfrm>
            <a:prstGeom prst="rect">
              <a:avLst/>
            </a:prstGeom>
            <a:solidFill>
              <a:srgbClr val="C00000"/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74" name="Freeform 28"/>
            <p:cNvSpPr/>
            <p:nvPr/>
          </p:nvSpPr>
          <p:spPr bwMode="auto">
            <a:xfrm>
              <a:off x="3549088" y="5181652"/>
              <a:ext cx="280206" cy="275536"/>
            </a:xfrm>
            <a:custGeom>
              <a:avLst/>
              <a:gdLst>
                <a:gd name="T0" fmla="*/ 16 w 136"/>
                <a:gd name="T1" fmla="*/ 57 h 134"/>
                <a:gd name="T2" fmla="*/ 0 w 136"/>
                <a:gd name="T3" fmla="*/ 72 h 134"/>
                <a:gd name="T4" fmla="*/ 25 w 136"/>
                <a:gd name="T5" fmla="*/ 92 h 134"/>
                <a:gd name="T6" fmla="*/ 37 w 136"/>
                <a:gd name="T7" fmla="*/ 78 h 134"/>
                <a:gd name="T8" fmla="*/ 55 w 136"/>
                <a:gd name="T9" fmla="*/ 80 h 134"/>
                <a:gd name="T10" fmla="*/ 42 w 136"/>
                <a:gd name="T11" fmla="*/ 95 h 134"/>
                <a:gd name="T12" fmla="*/ 44 w 136"/>
                <a:gd name="T13" fmla="*/ 115 h 134"/>
                <a:gd name="T14" fmla="*/ 65 w 136"/>
                <a:gd name="T15" fmla="*/ 134 h 134"/>
                <a:gd name="T16" fmla="*/ 92 w 136"/>
                <a:gd name="T17" fmla="*/ 98 h 134"/>
                <a:gd name="T18" fmla="*/ 79 w 136"/>
                <a:gd name="T19" fmla="*/ 92 h 134"/>
                <a:gd name="T20" fmla="*/ 80 w 136"/>
                <a:gd name="T21" fmla="*/ 78 h 134"/>
                <a:gd name="T22" fmla="*/ 96 w 136"/>
                <a:gd name="T23" fmla="*/ 76 h 134"/>
                <a:gd name="T24" fmla="*/ 107 w 136"/>
                <a:gd name="T25" fmla="*/ 90 h 134"/>
                <a:gd name="T26" fmla="*/ 136 w 136"/>
                <a:gd name="T27" fmla="*/ 62 h 134"/>
                <a:gd name="T28" fmla="*/ 103 w 136"/>
                <a:gd name="T29" fmla="*/ 40 h 134"/>
                <a:gd name="T30" fmla="*/ 90 w 136"/>
                <a:gd name="T31" fmla="*/ 54 h 134"/>
                <a:gd name="T32" fmla="*/ 75 w 136"/>
                <a:gd name="T33" fmla="*/ 40 h 134"/>
                <a:gd name="T34" fmla="*/ 93 w 136"/>
                <a:gd name="T35" fmla="*/ 27 h 134"/>
                <a:gd name="T36" fmla="*/ 71 w 136"/>
                <a:gd name="T37" fmla="*/ 0 h 134"/>
                <a:gd name="T38" fmla="*/ 37 w 136"/>
                <a:gd name="T39" fmla="*/ 28 h 134"/>
                <a:gd name="T40" fmla="*/ 30 w 136"/>
                <a:gd name="T41" fmla="*/ 16 h 134"/>
                <a:gd name="T42" fmla="*/ 12 w 136"/>
                <a:gd name="T43" fmla="*/ 15 h 134"/>
                <a:gd name="T44" fmla="*/ 19 w 136"/>
                <a:gd name="T45" fmla="*/ 32 h 134"/>
                <a:gd name="T46" fmla="*/ 16 w 136"/>
                <a:gd name="T47" fmla="*/ 5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6" h="134">
                  <a:moveTo>
                    <a:pt x="16" y="57"/>
                  </a:moveTo>
                  <a:cubicBezTo>
                    <a:pt x="6" y="64"/>
                    <a:pt x="0" y="72"/>
                    <a:pt x="0" y="72"/>
                  </a:cubicBezTo>
                  <a:cubicBezTo>
                    <a:pt x="0" y="72"/>
                    <a:pt x="16" y="94"/>
                    <a:pt x="25" y="92"/>
                  </a:cubicBezTo>
                  <a:cubicBezTo>
                    <a:pt x="33" y="90"/>
                    <a:pt x="33" y="85"/>
                    <a:pt x="37" y="78"/>
                  </a:cubicBezTo>
                  <a:cubicBezTo>
                    <a:pt x="40" y="70"/>
                    <a:pt x="54" y="72"/>
                    <a:pt x="55" y="80"/>
                  </a:cubicBezTo>
                  <a:cubicBezTo>
                    <a:pt x="55" y="87"/>
                    <a:pt x="53" y="94"/>
                    <a:pt x="42" y="95"/>
                  </a:cubicBezTo>
                  <a:cubicBezTo>
                    <a:pt x="32" y="96"/>
                    <a:pt x="31" y="108"/>
                    <a:pt x="44" y="115"/>
                  </a:cubicBezTo>
                  <a:cubicBezTo>
                    <a:pt x="56" y="122"/>
                    <a:pt x="56" y="127"/>
                    <a:pt x="65" y="134"/>
                  </a:cubicBezTo>
                  <a:cubicBezTo>
                    <a:pt x="74" y="124"/>
                    <a:pt x="98" y="105"/>
                    <a:pt x="92" y="98"/>
                  </a:cubicBezTo>
                  <a:cubicBezTo>
                    <a:pt x="86" y="95"/>
                    <a:pt x="85" y="99"/>
                    <a:pt x="79" y="92"/>
                  </a:cubicBezTo>
                  <a:cubicBezTo>
                    <a:pt x="73" y="86"/>
                    <a:pt x="78" y="80"/>
                    <a:pt x="80" y="78"/>
                  </a:cubicBezTo>
                  <a:cubicBezTo>
                    <a:pt x="82" y="75"/>
                    <a:pt x="90" y="70"/>
                    <a:pt x="96" y="76"/>
                  </a:cubicBezTo>
                  <a:cubicBezTo>
                    <a:pt x="102" y="82"/>
                    <a:pt x="96" y="89"/>
                    <a:pt x="107" y="90"/>
                  </a:cubicBezTo>
                  <a:cubicBezTo>
                    <a:pt x="118" y="91"/>
                    <a:pt x="127" y="71"/>
                    <a:pt x="136" y="62"/>
                  </a:cubicBezTo>
                  <a:cubicBezTo>
                    <a:pt x="123" y="49"/>
                    <a:pt x="114" y="34"/>
                    <a:pt x="103" y="40"/>
                  </a:cubicBezTo>
                  <a:cubicBezTo>
                    <a:pt x="91" y="46"/>
                    <a:pt x="98" y="45"/>
                    <a:pt x="90" y="54"/>
                  </a:cubicBezTo>
                  <a:cubicBezTo>
                    <a:pt x="81" y="62"/>
                    <a:pt x="67" y="48"/>
                    <a:pt x="75" y="40"/>
                  </a:cubicBezTo>
                  <a:cubicBezTo>
                    <a:pt x="83" y="32"/>
                    <a:pt x="85" y="36"/>
                    <a:pt x="93" y="27"/>
                  </a:cubicBezTo>
                  <a:cubicBezTo>
                    <a:pt x="101" y="18"/>
                    <a:pt x="83" y="12"/>
                    <a:pt x="71" y="0"/>
                  </a:cubicBezTo>
                  <a:cubicBezTo>
                    <a:pt x="60" y="15"/>
                    <a:pt x="45" y="29"/>
                    <a:pt x="37" y="28"/>
                  </a:cubicBezTo>
                  <a:cubicBezTo>
                    <a:pt x="30" y="26"/>
                    <a:pt x="30" y="22"/>
                    <a:pt x="30" y="16"/>
                  </a:cubicBezTo>
                  <a:cubicBezTo>
                    <a:pt x="30" y="11"/>
                    <a:pt x="18" y="8"/>
                    <a:pt x="12" y="15"/>
                  </a:cubicBezTo>
                  <a:cubicBezTo>
                    <a:pt x="6" y="23"/>
                    <a:pt x="11" y="30"/>
                    <a:pt x="19" y="32"/>
                  </a:cubicBezTo>
                  <a:cubicBezTo>
                    <a:pt x="27" y="33"/>
                    <a:pt x="26" y="50"/>
                    <a:pt x="16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-987" y="2420888"/>
            <a:ext cx="12195175" cy="201622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5232504" y="3401862"/>
            <a:ext cx="3096344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449570" y="2834005"/>
            <a:ext cx="3175635" cy="54737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单击此处添加标题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936360" y="2731179"/>
            <a:ext cx="1395643" cy="1395643"/>
            <a:chOff x="1677608" y="2996952"/>
            <a:chExt cx="1395643" cy="1395643"/>
          </a:xfrm>
        </p:grpSpPr>
        <p:sp>
          <p:nvSpPr>
            <p:cNvPr id="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5" name="KSO_Shape"/>
          <p:cNvSpPr/>
          <p:nvPr/>
        </p:nvSpPr>
        <p:spPr bwMode="auto">
          <a:xfrm>
            <a:off x="4341348" y="3200894"/>
            <a:ext cx="585667" cy="444130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593531" y="3573596"/>
            <a:ext cx="1436675" cy="227965"/>
            <a:chOff x="4369395" y="3284984"/>
            <a:chExt cx="1436675" cy="227965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279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此处添加标题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6961683" y="3573016"/>
            <a:ext cx="1436675" cy="227965"/>
            <a:chOff x="4369395" y="3284984"/>
            <a:chExt cx="1436675" cy="227965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279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此处添加标题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593531" y="3861628"/>
            <a:ext cx="1436675" cy="227965"/>
            <a:chOff x="4369395" y="3284984"/>
            <a:chExt cx="1436675" cy="227965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5" y="3284984"/>
              <a:ext cx="1224135" cy="2279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此处添加标题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961683" y="3861048"/>
            <a:ext cx="1436675" cy="227965"/>
            <a:chOff x="4369395" y="3284984"/>
            <a:chExt cx="1436675" cy="227965"/>
          </a:xfrm>
        </p:grpSpPr>
        <p:sp>
          <p:nvSpPr>
            <p:cNvPr id="24" name="文本框 9"/>
            <p:cNvSpPr txBox="1"/>
            <p:nvPr/>
          </p:nvSpPr>
          <p:spPr>
            <a:xfrm>
              <a:off x="4581935" y="3284984"/>
              <a:ext cx="1224135" cy="2279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此处添加标题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29" name="图片 28" descr="246de5d3ff26528e22228fd3489e033c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3970" y="5301615"/>
            <a:ext cx="12201525" cy="1600835"/>
          </a:xfrm>
          <a:prstGeom prst="rect">
            <a:avLst/>
          </a:prstGeom>
        </p:spPr>
      </p:pic>
      <p:pic>
        <p:nvPicPr>
          <p:cNvPr id="30" name="图片 29" descr="ae57e3b9fc5d09 5d5434915cd 8b172e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70" y="-22225"/>
            <a:ext cx="3123565" cy="1435100"/>
          </a:xfrm>
          <a:prstGeom prst="rect">
            <a:avLst/>
          </a:prstGeom>
        </p:spPr>
      </p:pic>
      <p:pic>
        <p:nvPicPr>
          <p:cNvPr id="31" name="图片 30" descr="225da004e33bc420a6143430761b07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4545" y="146050"/>
            <a:ext cx="2085975" cy="2131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7" grpId="0"/>
      <p:bldP spid="5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0016" y="202431"/>
            <a:ext cx="1944216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aca5f4ca3fb0bc29e7b589b6bb7cccf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5420" y="106680"/>
            <a:ext cx="754380" cy="5873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7940" y="6758305"/>
            <a:ext cx="12233910" cy="9017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462628" y="2208543"/>
            <a:ext cx="4273932" cy="788892"/>
            <a:chOff x="2713211" y="755113"/>
            <a:chExt cx="4273932" cy="788892"/>
          </a:xfrm>
        </p:grpSpPr>
        <p:sp>
          <p:nvSpPr>
            <p:cNvPr id="10" name="平行四边形 9"/>
            <p:cNvSpPr/>
            <p:nvPr/>
          </p:nvSpPr>
          <p:spPr>
            <a:xfrm>
              <a:off x="2713211" y="925441"/>
              <a:ext cx="4260897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2867297" y="907513"/>
              <a:ext cx="4119846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梯形 11"/>
            <p:cNvSpPr/>
            <p:nvPr/>
          </p:nvSpPr>
          <p:spPr>
            <a:xfrm>
              <a:off x="2854261" y="755113"/>
              <a:ext cx="4119846" cy="134471"/>
            </a:xfrm>
            <a:prstGeom prst="trapezoid">
              <a:avLst>
                <a:gd name="adj" fmla="val 967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Box 498"/>
          <p:cNvSpPr txBox="1"/>
          <p:nvPr/>
        </p:nvSpPr>
        <p:spPr>
          <a:xfrm>
            <a:off x="4238842" y="1795183"/>
            <a:ext cx="1554480" cy="3848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UKIJ Qolyazma" pitchFamily="18" charset="0"/>
            </a:endParaRPr>
          </a:p>
        </p:txBody>
      </p:sp>
      <p:sp>
        <p:nvSpPr>
          <p:cNvPr id="14" name="TextBox 499"/>
          <p:cNvSpPr txBox="1"/>
          <p:nvPr/>
        </p:nvSpPr>
        <p:spPr>
          <a:xfrm>
            <a:off x="9253559" y="1755785"/>
            <a:ext cx="1554480" cy="3848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15" name="TextBox 500"/>
          <p:cNvSpPr txBox="1"/>
          <p:nvPr/>
        </p:nvSpPr>
        <p:spPr>
          <a:xfrm>
            <a:off x="4238842" y="4044135"/>
            <a:ext cx="1554480" cy="3848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16" name="TextBox 501"/>
          <p:cNvSpPr txBox="1"/>
          <p:nvPr/>
        </p:nvSpPr>
        <p:spPr>
          <a:xfrm>
            <a:off x="9253559" y="3988033"/>
            <a:ext cx="1554480" cy="3848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</a:p>
        </p:txBody>
      </p:sp>
      <p:sp>
        <p:nvSpPr>
          <p:cNvPr id="17" name="TextBox 503"/>
          <p:cNvSpPr txBox="1"/>
          <p:nvPr/>
        </p:nvSpPr>
        <p:spPr>
          <a:xfrm>
            <a:off x="1485267" y="2552225"/>
            <a:ext cx="429616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TextBox 504"/>
          <p:cNvSpPr txBox="1"/>
          <p:nvPr/>
        </p:nvSpPr>
        <p:spPr>
          <a:xfrm>
            <a:off x="6552814" y="2552225"/>
            <a:ext cx="429616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文字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xtBox 505"/>
          <p:cNvSpPr txBox="1"/>
          <p:nvPr/>
        </p:nvSpPr>
        <p:spPr>
          <a:xfrm>
            <a:off x="1485267" y="4820053"/>
            <a:ext cx="429616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文字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Box 506"/>
          <p:cNvSpPr txBox="1"/>
          <p:nvPr/>
        </p:nvSpPr>
        <p:spPr>
          <a:xfrm>
            <a:off x="6552814" y="4820053"/>
            <a:ext cx="429616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文字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31180" y="2205347"/>
            <a:ext cx="4273932" cy="788892"/>
            <a:chOff x="2713211" y="755113"/>
            <a:chExt cx="4273932" cy="788892"/>
          </a:xfrm>
        </p:grpSpPr>
        <p:sp>
          <p:nvSpPr>
            <p:cNvPr id="22" name="平行四边形 21"/>
            <p:cNvSpPr/>
            <p:nvPr/>
          </p:nvSpPr>
          <p:spPr>
            <a:xfrm>
              <a:off x="2713211" y="925441"/>
              <a:ext cx="4260897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2867297" y="907513"/>
              <a:ext cx="4119846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梯形 24"/>
            <p:cNvSpPr/>
            <p:nvPr/>
          </p:nvSpPr>
          <p:spPr>
            <a:xfrm>
              <a:off x="2854261" y="755113"/>
              <a:ext cx="4119846" cy="134471"/>
            </a:xfrm>
            <a:prstGeom prst="trapezoid">
              <a:avLst>
                <a:gd name="adj" fmla="val 967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456640" y="4456472"/>
            <a:ext cx="4273932" cy="788892"/>
            <a:chOff x="2713211" y="755113"/>
            <a:chExt cx="4273932" cy="788892"/>
          </a:xfrm>
        </p:grpSpPr>
        <p:sp>
          <p:nvSpPr>
            <p:cNvPr id="27" name="平行四边形 26"/>
            <p:cNvSpPr/>
            <p:nvPr/>
          </p:nvSpPr>
          <p:spPr>
            <a:xfrm>
              <a:off x="2713211" y="925441"/>
              <a:ext cx="4260897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867297" y="907513"/>
              <a:ext cx="4119846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9" name="梯形 28"/>
            <p:cNvSpPr/>
            <p:nvPr/>
          </p:nvSpPr>
          <p:spPr>
            <a:xfrm>
              <a:off x="2854261" y="755113"/>
              <a:ext cx="4119846" cy="134471"/>
            </a:xfrm>
            <a:prstGeom prst="trapezoid">
              <a:avLst>
                <a:gd name="adj" fmla="val 967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462628" y="4456472"/>
            <a:ext cx="4273932" cy="788892"/>
            <a:chOff x="2713211" y="755113"/>
            <a:chExt cx="4273932" cy="788892"/>
          </a:xfrm>
        </p:grpSpPr>
        <p:sp>
          <p:nvSpPr>
            <p:cNvPr id="35" name="平行四边形 34"/>
            <p:cNvSpPr/>
            <p:nvPr/>
          </p:nvSpPr>
          <p:spPr>
            <a:xfrm>
              <a:off x="2713211" y="925441"/>
              <a:ext cx="4260897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867297" y="907513"/>
              <a:ext cx="4119846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7" name="梯形 36"/>
            <p:cNvSpPr/>
            <p:nvPr/>
          </p:nvSpPr>
          <p:spPr>
            <a:xfrm>
              <a:off x="2854261" y="755113"/>
              <a:ext cx="4119846" cy="134471"/>
            </a:xfrm>
            <a:prstGeom prst="trapezoid">
              <a:avLst>
                <a:gd name="adj" fmla="val 967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8" name="Freeform 133"/>
          <p:cNvSpPr/>
          <p:nvPr/>
        </p:nvSpPr>
        <p:spPr bwMode="auto">
          <a:xfrm>
            <a:off x="1695693" y="3758199"/>
            <a:ext cx="819366" cy="755557"/>
          </a:xfrm>
          <a:custGeom>
            <a:avLst/>
            <a:gdLst>
              <a:gd name="T0" fmla="*/ 442 w 525"/>
              <a:gd name="T1" fmla="*/ 185 h 473"/>
              <a:gd name="T2" fmla="*/ 442 w 525"/>
              <a:gd name="T3" fmla="*/ 40 h 473"/>
              <a:gd name="T4" fmla="*/ 343 w 525"/>
              <a:gd name="T5" fmla="*/ 40 h 473"/>
              <a:gd name="T6" fmla="*/ 343 w 525"/>
              <a:gd name="T7" fmla="*/ 83 h 473"/>
              <a:gd name="T8" fmla="*/ 262 w 525"/>
              <a:gd name="T9" fmla="*/ 0 h 473"/>
              <a:gd name="T10" fmla="*/ 0 w 525"/>
              <a:gd name="T11" fmla="*/ 267 h 473"/>
              <a:gd name="T12" fmla="*/ 59 w 525"/>
              <a:gd name="T13" fmla="*/ 267 h 473"/>
              <a:gd name="T14" fmla="*/ 59 w 525"/>
              <a:gd name="T15" fmla="*/ 473 h 473"/>
              <a:gd name="T16" fmla="*/ 165 w 525"/>
              <a:gd name="T17" fmla="*/ 473 h 473"/>
              <a:gd name="T18" fmla="*/ 165 w 525"/>
              <a:gd name="T19" fmla="*/ 326 h 473"/>
              <a:gd name="T20" fmla="*/ 359 w 525"/>
              <a:gd name="T21" fmla="*/ 326 h 473"/>
              <a:gd name="T22" fmla="*/ 359 w 525"/>
              <a:gd name="T23" fmla="*/ 473 h 473"/>
              <a:gd name="T24" fmla="*/ 466 w 525"/>
              <a:gd name="T25" fmla="*/ 473 h 473"/>
              <a:gd name="T26" fmla="*/ 466 w 525"/>
              <a:gd name="T27" fmla="*/ 267 h 473"/>
              <a:gd name="T28" fmla="*/ 525 w 525"/>
              <a:gd name="T29" fmla="*/ 267 h 473"/>
              <a:gd name="T30" fmla="*/ 442 w 525"/>
              <a:gd name="T31" fmla="*/ 18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5" h="473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1685588" y="1453292"/>
            <a:ext cx="953728" cy="837736"/>
            <a:chOff x="7545388" y="1652587"/>
            <a:chExt cx="822325" cy="722313"/>
          </a:xfr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40" name="Freeform 58"/>
            <p:cNvSpPr/>
            <p:nvPr/>
          </p:nvSpPr>
          <p:spPr bwMode="auto">
            <a:xfrm>
              <a:off x="7773988" y="2282825"/>
              <a:ext cx="365125" cy="92075"/>
            </a:xfrm>
            <a:custGeom>
              <a:avLst/>
              <a:gdLst>
                <a:gd name="T0" fmla="*/ 106 w 120"/>
                <a:gd name="T1" fmla="*/ 11 h 30"/>
                <a:gd name="T2" fmla="*/ 97 w 120"/>
                <a:gd name="T3" fmla="*/ 11 h 30"/>
                <a:gd name="T4" fmla="*/ 97 w 120"/>
                <a:gd name="T5" fmla="*/ 0 h 30"/>
                <a:gd name="T6" fmla="*/ 23 w 120"/>
                <a:gd name="T7" fmla="*/ 0 h 30"/>
                <a:gd name="T8" fmla="*/ 23 w 120"/>
                <a:gd name="T9" fmla="*/ 11 h 30"/>
                <a:gd name="T10" fmla="*/ 14 w 120"/>
                <a:gd name="T11" fmla="*/ 11 h 30"/>
                <a:gd name="T12" fmla="*/ 0 w 120"/>
                <a:gd name="T13" fmla="*/ 30 h 30"/>
                <a:gd name="T14" fmla="*/ 120 w 120"/>
                <a:gd name="T15" fmla="*/ 30 h 30"/>
                <a:gd name="T16" fmla="*/ 106 w 120"/>
                <a:gd name="T17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30">
                  <a:moveTo>
                    <a:pt x="106" y="11"/>
                  </a:moveTo>
                  <a:cubicBezTo>
                    <a:pt x="97" y="11"/>
                    <a:pt x="97" y="11"/>
                    <a:pt x="97" y="11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6" y="11"/>
                    <a:pt x="0" y="20"/>
                    <a:pt x="0" y="30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0" y="20"/>
                    <a:pt x="114" y="11"/>
                    <a:pt x="10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59"/>
            <p:cNvSpPr>
              <a:spLocks noEditPoints="1"/>
            </p:cNvSpPr>
            <p:nvPr/>
          </p:nvSpPr>
          <p:spPr bwMode="auto">
            <a:xfrm>
              <a:off x="7545388" y="1652587"/>
              <a:ext cx="822325" cy="612775"/>
            </a:xfrm>
            <a:custGeom>
              <a:avLst/>
              <a:gdLst>
                <a:gd name="T0" fmla="*/ 251 w 270"/>
                <a:gd name="T1" fmla="*/ 0 h 201"/>
                <a:gd name="T2" fmla="*/ 19 w 270"/>
                <a:gd name="T3" fmla="*/ 0 h 201"/>
                <a:gd name="T4" fmla="*/ 0 w 270"/>
                <a:gd name="T5" fmla="*/ 19 h 201"/>
                <a:gd name="T6" fmla="*/ 0 w 270"/>
                <a:gd name="T7" fmla="*/ 183 h 201"/>
                <a:gd name="T8" fmla="*/ 19 w 270"/>
                <a:gd name="T9" fmla="*/ 201 h 201"/>
                <a:gd name="T10" fmla="*/ 251 w 270"/>
                <a:gd name="T11" fmla="*/ 201 h 201"/>
                <a:gd name="T12" fmla="*/ 270 w 270"/>
                <a:gd name="T13" fmla="*/ 183 h 201"/>
                <a:gd name="T14" fmla="*/ 270 w 270"/>
                <a:gd name="T15" fmla="*/ 19 h 201"/>
                <a:gd name="T16" fmla="*/ 251 w 270"/>
                <a:gd name="T17" fmla="*/ 0 h 201"/>
                <a:gd name="T18" fmla="*/ 135 w 270"/>
                <a:gd name="T19" fmla="*/ 183 h 201"/>
                <a:gd name="T20" fmla="*/ 128 w 270"/>
                <a:gd name="T21" fmla="*/ 176 h 201"/>
                <a:gd name="T22" fmla="*/ 135 w 270"/>
                <a:gd name="T23" fmla="*/ 169 h 201"/>
                <a:gd name="T24" fmla="*/ 142 w 270"/>
                <a:gd name="T25" fmla="*/ 176 h 201"/>
                <a:gd name="T26" fmla="*/ 135 w 270"/>
                <a:gd name="T27" fmla="*/ 183 h 201"/>
                <a:gd name="T28" fmla="*/ 254 w 270"/>
                <a:gd name="T29" fmla="*/ 146 h 201"/>
                <a:gd name="T30" fmla="*/ 252 w 270"/>
                <a:gd name="T31" fmla="*/ 148 h 201"/>
                <a:gd name="T32" fmla="*/ 18 w 270"/>
                <a:gd name="T33" fmla="*/ 148 h 201"/>
                <a:gd name="T34" fmla="*/ 16 w 270"/>
                <a:gd name="T35" fmla="*/ 146 h 201"/>
                <a:gd name="T36" fmla="*/ 16 w 270"/>
                <a:gd name="T37" fmla="*/ 20 h 201"/>
                <a:gd name="T38" fmla="*/ 18 w 270"/>
                <a:gd name="T39" fmla="*/ 18 h 201"/>
                <a:gd name="T40" fmla="*/ 252 w 270"/>
                <a:gd name="T41" fmla="*/ 18 h 201"/>
                <a:gd name="T42" fmla="*/ 254 w 270"/>
                <a:gd name="T43" fmla="*/ 20 h 201"/>
                <a:gd name="T44" fmla="*/ 254 w 270"/>
                <a:gd name="T45" fmla="*/ 14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0" h="201">
                  <a:moveTo>
                    <a:pt x="251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93"/>
                    <a:pt x="9" y="201"/>
                    <a:pt x="19" y="201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61" y="201"/>
                    <a:pt x="270" y="193"/>
                    <a:pt x="270" y="183"/>
                  </a:cubicBezTo>
                  <a:cubicBezTo>
                    <a:pt x="270" y="19"/>
                    <a:pt x="270" y="19"/>
                    <a:pt x="270" y="19"/>
                  </a:cubicBezTo>
                  <a:cubicBezTo>
                    <a:pt x="270" y="9"/>
                    <a:pt x="261" y="0"/>
                    <a:pt x="251" y="0"/>
                  </a:cubicBezTo>
                  <a:close/>
                  <a:moveTo>
                    <a:pt x="135" y="183"/>
                  </a:moveTo>
                  <a:cubicBezTo>
                    <a:pt x="131" y="183"/>
                    <a:pt x="128" y="180"/>
                    <a:pt x="128" y="176"/>
                  </a:cubicBezTo>
                  <a:cubicBezTo>
                    <a:pt x="128" y="172"/>
                    <a:pt x="131" y="169"/>
                    <a:pt x="135" y="169"/>
                  </a:cubicBezTo>
                  <a:cubicBezTo>
                    <a:pt x="139" y="169"/>
                    <a:pt x="142" y="172"/>
                    <a:pt x="142" y="176"/>
                  </a:cubicBezTo>
                  <a:cubicBezTo>
                    <a:pt x="142" y="180"/>
                    <a:pt x="139" y="183"/>
                    <a:pt x="135" y="183"/>
                  </a:cubicBezTo>
                  <a:close/>
                  <a:moveTo>
                    <a:pt x="254" y="146"/>
                  </a:moveTo>
                  <a:cubicBezTo>
                    <a:pt x="254" y="147"/>
                    <a:pt x="253" y="148"/>
                    <a:pt x="252" y="148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7" y="148"/>
                    <a:pt x="16" y="147"/>
                    <a:pt x="16" y="14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7" y="18"/>
                    <a:pt x="18" y="18"/>
                  </a:cubicBezTo>
                  <a:cubicBezTo>
                    <a:pt x="252" y="18"/>
                    <a:pt x="252" y="18"/>
                    <a:pt x="252" y="18"/>
                  </a:cubicBezTo>
                  <a:cubicBezTo>
                    <a:pt x="253" y="18"/>
                    <a:pt x="254" y="19"/>
                    <a:pt x="254" y="20"/>
                  </a:cubicBezTo>
                  <a:lnTo>
                    <a:pt x="254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60"/>
            <p:cNvSpPr/>
            <p:nvPr/>
          </p:nvSpPr>
          <p:spPr bwMode="auto">
            <a:xfrm>
              <a:off x="7834313" y="1828800"/>
              <a:ext cx="244475" cy="115888"/>
            </a:xfrm>
            <a:custGeom>
              <a:avLst/>
              <a:gdLst>
                <a:gd name="T0" fmla="*/ 4 w 80"/>
                <a:gd name="T1" fmla="*/ 20 h 38"/>
                <a:gd name="T2" fmla="*/ 4 w 80"/>
                <a:gd name="T3" fmla="*/ 34 h 38"/>
                <a:gd name="T4" fmla="*/ 11 w 80"/>
                <a:gd name="T5" fmla="*/ 37 h 38"/>
                <a:gd name="T6" fmla="*/ 18 w 80"/>
                <a:gd name="T7" fmla="*/ 34 h 38"/>
                <a:gd name="T8" fmla="*/ 62 w 80"/>
                <a:gd name="T9" fmla="*/ 34 h 38"/>
                <a:gd name="T10" fmla="*/ 76 w 80"/>
                <a:gd name="T11" fmla="*/ 34 h 38"/>
                <a:gd name="T12" fmla="*/ 76 w 80"/>
                <a:gd name="T13" fmla="*/ 20 h 38"/>
                <a:gd name="T14" fmla="*/ 4 w 80"/>
                <a:gd name="T15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38">
                  <a:moveTo>
                    <a:pt x="4" y="20"/>
                  </a:moveTo>
                  <a:cubicBezTo>
                    <a:pt x="0" y="24"/>
                    <a:pt x="0" y="30"/>
                    <a:pt x="4" y="34"/>
                  </a:cubicBezTo>
                  <a:cubicBezTo>
                    <a:pt x="6" y="36"/>
                    <a:pt x="8" y="37"/>
                    <a:pt x="11" y="37"/>
                  </a:cubicBezTo>
                  <a:cubicBezTo>
                    <a:pt x="13" y="37"/>
                    <a:pt x="16" y="36"/>
                    <a:pt x="18" y="34"/>
                  </a:cubicBezTo>
                  <a:cubicBezTo>
                    <a:pt x="30" y="22"/>
                    <a:pt x="50" y="22"/>
                    <a:pt x="62" y="34"/>
                  </a:cubicBezTo>
                  <a:cubicBezTo>
                    <a:pt x="66" y="38"/>
                    <a:pt x="72" y="38"/>
                    <a:pt x="76" y="34"/>
                  </a:cubicBezTo>
                  <a:cubicBezTo>
                    <a:pt x="80" y="30"/>
                    <a:pt x="80" y="24"/>
                    <a:pt x="76" y="20"/>
                  </a:cubicBezTo>
                  <a:cubicBezTo>
                    <a:pt x="56" y="0"/>
                    <a:pt x="24" y="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61"/>
            <p:cNvSpPr/>
            <p:nvPr/>
          </p:nvSpPr>
          <p:spPr bwMode="auto">
            <a:xfrm>
              <a:off x="7761288" y="1744662"/>
              <a:ext cx="390525" cy="127000"/>
            </a:xfrm>
            <a:custGeom>
              <a:avLst/>
              <a:gdLst>
                <a:gd name="T0" fmla="*/ 64 w 128"/>
                <a:gd name="T1" fmla="*/ 0 h 42"/>
                <a:gd name="T2" fmla="*/ 4 w 128"/>
                <a:gd name="T3" fmla="*/ 24 h 42"/>
                <a:gd name="T4" fmla="*/ 4 w 128"/>
                <a:gd name="T5" fmla="*/ 39 h 42"/>
                <a:gd name="T6" fmla="*/ 18 w 128"/>
                <a:gd name="T7" fmla="*/ 39 h 42"/>
                <a:gd name="T8" fmla="*/ 64 w 128"/>
                <a:gd name="T9" fmla="*/ 20 h 42"/>
                <a:gd name="T10" fmla="*/ 110 w 128"/>
                <a:gd name="T11" fmla="*/ 39 h 42"/>
                <a:gd name="T12" fmla="*/ 117 w 128"/>
                <a:gd name="T13" fmla="*/ 41 h 42"/>
                <a:gd name="T14" fmla="*/ 124 w 128"/>
                <a:gd name="T15" fmla="*/ 39 h 42"/>
                <a:gd name="T16" fmla="*/ 124 w 128"/>
                <a:gd name="T17" fmla="*/ 24 h 42"/>
                <a:gd name="T18" fmla="*/ 64 w 1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42">
                  <a:moveTo>
                    <a:pt x="64" y="0"/>
                  </a:moveTo>
                  <a:cubicBezTo>
                    <a:pt x="41" y="0"/>
                    <a:pt x="20" y="8"/>
                    <a:pt x="4" y="24"/>
                  </a:cubicBezTo>
                  <a:cubicBezTo>
                    <a:pt x="0" y="28"/>
                    <a:pt x="0" y="35"/>
                    <a:pt x="4" y="39"/>
                  </a:cubicBezTo>
                  <a:cubicBezTo>
                    <a:pt x="8" y="42"/>
                    <a:pt x="14" y="42"/>
                    <a:pt x="18" y="39"/>
                  </a:cubicBezTo>
                  <a:cubicBezTo>
                    <a:pt x="30" y="26"/>
                    <a:pt x="47" y="20"/>
                    <a:pt x="64" y="20"/>
                  </a:cubicBezTo>
                  <a:cubicBezTo>
                    <a:pt x="81" y="20"/>
                    <a:pt x="97" y="26"/>
                    <a:pt x="110" y="39"/>
                  </a:cubicBezTo>
                  <a:cubicBezTo>
                    <a:pt x="112" y="41"/>
                    <a:pt x="114" y="41"/>
                    <a:pt x="117" y="41"/>
                  </a:cubicBezTo>
                  <a:cubicBezTo>
                    <a:pt x="119" y="41"/>
                    <a:pt x="122" y="41"/>
                    <a:pt x="124" y="39"/>
                  </a:cubicBezTo>
                  <a:cubicBezTo>
                    <a:pt x="128" y="35"/>
                    <a:pt x="128" y="28"/>
                    <a:pt x="124" y="24"/>
                  </a:cubicBezTo>
                  <a:cubicBezTo>
                    <a:pt x="108" y="8"/>
                    <a:pt x="87" y="0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62"/>
            <p:cNvSpPr/>
            <p:nvPr/>
          </p:nvSpPr>
          <p:spPr bwMode="auto">
            <a:xfrm>
              <a:off x="7907338" y="1954212"/>
              <a:ext cx="104775" cy="100013"/>
            </a:xfrm>
            <a:custGeom>
              <a:avLst/>
              <a:gdLst>
                <a:gd name="T0" fmla="*/ 6 w 34"/>
                <a:gd name="T1" fmla="*/ 6 h 33"/>
                <a:gd name="T2" fmla="*/ 6 w 34"/>
                <a:gd name="T3" fmla="*/ 27 h 33"/>
                <a:gd name="T4" fmla="*/ 28 w 34"/>
                <a:gd name="T5" fmla="*/ 27 h 33"/>
                <a:gd name="T6" fmla="*/ 28 w 34"/>
                <a:gd name="T7" fmla="*/ 6 h 33"/>
                <a:gd name="T8" fmla="*/ 6 w 34"/>
                <a:gd name="T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6" y="6"/>
                  </a:moveTo>
                  <a:cubicBezTo>
                    <a:pt x="0" y="12"/>
                    <a:pt x="0" y="21"/>
                    <a:pt x="6" y="27"/>
                  </a:cubicBezTo>
                  <a:cubicBezTo>
                    <a:pt x="12" y="33"/>
                    <a:pt x="22" y="33"/>
                    <a:pt x="28" y="27"/>
                  </a:cubicBezTo>
                  <a:cubicBezTo>
                    <a:pt x="34" y="21"/>
                    <a:pt x="34" y="12"/>
                    <a:pt x="28" y="6"/>
                  </a:cubicBezTo>
                  <a:cubicBezTo>
                    <a:pt x="22" y="0"/>
                    <a:pt x="12" y="0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5" name="Freeform 144"/>
          <p:cNvSpPr/>
          <p:nvPr/>
        </p:nvSpPr>
        <p:spPr bwMode="auto">
          <a:xfrm>
            <a:off x="6729510" y="1412776"/>
            <a:ext cx="805406" cy="814138"/>
          </a:xfrm>
          <a:custGeom>
            <a:avLst/>
            <a:gdLst>
              <a:gd name="T0" fmla="*/ 126 w 134"/>
              <a:gd name="T1" fmla="*/ 100 h 145"/>
              <a:gd name="T2" fmla="*/ 83 w 134"/>
              <a:gd name="T3" fmla="*/ 88 h 145"/>
              <a:gd name="T4" fmla="*/ 85 w 134"/>
              <a:gd name="T5" fmla="*/ 77 h 145"/>
              <a:gd name="T6" fmla="*/ 91 w 134"/>
              <a:gd name="T7" fmla="*/ 69 h 145"/>
              <a:gd name="T8" fmla="*/ 92 w 134"/>
              <a:gd name="T9" fmla="*/ 60 h 145"/>
              <a:gd name="T10" fmla="*/ 94 w 134"/>
              <a:gd name="T11" fmla="*/ 60 h 145"/>
              <a:gd name="T12" fmla="*/ 97 w 134"/>
              <a:gd name="T13" fmla="*/ 58 h 145"/>
              <a:gd name="T14" fmla="*/ 98 w 134"/>
              <a:gd name="T15" fmla="*/ 43 h 145"/>
              <a:gd name="T16" fmla="*/ 96 w 134"/>
              <a:gd name="T17" fmla="*/ 40 h 145"/>
              <a:gd name="T18" fmla="*/ 94 w 134"/>
              <a:gd name="T19" fmla="*/ 40 h 145"/>
              <a:gd name="T20" fmla="*/ 95 w 134"/>
              <a:gd name="T21" fmla="*/ 32 h 145"/>
              <a:gd name="T22" fmla="*/ 90 w 134"/>
              <a:gd name="T23" fmla="*/ 10 h 145"/>
              <a:gd name="T24" fmla="*/ 44 w 134"/>
              <a:gd name="T25" fmla="*/ 10 h 145"/>
              <a:gd name="T26" fmla="*/ 39 w 134"/>
              <a:gd name="T27" fmla="*/ 32 h 145"/>
              <a:gd name="T28" fmla="*/ 40 w 134"/>
              <a:gd name="T29" fmla="*/ 40 h 145"/>
              <a:gd name="T30" fmla="*/ 38 w 134"/>
              <a:gd name="T31" fmla="*/ 40 h 145"/>
              <a:gd name="T32" fmla="*/ 35 w 134"/>
              <a:gd name="T33" fmla="*/ 43 h 145"/>
              <a:gd name="T34" fmla="*/ 37 w 134"/>
              <a:gd name="T35" fmla="*/ 58 h 145"/>
              <a:gd name="T36" fmla="*/ 40 w 134"/>
              <a:gd name="T37" fmla="*/ 60 h 145"/>
              <a:gd name="T38" fmla="*/ 42 w 134"/>
              <a:gd name="T39" fmla="*/ 60 h 145"/>
              <a:gd name="T40" fmla="*/ 43 w 134"/>
              <a:gd name="T41" fmla="*/ 69 h 145"/>
              <a:gd name="T42" fmla="*/ 49 w 134"/>
              <a:gd name="T43" fmla="*/ 77 h 145"/>
              <a:gd name="T44" fmla="*/ 50 w 134"/>
              <a:gd name="T45" fmla="*/ 88 h 145"/>
              <a:gd name="T46" fmla="*/ 8 w 134"/>
              <a:gd name="T47" fmla="*/ 100 h 145"/>
              <a:gd name="T48" fmla="*/ 1 w 134"/>
              <a:gd name="T49" fmla="*/ 113 h 145"/>
              <a:gd name="T50" fmla="*/ 2 w 134"/>
              <a:gd name="T51" fmla="*/ 129 h 145"/>
              <a:gd name="T52" fmla="*/ 11 w 134"/>
              <a:gd name="T53" fmla="*/ 139 h 145"/>
              <a:gd name="T54" fmla="*/ 123 w 134"/>
              <a:gd name="T55" fmla="*/ 139 h 145"/>
              <a:gd name="T56" fmla="*/ 132 w 134"/>
              <a:gd name="T57" fmla="*/ 129 h 145"/>
              <a:gd name="T58" fmla="*/ 133 w 134"/>
              <a:gd name="T59" fmla="*/ 113 h 145"/>
              <a:gd name="T60" fmla="*/ 126 w 134"/>
              <a:gd name="T61" fmla="*/ 10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4" h="145">
                <a:moveTo>
                  <a:pt x="126" y="100"/>
                </a:moveTo>
                <a:cubicBezTo>
                  <a:pt x="113" y="93"/>
                  <a:pt x="98" y="89"/>
                  <a:pt x="83" y="88"/>
                </a:cubicBezTo>
                <a:cubicBezTo>
                  <a:pt x="84" y="84"/>
                  <a:pt x="84" y="81"/>
                  <a:pt x="85" y="77"/>
                </a:cubicBezTo>
                <a:cubicBezTo>
                  <a:pt x="88" y="75"/>
                  <a:pt x="91" y="72"/>
                  <a:pt x="91" y="69"/>
                </a:cubicBezTo>
                <a:cubicBezTo>
                  <a:pt x="91" y="66"/>
                  <a:pt x="92" y="63"/>
                  <a:pt x="92" y="60"/>
                </a:cubicBezTo>
                <a:cubicBezTo>
                  <a:pt x="92" y="60"/>
                  <a:pt x="93" y="60"/>
                  <a:pt x="94" y="60"/>
                </a:cubicBezTo>
                <a:cubicBezTo>
                  <a:pt x="95" y="61"/>
                  <a:pt x="97" y="59"/>
                  <a:pt x="97" y="58"/>
                </a:cubicBezTo>
                <a:cubicBezTo>
                  <a:pt x="98" y="43"/>
                  <a:pt x="98" y="43"/>
                  <a:pt x="98" y="43"/>
                </a:cubicBezTo>
                <a:cubicBezTo>
                  <a:pt x="98" y="41"/>
                  <a:pt x="97" y="40"/>
                  <a:pt x="96" y="40"/>
                </a:cubicBezTo>
                <a:cubicBezTo>
                  <a:pt x="95" y="40"/>
                  <a:pt x="95" y="40"/>
                  <a:pt x="94" y="40"/>
                </a:cubicBezTo>
                <a:cubicBezTo>
                  <a:pt x="94" y="37"/>
                  <a:pt x="95" y="34"/>
                  <a:pt x="95" y="32"/>
                </a:cubicBezTo>
                <a:cubicBezTo>
                  <a:pt x="95" y="28"/>
                  <a:pt x="97" y="17"/>
                  <a:pt x="90" y="10"/>
                </a:cubicBezTo>
                <a:cubicBezTo>
                  <a:pt x="79" y="0"/>
                  <a:pt x="55" y="0"/>
                  <a:pt x="44" y="10"/>
                </a:cubicBezTo>
                <a:cubicBezTo>
                  <a:pt x="36" y="17"/>
                  <a:pt x="38" y="28"/>
                  <a:pt x="39" y="32"/>
                </a:cubicBezTo>
                <a:cubicBezTo>
                  <a:pt x="39" y="34"/>
                  <a:pt x="39" y="37"/>
                  <a:pt x="40" y="40"/>
                </a:cubicBezTo>
                <a:cubicBezTo>
                  <a:pt x="39" y="40"/>
                  <a:pt x="39" y="40"/>
                  <a:pt x="38" y="40"/>
                </a:cubicBezTo>
                <a:cubicBezTo>
                  <a:pt x="36" y="40"/>
                  <a:pt x="35" y="41"/>
                  <a:pt x="35" y="43"/>
                </a:cubicBezTo>
                <a:cubicBezTo>
                  <a:pt x="37" y="58"/>
                  <a:pt x="37" y="58"/>
                  <a:pt x="37" y="58"/>
                </a:cubicBezTo>
                <a:cubicBezTo>
                  <a:pt x="37" y="59"/>
                  <a:pt x="39" y="61"/>
                  <a:pt x="40" y="60"/>
                </a:cubicBezTo>
                <a:cubicBezTo>
                  <a:pt x="41" y="60"/>
                  <a:pt x="41" y="60"/>
                  <a:pt x="42" y="60"/>
                </a:cubicBezTo>
                <a:cubicBezTo>
                  <a:pt x="42" y="63"/>
                  <a:pt x="43" y="66"/>
                  <a:pt x="43" y="69"/>
                </a:cubicBezTo>
                <a:cubicBezTo>
                  <a:pt x="43" y="72"/>
                  <a:pt x="46" y="75"/>
                  <a:pt x="49" y="77"/>
                </a:cubicBezTo>
                <a:cubicBezTo>
                  <a:pt x="49" y="81"/>
                  <a:pt x="50" y="84"/>
                  <a:pt x="50" y="88"/>
                </a:cubicBezTo>
                <a:cubicBezTo>
                  <a:pt x="36" y="89"/>
                  <a:pt x="21" y="93"/>
                  <a:pt x="8" y="100"/>
                </a:cubicBezTo>
                <a:cubicBezTo>
                  <a:pt x="3" y="102"/>
                  <a:pt x="0" y="108"/>
                  <a:pt x="1" y="113"/>
                </a:cubicBezTo>
                <a:cubicBezTo>
                  <a:pt x="1" y="118"/>
                  <a:pt x="2" y="123"/>
                  <a:pt x="2" y="129"/>
                </a:cubicBezTo>
                <a:cubicBezTo>
                  <a:pt x="3" y="133"/>
                  <a:pt x="7" y="138"/>
                  <a:pt x="11" y="139"/>
                </a:cubicBezTo>
                <a:cubicBezTo>
                  <a:pt x="48" y="145"/>
                  <a:pt x="86" y="145"/>
                  <a:pt x="123" y="139"/>
                </a:cubicBezTo>
                <a:cubicBezTo>
                  <a:pt x="127" y="138"/>
                  <a:pt x="131" y="133"/>
                  <a:pt x="132" y="129"/>
                </a:cubicBezTo>
                <a:cubicBezTo>
                  <a:pt x="132" y="123"/>
                  <a:pt x="133" y="118"/>
                  <a:pt x="133" y="113"/>
                </a:cubicBezTo>
                <a:cubicBezTo>
                  <a:pt x="134" y="108"/>
                  <a:pt x="131" y="102"/>
                  <a:pt x="126" y="10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6715854" y="3573016"/>
            <a:ext cx="892914" cy="896585"/>
            <a:chOff x="10382126" y="407580"/>
            <a:chExt cx="362393" cy="363883"/>
          </a:xfr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47" name="Freeform 112"/>
            <p:cNvSpPr/>
            <p:nvPr/>
          </p:nvSpPr>
          <p:spPr bwMode="auto">
            <a:xfrm>
              <a:off x="10517837" y="511973"/>
              <a:ext cx="73075" cy="105884"/>
            </a:xfrm>
            <a:custGeom>
              <a:avLst/>
              <a:gdLst>
                <a:gd name="T0" fmla="*/ 21 w 34"/>
                <a:gd name="T1" fmla="*/ 22 h 49"/>
                <a:gd name="T2" fmla="*/ 16 w 34"/>
                <a:gd name="T3" fmla="*/ 26 h 49"/>
                <a:gd name="T4" fmla="*/ 11 w 34"/>
                <a:gd name="T5" fmla="*/ 30 h 49"/>
                <a:gd name="T6" fmla="*/ 3 w 34"/>
                <a:gd name="T7" fmla="*/ 38 h 49"/>
                <a:gd name="T8" fmla="*/ 1 w 34"/>
                <a:gd name="T9" fmla="*/ 41 h 49"/>
                <a:gd name="T10" fmla="*/ 0 w 34"/>
                <a:gd name="T11" fmla="*/ 44 h 49"/>
                <a:gd name="T12" fmla="*/ 2 w 34"/>
                <a:gd name="T13" fmla="*/ 47 h 49"/>
                <a:gd name="T14" fmla="*/ 6 w 34"/>
                <a:gd name="T15" fmla="*/ 49 h 49"/>
                <a:gd name="T16" fmla="*/ 30 w 34"/>
                <a:gd name="T17" fmla="*/ 49 h 49"/>
                <a:gd name="T18" fmla="*/ 33 w 34"/>
                <a:gd name="T19" fmla="*/ 48 h 49"/>
                <a:gd name="T20" fmla="*/ 34 w 34"/>
                <a:gd name="T21" fmla="*/ 45 h 49"/>
                <a:gd name="T22" fmla="*/ 33 w 34"/>
                <a:gd name="T23" fmla="*/ 42 h 49"/>
                <a:gd name="T24" fmla="*/ 29 w 34"/>
                <a:gd name="T25" fmla="*/ 41 h 49"/>
                <a:gd name="T26" fmla="*/ 12 w 34"/>
                <a:gd name="T27" fmla="*/ 41 h 49"/>
                <a:gd name="T28" fmla="*/ 13 w 34"/>
                <a:gd name="T29" fmla="*/ 39 h 49"/>
                <a:gd name="T30" fmla="*/ 20 w 34"/>
                <a:gd name="T31" fmla="*/ 32 h 49"/>
                <a:gd name="T32" fmla="*/ 27 w 34"/>
                <a:gd name="T33" fmla="*/ 26 h 49"/>
                <a:gd name="T34" fmla="*/ 32 w 34"/>
                <a:gd name="T35" fmla="*/ 21 h 49"/>
                <a:gd name="T36" fmla="*/ 34 w 34"/>
                <a:gd name="T37" fmla="*/ 14 h 49"/>
                <a:gd name="T38" fmla="*/ 33 w 34"/>
                <a:gd name="T39" fmla="*/ 8 h 49"/>
                <a:gd name="T40" fmla="*/ 30 w 34"/>
                <a:gd name="T41" fmla="*/ 4 h 49"/>
                <a:gd name="T42" fmla="*/ 26 w 34"/>
                <a:gd name="T43" fmla="*/ 1 h 49"/>
                <a:gd name="T44" fmla="*/ 17 w 34"/>
                <a:gd name="T45" fmla="*/ 0 h 49"/>
                <a:gd name="T46" fmla="*/ 10 w 34"/>
                <a:gd name="T47" fmla="*/ 1 h 49"/>
                <a:gd name="T48" fmla="*/ 5 w 34"/>
                <a:gd name="T49" fmla="*/ 4 h 49"/>
                <a:gd name="T50" fmla="*/ 1 w 34"/>
                <a:gd name="T51" fmla="*/ 9 h 49"/>
                <a:gd name="T52" fmla="*/ 0 w 34"/>
                <a:gd name="T53" fmla="*/ 13 h 49"/>
                <a:gd name="T54" fmla="*/ 2 w 34"/>
                <a:gd name="T55" fmla="*/ 16 h 49"/>
                <a:gd name="T56" fmla="*/ 4 w 34"/>
                <a:gd name="T57" fmla="*/ 18 h 49"/>
                <a:gd name="T58" fmla="*/ 7 w 34"/>
                <a:gd name="T59" fmla="*/ 16 h 49"/>
                <a:gd name="T60" fmla="*/ 9 w 34"/>
                <a:gd name="T61" fmla="*/ 13 h 49"/>
                <a:gd name="T62" fmla="*/ 10 w 34"/>
                <a:gd name="T63" fmla="*/ 10 h 49"/>
                <a:gd name="T64" fmla="*/ 17 w 34"/>
                <a:gd name="T65" fmla="*/ 6 h 49"/>
                <a:gd name="T66" fmla="*/ 21 w 34"/>
                <a:gd name="T67" fmla="*/ 7 h 49"/>
                <a:gd name="T68" fmla="*/ 23 w 34"/>
                <a:gd name="T69" fmla="*/ 10 h 49"/>
                <a:gd name="T70" fmla="*/ 24 w 34"/>
                <a:gd name="T71" fmla="*/ 14 h 49"/>
                <a:gd name="T72" fmla="*/ 23 w 34"/>
                <a:gd name="T73" fmla="*/ 18 h 49"/>
                <a:gd name="T74" fmla="*/ 21 w 34"/>
                <a:gd name="T75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" h="49">
                  <a:moveTo>
                    <a:pt x="21" y="22"/>
                  </a:moveTo>
                  <a:cubicBezTo>
                    <a:pt x="20" y="23"/>
                    <a:pt x="18" y="24"/>
                    <a:pt x="16" y="26"/>
                  </a:cubicBezTo>
                  <a:cubicBezTo>
                    <a:pt x="15" y="26"/>
                    <a:pt x="13" y="28"/>
                    <a:pt x="11" y="30"/>
                  </a:cubicBezTo>
                  <a:cubicBezTo>
                    <a:pt x="9" y="32"/>
                    <a:pt x="6" y="35"/>
                    <a:pt x="3" y="38"/>
                  </a:cubicBezTo>
                  <a:cubicBezTo>
                    <a:pt x="2" y="38"/>
                    <a:pt x="2" y="40"/>
                    <a:pt x="1" y="41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45"/>
                    <a:pt x="1" y="46"/>
                    <a:pt x="2" y="47"/>
                  </a:cubicBezTo>
                  <a:cubicBezTo>
                    <a:pt x="3" y="48"/>
                    <a:pt x="4" y="49"/>
                    <a:pt x="6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49"/>
                    <a:pt x="33" y="48"/>
                    <a:pt x="33" y="48"/>
                  </a:cubicBezTo>
                  <a:cubicBezTo>
                    <a:pt x="34" y="47"/>
                    <a:pt x="34" y="46"/>
                    <a:pt x="34" y="45"/>
                  </a:cubicBezTo>
                  <a:cubicBezTo>
                    <a:pt x="34" y="44"/>
                    <a:pt x="34" y="43"/>
                    <a:pt x="33" y="42"/>
                  </a:cubicBezTo>
                  <a:cubicBezTo>
                    <a:pt x="32" y="41"/>
                    <a:pt x="31" y="41"/>
                    <a:pt x="29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0"/>
                    <a:pt x="13" y="39"/>
                    <a:pt x="13" y="39"/>
                  </a:cubicBezTo>
                  <a:cubicBezTo>
                    <a:pt x="15" y="37"/>
                    <a:pt x="17" y="35"/>
                    <a:pt x="20" y="32"/>
                  </a:cubicBezTo>
                  <a:cubicBezTo>
                    <a:pt x="24" y="30"/>
                    <a:pt x="26" y="28"/>
                    <a:pt x="27" y="26"/>
                  </a:cubicBezTo>
                  <a:cubicBezTo>
                    <a:pt x="29" y="25"/>
                    <a:pt x="30" y="23"/>
                    <a:pt x="32" y="21"/>
                  </a:cubicBezTo>
                  <a:cubicBezTo>
                    <a:pt x="33" y="19"/>
                    <a:pt x="34" y="16"/>
                    <a:pt x="34" y="14"/>
                  </a:cubicBezTo>
                  <a:cubicBezTo>
                    <a:pt x="34" y="12"/>
                    <a:pt x="33" y="10"/>
                    <a:pt x="33" y="8"/>
                  </a:cubicBezTo>
                  <a:cubicBezTo>
                    <a:pt x="32" y="7"/>
                    <a:pt x="31" y="5"/>
                    <a:pt x="30" y="4"/>
                  </a:cubicBezTo>
                  <a:cubicBezTo>
                    <a:pt x="29" y="3"/>
                    <a:pt x="27" y="2"/>
                    <a:pt x="26" y="1"/>
                  </a:cubicBezTo>
                  <a:cubicBezTo>
                    <a:pt x="23" y="0"/>
                    <a:pt x="20" y="0"/>
                    <a:pt x="17" y="0"/>
                  </a:cubicBezTo>
                  <a:cubicBezTo>
                    <a:pt x="14" y="0"/>
                    <a:pt x="12" y="0"/>
                    <a:pt x="10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3" y="5"/>
                    <a:pt x="2" y="7"/>
                    <a:pt x="1" y="9"/>
                  </a:cubicBezTo>
                  <a:cubicBezTo>
                    <a:pt x="1" y="10"/>
                    <a:pt x="0" y="12"/>
                    <a:pt x="0" y="13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7"/>
                    <a:pt x="3" y="18"/>
                    <a:pt x="4" y="18"/>
                  </a:cubicBezTo>
                  <a:cubicBezTo>
                    <a:pt x="6" y="18"/>
                    <a:pt x="7" y="17"/>
                    <a:pt x="7" y="16"/>
                  </a:cubicBezTo>
                  <a:cubicBezTo>
                    <a:pt x="8" y="16"/>
                    <a:pt x="8" y="14"/>
                    <a:pt x="9" y="13"/>
                  </a:cubicBezTo>
                  <a:cubicBezTo>
                    <a:pt x="9" y="11"/>
                    <a:pt x="10" y="11"/>
                    <a:pt x="10" y="10"/>
                  </a:cubicBezTo>
                  <a:cubicBezTo>
                    <a:pt x="12" y="8"/>
                    <a:pt x="14" y="6"/>
                    <a:pt x="17" y="6"/>
                  </a:cubicBezTo>
                  <a:cubicBezTo>
                    <a:pt x="18" y="6"/>
                    <a:pt x="20" y="7"/>
                    <a:pt x="21" y="7"/>
                  </a:cubicBezTo>
                  <a:cubicBezTo>
                    <a:pt x="22" y="8"/>
                    <a:pt x="23" y="9"/>
                    <a:pt x="23" y="10"/>
                  </a:cubicBezTo>
                  <a:cubicBezTo>
                    <a:pt x="24" y="11"/>
                    <a:pt x="24" y="12"/>
                    <a:pt x="24" y="14"/>
                  </a:cubicBezTo>
                  <a:cubicBezTo>
                    <a:pt x="24" y="15"/>
                    <a:pt x="24" y="16"/>
                    <a:pt x="23" y="18"/>
                  </a:cubicBezTo>
                  <a:cubicBezTo>
                    <a:pt x="23" y="19"/>
                    <a:pt x="22" y="20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10599860" y="508990"/>
              <a:ext cx="82023" cy="108867"/>
            </a:xfrm>
            <a:custGeom>
              <a:avLst/>
              <a:gdLst>
                <a:gd name="T0" fmla="*/ 26 w 38"/>
                <a:gd name="T1" fmla="*/ 0 h 50"/>
                <a:gd name="T2" fmla="*/ 23 w 38"/>
                <a:gd name="T3" fmla="*/ 1 h 50"/>
                <a:gd name="T4" fmla="*/ 21 w 38"/>
                <a:gd name="T5" fmla="*/ 5 h 50"/>
                <a:gd name="T6" fmla="*/ 3 w 38"/>
                <a:gd name="T7" fmla="*/ 28 h 50"/>
                <a:gd name="T8" fmla="*/ 2 w 38"/>
                <a:gd name="T9" fmla="*/ 30 h 50"/>
                <a:gd name="T10" fmla="*/ 1 w 38"/>
                <a:gd name="T11" fmla="*/ 31 h 50"/>
                <a:gd name="T12" fmla="*/ 0 w 38"/>
                <a:gd name="T13" fmla="*/ 33 h 50"/>
                <a:gd name="T14" fmla="*/ 0 w 38"/>
                <a:gd name="T15" fmla="*/ 34 h 50"/>
                <a:gd name="T16" fmla="*/ 1 w 38"/>
                <a:gd name="T17" fmla="*/ 38 h 50"/>
                <a:gd name="T18" fmla="*/ 6 w 38"/>
                <a:gd name="T19" fmla="*/ 39 h 50"/>
                <a:gd name="T20" fmla="*/ 23 w 38"/>
                <a:gd name="T21" fmla="*/ 39 h 50"/>
                <a:gd name="T22" fmla="*/ 23 w 38"/>
                <a:gd name="T23" fmla="*/ 45 h 50"/>
                <a:gd name="T24" fmla="*/ 24 w 38"/>
                <a:gd name="T25" fmla="*/ 49 h 50"/>
                <a:gd name="T26" fmla="*/ 27 w 38"/>
                <a:gd name="T27" fmla="*/ 50 h 50"/>
                <a:gd name="T28" fmla="*/ 30 w 38"/>
                <a:gd name="T29" fmla="*/ 49 h 50"/>
                <a:gd name="T30" fmla="*/ 31 w 38"/>
                <a:gd name="T31" fmla="*/ 45 h 50"/>
                <a:gd name="T32" fmla="*/ 31 w 38"/>
                <a:gd name="T33" fmla="*/ 39 h 50"/>
                <a:gd name="T34" fmla="*/ 33 w 38"/>
                <a:gd name="T35" fmla="*/ 39 h 50"/>
                <a:gd name="T36" fmla="*/ 37 w 38"/>
                <a:gd name="T37" fmla="*/ 38 h 50"/>
                <a:gd name="T38" fmla="*/ 38 w 38"/>
                <a:gd name="T39" fmla="*/ 36 h 50"/>
                <a:gd name="T40" fmla="*/ 37 w 38"/>
                <a:gd name="T41" fmla="*/ 32 h 50"/>
                <a:gd name="T42" fmla="*/ 33 w 38"/>
                <a:gd name="T43" fmla="*/ 32 h 50"/>
                <a:gd name="T44" fmla="*/ 31 w 38"/>
                <a:gd name="T45" fmla="*/ 32 h 50"/>
                <a:gd name="T46" fmla="*/ 31 w 38"/>
                <a:gd name="T47" fmla="*/ 6 h 50"/>
                <a:gd name="T48" fmla="*/ 26 w 38"/>
                <a:gd name="T49" fmla="*/ 0 h 50"/>
                <a:gd name="T50" fmla="*/ 23 w 38"/>
                <a:gd name="T51" fmla="*/ 32 h 50"/>
                <a:gd name="T52" fmla="*/ 9 w 38"/>
                <a:gd name="T53" fmla="*/ 32 h 50"/>
                <a:gd name="T54" fmla="*/ 23 w 38"/>
                <a:gd name="T55" fmla="*/ 12 h 50"/>
                <a:gd name="T56" fmla="*/ 23 w 38"/>
                <a:gd name="T57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" h="50">
                  <a:moveTo>
                    <a:pt x="26" y="0"/>
                  </a:moveTo>
                  <a:cubicBezTo>
                    <a:pt x="25" y="0"/>
                    <a:pt x="24" y="1"/>
                    <a:pt x="23" y="1"/>
                  </a:cubicBezTo>
                  <a:cubicBezTo>
                    <a:pt x="23" y="2"/>
                    <a:pt x="22" y="3"/>
                    <a:pt x="21" y="5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9"/>
                    <a:pt x="2" y="29"/>
                    <a:pt x="2" y="30"/>
                  </a:cubicBezTo>
                  <a:cubicBezTo>
                    <a:pt x="1" y="30"/>
                    <a:pt x="1" y="31"/>
                    <a:pt x="1" y="31"/>
                  </a:cubicBezTo>
                  <a:cubicBezTo>
                    <a:pt x="0" y="32"/>
                    <a:pt x="0" y="32"/>
                    <a:pt x="0" y="33"/>
                  </a:cubicBezTo>
                  <a:cubicBezTo>
                    <a:pt x="0" y="33"/>
                    <a:pt x="0" y="33"/>
                    <a:pt x="0" y="34"/>
                  </a:cubicBezTo>
                  <a:cubicBezTo>
                    <a:pt x="0" y="36"/>
                    <a:pt x="0" y="37"/>
                    <a:pt x="1" y="38"/>
                  </a:cubicBezTo>
                  <a:cubicBezTo>
                    <a:pt x="2" y="39"/>
                    <a:pt x="4" y="39"/>
                    <a:pt x="6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7"/>
                    <a:pt x="23" y="48"/>
                    <a:pt x="24" y="49"/>
                  </a:cubicBezTo>
                  <a:cubicBezTo>
                    <a:pt x="25" y="50"/>
                    <a:pt x="26" y="50"/>
                    <a:pt x="27" y="50"/>
                  </a:cubicBezTo>
                  <a:cubicBezTo>
                    <a:pt x="28" y="50"/>
                    <a:pt x="29" y="50"/>
                    <a:pt x="30" y="49"/>
                  </a:cubicBezTo>
                  <a:cubicBezTo>
                    <a:pt x="31" y="48"/>
                    <a:pt x="31" y="47"/>
                    <a:pt x="31" y="45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5" y="39"/>
                    <a:pt x="36" y="39"/>
                    <a:pt x="37" y="38"/>
                  </a:cubicBezTo>
                  <a:cubicBezTo>
                    <a:pt x="38" y="38"/>
                    <a:pt x="38" y="37"/>
                    <a:pt x="38" y="36"/>
                  </a:cubicBezTo>
                  <a:cubicBezTo>
                    <a:pt x="38" y="34"/>
                    <a:pt x="38" y="33"/>
                    <a:pt x="37" y="32"/>
                  </a:cubicBezTo>
                  <a:cubicBezTo>
                    <a:pt x="36" y="32"/>
                    <a:pt x="34" y="32"/>
                    <a:pt x="33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2"/>
                    <a:pt x="29" y="0"/>
                    <a:pt x="26" y="0"/>
                  </a:cubicBezTo>
                  <a:close/>
                  <a:moveTo>
                    <a:pt x="23" y="32"/>
                  </a:moveTo>
                  <a:cubicBezTo>
                    <a:pt x="9" y="32"/>
                    <a:pt x="9" y="32"/>
                    <a:pt x="9" y="32"/>
                  </a:cubicBezTo>
                  <a:cubicBezTo>
                    <a:pt x="23" y="12"/>
                    <a:pt x="23" y="12"/>
                    <a:pt x="23" y="12"/>
                  </a:cubicBezTo>
                  <a:lnTo>
                    <a:pt x="23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9" name="Freeform 114"/>
            <p:cNvSpPr/>
            <p:nvPr/>
          </p:nvSpPr>
          <p:spPr bwMode="auto">
            <a:xfrm>
              <a:off x="10464150" y="407580"/>
              <a:ext cx="280369" cy="298265"/>
            </a:xfrm>
            <a:custGeom>
              <a:avLst/>
              <a:gdLst>
                <a:gd name="T0" fmla="*/ 50 w 130"/>
                <a:gd name="T1" fmla="*/ 0 h 138"/>
                <a:gd name="T2" fmla="*/ 4 w 130"/>
                <a:gd name="T3" fmla="*/ 14 h 138"/>
                <a:gd name="T4" fmla="*/ 2 w 130"/>
                <a:gd name="T5" fmla="*/ 25 h 138"/>
                <a:gd name="T6" fmla="*/ 13 w 130"/>
                <a:gd name="T7" fmla="*/ 27 h 138"/>
                <a:gd name="T8" fmla="*/ 50 w 130"/>
                <a:gd name="T9" fmla="*/ 15 h 138"/>
                <a:gd name="T10" fmla="*/ 115 w 130"/>
                <a:gd name="T11" fmla="*/ 81 h 138"/>
                <a:gd name="T12" fmla="*/ 97 w 130"/>
                <a:gd name="T13" fmla="*/ 125 h 138"/>
                <a:gd name="T14" fmla="*/ 98 w 130"/>
                <a:gd name="T15" fmla="*/ 136 h 138"/>
                <a:gd name="T16" fmla="*/ 103 w 130"/>
                <a:gd name="T17" fmla="*/ 138 h 138"/>
                <a:gd name="T18" fmla="*/ 109 w 130"/>
                <a:gd name="T19" fmla="*/ 135 h 138"/>
                <a:gd name="T20" fmla="*/ 130 w 130"/>
                <a:gd name="T21" fmla="*/ 81 h 138"/>
                <a:gd name="T22" fmla="*/ 50 w 130"/>
                <a:gd name="T2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138">
                  <a:moveTo>
                    <a:pt x="50" y="0"/>
                  </a:moveTo>
                  <a:cubicBezTo>
                    <a:pt x="33" y="0"/>
                    <a:pt x="18" y="5"/>
                    <a:pt x="4" y="14"/>
                  </a:cubicBezTo>
                  <a:cubicBezTo>
                    <a:pt x="1" y="17"/>
                    <a:pt x="0" y="21"/>
                    <a:pt x="2" y="25"/>
                  </a:cubicBezTo>
                  <a:cubicBezTo>
                    <a:pt x="5" y="28"/>
                    <a:pt x="9" y="29"/>
                    <a:pt x="13" y="27"/>
                  </a:cubicBezTo>
                  <a:cubicBezTo>
                    <a:pt x="24" y="19"/>
                    <a:pt x="36" y="15"/>
                    <a:pt x="50" y="15"/>
                  </a:cubicBezTo>
                  <a:cubicBezTo>
                    <a:pt x="86" y="15"/>
                    <a:pt x="115" y="45"/>
                    <a:pt x="115" y="81"/>
                  </a:cubicBezTo>
                  <a:cubicBezTo>
                    <a:pt x="115" y="97"/>
                    <a:pt x="109" y="113"/>
                    <a:pt x="97" y="125"/>
                  </a:cubicBezTo>
                  <a:cubicBezTo>
                    <a:pt x="95" y="128"/>
                    <a:pt x="95" y="133"/>
                    <a:pt x="98" y="136"/>
                  </a:cubicBezTo>
                  <a:cubicBezTo>
                    <a:pt x="99" y="137"/>
                    <a:pt x="101" y="138"/>
                    <a:pt x="103" y="138"/>
                  </a:cubicBezTo>
                  <a:cubicBezTo>
                    <a:pt x="105" y="138"/>
                    <a:pt x="107" y="137"/>
                    <a:pt x="109" y="135"/>
                  </a:cubicBezTo>
                  <a:cubicBezTo>
                    <a:pt x="122" y="120"/>
                    <a:pt x="130" y="101"/>
                    <a:pt x="130" y="81"/>
                  </a:cubicBezTo>
                  <a:cubicBezTo>
                    <a:pt x="130" y="36"/>
                    <a:pt x="94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0" name="Freeform 115"/>
            <p:cNvSpPr>
              <a:spLocks noEditPoints="1"/>
            </p:cNvSpPr>
            <p:nvPr/>
          </p:nvSpPr>
          <p:spPr bwMode="auto">
            <a:xfrm>
              <a:off x="10382126" y="453811"/>
              <a:ext cx="298265" cy="317652"/>
            </a:xfrm>
            <a:custGeom>
              <a:avLst/>
              <a:gdLst>
                <a:gd name="T0" fmla="*/ 85 w 138"/>
                <a:gd name="T1" fmla="*/ 94 h 147"/>
                <a:gd name="T2" fmla="*/ 78 w 138"/>
                <a:gd name="T3" fmla="*/ 103 h 147"/>
                <a:gd name="T4" fmla="*/ 59 w 138"/>
                <a:gd name="T5" fmla="*/ 87 h 147"/>
                <a:gd name="T6" fmla="*/ 43 w 138"/>
                <a:gd name="T7" fmla="*/ 63 h 147"/>
                <a:gd name="T8" fmla="*/ 54 w 138"/>
                <a:gd name="T9" fmla="*/ 57 h 147"/>
                <a:gd name="T10" fmla="*/ 33 w 138"/>
                <a:gd name="T11" fmla="*/ 2 h 147"/>
                <a:gd name="T12" fmla="*/ 26 w 138"/>
                <a:gd name="T13" fmla="*/ 2 h 147"/>
                <a:gd name="T14" fmla="*/ 6 w 138"/>
                <a:gd name="T15" fmla="*/ 28 h 147"/>
                <a:gd name="T16" fmla="*/ 28 w 138"/>
                <a:gd name="T17" fmla="*/ 93 h 147"/>
                <a:gd name="T18" fmla="*/ 39 w 138"/>
                <a:gd name="T19" fmla="*/ 107 h 147"/>
                <a:gd name="T20" fmla="*/ 42 w 138"/>
                <a:gd name="T21" fmla="*/ 110 h 147"/>
                <a:gd name="T22" fmla="*/ 107 w 138"/>
                <a:gd name="T23" fmla="*/ 144 h 147"/>
                <a:gd name="T24" fmla="*/ 135 w 138"/>
                <a:gd name="T25" fmla="*/ 128 h 147"/>
                <a:gd name="T26" fmla="*/ 137 w 138"/>
                <a:gd name="T27" fmla="*/ 122 h 147"/>
                <a:gd name="T28" fmla="*/ 85 w 138"/>
                <a:gd name="T29" fmla="*/ 94 h 147"/>
                <a:gd name="T30" fmla="*/ 45 w 138"/>
                <a:gd name="T31" fmla="*/ 104 h 147"/>
                <a:gd name="T32" fmla="*/ 43 w 138"/>
                <a:gd name="T33" fmla="*/ 102 h 147"/>
                <a:gd name="T34" fmla="*/ 33 w 138"/>
                <a:gd name="T35" fmla="*/ 90 h 147"/>
                <a:gd name="T36" fmla="*/ 12 w 138"/>
                <a:gd name="T37" fmla="*/ 36 h 147"/>
                <a:gd name="T38" fmla="*/ 28 w 138"/>
                <a:gd name="T39" fmla="*/ 14 h 147"/>
                <a:gd name="T40" fmla="*/ 33 w 138"/>
                <a:gd name="T41" fmla="*/ 13 h 147"/>
                <a:gd name="T42" fmla="*/ 37 w 138"/>
                <a:gd name="T43" fmla="*/ 17 h 147"/>
                <a:gd name="T44" fmla="*/ 36 w 138"/>
                <a:gd name="T45" fmla="*/ 17 h 147"/>
                <a:gd name="T46" fmla="*/ 19 w 138"/>
                <a:gd name="T47" fmla="*/ 39 h 147"/>
                <a:gd name="T48" fmla="*/ 37 w 138"/>
                <a:gd name="T49" fmla="*/ 94 h 147"/>
                <a:gd name="T50" fmla="*/ 47 w 138"/>
                <a:gd name="T51" fmla="*/ 106 h 147"/>
                <a:gd name="T52" fmla="*/ 47 w 138"/>
                <a:gd name="T53" fmla="*/ 106 h 147"/>
                <a:gd name="T54" fmla="*/ 45 w 138"/>
                <a:gd name="T55" fmla="*/ 10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8" h="147">
                  <a:moveTo>
                    <a:pt x="85" y="94"/>
                  </a:moveTo>
                  <a:cubicBezTo>
                    <a:pt x="83" y="98"/>
                    <a:pt x="85" y="103"/>
                    <a:pt x="78" y="103"/>
                  </a:cubicBezTo>
                  <a:cubicBezTo>
                    <a:pt x="75" y="103"/>
                    <a:pt x="65" y="94"/>
                    <a:pt x="59" y="87"/>
                  </a:cubicBezTo>
                  <a:cubicBezTo>
                    <a:pt x="54" y="81"/>
                    <a:pt x="42" y="67"/>
                    <a:pt x="43" y="63"/>
                  </a:cubicBezTo>
                  <a:cubicBezTo>
                    <a:pt x="44" y="55"/>
                    <a:pt x="49" y="58"/>
                    <a:pt x="54" y="57"/>
                  </a:cubicBezTo>
                  <a:cubicBezTo>
                    <a:pt x="55" y="56"/>
                    <a:pt x="59" y="29"/>
                    <a:pt x="33" y="2"/>
                  </a:cubicBezTo>
                  <a:cubicBezTo>
                    <a:pt x="32" y="1"/>
                    <a:pt x="29" y="0"/>
                    <a:pt x="26" y="2"/>
                  </a:cubicBezTo>
                  <a:cubicBezTo>
                    <a:pt x="19" y="8"/>
                    <a:pt x="10" y="14"/>
                    <a:pt x="6" y="28"/>
                  </a:cubicBezTo>
                  <a:cubicBezTo>
                    <a:pt x="4" y="39"/>
                    <a:pt x="0" y="55"/>
                    <a:pt x="28" y="93"/>
                  </a:cubicBezTo>
                  <a:cubicBezTo>
                    <a:pt x="31" y="97"/>
                    <a:pt x="34" y="102"/>
                    <a:pt x="39" y="107"/>
                  </a:cubicBezTo>
                  <a:cubicBezTo>
                    <a:pt x="40" y="109"/>
                    <a:pt x="41" y="110"/>
                    <a:pt x="42" y="110"/>
                  </a:cubicBezTo>
                  <a:cubicBezTo>
                    <a:pt x="78" y="147"/>
                    <a:pt x="96" y="146"/>
                    <a:pt x="107" y="144"/>
                  </a:cubicBezTo>
                  <a:cubicBezTo>
                    <a:pt x="121" y="143"/>
                    <a:pt x="129" y="135"/>
                    <a:pt x="135" y="128"/>
                  </a:cubicBezTo>
                  <a:cubicBezTo>
                    <a:pt x="138" y="126"/>
                    <a:pt x="138" y="123"/>
                    <a:pt x="137" y="122"/>
                  </a:cubicBezTo>
                  <a:cubicBezTo>
                    <a:pt x="113" y="93"/>
                    <a:pt x="86" y="92"/>
                    <a:pt x="85" y="94"/>
                  </a:cubicBezTo>
                  <a:close/>
                  <a:moveTo>
                    <a:pt x="45" y="104"/>
                  </a:moveTo>
                  <a:cubicBezTo>
                    <a:pt x="44" y="103"/>
                    <a:pt x="43" y="103"/>
                    <a:pt x="43" y="102"/>
                  </a:cubicBezTo>
                  <a:cubicBezTo>
                    <a:pt x="38" y="97"/>
                    <a:pt x="35" y="93"/>
                    <a:pt x="33" y="90"/>
                  </a:cubicBezTo>
                  <a:cubicBezTo>
                    <a:pt x="7" y="59"/>
                    <a:pt x="10" y="45"/>
                    <a:pt x="12" y="36"/>
                  </a:cubicBezTo>
                  <a:cubicBezTo>
                    <a:pt x="14" y="24"/>
                    <a:pt x="21" y="19"/>
                    <a:pt x="28" y="14"/>
                  </a:cubicBezTo>
                  <a:cubicBezTo>
                    <a:pt x="30" y="12"/>
                    <a:pt x="32" y="12"/>
                    <a:pt x="33" y="13"/>
                  </a:cubicBezTo>
                  <a:cubicBezTo>
                    <a:pt x="34" y="14"/>
                    <a:pt x="36" y="15"/>
                    <a:pt x="37" y="17"/>
                  </a:cubicBezTo>
                  <a:cubicBezTo>
                    <a:pt x="37" y="17"/>
                    <a:pt x="37" y="17"/>
                    <a:pt x="36" y="17"/>
                  </a:cubicBezTo>
                  <a:cubicBezTo>
                    <a:pt x="30" y="22"/>
                    <a:pt x="22" y="27"/>
                    <a:pt x="19" y="39"/>
                  </a:cubicBezTo>
                  <a:cubicBezTo>
                    <a:pt x="17" y="48"/>
                    <a:pt x="14" y="62"/>
                    <a:pt x="37" y="94"/>
                  </a:cubicBezTo>
                  <a:cubicBezTo>
                    <a:pt x="39" y="97"/>
                    <a:pt x="42" y="101"/>
                    <a:pt x="47" y="106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5"/>
                    <a:pt x="46" y="105"/>
                    <a:pt x="45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8" grpId="0" bldLvl="0" animBg="1"/>
      <p:bldP spid="4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0016" y="202431"/>
            <a:ext cx="1944216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aca5f4ca3fb0bc29e7b589b6bb7cccf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5420" y="106680"/>
            <a:ext cx="754380" cy="5873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7940" y="6758305"/>
            <a:ext cx="12233910" cy="9017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5"/>
          <p:cNvSpPr/>
          <p:nvPr/>
        </p:nvSpPr>
        <p:spPr bwMode="auto">
          <a:xfrm>
            <a:off x="4259137" y="2472190"/>
            <a:ext cx="4135838" cy="4371084"/>
          </a:xfrm>
          <a:custGeom>
            <a:avLst/>
            <a:gdLst>
              <a:gd name="T0" fmla="*/ 553107085 w 5977"/>
              <a:gd name="T1" fmla="*/ 70285550 h 6949"/>
              <a:gd name="T2" fmla="*/ 487233550 w 5977"/>
              <a:gd name="T3" fmla="*/ 359685891 h 6949"/>
              <a:gd name="T4" fmla="*/ 350301198 w 5977"/>
              <a:gd name="T5" fmla="*/ 115798432 h 6949"/>
              <a:gd name="T6" fmla="*/ 336665723 w 5977"/>
              <a:gd name="T7" fmla="*/ 128664779 h 6949"/>
              <a:gd name="T8" fmla="*/ 487425501 w 5977"/>
              <a:gd name="T9" fmla="*/ 487966836 h 6949"/>
              <a:gd name="T10" fmla="*/ 426737689 w 5977"/>
              <a:gd name="T11" fmla="*/ 535784040 h 6949"/>
              <a:gd name="T12" fmla="*/ 102747252 w 5977"/>
              <a:gd name="T13" fmla="*/ 361990214 h 6949"/>
              <a:gd name="T14" fmla="*/ 72211396 w 5977"/>
              <a:gd name="T15" fmla="*/ 375625106 h 6949"/>
              <a:gd name="T16" fmla="*/ 300559805 w 5977"/>
              <a:gd name="T17" fmla="*/ 476252431 h 6949"/>
              <a:gd name="T18" fmla="*/ 458810023 w 5977"/>
              <a:gd name="T19" fmla="*/ 679236091 h 6949"/>
              <a:gd name="T20" fmla="*/ 410029258 w 5977"/>
              <a:gd name="T21" fmla="*/ 814238084 h 6949"/>
              <a:gd name="T22" fmla="*/ 2304717 w 5977"/>
              <a:gd name="T23" fmla="*/ 744144451 h 6949"/>
              <a:gd name="T24" fmla="*/ 0 w 5977"/>
              <a:gd name="T25" fmla="*/ 778519119 h 6949"/>
              <a:gd name="T26" fmla="*/ 419439638 w 5977"/>
              <a:gd name="T27" fmla="*/ 879530717 h 6949"/>
              <a:gd name="T28" fmla="*/ 430770396 w 5977"/>
              <a:gd name="T29" fmla="*/ 1158560951 h 6949"/>
              <a:gd name="T30" fmla="*/ 300559805 w 5977"/>
              <a:gd name="T31" fmla="*/ 1274167466 h 6949"/>
              <a:gd name="T32" fmla="*/ 174382360 w 5977"/>
              <a:gd name="T33" fmla="*/ 1298364383 h 6949"/>
              <a:gd name="T34" fmla="*/ 763979262 w 5977"/>
              <a:gd name="T35" fmla="*/ 1322752778 h 6949"/>
              <a:gd name="T36" fmla="*/ 853474940 w 5977"/>
              <a:gd name="T37" fmla="*/ 1303164944 h 6949"/>
              <a:gd name="T38" fmla="*/ 766283979 w 5977"/>
              <a:gd name="T39" fmla="*/ 1282233251 h 6949"/>
              <a:gd name="T40" fmla="*/ 599391621 w 5977"/>
              <a:gd name="T41" fmla="*/ 1171043463 h 6949"/>
              <a:gd name="T42" fmla="*/ 595934326 w 5977"/>
              <a:gd name="T43" fmla="*/ 916593980 h 6949"/>
              <a:gd name="T44" fmla="*/ 886123563 w 5977"/>
              <a:gd name="T45" fmla="*/ 798298870 h 6949"/>
              <a:gd name="T46" fmla="*/ 1147889272 w 5977"/>
              <a:gd name="T47" fmla="*/ 773910474 h 6949"/>
              <a:gd name="T48" fmla="*/ 1146544744 w 5977"/>
              <a:gd name="T49" fmla="*/ 735310997 h 6949"/>
              <a:gd name="T50" fmla="*/ 1096611840 w 5977"/>
              <a:gd name="T51" fmla="*/ 748561178 h 6949"/>
              <a:gd name="T52" fmla="*/ 589788853 w 5977"/>
              <a:gd name="T53" fmla="*/ 814814274 h 6949"/>
              <a:gd name="T54" fmla="*/ 635305150 w 5977"/>
              <a:gd name="T55" fmla="*/ 568238220 h 6949"/>
              <a:gd name="T56" fmla="*/ 1048982776 w 5977"/>
              <a:gd name="T57" fmla="*/ 422866120 h 6949"/>
              <a:gd name="T58" fmla="*/ 1035347301 w 5977"/>
              <a:gd name="T59" fmla="*/ 406926906 h 6949"/>
              <a:gd name="T60" fmla="*/ 734403157 w 5977"/>
              <a:gd name="T61" fmla="*/ 474524299 h 6949"/>
              <a:gd name="T62" fmla="*/ 560020797 w 5977"/>
              <a:gd name="T63" fmla="*/ 545386039 h 6949"/>
              <a:gd name="T64" fmla="*/ 592093570 w 5977"/>
              <a:gd name="T65" fmla="*/ 456472680 h 6949"/>
              <a:gd name="T66" fmla="*/ 779535115 w 5977"/>
              <a:gd name="T67" fmla="*/ 194533602 h 6949"/>
              <a:gd name="T68" fmla="*/ 656430626 w 5977"/>
              <a:gd name="T69" fmla="*/ 351812462 h 6949"/>
              <a:gd name="T70" fmla="*/ 538895321 w 5977"/>
              <a:gd name="T71" fmla="*/ 408463120 h 6949"/>
              <a:gd name="T72" fmla="*/ 572120233 w 5977"/>
              <a:gd name="T73" fmla="*/ 103700193 h 6949"/>
              <a:gd name="T74" fmla="*/ 563093753 w 5977"/>
              <a:gd name="T75" fmla="*/ 191917 h 6949"/>
              <a:gd name="T76" fmla="*/ 534862176 w 5977"/>
              <a:gd name="T77" fmla="*/ 0 h 694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connsiteX0" fmla="*/ 4660 w 10000"/>
              <a:gd name="connsiteY0" fmla="*/ 0 h 9959"/>
              <a:gd name="connsiteX1" fmla="*/ 4818 w 10000"/>
              <a:gd name="connsiteY1" fmla="*/ 527 h 9959"/>
              <a:gd name="connsiteX2" fmla="*/ 4618 w 10000"/>
              <a:gd name="connsiteY2" fmla="*/ 2177 h 9959"/>
              <a:gd name="connsiteX3" fmla="*/ 4245 w 10000"/>
              <a:gd name="connsiteY3" fmla="*/ 2695 h 9959"/>
              <a:gd name="connsiteX4" fmla="*/ 3341 w 10000"/>
              <a:gd name="connsiteY4" fmla="*/ 1219 h 9959"/>
              <a:gd name="connsiteX5" fmla="*/ 3052 w 10000"/>
              <a:gd name="connsiteY5" fmla="*/ 868 h 9959"/>
              <a:gd name="connsiteX6" fmla="*/ 3053 w 10000"/>
              <a:gd name="connsiteY6" fmla="*/ 825 h 9959"/>
              <a:gd name="connsiteX7" fmla="*/ 2933 w 10000"/>
              <a:gd name="connsiteY7" fmla="*/ 964 h 9959"/>
              <a:gd name="connsiteX8" fmla="*/ 3664 w 10000"/>
              <a:gd name="connsiteY8" fmla="*/ 2015 h 9959"/>
              <a:gd name="connsiteX9" fmla="*/ 4246 w 10000"/>
              <a:gd name="connsiteY9" fmla="*/ 3657 h 9959"/>
              <a:gd name="connsiteX10" fmla="*/ 4092 w 10000"/>
              <a:gd name="connsiteY10" fmla="*/ 4178 h 9959"/>
              <a:gd name="connsiteX11" fmla="*/ 3718 w 10000"/>
              <a:gd name="connsiteY11" fmla="*/ 4015 h 9959"/>
              <a:gd name="connsiteX12" fmla="*/ 2403 w 10000"/>
              <a:gd name="connsiteY12" fmla="*/ 3261 h 9959"/>
              <a:gd name="connsiteX13" fmla="*/ 895 w 10000"/>
              <a:gd name="connsiteY13" fmla="*/ 2713 h 9959"/>
              <a:gd name="connsiteX14" fmla="*/ 703 w 10000"/>
              <a:gd name="connsiteY14" fmla="*/ 2623 h 9959"/>
              <a:gd name="connsiteX15" fmla="*/ 629 w 10000"/>
              <a:gd name="connsiteY15" fmla="*/ 2815 h 9959"/>
              <a:gd name="connsiteX16" fmla="*/ 661 w 10000"/>
              <a:gd name="connsiteY16" fmla="*/ 2808 h 9959"/>
              <a:gd name="connsiteX17" fmla="*/ 2618 w 10000"/>
              <a:gd name="connsiteY17" fmla="*/ 3569 h 9959"/>
              <a:gd name="connsiteX18" fmla="*/ 3826 w 10000"/>
              <a:gd name="connsiteY18" fmla="*/ 4557 h 9959"/>
              <a:gd name="connsiteX19" fmla="*/ 3997 w 10000"/>
              <a:gd name="connsiteY19" fmla="*/ 5090 h 9959"/>
              <a:gd name="connsiteX20" fmla="*/ 3863 w 10000"/>
              <a:gd name="connsiteY20" fmla="*/ 6162 h 9959"/>
              <a:gd name="connsiteX21" fmla="*/ 3572 w 10000"/>
              <a:gd name="connsiteY21" fmla="*/ 6102 h 9959"/>
              <a:gd name="connsiteX22" fmla="*/ 671 w 10000"/>
              <a:gd name="connsiteY22" fmla="*/ 5634 h 9959"/>
              <a:gd name="connsiteX23" fmla="*/ 20 w 10000"/>
              <a:gd name="connsiteY23" fmla="*/ 5576 h 9959"/>
              <a:gd name="connsiteX24" fmla="*/ 20 w 10000"/>
              <a:gd name="connsiteY24" fmla="*/ 5584 h 9959"/>
              <a:gd name="connsiteX25" fmla="*/ 0 w 10000"/>
              <a:gd name="connsiteY25" fmla="*/ 5834 h 9959"/>
              <a:gd name="connsiteX26" fmla="*/ 383 w 10000"/>
              <a:gd name="connsiteY26" fmla="*/ 5838 h 9959"/>
              <a:gd name="connsiteX27" fmla="*/ 3654 w 10000"/>
              <a:gd name="connsiteY27" fmla="*/ 6591 h 9959"/>
              <a:gd name="connsiteX28" fmla="*/ 3897 w 10000"/>
              <a:gd name="connsiteY28" fmla="*/ 6977 h 9959"/>
              <a:gd name="connsiteX29" fmla="*/ 3753 w 10000"/>
              <a:gd name="connsiteY29" fmla="*/ 8682 h 9959"/>
              <a:gd name="connsiteX30" fmla="*/ 3594 w 10000"/>
              <a:gd name="connsiteY30" fmla="*/ 9101 h 9959"/>
              <a:gd name="connsiteX31" fmla="*/ 2618 w 10000"/>
              <a:gd name="connsiteY31" fmla="*/ 9548 h 9959"/>
              <a:gd name="connsiteX32" fmla="*/ 1966 w 10000"/>
              <a:gd name="connsiteY32" fmla="*/ 9647 h 9959"/>
              <a:gd name="connsiteX33" fmla="*/ 1471 w 10000"/>
              <a:gd name="connsiteY33" fmla="*/ 9893 h 9959"/>
              <a:gd name="connsiteX34" fmla="*/ 2899 w 10000"/>
              <a:gd name="connsiteY34" fmla="*/ 9957 h 9959"/>
              <a:gd name="connsiteX35" fmla="*/ 6656 w 10000"/>
              <a:gd name="connsiteY35" fmla="*/ 9912 h 9959"/>
              <a:gd name="connsiteX36" fmla="*/ 7293 w 10000"/>
              <a:gd name="connsiteY36" fmla="*/ 9816 h 9959"/>
              <a:gd name="connsiteX37" fmla="*/ 7435 w 10000"/>
              <a:gd name="connsiteY37" fmla="*/ 9765 h 9959"/>
              <a:gd name="connsiteX38" fmla="*/ 7328 w 10000"/>
              <a:gd name="connsiteY38" fmla="*/ 9717 h 9959"/>
              <a:gd name="connsiteX39" fmla="*/ 6676 w 10000"/>
              <a:gd name="connsiteY39" fmla="*/ 9609 h 9959"/>
              <a:gd name="connsiteX40" fmla="*/ 5392 w 10000"/>
              <a:gd name="connsiteY40" fmla="*/ 9191 h 9959"/>
              <a:gd name="connsiteX41" fmla="*/ 5222 w 10000"/>
              <a:gd name="connsiteY41" fmla="*/ 8775 h 9959"/>
              <a:gd name="connsiteX42" fmla="*/ 5183 w 10000"/>
              <a:gd name="connsiteY42" fmla="*/ 7407 h 9959"/>
              <a:gd name="connsiteX43" fmla="*/ 5192 w 10000"/>
              <a:gd name="connsiteY43" fmla="*/ 6869 h 9959"/>
              <a:gd name="connsiteX44" fmla="*/ 5356 w 10000"/>
              <a:gd name="connsiteY44" fmla="*/ 6713 h 9959"/>
              <a:gd name="connsiteX45" fmla="*/ 7720 w 10000"/>
              <a:gd name="connsiteY45" fmla="*/ 5982 h 9959"/>
              <a:gd name="connsiteX46" fmla="*/ 9982 w 10000"/>
              <a:gd name="connsiteY46" fmla="*/ 5786 h 9959"/>
              <a:gd name="connsiteX47" fmla="*/ 10000 w 10000"/>
              <a:gd name="connsiteY47" fmla="*/ 5799 h 9959"/>
              <a:gd name="connsiteX48" fmla="*/ 9985 w 10000"/>
              <a:gd name="connsiteY48" fmla="*/ 5594 h 9959"/>
              <a:gd name="connsiteX49" fmla="*/ 9988 w 10000"/>
              <a:gd name="connsiteY49" fmla="*/ 5510 h 9959"/>
              <a:gd name="connsiteX50" fmla="*/ 9941 w 10000"/>
              <a:gd name="connsiteY50" fmla="*/ 5579 h 9959"/>
              <a:gd name="connsiteX51" fmla="*/ 9553 w 10000"/>
              <a:gd name="connsiteY51" fmla="*/ 5609 h 9959"/>
              <a:gd name="connsiteX52" fmla="*/ 6000 w 10000"/>
              <a:gd name="connsiteY52" fmla="*/ 5999 h 9959"/>
              <a:gd name="connsiteX53" fmla="*/ 5138 w 10000"/>
              <a:gd name="connsiteY53" fmla="*/ 6106 h 9959"/>
              <a:gd name="connsiteX54" fmla="*/ 4956 w 10000"/>
              <a:gd name="connsiteY54" fmla="*/ 4937 h 9959"/>
              <a:gd name="connsiteX55" fmla="*/ 5535 w 10000"/>
              <a:gd name="connsiteY55" fmla="*/ 4258 h 9959"/>
              <a:gd name="connsiteX56" fmla="*/ 8583 w 10000"/>
              <a:gd name="connsiteY56" fmla="*/ 3252 h 9959"/>
              <a:gd name="connsiteX57" fmla="*/ 9138 w 10000"/>
              <a:gd name="connsiteY57" fmla="*/ 3169 h 9959"/>
              <a:gd name="connsiteX58" fmla="*/ 9040 w 10000"/>
              <a:gd name="connsiteY58" fmla="*/ 3023 h 9959"/>
              <a:gd name="connsiteX59" fmla="*/ 9020 w 10000"/>
              <a:gd name="connsiteY59" fmla="*/ 3049 h 9959"/>
              <a:gd name="connsiteX60" fmla="*/ 8390 w 10000"/>
              <a:gd name="connsiteY60" fmla="*/ 3150 h 9959"/>
              <a:gd name="connsiteX61" fmla="*/ 6398 w 10000"/>
              <a:gd name="connsiteY61" fmla="*/ 3556 h 9959"/>
              <a:gd name="connsiteX62" fmla="*/ 5514 w 10000"/>
              <a:gd name="connsiteY62" fmla="*/ 3914 h 9959"/>
              <a:gd name="connsiteX63" fmla="*/ 4879 w 10000"/>
              <a:gd name="connsiteY63" fmla="*/ 4087 h 9959"/>
              <a:gd name="connsiteX64" fmla="*/ 4830 w 10000"/>
              <a:gd name="connsiteY64" fmla="*/ 3847 h 9959"/>
              <a:gd name="connsiteX65" fmla="*/ 5158 w 10000"/>
              <a:gd name="connsiteY65" fmla="*/ 3421 h 9959"/>
              <a:gd name="connsiteX66" fmla="*/ 6676 w 10000"/>
              <a:gd name="connsiteY66" fmla="*/ 1639 h 9959"/>
              <a:gd name="connsiteX67" fmla="*/ 6791 w 10000"/>
              <a:gd name="connsiteY67" fmla="*/ 1458 h 9959"/>
              <a:gd name="connsiteX68" fmla="*/ 6647 w 10000"/>
              <a:gd name="connsiteY68" fmla="*/ 1371 h 9959"/>
              <a:gd name="connsiteX69" fmla="*/ 5719 w 10000"/>
              <a:gd name="connsiteY69" fmla="*/ 2636 h 9959"/>
              <a:gd name="connsiteX70" fmla="*/ 4735 w 10000"/>
              <a:gd name="connsiteY70" fmla="*/ 3336 h 9959"/>
              <a:gd name="connsiteX71" fmla="*/ 4695 w 10000"/>
              <a:gd name="connsiteY71" fmla="*/ 3061 h 9959"/>
              <a:gd name="connsiteX72" fmla="*/ 4797 w 10000"/>
              <a:gd name="connsiteY72" fmla="*/ 2462 h 9959"/>
              <a:gd name="connsiteX73" fmla="*/ 4984 w 10000"/>
              <a:gd name="connsiteY73" fmla="*/ 777 h 9959"/>
              <a:gd name="connsiteX74" fmla="*/ 4929 w 10000"/>
              <a:gd name="connsiteY74" fmla="*/ 121 h 9959"/>
              <a:gd name="connsiteX75" fmla="*/ 4905 w 10000"/>
              <a:gd name="connsiteY75" fmla="*/ 1 h 9959"/>
              <a:gd name="connsiteX76" fmla="*/ 4790 w 10000"/>
              <a:gd name="connsiteY76" fmla="*/ 4 h 9959"/>
              <a:gd name="connsiteX77" fmla="*/ 4660 w 10000"/>
              <a:gd name="connsiteY77" fmla="*/ 0 h 9959"/>
              <a:gd name="connsiteX0-1" fmla="*/ 4660 w 10000"/>
              <a:gd name="connsiteY0-2" fmla="*/ 0 h 10000"/>
              <a:gd name="connsiteX1-3" fmla="*/ 4818 w 10000"/>
              <a:gd name="connsiteY1-4" fmla="*/ 529 h 10000"/>
              <a:gd name="connsiteX2-5" fmla="*/ 4618 w 10000"/>
              <a:gd name="connsiteY2-6" fmla="*/ 2186 h 10000"/>
              <a:gd name="connsiteX3-7" fmla="*/ 4245 w 10000"/>
              <a:gd name="connsiteY3-8" fmla="*/ 2706 h 10000"/>
              <a:gd name="connsiteX4-9" fmla="*/ 3341 w 10000"/>
              <a:gd name="connsiteY4-10" fmla="*/ 1224 h 10000"/>
              <a:gd name="connsiteX5-11" fmla="*/ 3052 w 10000"/>
              <a:gd name="connsiteY5-12" fmla="*/ 872 h 10000"/>
              <a:gd name="connsiteX6-13" fmla="*/ 3053 w 10000"/>
              <a:gd name="connsiteY6-14" fmla="*/ 828 h 10000"/>
              <a:gd name="connsiteX7-15" fmla="*/ 2933 w 10000"/>
              <a:gd name="connsiteY7-16" fmla="*/ 968 h 10000"/>
              <a:gd name="connsiteX8-17" fmla="*/ 3664 w 10000"/>
              <a:gd name="connsiteY8-18" fmla="*/ 2023 h 10000"/>
              <a:gd name="connsiteX9-19" fmla="*/ 4246 w 10000"/>
              <a:gd name="connsiteY9-20" fmla="*/ 3672 h 10000"/>
              <a:gd name="connsiteX10-21" fmla="*/ 4092 w 10000"/>
              <a:gd name="connsiteY10-22" fmla="*/ 4195 h 10000"/>
              <a:gd name="connsiteX11-23" fmla="*/ 3718 w 10000"/>
              <a:gd name="connsiteY11-24" fmla="*/ 4032 h 10000"/>
              <a:gd name="connsiteX12-25" fmla="*/ 2403 w 10000"/>
              <a:gd name="connsiteY12-26" fmla="*/ 3274 h 10000"/>
              <a:gd name="connsiteX13-27" fmla="*/ 895 w 10000"/>
              <a:gd name="connsiteY13-28" fmla="*/ 2724 h 10000"/>
              <a:gd name="connsiteX14-29" fmla="*/ 703 w 10000"/>
              <a:gd name="connsiteY14-30" fmla="*/ 2634 h 10000"/>
              <a:gd name="connsiteX15-31" fmla="*/ 629 w 10000"/>
              <a:gd name="connsiteY15-32" fmla="*/ 2827 h 10000"/>
              <a:gd name="connsiteX16-33" fmla="*/ 661 w 10000"/>
              <a:gd name="connsiteY16-34" fmla="*/ 2820 h 10000"/>
              <a:gd name="connsiteX17-35" fmla="*/ 2618 w 10000"/>
              <a:gd name="connsiteY17-36" fmla="*/ 3584 h 10000"/>
              <a:gd name="connsiteX18-37" fmla="*/ 3826 w 10000"/>
              <a:gd name="connsiteY18-38" fmla="*/ 4576 h 10000"/>
              <a:gd name="connsiteX19-39" fmla="*/ 3997 w 10000"/>
              <a:gd name="connsiteY19-40" fmla="*/ 5111 h 10000"/>
              <a:gd name="connsiteX20-41" fmla="*/ 3863 w 10000"/>
              <a:gd name="connsiteY20-42" fmla="*/ 6187 h 10000"/>
              <a:gd name="connsiteX21-43" fmla="*/ 3572 w 10000"/>
              <a:gd name="connsiteY21-44" fmla="*/ 6127 h 10000"/>
              <a:gd name="connsiteX22-45" fmla="*/ 671 w 10000"/>
              <a:gd name="connsiteY22-46" fmla="*/ 5657 h 10000"/>
              <a:gd name="connsiteX23-47" fmla="*/ 20 w 10000"/>
              <a:gd name="connsiteY23-48" fmla="*/ 5599 h 10000"/>
              <a:gd name="connsiteX24-49" fmla="*/ 20 w 10000"/>
              <a:gd name="connsiteY24-50" fmla="*/ 5607 h 10000"/>
              <a:gd name="connsiteX25-51" fmla="*/ 0 w 10000"/>
              <a:gd name="connsiteY25-52" fmla="*/ 5858 h 10000"/>
              <a:gd name="connsiteX26-53" fmla="*/ 383 w 10000"/>
              <a:gd name="connsiteY26-54" fmla="*/ 5862 h 10000"/>
              <a:gd name="connsiteX27-55" fmla="*/ 3654 w 10000"/>
              <a:gd name="connsiteY27-56" fmla="*/ 6618 h 10000"/>
              <a:gd name="connsiteX28-57" fmla="*/ 3897 w 10000"/>
              <a:gd name="connsiteY28-58" fmla="*/ 7006 h 10000"/>
              <a:gd name="connsiteX29-59" fmla="*/ 3753 w 10000"/>
              <a:gd name="connsiteY29-60" fmla="*/ 8718 h 10000"/>
              <a:gd name="connsiteX30-61" fmla="*/ 3594 w 10000"/>
              <a:gd name="connsiteY30-62" fmla="*/ 9138 h 10000"/>
              <a:gd name="connsiteX31-63" fmla="*/ 2618 w 10000"/>
              <a:gd name="connsiteY31-64" fmla="*/ 9587 h 10000"/>
              <a:gd name="connsiteX32-65" fmla="*/ 1966 w 10000"/>
              <a:gd name="connsiteY32-66" fmla="*/ 9687 h 10000"/>
              <a:gd name="connsiteX33-67" fmla="*/ 1471 w 10000"/>
              <a:gd name="connsiteY33-68" fmla="*/ 9934 h 10000"/>
              <a:gd name="connsiteX34-69" fmla="*/ 2899 w 10000"/>
              <a:gd name="connsiteY34-70" fmla="*/ 9998 h 10000"/>
              <a:gd name="connsiteX35-71" fmla="*/ 6656 w 10000"/>
              <a:gd name="connsiteY35-72" fmla="*/ 9953 h 10000"/>
              <a:gd name="connsiteX36-73" fmla="*/ 7345 w 10000"/>
              <a:gd name="connsiteY36-74" fmla="*/ 9982 h 10000"/>
              <a:gd name="connsiteX37-75" fmla="*/ 7435 w 10000"/>
              <a:gd name="connsiteY37-76" fmla="*/ 9805 h 10000"/>
              <a:gd name="connsiteX38-77" fmla="*/ 7328 w 10000"/>
              <a:gd name="connsiteY38-78" fmla="*/ 9757 h 10000"/>
              <a:gd name="connsiteX39-79" fmla="*/ 6676 w 10000"/>
              <a:gd name="connsiteY39-80" fmla="*/ 9649 h 10000"/>
              <a:gd name="connsiteX40-81" fmla="*/ 5392 w 10000"/>
              <a:gd name="connsiteY40-82" fmla="*/ 9229 h 10000"/>
              <a:gd name="connsiteX41-83" fmla="*/ 5222 w 10000"/>
              <a:gd name="connsiteY41-84" fmla="*/ 8811 h 10000"/>
              <a:gd name="connsiteX42-85" fmla="*/ 5183 w 10000"/>
              <a:gd name="connsiteY42-86" fmla="*/ 7437 h 10000"/>
              <a:gd name="connsiteX43-87" fmla="*/ 5192 w 10000"/>
              <a:gd name="connsiteY43-88" fmla="*/ 6897 h 10000"/>
              <a:gd name="connsiteX44-89" fmla="*/ 5356 w 10000"/>
              <a:gd name="connsiteY44-90" fmla="*/ 6741 h 10000"/>
              <a:gd name="connsiteX45-91" fmla="*/ 7720 w 10000"/>
              <a:gd name="connsiteY45-92" fmla="*/ 6007 h 10000"/>
              <a:gd name="connsiteX46-93" fmla="*/ 9982 w 10000"/>
              <a:gd name="connsiteY46-94" fmla="*/ 5810 h 10000"/>
              <a:gd name="connsiteX47-95" fmla="*/ 10000 w 10000"/>
              <a:gd name="connsiteY47-96" fmla="*/ 5823 h 10000"/>
              <a:gd name="connsiteX48-97" fmla="*/ 9985 w 10000"/>
              <a:gd name="connsiteY48-98" fmla="*/ 5617 h 10000"/>
              <a:gd name="connsiteX49-99" fmla="*/ 9988 w 10000"/>
              <a:gd name="connsiteY49-100" fmla="*/ 5533 h 10000"/>
              <a:gd name="connsiteX50-101" fmla="*/ 9941 w 10000"/>
              <a:gd name="connsiteY50-102" fmla="*/ 5602 h 10000"/>
              <a:gd name="connsiteX51-103" fmla="*/ 9553 w 10000"/>
              <a:gd name="connsiteY51-104" fmla="*/ 5632 h 10000"/>
              <a:gd name="connsiteX52-105" fmla="*/ 6000 w 10000"/>
              <a:gd name="connsiteY52-106" fmla="*/ 6024 h 10000"/>
              <a:gd name="connsiteX53-107" fmla="*/ 5138 w 10000"/>
              <a:gd name="connsiteY53-108" fmla="*/ 6131 h 10000"/>
              <a:gd name="connsiteX54-109" fmla="*/ 4956 w 10000"/>
              <a:gd name="connsiteY54-110" fmla="*/ 4957 h 10000"/>
              <a:gd name="connsiteX55-111" fmla="*/ 5535 w 10000"/>
              <a:gd name="connsiteY55-112" fmla="*/ 4276 h 10000"/>
              <a:gd name="connsiteX56-113" fmla="*/ 8583 w 10000"/>
              <a:gd name="connsiteY56-114" fmla="*/ 3265 h 10000"/>
              <a:gd name="connsiteX57-115" fmla="*/ 9138 w 10000"/>
              <a:gd name="connsiteY57-116" fmla="*/ 3182 h 10000"/>
              <a:gd name="connsiteX58-117" fmla="*/ 9040 w 10000"/>
              <a:gd name="connsiteY58-118" fmla="*/ 3035 h 10000"/>
              <a:gd name="connsiteX59-119" fmla="*/ 9020 w 10000"/>
              <a:gd name="connsiteY59-120" fmla="*/ 3062 h 10000"/>
              <a:gd name="connsiteX60-121" fmla="*/ 8390 w 10000"/>
              <a:gd name="connsiteY60-122" fmla="*/ 3163 h 10000"/>
              <a:gd name="connsiteX61-123" fmla="*/ 6398 w 10000"/>
              <a:gd name="connsiteY61-124" fmla="*/ 3571 h 10000"/>
              <a:gd name="connsiteX62-125" fmla="*/ 5514 w 10000"/>
              <a:gd name="connsiteY62-126" fmla="*/ 3930 h 10000"/>
              <a:gd name="connsiteX63-127" fmla="*/ 4879 w 10000"/>
              <a:gd name="connsiteY63-128" fmla="*/ 4104 h 10000"/>
              <a:gd name="connsiteX64-129" fmla="*/ 4830 w 10000"/>
              <a:gd name="connsiteY64-130" fmla="*/ 3863 h 10000"/>
              <a:gd name="connsiteX65-131" fmla="*/ 5158 w 10000"/>
              <a:gd name="connsiteY65-132" fmla="*/ 3435 h 10000"/>
              <a:gd name="connsiteX66-133" fmla="*/ 6676 w 10000"/>
              <a:gd name="connsiteY66-134" fmla="*/ 1646 h 10000"/>
              <a:gd name="connsiteX67-135" fmla="*/ 6791 w 10000"/>
              <a:gd name="connsiteY67-136" fmla="*/ 1464 h 10000"/>
              <a:gd name="connsiteX68-137" fmla="*/ 6647 w 10000"/>
              <a:gd name="connsiteY68-138" fmla="*/ 1377 h 10000"/>
              <a:gd name="connsiteX69-139" fmla="*/ 5719 w 10000"/>
              <a:gd name="connsiteY69-140" fmla="*/ 2647 h 10000"/>
              <a:gd name="connsiteX70-141" fmla="*/ 4735 w 10000"/>
              <a:gd name="connsiteY70-142" fmla="*/ 3350 h 10000"/>
              <a:gd name="connsiteX71-143" fmla="*/ 4695 w 10000"/>
              <a:gd name="connsiteY71-144" fmla="*/ 3074 h 10000"/>
              <a:gd name="connsiteX72-145" fmla="*/ 4797 w 10000"/>
              <a:gd name="connsiteY72-146" fmla="*/ 2472 h 10000"/>
              <a:gd name="connsiteX73-147" fmla="*/ 4984 w 10000"/>
              <a:gd name="connsiteY73-148" fmla="*/ 780 h 10000"/>
              <a:gd name="connsiteX74-149" fmla="*/ 4929 w 10000"/>
              <a:gd name="connsiteY74-150" fmla="*/ 121 h 10000"/>
              <a:gd name="connsiteX75-151" fmla="*/ 4905 w 10000"/>
              <a:gd name="connsiteY75-152" fmla="*/ 1 h 10000"/>
              <a:gd name="connsiteX76-153" fmla="*/ 4790 w 10000"/>
              <a:gd name="connsiteY76-154" fmla="*/ 4 h 10000"/>
              <a:gd name="connsiteX77-155" fmla="*/ 4660 w 10000"/>
              <a:gd name="connsiteY77-156" fmla="*/ 0 h 10000"/>
              <a:gd name="connsiteX0-157" fmla="*/ 4660 w 10000"/>
              <a:gd name="connsiteY0-158" fmla="*/ 0 h 10000"/>
              <a:gd name="connsiteX1-159" fmla="*/ 4818 w 10000"/>
              <a:gd name="connsiteY1-160" fmla="*/ 529 h 10000"/>
              <a:gd name="connsiteX2-161" fmla="*/ 4618 w 10000"/>
              <a:gd name="connsiteY2-162" fmla="*/ 2186 h 10000"/>
              <a:gd name="connsiteX3-163" fmla="*/ 4245 w 10000"/>
              <a:gd name="connsiteY3-164" fmla="*/ 2706 h 10000"/>
              <a:gd name="connsiteX4-165" fmla="*/ 3341 w 10000"/>
              <a:gd name="connsiteY4-166" fmla="*/ 1224 h 10000"/>
              <a:gd name="connsiteX5-167" fmla="*/ 3052 w 10000"/>
              <a:gd name="connsiteY5-168" fmla="*/ 872 h 10000"/>
              <a:gd name="connsiteX6-169" fmla="*/ 3053 w 10000"/>
              <a:gd name="connsiteY6-170" fmla="*/ 828 h 10000"/>
              <a:gd name="connsiteX7-171" fmla="*/ 2933 w 10000"/>
              <a:gd name="connsiteY7-172" fmla="*/ 968 h 10000"/>
              <a:gd name="connsiteX8-173" fmla="*/ 3664 w 10000"/>
              <a:gd name="connsiteY8-174" fmla="*/ 2023 h 10000"/>
              <a:gd name="connsiteX9-175" fmla="*/ 4246 w 10000"/>
              <a:gd name="connsiteY9-176" fmla="*/ 3672 h 10000"/>
              <a:gd name="connsiteX10-177" fmla="*/ 4092 w 10000"/>
              <a:gd name="connsiteY10-178" fmla="*/ 4195 h 10000"/>
              <a:gd name="connsiteX11-179" fmla="*/ 3718 w 10000"/>
              <a:gd name="connsiteY11-180" fmla="*/ 4032 h 10000"/>
              <a:gd name="connsiteX12-181" fmla="*/ 2403 w 10000"/>
              <a:gd name="connsiteY12-182" fmla="*/ 3274 h 10000"/>
              <a:gd name="connsiteX13-183" fmla="*/ 895 w 10000"/>
              <a:gd name="connsiteY13-184" fmla="*/ 2724 h 10000"/>
              <a:gd name="connsiteX14-185" fmla="*/ 703 w 10000"/>
              <a:gd name="connsiteY14-186" fmla="*/ 2634 h 10000"/>
              <a:gd name="connsiteX15-187" fmla="*/ 629 w 10000"/>
              <a:gd name="connsiteY15-188" fmla="*/ 2827 h 10000"/>
              <a:gd name="connsiteX16-189" fmla="*/ 661 w 10000"/>
              <a:gd name="connsiteY16-190" fmla="*/ 2820 h 10000"/>
              <a:gd name="connsiteX17-191" fmla="*/ 2618 w 10000"/>
              <a:gd name="connsiteY17-192" fmla="*/ 3584 h 10000"/>
              <a:gd name="connsiteX18-193" fmla="*/ 3826 w 10000"/>
              <a:gd name="connsiteY18-194" fmla="*/ 4576 h 10000"/>
              <a:gd name="connsiteX19-195" fmla="*/ 3997 w 10000"/>
              <a:gd name="connsiteY19-196" fmla="*/ 5111 h 10000"/>
              <a:gd name="connsiteX20-197" fmla="*/ 3863 w 10000"/>
              <a:gd name="connsiteY20-198" fmla="*/ 6187 h 10000"/>
              <a:gd name="connsiteX21-199" fmla="*/ 3572 w 10000"/>
              <a:gd name="connsiteY21-200" fmla="*/ 6127 h 10000"/>
              <a:gd name="connsiteX22-201" fmla="*/ 671 w 10000"/>
              <a:gd name="connsiteY22-202" fmla="*/ 5657 h 10000"/>
              <a:gd name="connsiteX23-203" fmla="*/ 20 w 10000"/>
              <a:gd name="connsiteY23-204" fmla="*/ 5599 h 10000"/>
              <a:gd name="connsiteX24-205" fmla="*/ 20 w 10000"/>
              <a:gd name="connsiteY24-206" fmla="*/ 5607 h 10000"/>
              <a:gd name="connsiteX25-207" fmla="*/ 0 w 10000"/>
              <a:gd name="connsiteY25-208" fmla="*/ 5858 h 10000"/>
              <a:gd name="connsiteX26-209" fmla="*/ 383 w 10000"/>
              <a:gd name="connsiteY26-210" fmla="*/ 5862 h 10000"/>
              <a:gd name="connsiteX27-211" fmla="*/ 3654 w 10000"/>
              <a:gd name="connsiteY27-212" fmla="*/ 6618 h 10000"/>
              <a:gd name="connsiteX28-213" fmla="*/ 3897 w 10000"/>
              <a:gd name="connsiteY28-214" fmla="*/ 7006 h 10000"/>
              <a:gd name="connsiteX29-215" fmla="*/ 3753 w 10000"/>
              <a:gd name="connsiteY29-216" fmla="*/ 8718 h 10000"/>
              <a:gd name="connsiteX30-217" fmla="*/ 3594 w 10000"/>
              <a:gd name="connsiteY30-218" fmla="*/ 9138 h 10000"/>
              <a:gd name="connsiteX31-219" fmla="*/ 2618 w 10000"/>
              <a:gd name="connsiteY31-220" fmla="*/ 9587 h 10000"/>
              <a:gd name="connsiteX32-221" fmla="*/ 1966 w 10000"/>
              <a:gd name="connsiteY32-222" fmla="*/ 9687 h 10000"/>
              <a:gd name="connsiteX33-223" fmla="*/ 1471 w 10000"/>
              <a:gd name="connsiteY33-224" fmla="*/ 9934 h 10000"/>
              <a:gd name="connsiteX34-225" fmla="*/ 2899 w 10000"/>
              <a:gd name="connsiteY34-226" fmla="*/ 9998 h 10000"/>
              <a:gd name="connsiteX35-227" fmla="*/ 6656 w 10000"/>
              <a:gd name="connsiteY35-228" fmla="*/ 9953 h 10000"/>
              <a:gd name="connsiteX36-229" fmla="*/ 7345 w 10000"/>
              <a:gd name="connsiteY36-230" fmla="*/ 9982 h 10000"/>
              <a:gd name="connsiteX37-231" fmla="*/ 7571 w 10000"/>
              <a:gd name="connsiteY37-232" fmla="*/ 9967 h 10000"/>
              <a:gd name="connsiteX38-233" fmla="*/ 7328 w 10000"/>
              <a:gd name="connsiteY38-234" fmla="*/ 9757 h 10000"/>
              <a:gd name="connsiteX39-235" fmla="*/ 6676 w 10000"/>
              <a:gd name="connsiteY39-236" fmla="*/ 9649 h 10000"/>
              <a:gd name="connsiteX40-237" fmla="*/ 5392 w 10000"/>
              <a:gd name="connsiteY40-238" fmla="*/ 9229 h 10000"/>
              <a:gd name="connsiteX41-239" fmla="*/ 5222 w 10000"/>
              <a:gd name="connsiteY41-240" fmla="*/ 8811 h 10000"/>
              <a:gd name="connsiteX42-241" fmla="*/ 5183 w 10000"/>
              <a:gd name="connsiteY42-242" fmla="*/ 7437 h 10000"/>
              <a:gd name="connsiteX43-243" fmla="*/ 5192 w 10000"/>
              <a:gd name="connsiteY43-244" fmla="*/ 6897 h 10000"/>
              <a:gd name="connsiteX44-245" fmla="*/ 5356 w 10000"/>
              <a:gd name="connsiteY44-246" fmla="*/ 6741 h 10000"/>
              <a:gd name="connsiteX45-247" fmla="*/ 7720 w 10000"/>
              <a:gd name="connsiteY45-248" fmla="*/ 6007 h 10000"/>
              <a:gd name="connsiteX46-249" fmla="*/ 9982 w 10000"/>
              <a:gd name="connsiteY46-250" fmla="*/ 5810 h 10000"/>
              <a:gd name="connsiteX47-251" fmla="*/ 10000 w 10000"/>
              <a:gd name="connsiteY47-252" fmla="*/ 5823 h 10000"/>
              <a:gd name="connsiteX48-253" fmla="*/ 9985 w 10000"/>
              <a:gd name="connsiteY48-254" fmla="*/ 5617 h 10000"/>
              <a:gd name="connsiteX49-255" fmla="*/ 9988 w 10000"/>
              <a:gd name="connsiteY49-256" fmla="*/ 5533 h 10000"/>
              <a:gd name="connsiteX50-257" fmla="*/ 9941 w 10000"/>
              <a:gd name="connsiteY50-258" fmla="*/ 5602 h 10000"/>
              <a:gd name="connsiteX51-259" fmla="*/ 9553 w 10000"/>
              <a:gd name="connsiteY51-260" fmla="*/ 5632 h 10000"/>
              <a:gd name="connsiteX52-261" fmla="*/ 6000 w 10000"/>
              <a:gd name="connsiteY52-262" fmla="*/ 6024 h 10000"/>
              <a:gd name="connsiteX53-263" fmla="*/ 5138 w 10000"/>
              <a:gd name="connsiteY53-264" fmla="*/ 6131 h 10000"/>
              <a:gd name="connsiteX54-265" fmla="*/ 4956 w 10000"/>
              <a:gd name="connsiteY54-266" fmla="*/ 4957 h 10000"/>
              <a:gd name="connsiteX55-267" fmla="*/ 5535 w 10000"/>
              <a:gd name="connsiteY55-268" fmla="*/ 4276 h 10000"/>
              <a:gd name="connsiteX56-269" fmla="*/ 8583 w 10000"/>
              <a:gd name="connsiteY56-270" fmla="*/ 3265 h 10000"/>
              <a:gd name="connsiteX57-271" fmla="*/ 9138 w 10000"/>
              <a:gd name="connsiteY57-272" fmla="*/ 3182 h 10000"/>
              <a:gd name="connsiteX58-273" fmla="*/ 9040 w 10000"/>
              <a:gd name="connsiteY58-274" fmla="*/ 3035 h 10000"/>
              <a:gd name="connsiteX59-275" fmla="*/ 9020 w 10000"/>
              <a:gd name="connsiteY59-276" fmla="*/ 3062 h 10000"/>
              <a:gd name="connsiteX60-277" fmla="*/ 8390 w 10000"/>
              <a:gd name="connsiteY60-278" fmla="*/ 3163 h 10000"/>
              <a:gd name="connsiteX61-279" fmla="*/ 6398 w 10000"/>
              <a:gd name="connsiteY61-280" fmla="*/ 3571 h 10000"/>
              <a:gd name="connsiteX62-281" fmla="*/ 5514 w 10000"/>
              <a:gd name="connsiteY62-282" fmla="*/ 3930 h 10000"/>
              <a:gd name="connsiteX63-283" fmla="*/ 4879 w 10000"/>
              <a:gd name="connsiteY63-284" fmla="*/ 4104 h 10000"/>
              <a:gd name="connsiteX64-285" fmla="*/ 4830 w 10000"/>
              <a:gd name="connsiteY64-286" fmla="*/ 3863 h 10000"/>
              <a:gd name="connsiteX65-287" fmla="*/ 5158 w 10000"/>
              <a:gd name="connsiteY65-288" fmla="*/ 3435 h 10000"/>
              <a:gd name="connsiteX66-289" fmla="*/ 6676 w 10000"/>
              <a:gd name="connsiteY66-290" fmla="*/ 1646 h 10000"/>
              <a:gd name="connsiteX67-291" fmla="*/ 6791 w 10000"/>
              <a:gd name="connsiteY67-292" fmla="*/ 1464 h 10000"/>
              <a:gd name="connsiteX68-293" fmla="*/ 6647 w 10000"/>
              <a:gd name="connsiteY68-294" fmla="*/ 1377 h 10000"/>
              <a:gd name="connsiteX69-295" fmla="*/ 5719 w 10000"/>
              <a:gd name="connsiteY69-296" fmla="*/ 2647 h 10000"/>
              <a:gd name="connsiteX70-297" fmla="*/ 4735 w 10000"/>
              <a:gd name="connsiteY70-298" fmla="*/ 3350 h 10000"/>
              <a:gd name="connsiteX71-299" fmla="*/ 4695 w 10000"/>
              <a:gd name="connsiteY71-300" fmla="*/ 3074 h 10000"/>
              <a:gd name="connsiteX72-301" fmla="*/ 4797 w 10000"/>
              <a:gd name="connsiteY72-302" fmla="*/ 2472 h 10000"/>
              <a:gd name="connsiteX73-303" fmla="*/ 4984 w 10000"/>
              <a:gd name="connsiteY73-304" fmla="*/ 780 h 10000"/>
              <a:gd name="connsiteX74-305" fmla="*/ 4929 w 10000"/>
              <a:gd name="connsiteY74-306" fmla="*/ 121 h 10000"/>
              <a:gd name="connsiteX75-307" fmla="*/ 4905 w 10000"/>
              <a:gd name="connsiteY75-308" fmla="*/ 1 h 10000"/>
              <a:gd name="connsiteX76-309" fmla="*/ 4790 w 10000"/>
              <a:gd name="connsiteY76-310" fmla="*/ 4 h 10000"/>
              <a:gd name="connsiteX77-311" fmla="*/ 4660 w 10000"/>
              <a:gd name="connsiteY77-312" fmla="*/ 0 h 10000"/>
              <a:gd name="connsiteX0-313" fmla="*/ 4660 w 10000"/>
              <a:gd name="connsiteY0-314" fmla="*/ 0 h 10000"/>
              <a:gd name="connsiteX1-315" fmla="*/ 4818 w 10000"/>
              <a:gd name="connsiteY1-316" fmla="*/ 529 h 10000"/>
              <a:gd name="connsiteX2-317" fmla="*/ 4618 w 10000"/>
              <a:gd name="connsiteY2-318" fmla="*/ 2186 h 10000"/>
              <a:gd name="connsiteX3-319" fmla="*/ 4245 w 10000"/>
              <a:gd name="connsiteY3-320" fmla="*/ 2706 h 10000"/>
              <a:gd name="connsiteX4-321" fmla="*/ 3341 w 10000"/>
              <a:gd name="connsiteY4-322" fmla="*/ 1224 h 10000"/>
              <a:gd name="connsiteX5-323" fmla="*/ 3052 w 10000"/>
              <a:gd name="connsiteY5-324" fmla="*/ 872 h 10000"/>
              <a:gd name="connsiteX6-325" fmla="*/ 3053 w 10000"/>
              <a:gd name="connsiteY6-326" fmla="*/ 828 h 10000"/>
              <a:gd name="connsiteX7-327" fmla="*/ 2933 w 10000"/>
              <a:gd name="connsiteY7-328" fmla="*/ 968 h 10000"/>
              <a:gd name="connsiteX8-329" fmla="*/ 3664 w 10000"/>
              <a:gd name="connsiteY8-330" fmla="*/ 2023 h 10000"/>
              <a:gd name="connsiteX9-331" fmla="*/ 4246 w 10000"/>
              <a:gd name="connsiteY9-332" fmla="*/ 3672 h 10000"/>
              <a:gd name="connsiteX10-333" fmla="*/ 4092 w 10000"/>
              <a:gd name="connsiteY10-334" fmla="*/ 4195 h 10000"/>
              <a:gd name="connsiteX11-335" fmla="*/ 3718 w 10000"/>
              <a:gd name="connsiteY11-336" fmla="*/ 4032 h 10000"/>
              <a:gd name="connsiteX12-337" fmla="*/ 2403 w 10000"/>
              <a:gd name="connsiteY12-338" fmla="*/ 3274 h 10000"/>
              <a:gd name="connsiteX13-339" fmla="*/ 895 w 10000"/>
              <a:gd name="connsiteY13-340" fmla="*/ 2724 h 10000"/>
              <a:gd name="connsiteX14-341" fmla="*/ 703 w 10000"/>
              <a:gd name="connsiteY14-342" fmla="*/ 2634 h 10000"/>
              <a:gd name="connsiteX15-343" fmla="*/ 629 w 10000"/>
              <a:gd name="connsiteY15-344" fmla="*/ 2827 h 10000"/>
              <a:gd name="connsiteX16-345" fmla="*/ 661 w 10000"/>
              <a:gd name="connsiteY16-346" fmla="*/ 2820 h 10000"/>
              <a:gd name="connsiteX17-347" fmla="*/ 2618 w 10000"/>
              <a:gd name="connsiteY17-348" fmla="*/ 3584 h 10000"/>
              <a:gd name="connsiteX18-349" fmla="*/ 3826 w 10000"/>
              <a:gd name="connsiteY18-350" fmla="*/ 4576 h 10000"/>
              <a:gd name="connsiteX19-351" fmla="*/ 3997 w 10000"/>
              <a:gd name="connsiteY19-352" fmla="*/ 5111 h 10000"/>
              <a:gd name="connsiteX20-353" fmla="*/ 3863 w 10000"/>
              <a:gd name="connsiteY20-354" fmla="*/ 6187 h 10000"/>
              <a:gd name="connsiteX21-355" fmla="*/ 3572 w 10000"/>
              <a:gd name="connsiteY21-356" fmla="*/ 6127 h 10000"/>
              <a:gd name="connsiteX22-357" fmla="*/ 671 w 10000"/>
              <a:gd name="connsiteY22-358" fmla="*/ 5657 h 10000"/>
              <a:gd name="connsiteX23-359" fmla="*/ 20 w 10000"/>
              <a:gd name="connsiteY23-360" fmla="*/ 5599 h 10000"/>
              <a:gd name="connsiteX24-361" fmla="*/ 20 w 10000"/>
              <a:gd name="connsiteY24-362" fmla="*/ 5607 h 10000"/>
              <a:gd name="connsiteX25-363" fmla="*/ 0 w 10000"/>
              <a:gd name="connsiteY25-364" fmla="*/ 5858 h 10000"/>
              <a:gd name="connsiteX26-365" fmla="*/ 383 w 10000"/>
              <a:gd name="connsiteY26-366" fmla="*/ 5862 h 10000"/>
              <a:gd name="connsiteX27-367" fmla="*/ 3654 w 10000"/>
              <a:gd name="connsiteY27-368" fmla="*/ 6618 h 10000"/>
              <a:gd name="connsiteX28-369" fmla="*/ 3897 w 10000"/>
              <a:gd name="connsiteY28-370" fmla="*/ 7006 h 10000"/>
              <a:gd name="connsiteX29-371" fmla="*/ 3753 w 10000"/>
              <a:gd name="connsiteY29-372" fmla="*/ 8718 h 10000"/>
              <a:gd name="connsiteX30-373" fmla="*/ 3594 w 10000"/>
              <a:gd name="connsiteY30-374" fmla="*/ 9138 h 10000"/>
              <a:gd name="connsiteX31-375" fmla="*/ 2618 w 10000"/>
              <a:gd name="connsiteY31-376" fmla="*/ 9587 h 10000"/>
              <a:gd name="connsiteX32-377" fmla="*/ 1966 w 10000"/>
              <a:gd name="connsiteY32-378" fmla="*/ 9687 h 10000"/>
              <a:gd name="connsiteX33-379" fmla="*/ 1471 w 10000"/>
              <a:gd name="connsiteY33-380" fmla="*/ 9934 h 10000"/>
              <a:gd name="connsiteX34-381" fmla="*/ 2899 w 10000"/>
              <a:gd name="connsiteY34-382" fmla="*/ 9998 h 10000"/>
              <a:gd name="connsiteX35-383" fmla="*/ 7345 w 10000"/>
              <a:gd name="connsiteY35-384" fmla="*/ 9982 h 10000"/>
              <a:gd name="connsiteX36-385" fmla="*/ 7571 w 10000"/>
              <a:gd name="connsiteY36-386" fmla="*/ 9967 h 10000"/>
              <a:gd name="connsiteX37-387" fmla="*/ 7328 w 10000"/>
              <a:gd name="connsiteY37-388" fmla="*/ 9757 h 10000"/>
              <a:gd name="connsiteX38-389" fmla="*/ 6676 w 10000"/>
              <a:gd name="connsiteY38-390" fmla="*/ 9649 h 10000"/>
              <a:gd name="connsiteX39-391" fmla="*/ 5392 w 10000"/>
              <a:gd name="connsiteY39-392" fmla="*/ 9229 h 10000"/>
              <a:gd name="connsiteX40-393" fmla="*/ 5222 w 10000"/>
              <a:gd name="connsiteY40-394" fmla="*/ 8811 h 10000"/>
              <a:gd name="connsiteX41-395" fmla="*/ 5183 w 10000"/>
              <a:gd name="connsiteY41-396" fmla="*/ 7437 h 10000"/>
              <a:gd name="connsiteX42-397" fmla="*/ 5192 w 10000"/>
              <a:gd name="connsiteY42-398" fmla="*/ 6897 h 10000"/>
              <a:gd name="connsiteX43-399" fmla="*/ 5356 w 10000"/>
              <a:gd name="connsiteY43-400" fmla="*/ 6741 h 10000"/>
              <a:gd name="connsiteX44-401" fmla="*/ 7720 w 10000"/>
              <a:gd name="connsiteY44-402" fmla="*/ 6007 h 10000"/>
              <a:gd name="connsiteX45-403" fmla="*/ 9982 w 10000"/>
              <a:gd name="connsiteY45-404" fmla="*/ 5810 h 10000"/>
              <a:gd name="connsiteX46-405" fmla="*/ 10000 w 10000"/>
              <a:gd name="connsiteY46-406" fmla="*/ 5823 h 10000"/>
              <a:gd name="connsiteX47-407" fmla="*/ 9985 w 10000"/>
              <a:gd name="connsiteY47-408" fmla="*/ 5617 h 10000"/>
              <a:gd name="connsiteX48-409" fmla="*/ 9988 w 10000"/>
              <a:gd name="connsiteY48-410" fmla="*/ 5533 h 10000"/>
              <a:gd name="connsiteX49-411" fmla="*/ 9941 w 10000"/>
              <a:gd name="connsiteY49-412" fmla="*/ 5602 h 10000"/>
              <a:gd name="connsiteX50-413" fmla="*/ 9553 w 10000"/>
              <a:gd name="connsiteY50-414" fmla="*/ 5632 h 10000"/>
              <a:gd name="connsiteX51-415" fmla="*/ 6000 w 10000"/>
              <a:gd name="connsiteY51-416" fmla="*/ 6024 h 10000"/>
              <a:gd name="connsiteX52-417" fmla="*/ 5138 w 10000"/>
              <a:gd name="connsiteY52-418" fmla="*/ 6131 h 10000"/>
              <a:gd name="connsiteX53-419" fmla="*/ 4956 w 10000"/>
              <a:gd name="connsiteY53-420" fmla="*/ 4957 h 10000"/>
              <a:gd name="connsiteX54-421" fmla="*/ 5535 w 10000"/>
              <a:gd name="connsiteY54-422" fmla="*/ 4276 h 10000"/>
              <a:gd name="connsiteX55-423" fmla="*/ 8583 w 10000"/>
              <a:gd name="connsiteY55-424" fmla="*/ 3265 h 10000"/>
              <a:gd name="connsiteX56-425" fmla="*/ 9138 w 10000"/>
              <a:gd name="connsiteY56-426" fmla="*/ 3182 h 10000"/>
              <a:gd name="connsiteX57-427" fmla="*/ 9040 w 10000"/>
              <a:gd name="connsiteY57-428" fmla="*/ 3035 h 10000"/>
              <a:gd name="connsiteX58-429" fmla="*/ 9020 w 10000"/>
              <a:gd name="connsiteY58-430" fmla="*/ 3062 h 10000"/>
              <a:gd name="connsiteX59-431" fmla="*/ 8390 w 10000"/>
              <a:gd name="connsiteY59-432" fmla="*/ 3163 h 10000"/>
              <a:gd name="connsiteX60-433" fmla="*/ 6398 w 10000"/>
              <a:gd name="connsiteY60-434" fmla="*/ 3571 h 10000"/>
              <a:gd name="connsiteX61-435" fmla="*/ 5514 w 10000"/>
              <a:gd name="connsiteY61-436" fmla="*/ 3930 h 10000"/>
              <a:gd name="connsiteX62-437" fmla="*/ 4879 w 10000"/>
              <a:gd name="connsiteY62-438" fmla="*/ 4104 h 10000"/>
              <a:gd name="connsiteX63-439" fmla="*/ 4830 w 10000"/>
              <a:gd name="connsiteY63-440" fmla="*/ 3863 h 10000"/>
              <a:gd name="connsiteX64-441" fmla="*/ 5158 w 10000"/>
              <a:gd name="connsiteY64-442" fmla="*/ 3435 h 10000"/>
              <a:gd name="connsiteX65-443" fmla="*/ 6676 w 10000"/>
              <a:gd name="connsiteY65-444" fmla="*/ 1646 h 10000"/>
              <a:gd name="connsiteX66-445" fmla="*/ 6791 w 10000"/>
              <a:gd name="connsiteY66-446" fmla="*/ 1464 h 10000"/>
              <a:gd name="connsiteX67-447" fmla="*/ 6647 w 10000"/>
              <a:gd name="connsiteY67-448" fmla="*/ 1377 h 10000"/>
              <a:gd name="connsiteX68-449" fmla="*/ 5719 w 10000"/>
              <a:gd name="connsiteY68-450" fmla="*/ 2647 h 10000"/>
              <a:gd name="connsiteX69-451" fmla="*/ 4735 w 10000"/>
              <a:gd name="connsiteY69-452" fmla="*/ 3350 h 10000"/>
              <a:gd name="connsiteX70-453" fmla="*/ 4695 w 10000"/>
              <a:gd name="connsiteY70-454" fmla="*/ 3074 h 10000"/>
              <a:gd name="connsiteX71-455" fmla="*/ 4797 w 10000"/>
              <a:gd name="connsiteY71-456" fmla="*/ 2472 h 10000"/>
              <a:gd name="connsiteX72-457" fmla="*/ 4984 w 10000"/>
              <a:gd name="connsiteY72-458" fmla="*/ 780 h 10000"/>
              <a:gd name="connsiteX73-459" fmla="*/ 4929 w 10000"/>
              <a:gd name="connsiteY73-460" fmla="*/ 121 h 10000"/>
              <a:gd name="connsiteX74-461" fmla="*/ 4905 w 10000"/>
              <a:gd name="connsiteY74-462" fmla="*/ 1 h 10000"/>
              <a:gd name="connsiteX75-463" fmla="*/ 4790 w 10000"/>
              <a:gd name="connsiteY75-464" fmla="*/ 4 h 10000"/>
              <a:gd name="connsiteX76-465" fmla="*/ 4660 w 10000"/>
              <a:gd name="connsiteY76-466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</a:cxnLst>
            <a:rect l="l" t="t" r="r" b="b"/>
            <a:pathLst>
              <a:path w="10000" h="10000">
                <a:moveTo>
                  <a:pt x="4660" y="0"/>
                </a:moveTo>
                <a:cubicBezTo>
                  <a:pt x="4753" y="60"/>
                  <a:pt x="4782" y="194"/>
                  <a:pt x="4818" y="529"/>
                </a:cubicBezTo>
                <a:cubicBezTo>
                  <a:pt x="4869" y="974"/>
                  <a:pt x="4837" y="1238"/>
                  <a:pt x="4618" y="2186"/>
                </a:cubicBezTo>
                <a:cubicBezTo>
                  <a:pt x="4414" y="3083"/>
                  <a:pt x="4415" y="3078"/>
                  <a:pt x="4245" y="2706"/>
                </a:cubicBezTo>
                <a:cubicBezTo>
                  <a:pt x="4037" y="2257"/>
                  <a:pt x="3595" y="1531"/>
                  <a:pt x="3341" y="1224"/>
                </a:cubicBezTo>
                <a:cubicBezTo>
                  <a:pt x="3199" y="1055"/>
                  <a:pt x="3068" y="895"/>
                  <a:pt x="3052" y="872"/>
                </a:cubicBezTo>
                <a:cubicBezTo>
                  <a:pt x="3047" y="866"/>
                  <a:pt x="3048" y="849"/>
                  <a:pt x="3053" y="828"/>
                </a:cubicBezTo>
                <a:cubicBezTo>
                  <a:pt x="3015" y="878"/>
                  <a:pt x="2976" y="924"/>
                  <a:pt x="2933" y="968"/>
                </a:cubicBezTo>
                <a:cubicBezTo>
                  <a:pt x="3042" y="1044"/>
                  <a:pt x="3437" y="1616"/>
                  <a:pt x="3664" y="2023"/>
                </a:cubicBezTo>
                <a:cubicBezTo>
                  <a:pt x="3925" y="2491"/>
                  <a:pt x="4248" y="3409"/>
                  <a:pt x="4246" y="3672"/>
                </a:cubicBezTo>
                <a:cubicBezTo>
                  <a:pt x="4245" y="3880"/>
                  <a:pt x="4173" y="4126"/>
                  <a:pt x="4092" y="4195"/>
                </a:cubicBezTo>
                <a:cubicBezTo>
                  <a:pt x="4030" y="4248"/>
                  <a:pt x="3985" y="4228"/>
                  <a:pt x="3718" y="4032"/>
                </a:cubicBezTo>
                <a:cubicBezTo>
                  <a:pt x="3309" y="3734"/>
                  <a:pt x="2938" y="3520"/>
                  <a:pt x="2403" y="3274"/>
                </a:cubicBezTo>
                <a:cubicBezTo>
                  <a:pt x="1986" y="3083"/>
                  <a:pt x="1161" y="2781"/>
                  <a:pt x="895" y="2724"/>
                </a:cubicBezTo>
                <a:cubicBezTo>
                  <a:pt x="786" y="2699"/>
                  <a:pt x="728" y="2682"/>
                  <a:pt x="703" y="2634"/>
                </a:cubicBezTo>
                <a:cubicBezTo>
                  <a:pt x="683" y="2699"/>
                  <a:pt x="658" y="2764"/>
                  <a:pt x="629" y="2827"/>
                </a:cubicBezTo>
                <a:cubicBezTo>
                  <a:pt x="641" y="2822"/>
                  <a:pt x="651" y="2820"/>
                  <a:pt x="661" y="2820"/>
                </a:cubicBezTo>
                <a:cubicBezTo>
                  <a:pt x="919" y="2820"/>
                  <a:pt x="2014" y="3247"/>
                  <a:pt x="2618" y="3584"/>
                </a:cubicBezTo>
                <a:cubicBezTo>
                  <a:pt x="3013" y="3804"/>
                  <a:pt x="3627" y="4308"/>
                  <a:pt x="3826" y="4576"/>
                </a:cubicBezTo>
                <a:cubicBezTo>
                  <a:pt x="3945" y="4738"/>
                  <a:pt x="3974" y="4824"/>
                  <a:pt x="3997" y="5111"/>
                </a:cubicBezTo>
                <a:cubicBezTo>
                  <a:pt x="4027" y="5467"/>
                  <a:pt x="3942" y="6145"/>
                  <a:pt x="3863" y="6187"/>
                </a:cubicBezTo>
                <a:cubicBezTo>
                  <a:pt x="3838" y="6200"/>
                  <a:pt x="3708" y="6173"/>
                  <a:pt x="3572" y="6127"/>
                </a:cubicBezTo>
                <a:cubicBezTo>
                  <a:pt x="2963" y="5917"/>
                  <a:pt x="1889" y="5744"/>
                  <a:pt x="671" y="5657"/>
                </a:cubicBezTo>
                <a:cubicBezTo>
                  <a:pt x="392" y="5637"/>
                  <a:pt x="149" y="5615"/>
                  <a:pt x="20" y="5599"/>
                </a:cubicBezTo>
                <a:lnTo>
                  <a:pt x="20" y="5607"/>
                </a:lnTo>
                <a:cubicBezTo>
                  <a:pt x="20" y="5691"/>
                  <a:pt x="13" y="5776"/>
                  <a:pt x="0" y="5858"/>
                </a:cubicBezTo>
                <a:lnTo>
                  <a:pt x="383" y="5862"/>
                </a:lnTo>
                <a:cubicBezTo>
                  <a:pt x="1732" y="5875"/>
                  <a:pt x="3094" y="6190"/>
                  <a:pt x="3654" y="6618"/>
                </a:cubicBezTo>
                <a:cubicBezTo>
                  <a:pt x="3841" y="6760"/>
                  <a:pt x="3866" y="6802"/>
                  <a:pt x="3897" y="7006"/>
                </a:cubicBezTo>
                <a:cubicBezTo>
                  <a:pt x="3937" y="7276"/>
                  <a:pt x="3853" y="8265"/>
                  <a:pt x="3753" y="8718"/>
                </a:cubicBezTo>
                <a:cubicBezTo>
                  <a:pt x="3713" y="8893"/>
                  <a:pt x="3642" y="9083"/>
                  <a:pt x="3594" y="9138"/>
                </a:cubicBezTo>
                <a:cubicBezTo>
                  <a:pt x="3477" y="9275"/>
                  <a:pt x="2909" y="9535"/>
                  <a:pt x="2618" y="9587"/>
                </a:cubicBezTo>
                <a:cubicBezTo>
                  <a:pt x="2490" y="9610"/>
                  <a:pt x="2157" y="9629"/>
                  <a:pt x="1966" y="9687"/>
                </a:cubicBezTo>
                <a:cubicBezTo>
                  <a:pt x="1775" y="9744"/>
                  <a:pt x="1486" y="9922"/>
                  <a:pt x="1471" y="9934"/>
                </a:cubicBezTo>
                <a:cubicBezTo>
                  <a:pt x="1367" y="10024"/>
                  <a:pt x="2035" y="9995"/>
                  <a:pt x="2899" y="9998"/>
                </a:cubicBezTo>
                <a:lnTo>
                  <a:pt x="7345" y="9982"/>
                </a:lnTo>
                <a:lnTo>
                  <a:pt x="7571" y="9967"/>
                </a:lnTo>
                <a:lnTo>
                  <a:pt x="7328" y="9757"/>
                </a:lnTo>
                <a:cubicBezTo>
                  <a:pt x="7268" y="9729"/>
                  <a:pt x="6975" y="9680"/>
                  <a:pt x="6676" y="9649"/>
                </a:cubicBezTo>
                <a:cubicBezTo>
                  <a:pt x="6083" y="9584"/>
                  <a:pt x="5662" y="9448"/>
                  <a:pt x="5392" y="9229"/>
                </a:cubicBezTo>
                <a:cubicBezTo>
                  <a:pt x="5265" y="9128"/>
                  <a:pt x="5247" y="9080"/>
                  <a:pt x="5222" y="8811"/>
                </a:cubicBezTo>
                <a:cubicBezTo>
                  <a:pt x="5183" y="8392"/>
                  <a:pt x="5173" y="8069"/>
                  <a:pt x="5183" y="7437"/>
                </a:cubicBezTo>
                <a:cubicBezTo>
                  <a:pt x="5186" y="7258"/>
                  <a:pt x="5189" y="7077"/>
                  <a:pt x="5192" y="6897"/>
                </a:cubicBezTo>
                <a:lnTo>
                  <a:pt x="5356" y="6741"/>
                </a:lnTo>
                <a:cubicBezTo>
                  <a:pt x="5670" y="6441"/>
                  <a:pt x="6490" y="6186"/>
                  <a:pt x="7720" y="6007"/>
                </a:cubicBezTo>
                <a:cubicBezTo>
                  <a:pt x="8360" y="5913"/>
                  <a:pt x="9891" y="5780"/>
                  <a:pt x="9982" y="5810"/>
                </a:cubicBezTo>
                <a:cubicBezTo>
                  <a:pt x="9987" y="5812"/>
                  <a:pt x="9993" y="5818"/>
                  <a:pt x="10000" y="5823"/>
                </a:cubicBezTo>
                <a:cubicBezTo>
                  <a:pt x="9990" y="5756"/>
                  <a:pt x="9985" y="5686"/>
                  <a:pt x="9985" y="5617"/>
                </a:cubicBezTo>
                <a:cubicBezTo>
                  <a:pt x="9985" y="5588"/>
                  <a:pt x="9987" y="5560"/>
                  <a:pt x="9988" y="5533"/>
                </a:cubicBezTo>
                <a:cubicBezTo>
                  <a:pt x="9973" y="5569"/>
                  <a:pt x="9956" y="5594"/>
                  <a:pt x="9941" y="5602"/>
                </a:cubicBezTo>
                <a:cubicBezTo>
                  <a:pt x="9913" y="5618"/>
                  <a:pt x="9739" y="5632"/>
                  <a:pt x="9553" y="5632"/>
                </a:cubicBezTo>
                <a:cubicBezTo>
                  <a:pt x="8779" y="5634"/>
                  <a:pt x="7286" y="5799"/>
                  <a:pt x="6000" y="6024"/>
                </a:cubicBezTo>
                <a:cubicBezTo>
                  <a:pt x="5525" y="6106"/>
                  <a:pt x="5161" y="6151"/>
                  <a:pt x="5138" y="6131"/>
                </a:cubicBezTo>
                <a:cubicBezTo>
                  <a:pt x="5091" y="6091"/>
                  <a:pt x="4956" y="5219"/>
                  <a:pt x="4956" y="4957"/>
                </a:cubicBezTo>
                <a:cubicBezTo>
                  <a:pt x="4956" y="4749"/>
                  <a:pt x="5081" y="4602"/>
                  <a:pt x="5535" y="4276"/>
                </a:cubicBezTo>
                <a:cubicBezTo>
                  <a:pt x="6204" y="3795"/>
                  <a:pt x="7134" y="3485"/>
                  <a:pt x="8583" y="3265"/>
                </a:cubicBezTo>
                <a:lnTo>
                  <a:pt x="9138" y="3182"/>
                </a:lnTo>
                <a:cubicBezTo>
                  <a:pt x="9103" y="3134"/>
                  <a:pt x="9068" y="3087"/>
                  <a:pt x="9040" y="3035"/>
                </a:cubicBezTo>
                <a:cubicBezTo>
                  <a:pt x="9035" y="3048"/>
                  <a:pt x="9030" y="3058"/>
                  <a:pt x="9020" y="3062"/>
                </a:cubicBezTo>
                <a:cubicBezTo>
                  <a:pt x="8991" y="3078"/>
                  <a:pt x="8707" y="3123"/>
                  <a:pt x="8390" y="3163"/>
                </a:cubicBezTo>
                <a:cubicBezTo>
                  <a:pt x="7701" y="3249"/>
                  <a:pt x="6843" y="3426"/>
                  <a:pt x="6398" y="3571"/>
                </a:cubicBezTo>
                <a:cubicBezTo>
                  <a:pt x="6221" y="3628"/>
                  <a:pt x="5822" y="3791"/>
                  <a:pt x="5514" y="3930"/>
                </a:cubicBezTo>
                <a:cubicBezTo>
                  <a:pt x="4964" y="4179"/>
                  <a:pt x="4951" y="4183"/>
                  <a:pt x="4879" y="4104"/>
                </a:cubicBezTo>
                <a:cubicBezTo>
                  <a:pt x="4832" y="4049"/>
                  <a:pt x="4815" y="3969"/>
                  <a:pt x="4830" y="3863"/>
                </a:cubicBezTo>
                <a:cubicBezTo>
                  <a:pt x="4850" y="3735"/>
                  <a:pt x="4916" y="3650"/>
                  <a:pt x="5158" y="3435"/>
                </a:cubicBezTo>
                <a:cubicBezTo>
                  <a:pt x="5812" y="2856"/>
                  <a:pt x="6323" y="2255"/>
                  <a:pt x="6676" y="1646"/>
                </a:cubicBezTo>
                <a:cubicBezTo>
                  <a:pt x="6716" y="1576"/>
                  <a:pt x="6756" y="1514"/>
                  <a:pt x="6791" y="1464"/>
                </a:cubicBezTo>
                <a:cubicBezTo>
                  <a:pt x="6741" y="1436"/>
                  <a:pt x="6694" y="1409"/>
                  <a:pt x="6647" y="1377"/>
                </a:cubicBezTo>
                <a:cubicBezTo>
                  <a:pt x="6517" y="1672"/>
                  <a:pt x="6082" y="2281"/>
                  <a:pt x="5719" y="2647"/>
                </a:cubicBezTo>
                <a:cubicBezTo>
                  <a:pt x="5461" y="2907"/>
                  <a:pt x="4840" y="3350"/>
                  <a:pt x="4735" y="3350"/>
                </a:cubicBezTo>
                <a:cubicBezTo>
                  <a:pt x="4673" y="3350"/>
                  <a:pt x="4666" y="3308"/>
                  <a:pt x="4695" y="3074"/>
                </a:cubicBezTo>
                <a:cubicBezTo>
                  <a:pt x="4713" y="2922"/>
                  <a:pt x="4760" y="2652"/>
                  <a:pt x="4797" y="2472"/>
                </a:cubicBezTo>
                <a:cubicBezTo>
                  <a:pt x="4976" y="1619"/>
                  <a:pt x="5013" y="1287"/>
                  <a:pt x="4984" y="780"/>
                </a:cubicBezTo>
                <a:cubicBezTo>
                  <a:pt x="4969" y="500"/>
                  <a:pt x="4944" y="202"/>
                  <a:pt x="4929" y="121"/>
                </a:cubicBezTo>
                <a:lnTo>
                  <a:pt x="4905" y="1"/>
                </a:lnTo>
                <a:cubicBezTo>
                  <a:pt x="4867" y="3"/>
                  <a:pt x="4829" y="4"/>
                  <a:pt x="4790" y="4"/>
                </a:cubicBezTo>
                <a:cubicBezTo>
                  <a:pt x="4745" y="4"/>
                  <a:pt x="4703" y="3"/>
                  <a:pt x="466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橢圓 3"/>
          <p:cNvSpPr/>
          <p:nvPr/>
        </p:nvSpPr>
        <p:spPr>
          <a:xfrm>
            <a:off x="3576320" y="4581128"/>
            <a:ext cx="825350" cy="827192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1" name="橢圓 5"/>
          <p:cNvSpPr/>
          <p:nvPr/>
        </p:nvSpPr>
        <p:spPr>
          <a:xfrm>
            <a:off x="3720336" y="3179714"/>
            <a:ext cx="827193" cy="825350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2" name="橢圓 7"/>
          <p:cNvSpPr/>
          <p:nvPr/>
        </p:nvSpPr>
        <p:spPr>
          <a:xfrm>
            <a:off x="6888688" y="2420888"/>
            <a:ext cx="827193" cy="827192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3" name="橢圓 9"/>
          <p:cNvSpPr/>
          <p:nvPr/>
        </p:nvSpPr>
        <p:spPr>
          <a:xfrm>
            <a:off x="7824792" y="3323730"/>
            <a:ext cx="825350" cy="825350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4" name="Freeform 336"/>
          <p:cNvSpPr>
            <a:spLocks noEditPoints="1"/>
          </p:cNvSpPr>
          <p:nvPr/>
        </p:nvSpPr>
        <p:spPr bwMode="auto">
          <a:xfrm>
            <a:off x="3981870" y="3439418"/>
            <a:ext cx="314081" cy="314081"/>
          </a:xfrm>
          <a:custGeom>
            <a:avLst/>
            <a:gdLst>
              <a:gd name="T0" fmla="*/ 0 w 90"/>
              <a:gd name="T1" fmla="*/ 40 h 90"/>
              <a:gd name="T2" fmla="*/ 40 w 90"/>
              <a:gd name="T3" fmla="*/ 0 h 90"/>
              <a:gd name="T4" fmla="*/ 40 w 90"/>
              <a:gd name="T5" fmla="*/ 90 h 90"/>
              <a:gd name="T6" fmla="*/ 0 w 90"/>
              <a:gd name="T7" fmla="*/ 50 h 90"/>
              <a:gd name="T8" fmla="*/ 40 w 90"/>
              <a:gd name="T9" fmla="*/ 90 h 90"/>
              <a:gd name="T10" fmla="*/ 33 w 90"/>
              <a:gd name="T11" fmla="*/ 10 h 90"/>
              <a:gd name="T12" fmla="*/ 9 w 90"/>
              <a:gd name="T13" fmla="*/ 33 h 90"/>
              <a:gd name="T14" fmla="*/ 33 w 90"/>
              <a:gd name="T15" fmla="*/ 83 h 90"/>
              <a:gd name="T16" fmla="*/ 9 w 90"/>
              <a:gd name="T17" fmla="*/ 57 h 90"/>
              <a:gd name="T18" fmla="*/ 33 w 90"/>
              <a:gd name="T19" fmla="*/ 83 h 90"/>
              <a:gd name="T20" fmla="*/ 16 w 90"/>
              <a:gd name="T21" fmla="*/ 26 h 90"/>
              <a:gd name="T22" fmla="*/ 26 w 90"/>
              <a:gd name="T23" fmla="*/ 17 h 90"/>
              <a:gd name="T24" fmla="*/ 26 w 90"/>
              <a:gd name="T25" fmla="*/ 74 h 90"/>
              <a:gd name="T26" fmla="*/ 16 w 90"/>
              <a:gd name="T27" fmla="*/ 67 h 90"/>
              <a:gd name="T28" fmla="*/ 26 w 90"/>
              <a:gd name="T29" fmla="*/ 74 h 90"/>
              <a:gd name="T30" fmla="*/ 49 w 90"/>
              <a:gd name="T31" fmla="*/ 40 h 90"/>
              <a:gd name="T32" fmla="*/ 90 w 90"/>
              <a:gd name="T33" fmla="*/ 0 h 90"/>
              <a:gd name="T34" fmla="*/ 90 w 90"/>
              <a:gd name="T35" fmla="*/ 74 h 90"/>
              <a:gd name="T36" fmla="*/ 66 w 90"/>
              <a:gd name="T37" fmla="*/ 67 h 90"/>
              <a:gd name="T38" fmla="*/ 57 w 90"/>
              <a:gd name="T39" fmla="*/ 90 h 90"/>
              <a:gd name="T40" fmla="*/ 49 w 90"/>
              <a:gd name="T41" fmla="*/ 50 h 90"/>
              <a:gd name="T42" fmla="*/ 73 w 90"/>
              <a:gd name="T43" fmla="*/ 57 h 90"/>
              <a:gd name="T44" fmla="*/ 83 w 90"/>
              <a:gd name="T45" fmla="*/ 50 h 90"/>
              <a:gd name="T46" fmla="*/ 90 w 90"/>
              <a:gd name="T47" fmla="*/ 74 h 90"/>
              <a:gd name="T48" fmla="*/ 83 w 90"/>
              <a:gd name="T49" fmla="*/ 10 h 90"/>
              <a:gd name="T50" fmla="*/ 57 w 90"/>
              <a:gd name="T51" fmla="*/ 33 h 90"/>
              <a:gd name="T52" fmla="*/ 73 w 90"/>
              <a:gd name="T53" fmla="*/ 26 h 90"/>
              <a:gd name="T54" fmla="*/ 66 w 90"/>
              <a:gd name="T55" fmla="*/ 17 h 90"/>
              <a:gd name="T56" fmla="*/ 73 w 90"/>
              <a:gd name="T57" fmla="*/ 26 h 90"/>
              <a:gd name="T58" fmla="*/ 66 w 90"/>
              <a:gd name="T59" fmla="*/ 90 h 90"/>
              <a:gd name="T60" fmla="*/ 73 w 90"/>
              <a:gd name="T61" fmla="*/ 83 h 90"/>
              <a:gd name="T62" fmla="*/ 90 w 90"/>
              <a:gd name="T63" fmla="*/ 90 h 90"/>
              <a:gd name="T64" fmla="*/ 83 w 90"/>
              <a:gd name="T65" fmla="*/ 83 h 90"/>
              <a:gd name="T66" fmla="*/ 90 w 90"/>
              <a:gd name="T67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0" h="90">
                <a:moveTo>
                  <a:pt x="40" y="40"/>
                </a:moveTo>
                <a:lnTo>
                  <a:pt x="0" y="40"/>
                </a:lnTo>
                <a:lnTo>
                  <a:pt x="0" y="0"/>
                </a:lnTo>
                <a:lnTo>
                  <a:pt x="40" y="0"/>
                </a:lnTo>
                <a:lnTo>
                  <a:pt x="40" y="40"/>
                </a:lnTo>
                <a:close/>
                <a:moveTo>
                  <a:pt x="40" y="90"/>
                </a:moveTo>
                <a:lnTo>
                  <a:pt x="0" y="90"/>
                </a:lnTo>
                <a:lnTo>
                  <a:pt x="0" y="50"/>
                </a:lnTo>
                <a:lnTo>
                  <a:pt x="40" y="50"/>
                </a:lnTo>
                <a:lnTo>
                  <a:pt x="40" y="90"/>
                </a:lnTo>
                <a:close/>
                <a:moveTo>
                  <a:pt x="33" y="33"/>
                </a:moveTo>
                <a:lnTo>
                  <a:pt x="33" y="10"/>
                </a:lnTo>
                <a:lnTo>
                  <a:pt x="9" y="10"/>
                </a:lnTo>
                <a:lnTo>
                  <a:pt x="9" y="33"/>
                </a:lnTo>
                <a:lnTo>
                  <a:pt x="33" y="33"/>
                </a:lnTo>
                <a:close/>
                <a:moveTo>
                  <a:pt x="33" y="83"/>
                </a:moveTo>
                <a:lnTo>
                  <a:pt x="33" y="57"/>
                </a:lnTo>
                <a:lnTo>
                  <a:pt x="9" y="57"/>
                </a:lnTo>
                <a:lnTo>
                  <a:pt x="9" y="83"/>
                </a:lnTo>
                <a:lnTo>
                  <a:pt x="33" y="83"/>
                </a:lnTo>
                <a:close/>
                <a:moveTo>
                  <a:pt x="26" y="26"/>
                </a:moveTo>
                <a:lnTo>
                  <a:pt x="16" y="26"/>
                </a:lnTo>
                <a:lnTo>
                  <a:pt x="16" y="17"/>
                </a:lnTo>
                <a:lnTo>
                  <a:pt x="26" y="17"/>
                </a:lnTo>
                <a:lnTo>
                  <a:pt x="26" y="26"/>
                </a:lnTo>
                <a:close/>
                <a:moveTo>
                  <a:pt x="26" y="74"/>
                </a:moveTo>
                <a:lnTo>
                  <a:pt x="16" y="74"/>
                </a:lnTo>
                <a:lnTo>
                  <a:pt x="16" y="67"/>
                </a:lnTo>
                <a:lnTo>
                  <a:pt x="26" y="67"/>
                </a:lnTo>
                <a:lnTo>
                  <a:pt x="26" y="74"/>
                </a:lnTo>
                <a:close/>
                <a:moveTo>
                  <a:pt x="90" y="40"/>
                </a:moveTo>
                <a:lnTo>
                  <a:pt x="49" y="40"/>
                </a:lnTo>
                <a:lnTo>
                  <a:pt x="49" y="0"/>
                </a:lnTo>
                <a:lnTo>
                  <a:pt x="90" y="0"/>
                </a:lnTo>
                <a:lnTo>
                  <a:pt x="90" y="40"/>
                </a:lnTo>
                <a:close/>
                <a:moveTo>
                  <a:pt x="90" y="74"/>
                </a:moveTo>
                <a:lnTo>
                  <a:pt x="66" y="74"/>
                </a:lnTo>
                <a:lnTo>
                  <a:pt x="66" y="67"/>
                </a:lnTo>
                <a:lnTo>
                  <a:pt x="57" y="67"/>
                </a:lnTo>
                <a:lnTo>
                  <a:pt x="57" y="90"/>
                </a:lnTo>
                <a:lnTo>
                  <a:pt x="49" y="90"/>
                </a:lnTo>
                <a:lnTo>
                  <a:pt x="49" y="50"/>
                </a:lnTo>
                <a:lnTo>
                  <a:pt x="73" y="50"/>
                </a:lnTo>
                <a:lnTo>
                  <a:pt x="73" y="57"/>
                </a:lnTo>
                <a:lnTo>
                  <a:pt x="83" y="57"/>
                </a:lnTo>
                <a:lnTo>
                  <a:pt x="83" y="50"/>
                </a:lnTo>
                <a:lnTo>
                  <a:pt x="90" y="50"/>
                </a:lnTo>
                <a:lnTo>
                  <a:pt x="90" y="74"/>
                </a:lnTo>
                <a:close/>
                <a:moveTo>
                  <a:pt x="83" y="33"/>
                </a:moveTo>
                <a:lnTo>
                  <a:pt x="83" y="10"/>
                </a:lnTo>
                <a:lnTo>
                  <a:pt x="57" y="10"/>
                </a:lnTo>
                <a:lnTo>
                  <a:pt x="57" y="33"/>
                </a:lnTo>
                <a:lnTo>
                  <a:pt x="83" y="33"/>
                </a:lnTo>
                <a:close/>
                <a:moveTo>
                  <a:pt x="73" y="26"/>
                </a:moveTo>
                <a:lnTo>
                  <a:pt x="66" y="26"/>
                </a:lnTo>
                <a:lnTo>
                  <a:pt x="66" y="17"/>
                </a:lnTo>
                <a:lnTo>
                  <a:pt x="73" y="17"/>
                </a:lnTo>
                <a:lnTo>
                  <a:pt x="73" y="26"/>
                </a:lnTo>
                <a:close/>
                <a:moveTo>
                  <a:pt x="73" y="90"/>
                </a:moveTo>
                <a:lnTo>
                  <a:pt x="66" y="90"/>
                </a:lnTo>
                <a:lnTo>
                  <a:pt x="66" y="83"/>
                </a:lnTo>
                <a:lnTo>
                  <a:pt x="73" y="83"/>
                </a:lnTo>
                <a:lnTo>
                  <a:pt x="73" y="90"/>
                </a:lnTo>
                <a:close/>
                <a:moveTo>
                  <a:pt x="90" y="90"/>
                </a:moveTo>
                <a:lnTo>
                  <a:pt x="83" y="90"/>
                </a:lnTo>
                <a:lnTo>
                  <a:pt x="83" y="83"/>
                </a:lnTo>
                <a:lnTo>
                  <a:pt x="90" y="83"/>
                </a:lnTo>
                <a:lnTo>
                  <a:pt x="90" y="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5" name="Freeform 460"/>
          <p:cNvSpPr>
            <a:spLocks noEditPoints="1"/>
          </p:cNvSpPr>
          <p:nvPr/>
        </p:nvSpPr>
        <p:spPr bwMode="auto">
          <a:xfrm>
            <a:off x="7097860" y="2656701"/>
            <a:ext cx="438299" cy="357381"/>
          </a:xfrm>
          <a:custGeom>
            <a:avLst/>
            <a:gdLst>
              <a:gd name="T0" fmla="*/ 37 w 55"/>
              <a:gd name="T1" fmla="*/ 13 h 45"/>
              <a:gd name="T2" fmla="*/ 21 w 55"/>
              <a:gd name="T3" fmla="*/ 29 h 45"/>
              <a:gd name="T4" fmla="*/ 21 w 55"/>
              <a:gd name="T5" fmla="*/ 33 h 45"/>
              <a:gd name="T6" fmla="*/ 20 w 55"/>
              <a:gd name="T7" fmla="*/ 33 h 45"/>
              <a:gd name="T8" fmla="*/ 13 w 55"/>
              <a:gd name="T9" fmla="*/ 32 h 45"/>
              <a:gd name="T10" fmla="*/ 6 w 55"/>
              <a:gd name="T11" fmla="*/ 35 h 45"/>
              <a:gd name="T12" fmla="*/ 8 w 55"/>
              <a:gd name="T13" fmla="*/ 30 h 45"/>
              <a:gd name="T14" fmla="*/ 0 w 55"/>
              <a:gd name="T15" fmla="*/ 16 h 45"/>
              <a:gd name="T16" fmla="*/ 20 w 55"/>
              <a:gd name="T17" fmla="*/ 0 h 45"/>
              <a:gd name="T18" fmla="*/ 39 w 55"/>
              <a:gd name="T19" fmla="*/ 14 h 45"/>
              <a:gd name="T20" fmla="*/ 37 w 55"/>
              <a:gd name="T21" fmla="*/ 13 h 45"/>
              <a:gd name="T22" fmla="*/ 13 w 55"/>
              <a:gd name="T23" fmla="*/ 8 h 45"/>
              <a:gd name="T24" fmla="*/ 10 w 55"/>
              <a:gd name="T25" fmla="*/ 11 h 45"/>
              <a:gd name="T26" fmla="*/ 13 w 55"/>
              <a:gd name="T27" fmla="*/ 13 h 45"/>
              <a:gd name="T28" fmla="*/ 16 w 55"/>
              <a:gd name="T29" fmla="*/ 11 h 45"/>
              <a:gd name="T30" fmla="*/ 13 w 55"/>
              <a:gd name="T31" fmla="*/ 8 h 45"/>
              <a:gd name="T32" fmla="*/ 48 w 55"/>
              <a:gd name="T33" fmla="*/ 40 h 45"/>
              <a:gd name="T34" fmla="*/ 50 w 55"/>
              <a:gd name="T35" fmla="*/ 45 h 45"/>
              <a:gd name="T36" fmla="*/ 44 w 55"/>
              <a:gd name="T37" fmla="*/ 42 h 45"/>
              <a:gd name="T38" fmla="*/ 38 w 55"/>
              <a:gd name="T39" fmla="*/ 43 h 45"/>
              <a:gd name="T40" fmla="*/ 22 w 55"/>
              <a:gd name="T41" fmla="*/ 29 h 45"/>
              <a:gd name="T42" fmla="*/ 38 w 55"/>
              <a:gd name="T43" fmla="*/ 14 h 45"/>
              <a:gd name="T44" fmla="*/ 55 w 55"/>
              <a:gd name="T45" fmla="*/ 29 h 45"/>
              <a:gd name="T46" fmla="*/ 48 w 55"/>
              <a:gd name="T47" fmla="*/ 40 h 45"/>
              <a:gd name="T48" fmla="*/ 27 w 55"/>
              <a:gd name="T49" fmla="*/ 8 h 45"/>
              <a:gd name="T50" fmla="*/ 24 w 55"/>
              <a:gd name="T51" fmla="*/ 11 h 45"/>
              <a:gd name="T52" fmla="*/ 27 w 55"/>
              <a:gd name="T53" fmla="*/ 13 h 45"/>
              <a:gd name="T54" fmla="*/ 29 w 55"/>
              <a:gd name="T55" fmla="*/ 11 h 45"/>
              <a:gd name="T56" fmla="*/ 27 w 55"/>
              <a:gd name="T57" fmla="*/ 8 h 45"/>
              <a:gd name="T58" fmla="*/ 33 w 55"/>
              <a:gd name="T59" fmla="*/ 22 h 45"/>
              <a:gd name="T60" fmla="*/ 31 w 55"/>
              <a:gd name="T61" fmla="*/ 24 h 45"/>
              <a:gd name="T62" fmla="*/ 33 w 55"/>
              <a:gd name="T63" fmla="*/ 26 h 45"/>
              <a:gd name="T64" fmla="*/ 36 w 55"/>
              <a:gd name="T65" fmla="*/ 24 h 45"/>
              <a:gd name="T66" fmla="*/ 33 w 55"/>
              <a:gd name="T67" fmla="*/ 22 h 45"/>
              <a:gd name="T68" fmla="*/ 44 w 55"/>
              <a:gd name="T69" fmla="*/ 22 h 45"/>
              <a:gd name="T70" fmla="*/ 42 w 55"/>
              <a:gd name="T71" fmla="*/ 24 h 45"/>
              <a:gd name="T72" fmla="*/ 44 w 55"/>
              <a:gd name="T73" fmla="*/ 26 h 45"/>
              <a:gd name="T74" fmla="*/ 46 w 55"/>
              <a:gd name="T75" fmla="*/ 24 h 45"/>
              <a:gd name="T76" fmla="*/ 44 w 55"/>
              <a:gd name="T77" fmla="*/ 2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45">
                <a:moveTo>
                  <a:pt x="37" y="13"/>
                </a:moveTo>
                <a:cubicBezTo>
                  <a:pt x="28" y="13"/>
                  <a:pt x="21" y="20"/>
                  <a:pt x="21" y="29"/>
                </a:cubicBezTo>
                <a:cubicBezTo>
                  <a:pt x="21" y="30"/>
                  <a:pt x="21" y="32"/>
                  <a:pt x="21" y="33"/>
                </a:cubicBezTo>
                <a:cubicBezTo>
                  <a:pt x="21" y="33"/>
                  <a:pt x="20" y="33"/>
                  <a:pt x="20" y="33"/>
                </a:cubicBezTo>
                <a:cubicBezTo>
                  <a:pt x="17" y="33"/>
                  <a:pt x="15" y="32"/>
                  <a:pt x="13" y="32"/>
                </a:cubicBezTo>
                <a:cubicBezTo>
                  <a:pt x="6" y="35"/>
                  <a:pt x="6" y="35"/>
                  <a:pt x="6" y="35"/>
                </a:cubicBezTo>
                <a:cubicBezTo>
                  <a:pt x="8" y="30"/>
                  <a:pt x="8" y="30"/>
                  <a:pt x="8" y="30"/>
                </a:cubicBezTo>
                <a:cubicBezTo>
                  <a:pt x="3" y="26"/>
                  <a:pt x="0" y="22"/>
                  <a:pt x="0" y="16"/>
                </a:cubicBezTo>
                <a:cubicBezTo>
                  <a:pt x="0" y="7"/>
                  <a:pt x="9" y="0"/>
                  <a:pt x="20" y="0"/>
                </a:cubicBezTo>
                <a:cubicBezTo>
                  <a:pt x="29" y="0"/>
                  <a:pt x="37" y="6"/>
                  <a:pt x="39" y="14"/>
                </a:cubicBezTo>
                <a:cubicBezTo>
                  <a:pt x="39" y="13"/>
                  <a:pt x="38" y="13"/>
                  <a:pt x="37" y="13"/>
                </a:cubicBezTo>
                <a:close/>
                <a:moveTo>
                  <a:pt x="13" y="8"/>
                </a:moveTo>
                <a:cubicBezTo>
                  <a:pt x="12" y="8"/>
                  <a:pt x="10" y="9"/>
                  <a:pt x="10" y="11"/>
                </a:cubicBezTo>
                <a:cubicBezTo>
                  <a:pt x="10" y="12"/>
                  <a:pt x="12" y="13"/>
                  <a:pt x="13" y="13"/>
                </a:cubicBezTo>
                <a:cubicBezTo>
                  <a:pt x="15" y="13"/>
                  <a:pt x="16" y="12"/>
                  <a:pt x="16" y="11"/>
                </a:cubicBezTo>
                <a:cubicBezTo>
                  <a:pt x="16" y="9"/>
                  <a:pt x="15" y="8"/>
                  <a:pt x="13" y="8"/>
                </a:cubicBezTo>
                <a:close/>
                <a:moveTo>
                  <a:pt x="48" y="40"/>
                </a:moveTo>
                <a:cubicBezTo>
                  <a:pt x="50" y="45"/>
                  <a:pt x="50" y="45"/>
                  <a:pt x="50" y="45"/>
                </a:cubicBezTo>
                <a:cubicBezTo>
                  <a:pt x="44" y="42"/>
                  <a:pt x="44" y="42"/>
                  <a:pt x="44" y="42"/>
                </a:cubicBezTo>
                <a:cubicBezTo>
                  <a:pt x="42" y="42"/>
                  <a:pt x="40" y="43"/>
                  <a:pt x="38" y="43"/>
                </a:cubicBezTo>
                <a:cubicBezTo>
                  <a:pt x="29" y="43"/>
                  <a:pt x="22" y="36"/>
                  <a:pt x="22" y="29"/>
                </a:cubicBezTo>
                <a:cubicBezTo>
                  <a:pt x="22" y="21"/>
                  <a:pt x="29" y="14"/>
                  <a:pt x="38" y="14"/>
                </a:cubicBezTo>
                <a:cubicBezTo>
                  <a:pt x="47" y="14"/>
                  <a:pt x="55" y="21"/>
                  <a:pt x="55" y="29"/>
                </a:cubicBezTo>
                <a:cubicBezTo>
                  <a:pt x="55" y="33"/>
                  <a:pt x="52" y="37"/>
                  <a:pt x="48" y="40"/>
                </a:cubicBezTo>
                <a:close/>
                <a:moveTo>
                  <a:pt x="27" y="8"/>
                </a:moveTo>
                <a:cubicBezTo>
                  <a:pt x="25" y="8"/>
                  <a:pt x="24" y="9"/>
                  <a:pt x="24" y="11"/>
                </a:cubicBezTo>
                <a:cubicBezTo>
                  <a:pt x="24" y="12"/>
                  <a:pt x="25" y="13"/>
                  <a:pt x="27" y="13"/>
                </a:cubicBezTo>
                <a:cubicBezTo>
                  <a:pt x="28" y="13"/>
                  <a:pt x="29" y="12"/>
                  <a:pt x="29" y="11"/>
                </a:cubicBezTo>
                <a:cubicBezTo>
                  <a:pt x="29" y="9"/>
                  <a:pt x="28" y="8"/>
                  <a:pt x="27" y="8"/>
                </a:cubicBezTo>
                <a:close/>
                <a:moveTo>
                  <a:pt x="33" y="22"/>
                </a:moveTo>
                <a:cubicBezTo>
                  <a:pt x="32" y="22"/>
                  <a:pt x="31" y="23"/>
                  <a:pt x="31" y="24"/>
                </a:cubicBezTo>
                <a:cubicBezTo>
                  <a:pt x="31" y="25"/>
                  <a:pt x="32" y="26"/>
                  <a:pt x="33" y="26"/>
                </a:cubicBezTo>
                <a:cubicBezTo>
                  <a:pt x="35" y="26"/>
                  <a:pt x="36" y="25"/>
                  <a:pt x="36" y="24"/>
                </a:cubicBezTo>
                <a:cubicBezTo>
                  <a:pt x="36" y="23"/>
                  <a:pt x="35" y="22"/>
                  <a:pt x="33" y="22"/>
                </a:cubicBezTo>
                <a:close/>
                <a:moveTo>
                  <a:pt x="44" y="22"/>
                </a:moveTo>
                <a:cubicBezTo>
                  <a:pt x="43" y="22"/>
                  <a:pt x="42" y="23"/>
                  <a:pt x="42" y="24"/>
                </a:cubicBezTo>
                <a:cubicBezTo>
                  <a:pt x="42" y="25"/>
                  <a:pt x="43" y="26"/>
                  <a:pt x="44" y="26"/>
                </a:cubicBezTo>
                <a:cubicBezTo>
                  <a:pt x="45" y="26"/>
                  <a:pt x="46" y="25"/>
                  <a:pt x="46" y="24"/>
                </a:cubicBezTo>
                <a:cubicBezTo>
                  <a:pt x="46" y="23"/>
                  <a:pt x="45" y="22"/>
                  <a:pt x="44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6" name="Freeform 459"/>
          <p:cNvSpPr>
            <a:spLocks noEditPoints="1"/>
          </p:cNvSpPr>
          <p:nvPr/>
        </p:nvSpPr>
        <p:spPr bwMode="auto">
          <a:xfrm>
            <a:off x="8046220" y="3544305"/>
            <a:ext cx="420039" cy="345695"/>
          </a:xfrm>
          <a:custGeom>
            <a:avLst/>
            <a:gdLst>
              <a:gd name="T0" fmla="*/ 20 w 48"/>
              <a:gd name="T1" fmla="*/ 39 h 39"/>
              <a:gd name="T2" fmla="*/ 0 w 48"/>
              <a:gd name="T3" fmla="*/ 26 h 39"/>
              <a:gd name="T4" fmla="*/ 7 w 48"/>
              <a:gd name="T5" fmla="*/ 13 h 39"/>
              <a:gd name="T6" fmla="*/ 22 w 48"/>
              <a:gd name="T7" fmla="*/ 7 h 39"/>
              <a:gd name="T8" fmla="*/ 23 w 48"/>
              <a:gd name="T9" fmla="*/ 12 h 39"/>
              <a:gd name="T10" fmla="*/ 24 w 48"/>
              <a:gd name="T11" fmla="*/ 13 h 39"/>
              <a:gd name="T12" fmla="*/ 35 w 48"/>
              <a:gd name="T13" fmla="*/ 13 h 39"/>
              <a:gd name="T14" fmla="*/ 35 w 48"/>
              <a:gd name="T15" fmla="*/ 18 h 39"/>
              <a:gd name="T16" fmla="*/ 36 w 48"/>
              <a:gd name="T17" fmla="*/ 19 h 39"/>
              <a:gd name="T18" fmla="*/ 41 w 48"/>
              <a:gd name="T19" fmla="*/ 25 h 39"/>
              <a:gd name="T20" fmla="*/ 20 w 48"/>
              <a:gd name="T21" fmla="*/ 39 h 39"/>
              <a:gd name="T22" fmla="*/ 18 w 48"/>
              <a:gd name="T23" fmla="*/ 17 h 39"/>
              <a:gd name="T24" fmla="*/ 4 w 48"/>
              <a:gd name="T25" fmla="*/ 28 h 39"/>
              <a:gd name="T26" fmla="*/ 20 w 48"/>
              <a:gd name="T27" fmla="*/ 36 h 39"/>
              <a:gd name="T28" fmla="*/ 33 w 48"/>
              <a:gd name="T29" fmla="*/ 25 h 39"/>
              <a:gd name="T30" fmla="*/ 18 w 48"/>
              <a:gd name="T31" fmla="*/ 17 h 39"/>
              <a:gd name="T32" fmla="*/ 15 w 48"/>
              <a:gd name="T33" fmla="*/ 34 h 39"/>
              <a:gd name="T34" fmla="*/ 11 w 48"/>
              <a:gd name="T35" fmla="*/ 26 h 39"/>
              <a:gd name="T36" fmla="*/ 20 w 48"/>
              <a:gd name="T37" fmla="*/ 21 h 39"/>
              <a:gd name="T38" fmla="*/ 25 w 48"/>
              <a:gd name="T39" fmla="*/ 30 h 39"/>
              <a:gd name="T40" fmla="*/ 15 w 48"/>
              <a:gd name="T41" fmla="*/ 34 h 39"/>
              <a:gd name="T42" fmla="*/ 17 w 48"/>
              <a:gd name="T43" fmla="*/ 27 h 39"/>
              <a:gd name="T44" fmla="*/ 13 w 48"/>
              <a:gd name="T45" fmla="*/ 28 h 39"/>
              <a:gd name="T46" fmla="*/ 14 w 48"/>
              <a:gd name="T47" fmla="*/ 31 h 39"/>
              <a:gd name="T48" fmla="*/ 18 w 48"/>
              <a:gd name="T49" fmla="*/ 30 h 39"/>
              <a:gd name="T50" fmla="*/ 17 w 48"/>
              <a:gd name="T51" fmla="*/ 27 h 39"/>
              <a:gd name="T52" fmla="*/ 20 w 48"/>
              <a:gd name="T53" fmla="*/ 26 h 39"/>
              <a:gd name="T54" fmla="*/ 18 w 48"/>
              <a:gd name="T55" fmla="*/ 26 h 39"/>
              <a:gd name="T56" fmla="*/ 19 w 48"/>
              <a:gd name="T57" fmla="*/ 27 h 39"/>
              <a:gd name="T58" fmla="*/ 20 w 48"/>
              <a:gd name="T59" fmla="*/ 27 h 39"/>
              <a:gd name="T60" fmla="*/ 20 w 48"/>
              <a:gd name="T61" fmla="*/ 26 h 39"/>
              <a:gd name="T62" fmla="*/ 47 w 48"/>
              <a:gd name="T63" fmla="*/ 17 h 39"/>
              <a:gd name="T64" fmla="*/ 45 w 48"/>
              <a:gd name="T65" fmla="*/ 18 h 39"/>
              <a:gd name="T66" fmla="*/ 43 w 48"/>
              <a:gd name="T67" fmla="*/ 16 h 39"/>
              <a:gd name="T68" fmla="*/ 42 w 48"/>
              <a:gd name="T69" fmla="*/ 7 h 39"/>
              <a:gd name="T70" fmla="*/ 33 w 48"/>
              <a:gd name="T71" fmla="*/ 4 h 39"/>
              <a:gd name="T72" fmla="*/ 31 w 48"/>
              <a:gd name="T73" fmla="*/ 3 h 39"/>
              <a:gd name="T74" fmla="*/ 32 w 48"/>
              <a:gd name="T75" fmla="*/ 0 h 39"/>
              <a:gd name="T76" fmla="*/ 44 w 48"/>
              <a:gd name="T77" fmla="*/ 4 h 39"/>
              <a:gd name="T78" fmla="*/ 47 w 48"/>
              <a:gd name="T79" fmla="*/ 17 h 39"/>
              <a:gd name="T80" fmla="*/ 41 w 48"/>
              <a:gd name="T81" fmla="*/ 15 h 39"/>
              <a:gd name="T82" fmla="*/ 39 w 48"/>
              <a:gd name="T83" fmla="*/ 16 h 39"/>
              <a:gd name="T84" fmla="*/ 38 w 48"/>
              <a:gd name="T85" fmla="*/ 14 h 39"/>
              <a:gd name="T86" fmla="*/ 37 w 48"/>
              <a:gd name="T87" fmla="*/ 11 h 39"/>
              <a:gd name="T88" fmla="*/ 34 w 48"/>
              <a:gd name="T89" fmla="*/ 10 h 39"/>
              <a:gd name="T90" fmla="*/ 32 w 48"/>
              <a:gd name="T91" fmla="*/ 9 h 39"/>
              <a:gd name="T92" fmla="*/ 34 w 48"/>
              <a:gd name="T93" fmla="*/ 7 h 39"/>
              <a:gd name="T94" fmla="*/ 39 w 48"/>
              <a:gd name="T95" fmla="*/ 9 h 39"/>
              <a:gd name="T96" fmla="*/ 41 w 48"/>
              <a:gd name="T97" fmla="*/ 1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8" h="39">
                <a:moveTo>
                  <a:pt x="20" y="39"/>
                </a:moveTo>
                <a:cubicBezTo>
                  <a:pt x="10" y="39"/>
                  <a:pt x="0" y="34"/>
                  <a:pt x="0" y="26"/>
                </a:cubicBezTo>
                <a:cubicBezTo>
                  <a:pt x="0" y="22"/>
                  <a:pt x="2" y="17"/>
                  <a:pt x="7" y="13"/>
                </a:cubicBezTo>
                <a:cubicBezTo>
                  <a:pt x="13" y="7"/>
                  <a:pt x="20" y="4"/>
                  <a:pt x="22" y="7"/>
                </a:cubicBezTo>
                <a:cubicBezTo>
                  <a:pt x="24" y="8"/>
                  <a:pt x="24" y="10"/>
                  <a:pt x="23" y="12"/>
                </a:cubicBezTo>
                <a:cubicBezTo>
                  <a:pt x="23" y="14"/>
                  <a:pt x="24" y="13"/>
                  <a:pt x="24" y="13"/>
                </a:cubicBezTo>
                <a:cubicBezTo>
                  <a:pt x="29" y="11"/>
                  <a:pt x="33" y="11"/>
                  <a:pt x="35" y="13"/>
                </a:cubicBezTo>
                <a:cubicBezTo>
                  <a:pt x="36" y="14"/>
                  <a:pt x="36" y="16"/>
                  <a:pt x="35" y="18"/>
                </a:cubicBezTo>
                <a:cubicBezTo>
                  <a:pt x="34" y="19"/>
                  <a:pt x="35" y="19"/>
                  <a:pt x="36" y="19"/>
                </a:cubicBezTo>
                <a:cubicBezTo>
                  <a:pt x="38" y="20"/>
                  <a:pt x="41" y="22"/>
                  <a:pt x="41" y="25"/>
                </a:cubicBezTo>
                <a:cubicBezTo>
                  <a:pt x="41" y="32"/>
                  <a:pt x="33" y="39"/>
                  <a:pt x="20" y="39"/>
                </a:cubicBezTo>
                <a:close/>
                <a:moveTo>
                  <a:pt x="18" y="17"/>
                </a:moveTo>
                <a:cubicBezTo>
                  <a:pt x="10" y="18"/>
                  <a:pt x="4" y="23"/>
                  <a:pt x="4" y="28"/>
                </a:cubicBezTo>
                <a:cubicBezTo>
                  <a:pt x="5" y="33"/>
                  <a:pt x="12" y="37"/>
                  <a:pt x="20" y="36"/>
                </a:cubicBezTo>
                <a:cubicBezTo>
                  <a:pt x="28" y="35"/>
                  <a:pt x="34" y="31"/>
                  <a:pt x="33" y="25"/>
                </a:cubicBezTo>
                <a:cubicBezTo>
                  <a:pt x="33" y="20"/>
                  <a:pt x="26" y="17"/>
                  <a:pt x="18" y="17"/>
                </a:cubicBezTo>
                <a:close/>
                <a:moveTo>
                  <a:pt x="15" y="34"/>
                </a:moveTo>
                <a:cubicBezTo>
                  <a:pt x="11" y="33"/>
                  <a:pt x="9" y="29"/>
                  <a:pt x="11" y="26"/>
                </a:cubicBezTo>
                <a:cubicBezTo>
                  <a:pt x="12" y="22"/>
                  <a:pt x="17" y="20"/>
                  <a:pt x="20" y="21"/>
                </a:cubicBezTo>
                <a:cubicBezTo>
                  <a:pt x="24" y="22"/>
                  <a:pt x="26" y="26"/>
                  <a:pt x="25" y="30"/>
                </a:cubicBezTo>
                <a:cubicBezTo>
                  <a:pt x="23" y="33"/>
                  <a:pt x="19" y="35"/>
                  <a:pt x="15" y="34"/>
                </a:cubicBezTo>
                <a:close/>
                <a:moveTo>
                  <a:pt x="17" y="27"/>
                </a:moveTo>
                <a:cubicBezTo>
                  <a:pt x="16" y="26"/>
                  <a:pt x="14" y="27"/>
                  <a:pt x="13" y="28"/>
                </a:cubicBezTo>
                <a:cubicBezTo>
                  <a:pt x="12" y="29"/>
                  <a:pt x="13" y="31"/>
                  <a:pt x="14" y="31"/>
                </a:cubicBezTo>
                <a:cubicBezTo>
                  <a:pt x="15" y="32"/>
                  <a:pt x="17" y="31"/>
                  <a:pt x="18" y="30"/>
                </a:cubicBezTo>
                <a:cubicBezTo>
                  <a:pt x="18" y="29"/>
                  <a:pt x="18" y="27"/>
                  <a:pt x="17" y="27"/>
                </a:cubicBezTo>
                <a:close/>
                <a:moveTo>
                  <a:pt x="20" y="26"/>
                </a:moveTo>
                <a:cubicBezTo>
                  <a:pt x="19" y="25"/>
                  <a:pt x="19" y="26"/>
                  <a:pt x="18" y="26"/>
                </a:cubicBezTo>
                <a:cubicBezTo>
                  <a:pt x="18" y="27"/>
                  <a:pt x="18" y="27"/>
                  <a:pt x="19" y="27"/>
                </a:cubicBezTo>
                <a:cubicBezTo>
                  <a:pt x="19" y="28"/>
                  <a:pt x="20" y="27"/>
                  <a:pt x="20" y="27"/>
                </a:cubicBezTo>
                <a:cubicBezTo>
                  <a:pt x="20" y="26"/>
                  <a:pt x="20" y="26"/>
                  <a:pt x="20" y="26"/>
                </a:cubicBezTo>
                <a:close/>
                <a:moveTo>
                  <a:pt x="47" y="17"/>
                </a:moveTo>
                <a:cubicBezTo>
                  <a:pt x="47" y="18"/>
                  <a:pt x="46" y="18"/>
                  <a:pt x="45" y="18"/>
                </a:cubicBezTo>
                <a:cubicBezTo>
                  <a:pt x="44" y="18"/>
                  <a:pt x="43" y="17"/>
                  <a:pt x="43" y="16"/>
                </a:cubicBezTo>
                <a:cubicBezTo>
                  <a:pt x="44" y="13"/>
                  <a:pt x="44" y="9"/>
                  <a:pt x="42" y="7"/>
                </a:cubicBezTo>
                <a:cubicBezTo>
                  <a:pt x="39" y="4"/>
                  <a:pt x="36" y="3"/>
                  <a:pt x="33" y="4"/>
                </a:cubicBezTo>
                <a:cubicBezTo>
                  <a:pt x="32" y="4"/>
                  <a:pt x="31" y="4"/>
                  <a:pt x="31" y="3"/>
                </a:cubicBezTo>
                <a:cubicBezTo>
                  <a:pt x="31" y="2"/>
                  <a:pt x="31" y="1"/>
                  <a:pt x="32" y="0"/>
                </a:cubicBezTo>
                <a:cubicBezTo>
                  <a:pt x="36" y="0"/>
                  <a:pt x="41" y="1"/>
                  <a:pt x="44" y="4"/>
                </a:cubicBezTo>
                <a:cubicBezTo>
                  <a:pt x="47" y="8"/>
                  <a:pt x="48" y="13"/>
                  <a:pt x="47" y="17"/>
                </a:cubicBezTo>
                <a:close/>
                <a:moveTo>
                  <a:pt x="41" y="15"/>
                </a:moveTo>
                <a:cubicBezTo>
                  <a:pt x="40" y="16"/>
                  <a:pt x="40" y="16"/>
                  <a:pt x="39" y="16"/>
                </a:cubicBezTo>
                <a:cubicBezTo>
                  <a:pt x="38" y="16"/>
                  <a:pt x="37" y="15"/>
                  <a:pt x="38" y="14"/>
                </a:cubicBezTo>
                <a:cubicBezTo>
                  <a:pt x="38" y="13"/>
                  <a:pt x="38" y="12"/>
                  <a:pt x="37" y="11"/>
                </a:cubicBezTo>
                <a:cubicBezTo>
                  <a:pt x="36" y="10"/>
                  <a:pt x="35" y="10"/>
                  <a:pt x="34" y="10"/>
                </a:cubicBezTo>
                <a:cubicBezTo>
                  <a:pt x="33" y="10"/>
                  <a:pt x="32" y="10"/>
                  <a:pt x="32" y="9"/>
                </a:cubicBezTo>
                <a:cubicBezTo>
                  <a:pt x="32" y="8"/>
                  <a:pt x="33" y="7"/>
                  <a:pt x="34" y="7"/>
                </a:cubicBezTo>
                <a:cubicBezTo>
                  <a:pt x="36" y="6"/>
                  <a:pt x="38" y="7"/>
                  <a:pt x="39" y="9"/>
                </a:cubicBezTo>
                <a:cubicBezTo>
                  <a:pt x="41" y="10"/>
                  <a:pt x="41" y="13"/>
                  <a:pt x="41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7" name="Freeform 453"/>
          <p:cNvSpPr>
            <a:spLocks noEditPoints="1"/>
          </p:cNvSpPr>
          <p:nvPr/>
        </p:nvSpPr>
        <p:spPr bwMode="auto">
          <a:xfrm>
            <a:off x="3804668" y="4826065"/>
            <a:ext cx="333203" cy="308290"/>
          </a:xfrm>
          <a:custGeom>
            <a:avLst/>
            <a:gdLst>
              <a:gd name="T0" fmla="*/ 45 w 45"/>
              <a:gd name="T1" fmla="*/ 13 h 42"/>
              <a:gd name="T2" fmla="*/ 30 w 45"/>
              <a:gd name="T3" fmla="*/ 24 h 42"/>
              <a:gd name="T4" fmla="*/ 28 w 45"/>
              <a:gd name="T5" fmla="*/ 27 h 42"/>
              <a:gd name="T6" fmla="*/ 26 w 45"/>
              <a:gd name="T7" fmla="*/ 31 h 42"/>
              <a:gd name="T8" fmla="*/ 29 w 45"/>
              <a:gd name="T9" fmla="*/ 35 h 42"/>
              <a:gd name="T10" fmla="*/ 35 w 45"/>
              <a:gd name="T11" fmla="*/ 39 h 42"/>
              <a:gd name="T12" fmla="*/ 35 w 45"/>
              <a:gd name="T13" fmla="*/ 41 h 42"/>
              <a:gd name="T14" fmla="*/ 34 w 45"/>
              <a:gd name="T15" fmla="*/ 42 h 42"/>
              <a:gd name="T16" fmla="*/ 11 w 45"/>
              <a:gd name="T17" fmla="*/ 42 h 42"/>
              <a:gd name="T18" fmla="*/ 11 w 45"/>
              <a:gd name="T19" fmla="*/ 41 h 42"/>
              <a:gd name="T20" fmla="*/ 11 w 45"/>
              <a:gd name="T21" fmla="*/ 39 h 42"/>
              <a:gd name="T22" fmla="*/ 16 w 45"/>
              <a:gd name="T23" fmla="*/ 35 h 42"/>
              <a:gd name="T24" fmla="*/ 19 w 45"/>
              <a:gd name="T25" fmla="*/ 31 h 42"/>
              <a:gd name="T26" fmla="*/ 17 w 45"/>
              <a:gd name="T27" fmla="*/ 27 h 42"/>
              <a:gd name="T28" fmla="*/ 15 w 45"/>
              <a:gd name="T29" fmla="*/ 24 h 42"/>
              <a:gd name="T30" fmla="*/ 0 w 45"/>
              <a:gd name="T31" fmla="*/ 13 h 42"/>
              <a:gd name="T32" fmla="*/ 0 w 45"/>
              <a:gd name="T33" fmla="*/ 10 h 42"/>
              <a:gd name="T34" fmla="*/ 3 w 45"/>
              <a:gd name="T35" fmla="*/ 7 h 42"/>
              <a:gd name="T36" fmla="*/ 11 w 45"/>
              <a:gd name="T37" fmla="*/ 7 h 42"/>
              <a:gd name="T38" fmla="*/ 11 w 45"/>
              <a:gd name="T39" fmla="*/ 5 h 42"/>
              <a:gd name="T40" fmla="*/ 15 w 45"/>
              <a:gd name="T41" fmla="*/ 0 h 42"/>
              <a:gd name="T42" fmla="*/ 30 w 45"/>
              <a:gd name="T43" fmla="*/ 0 h 42"/>
              <a:gd name="T44" fmla="*/ 35 w 45"/>
              <a:gd name="T45" fmla="*/ 5 h 42"/>
              <a:gd name="T46" fmla="*/ 35 w 45"/>
              <a:gd name="T47" fmla="*/ 7 h 42"/>
              <a:gd name="T48" fmla="*/ 42 w 45"/>
              <a:gd name="T49" fmla="*/ 7 h 42"/>
              <a:gd name="T50" fmla="*/ 45 w 45"/>
              <a:gd name="T51" fmla="*/ 10 h 42"/>
              <a:gd name="T52" fmla="*/ 45 w 45"/>
              <a:gd name="T53" fmla="*/ 13 h 42"/>
              <a:gd name="T54" fmla="*/ 11 w 45"/>
              <a:gd name="T55" fmla="*/ 11 h 42"/>
              <a:gd name="T56" fmla="*/ 4 w 45"/>
              <a:gd name="T57" fmla="*/ 11 h 42"/>
              <a:gd name="T58" fmla="*/ 4 w 45"/>
              <a:gd name="T59" fmla="*/ 13 h 42"/>
              <a:gd name="T60" fmla="*/ 13 w 45"/>
              <a:gd name="T61" fmla="*/ 21 h 42"/>
              <a:gd name="T62" fmla="*/ 11 w 45"/>
              <a:gd name="T63" fmla="*/ 11 h 42"/>
              <a:gd name="T64" fmla="*/ 41 w 45"/>
              <a:gd name="T65" fmla="*/ 11 h 42"/>
              <a:gd name="T66" fmla="*/ 35 w 45"/>
              <a:gd name="T67" fmla="*/ 11 h 42"/>
              <a:gd name="T68" fmla="*/ 33 w 45"/>
              <a:gd name="T69" fmla="*/ 21 h 42"/>
              <a:gd name="T70" fmla="*/ 41 w 45"/>
              <a:gd name="T71" fmla="*/ 13 h 42"/>
              <a:gd name="T72" fmla="*/ 41 w 45"/>
              <a:gd name="T73" fmla="*/ 1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5" h="42">
                <a:moveTo>
                  <a:pt x="45" y="13"/>
                </a:moveTo>
                <a:cubicBezTo>
                  <a:pt x="45" y="18"/>
                  <a:pt x="39" y="24"/>
                  <a:pt x="30" y="24"/>
                </a:cubicBezTo>
                <a:cubicBezTo>
                  <a:pt x="29" y="26"/>
                  <a:pt x="28" y="27"/>
                  <a:pt x="28" y="27"/>
                </a:cubicBezTo>
                <a:cubicBezTo>
                  <a:pt x="26" y="28"/>
                  <a:pt x="26" y="30"/>
                  <a:pt x="26" y="31"/>
                </a:cubicBezTo>
                <a:cubicBezTo>
                  <a:pt x="26" y="33"/>
                  <a:pt x="27" y="35"/>
                  <a:pt x="29" y="35"/>
                </a:cubicBezTo>
                <a:cubicBezTo>
                  <a:pt x="32" y="35"/>
                  <a:pt x="35" y="36"/>
                  <a:pt x="35" y="39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4" y="42"/>
                  <a:pt x="34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1"/>
                  <a:pt x="11" y="41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6"/>
                  <a:pt x="13" y="35"/>
                  <a:pt x="16" y="35"/>
                </a:cubicBezTo>
                <a:cubicBezTo>
                  <a:pt x="18" y="35"/>
                  <a:pt x="19" y="33"/>
                  <a:pt x="19" y="31"/>
                </a:cubicBezTo>
                <a:cubicBezTo>
                  <a:pt x="19" y="30"/>
                  <a:pt x="19" y="28"/>
                  <a:pt x="17" y="27"/>
                </a:cubicBezTo>
                <a:cubicBezTo>
                  <a:pt x="17" y="27"/>
                  <a:pt x="16" y="26"/>
                  <a:pt x="15" y="24"/>
                </a:cubicBezTo>
                <a:cubicBezTo>
                  <a:pt x="6" y="24"/>
                  <a:pt x="0" y="18"/>
                  <a:pt x="0" y="1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1" y="7"/>
                  <a:pt x="3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2"/>
                  <a:pt x="12" y="0"/>
                  <a:pt x="15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0"/>
                  <a:pt x="35" y="2"/>
                  <a:pt x="35" y="5"/>
                </a:cubicBezTo>
                <a:cubicBezTo>
                  <a:pt x="35" y="7"/>
                  <a:pt x="35" y="7"/>
                  <a:pt x="35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4" y="7"/>
                  <a:pt x="45" y="8"/>
                  <a:pt x="45" y="10"/>
                </a:cubicBezTo>
                <a:lnTo>
                  <a:pt x="45" y="13"/>
                </a:lnTo>
                <a:close/>
                <a:moveTo>
                  <a:pt x="11" y="11"/>
                </a:moveTo>
                <a:cubicBezTo>
                  <a:pt x="4" y="11"/>
                  <a:pt x="4" y="11"/>
                  <a:pt x="4" y="11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6"/>
                  <a:pt x="7" y="20"/>
                  <a:pt x="13" y="21"/>
                </a:cubicBezTo>
                <a:cubicBezTo>
                  <a:pt x="11" y="18"/>
                  <a:pt x="11" y="15"/>
                  <a:pt x="11" y="11"/>
                </a:cubicBezTo>
                <a:close/>
                <a:moveTo>
                  <a:pt x="41" y="11"/>
                </a:moveTo>
                <a:cubicBezTo>
                  <a:pt x="35" y="11"/>
                  <a:pt x="35" y="11"/>
                  <a:pt x="35" y="11"/>
                </a:cubicBezTo>
                <a:cubicBezTo>
                  <a:pt x="35" y="15"/>
                  <a:pt x="34" y="18"/>
                  <a:pt x="33" y="21"/>
                </a:cubicBezTo>
                <a:cubicBezTo>
                  <a:pt x="38" y="20"/>
                  <a:pt x="41" y="16"/>
                  <a:pt x="41" y="13"/>
                </a:cubicBezTo>
                <a:lnTo>
                  <a:pt x="41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8" name="橢圓 5"/>
          <p:cNvSpPr/>
          <p:nvPr/>
        </p:nvSpPr>
        <p:spPr>
          <a:xfrm>
            <a:off x="5845471" y="1811562"/>
            <a:ext cx="827193" cy="825350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9" name="橢圓 3"/>
          <p:cNvSpPr/>
          <p:nvPr/>
        </p:nvSpPr>
        <p:spPr>
          <a:xfrm>
            <a:off x="4656440" y="2132856"/>
            <a:ext cx="825350" cy="827192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20" name="橢圓 3"/>
          <p:cNvSpPr/>
          <p:nvPr/>
        </p:nvSpPr>
        <p:spPr>
          <a:xfrm>
            <a:off x="8079562" y="4581128"/>
            <a:ext cx="825350" cy="827192"/>
          </a:xfrm>
          <a:prstGeom prst="ellipse">
            <a:avLst/>
          </a:prstGeom>
          <a:solidFill>
            <a:srgbClr val="C0000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21" name="Freeform 314"/>
          <p:cNvSpPr>
            <a:spLocks noEditPoints="1"/>
          </p:cNvSpPr>
          <p:nvPr/>
        </p:nvSpPr>
        <p:spPr bwMode="auto">
          <a:xfrm>
            <a:off x="4867515" y="2344852"/>
            <a:ext cx="403200" cy="403200"/>
          </a:xfrm>
          <a:custGeom>
            <a:avLst/>
            <a:gdLst>
              <a:gd name="T0" fmla="*/ 33 w 41"/>
              <a:gd name="T1" fmla="*/ 18 h 41"/>
              <a:gd name="T2" fmla="*/ 11 w 41"/>
              <a:gd name="T3" fmla="*/ 41 h 41"/>
              <a:gd name="T4" fmla="*/ 0 w 41"/>
              <a:gd name="T5" fmla="*/ 41 h 41"/>
              <a:gd name="T6" fmla="*/ 0 w 41"/>
              <a:gd name="T7" fmla="*/ 29 h 41"/>
              <a:gd name="T8" fmla="*/ 22 w 41"/>
              <a:gd name="T9" fmla="*/ 7 h 41"/>
              <a:gd name="T10" fmla="*/ 33 w 41"/>
              <a:gd name="T11" fmla="*/ 18 h 41"/>
              <a:gd name="T12" fmla="*/ 12 w 41"/>
              <a:gd name="T13" fmla="*/ 35 h 41"/>
              <a:gd name="T14" fmla="*/ 6 w 41"/>
              <a:gd name="T15" fmla="*/ 28 h 41"/>
              <a:gd name="T16" fmla="*/ 3 w 41"/>
              <a:gd name="T17" fmla="*/ 31 h 41"/>
              <a:gd name="T18" fmla="*/ 3 w 41"/>
              <a:gd name="T19" fmla="*/ 34 h 41"/>
              <a:gd name="T20" fmla="*/ 7 w 41"/>
              <a:gd name="T21" fmla="*/ 34 h 41"/>
              <a:gd name="T22" fmla="*/ 7 w 41"/>
              <a:gd name="T23" fmla="*/ 37 h 41"/>
              <a:gd name="T24" fmla="*/ 10 w 41"/>
              <a:gd name="T25" fmla="*/ 37 h 41"/>
              <a:gd name="T26" fmla="*/ 12 w 41"/>
              <a:gd name="T27" fmla="*/ 35 h 41"/>
              <a:gd name="T28" fmla="*/ 23 w 41"/>
              <a:gd name="T29" fmla="*/ 12 h 41"/>
              <a:gd name="T30" fmla="*/ 23 w 41"/>
              <a:gd name="T31" fmla="*/ 12 h 41"/>
              <a:gd name="T32" fmla="*/ 8 w 41"/>
              <a:gd name="T33" fmla="*/ 26 h 41"/>
              <a:gd name="T34" fmla="*/ 8 w 41"/>
              <a:gd name="T35" fmla="*/ 27 h 41"/>
              <a:gd name="T36" fmla="*/ 9 w 41"/>
              <a:gd name="T37" fmla="*/ 28 h 41"/>
              <a:gd name="T38" fmla="*/ 9 w 41"/>
              <a:gd name="T39" fmla="*/ 27 h 41"/>
              <a:gd name="T40" fmla="*/ 24 w 41"/>
              <a:gd name="T41" fmla="*/ 13 h 41"/>
              <a:gd name="T42" fmla="*/ 24 w 41"/>
              <a:gd name="T43" fmla="*/ 12 h 41"/>
              <a:gd name="T44" fmla="*/ 23 w 41"/>
              <a:gd name="T45" fmla="*/ 12 h 41"/>
              <a:gd name="T46" fmla="*/ 40 w 41"/>
              <a:gd name="T47" fmla="*/ 12 h 41"/>
              <a:gd name="T48" fmla="*/ 35 w 41"/>
              <a:gd name="T49" fmla="*/ 17 h 41"/>
              <a:gd name="T50" fmla="*/ 24 w 41"/>
              <a:gd name="T51" fmla="*/ 5 h 41"/>
              <a:gd name="T52" fmla="*/ 29 w 41"/>
              <a:gd name="T53" fmla="*/ 1 h 41"/>
              <a:gd name="T54" fmla="*/ 31 w 41"/>
              <a:gd name="T55" fmla="*/ 0 h 41"/>
              <a:gd name="T56" fmla="*/ 33 w 41"/>
              <a:gd name="T57" fmla="*/ 1 h 41"/>
              <a:gd name="T58" fmla="*/ 40 w 41"/>
              <a:gd name="T59" fmla="*/ 7 h 41"/>
              <a:gd name="T60" fmla="*/ 41 w 41"/>
              <a:gd name="T61" fmla="*/ 10 h 41"/>
              <a:gd name="T62" fmla="*/ 40 w 41"/>
              <a:gd name="T63" fmla="*/ 1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" h="41">
                <a:moveTo>
                  <a:pt x="33" y="18"/>
                </a:moveTo>
                <a:cubicBezTo>
                  <a:pt x="11" y="41"/>
                  <a:pt x="11" y="41"/>
                  <a:pt x="11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29"/>
                  <a:pt x="0" y="29"/>
                  <a:pt x="0" y="29"/>
                </a:cubicBezTo>
                <a:cubicBezTo>
                  <a:pt x="22" y="7"/>
                  <a:pt x="22" y="7"/>
                  <a:pt x="22" y="7"/>
                </a:cubicBezTo>
                <a:lnTo>
                  <a:pt x="33" y="18"/>
                </a:lnTo>
                <a:close/>
                <a:moveTo>
                  <a:pt x="12" y="35"/>
                </a:moveTo>
                <a:cubicBezTo>
                  <a:pt x="6" y="28"/>
                  <a:pt x="6" y="28"/>
                  <a:pt x="6" y="28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4"/>
                  <a:pt x="3" y="34"/>
                  <a:pt x="3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7"/>
                  <a:pt x="7" y="37"/>
                  <a:pt x="7" y="37"/>
                </a:cubicBezTo>
                <a:cubicBezTo>
                  <a:pt x="10" y="37"/>
                  <a:pt x="10" y="37"/>
                  <a:pt x="10" y="37"/>
                </a:cubicBezTo>
                <a:lnTo>
                  <a:pt x="12" y="35"/>
                </a:lnTo>
                <a:close/>
                <a:moveTo>
                  <a:pt x="23" y="12"/>
                </a:moveTo>
                <a:cubicBezTo>
                  <a:pt x="23" y="12"/>
                  <a:pt x="23" y="12"/>
                  <a:pt x="23" y="12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8"/>
                  <a:pt x="9" y="28"/>
                </a:cubicBezTo>
                <a:cubicBezTo>
                  <a:pt x="9" y="28"/>
                  <a:pt x="9" y="27"/>
                  <a:pt x="9" y="27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2"/>
                  <a:pt x="24" y="12"/>
                </a:cubicBezTo>
                <a:cubicBezTo>
                  <a:pt x="24" y="12"/>
                  <a:pt x="24" y="12"/>
                  <a:pt x="23" y="12"/>
                </a:cubicBezTo>
                <a:close/>
                <a:moveTo>
                  <a:pt x="40" y="12"/>
                </a:moveTo>
                <a:cubicBezTo>
                  <a:pt x="35" y="17"/>
                  <a:pt x="35" y="17"/>
                  <a:pt x="35" y="17"/>
                </a:cubicBezTo>
                <a:cubicBezTo>
                  <a:pt x="24" y="5"/>
                  <a:pt x="24" y="5"/>
                  <a:pt x="24" y="5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0"/>
                  <a:pt x="30" y="0"/>
                  <a:pt x="31" y="0"/>
                </a:cubicBezTo>
                <a:cubicBezTo>
                  <a:pt x="32" y="0"/>
                  <a:pt x="33" y="0"/>
                  <a:pt x="33" y="1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8"/>
                  <a:pt x="41" y="9"/>
                  <a:pt x="41" y="10"/>
                </a:cubicBezTo>
                <a:cubicBezTo>
                  <a:pt x="41" y="11"/>
                  <a:pt x="40" y="12"/>
                  <a:pt x="40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2" name="Freeform 454"/>
          <p:cNvSpPr>
            <a:spLocks noEditPoints="1"/>
          </p:cNvSpPr>
          <p:nvPr/>
        </p:nvSpPr>
        <p:spPr bwMode="auto">
          <a:xfrm flipH="1">
            <a:off x="6070694" y="2074896"/>
            <a:ext cx="376746" cy="298681"/>
          </a:xfrm>
          <a:custGeom>
            <a:avLst/>
            <a:gdLst>
              <a:gd name="T0" fmla="*/ 47 w 47"/>
              <a:gd name="T1" fmla="*/ 29 h 37"/>
              <a:gd name="T2" fmla="*/ 43 w 47"/>
              <a:gd name="T3" fmla="*/ 30 h 37"/>
              <a:gd name="T4" fmla="*/ 36 w 47"/>
              <a:gd name="T5" fmla="*/ 37 h 37"/>
              <a:gd name="T6" fmla="*/ 29 w 47"/>
              <a:gd name="T7" fmla="*/ 30 h 37"/>
              <a:gd name="T8" fmla="*/ 19 w 47"/>
              <a:gd name="T9" fmla="*/ 30 h 37"/>
              <a:gd name="T10" fmla="*/ 12 w 47"/>
              <a:gd name="T11" fmla="*/ 37 h 37"/>
              <a:gd name="T12" fmla="*/ 5 w 47"/>
              <a:gd name="T13" fmla="*/ 30 h 37"/>
              <a:gd name="T14" fmla="*/ 4 w 47"/>
              <a:gd name="T15" fmla="*/ 30 h 37"/>
              <a:gd name="T16" fmla="*/ 0 w 47"/>
              <a:gd name="T17" fmla="*/ 29 h 37"/>
              <a:gd name="T18" fmla="*/ 2 w 47"/>
              <a:gd name="T19" fmla="*/ 27 h 37"/>
              <a:gd name="T20" fmla="*/ 2 w 47"/>
              <a:gd name="T21" fmla="*/ 18 h 37"/>
              <a:gd name="T22" fmla="*/ 3 w 47"/>
              <a:gd name="T23" fmla="*/ 13 h 37"/>
              <a:gd name="T24" fmla="*/ 8 w 47"/>
              <a:gd name="T25" fmla="*/ 8 h 37"/>
              <a:gd name="T26" fmla="*/ 11 w 47"/>
              <a:gd name="T27" fmla="*/ 6 h 37"/>
              <a:gd name="T28" fmla="*/ 16 w 47"/>
              <a:gd name="T29" fmla="*/ 6 h 37"/>
              <a:gd name="T30" fmla="*/ 16 w 47"/>
              <a:gd name="T31" fmla="*/ 1 h 37"/>
              <a:gd name="T32" fmla="*/ 17 w 47"/>
              <a:gd name="T33" fmla="*/ 0 h 37"/>
              <a:gd name="T34" fmla="*/ 45 w 47"/>
              <a:gd name="T35" fmla="*/ 0 h 37"/>
              <a:gd name="T36" fmla="*/ 47 w 47"/>
              <a:gd name="T37" fmla="*/ 1 h 37"/>
              <a:gd name="T38" fmla="*/ 47 w 47"/>
              <a:gd name="T39" fmla="*/ 29 h 37"/>
              <a:gd name="T40" fmla="*/ 16 w 47"/>
              <a:gd name="T41" fmla="*/ 17 h 37"/>
              <a:gd name="T42" fmla="*/ 16 w 47"/>
              <a:gd name="T43" fmla="*/ 10 h 37"/>
              <a:gd name="T44" fmla="*/ 11 w 47"/>
              <a:gd name="T45" fmla="*/ 10 h 37"/>
              <a:gd name="T46" fmla="*/ 11 w 47"/>
              <a:gd name="T47" fmla="*/ 10 h 37"/>
              <a:gd name="T48" fmla="*/ 6 w 47"/>
              <a:gd name="T49" fmla="*/ 15 h 37"/>
              <a:gd name="T50" fmla="*/ 5 w 47"/>
              <a:gd name="T51" fmla="*/ 16 h 37"/>
              <a:gd name="T52" fmla="*/ 5 w 47"/>
              <a:gd name="T53" fmla="*/ 17 h 37"/>
              <a:gd name="T54" fmla="*/ 16 w 47"/>
              <a:gd name="T55" fmla="*/ 17 h 37"/>
              <a:gd name="T56" fmla="*/ 12 w 47"/>
              <a:gd name="T57" fmla="*/ 27 h 37"/>
              <a:gd name="T58" fmla="*/ 9 w 47"/>
              <a:gd name="T59" fmla="*/ 30 h 37"/>
              <a:gd name="T60" fmla="*/ 12 w 47"/>
              <a:gd name="T61" fmla="*/ 34 h 37"/>
              <a:gd name="T62" fmla="*/ 16 w 47"/>
              <a:gd name="T63" fmla="*/ 30 h 37"/>
              <a:gd name="T64" fmla="*/ 12 w 47"/>
              <a:gd name="T65" fmla="*/ 27 h 37"/>
              <a:gd name="T66" fmla="*/ 36 w 47"/>
              <a:gd name="T67" fmla="*/ 27 h 37"/>
              <a:gd name="T68" fmla="*/ 33 w 47"/>
              <a:gd name="T69" fmla="*/ 30 h 37"/>
              <a:gd name="T70" fmla="*/ 36 w 47"/>
              <a:gd name="T71" fmla="*/ 34 h 37"/>
              <a:gd name="T72" fmla="*/ 40 w 47"/>
              <a:gd name="T73" fmla="*/ 30 h 37"/>
              <a:gd name="T74" fmla="*/ 36 w 47"/>
              <a:gd name="T75" fmla="*/ 2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" h="37">
                <a:moveTo>
                  <a:pt x="47" y="29"/>
                </a:moveTo>
                <a:cubicBezTo>
                  <a:pt x="47" y="31"/>
                  <a:pt x="44" y="30"/>
                  <a:pt x="43" y="30"/>
                </a:cubicBezTo>
                <a:cubicBezTo>
                  <a:pt x="43" y="34"/>
                  <a:pt x="40" y="37"/>
                  <a:pt x="36" y="37"/>
                </a:cubicBezTo>
                <a:cubicBezTo>
                  <a:pt x="32" y="37"/>
                  <a:pt x="29" y="34"/>
                  <a:pt x="2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4"/>
                  <a:pt x="16" y="37"/>
                  <a:pt x="12" y="37"/>
                </a:cubicBezTo>
                <a:cubicBezTo>
                  <a:pt x="8" y="37"/>
                  <a:pt x="5" y="34"/>
                  <a:pt x="5" y="30"/>
                </a:cubicBezTo>
                <a:cubicBezTo>
                  <a:pt x="4" y="30"/>
                  <a:pt x="4" y="30"/>
                  <a:pt x="4" y="30"/>
                </a:cubicBezTo>
                <a:cubicBezTo>
                  <a:pt x="2" y="30"/>
                  <a:pt x="0" y="31"/>
                  <a:pt x="0" y="29"/>
                </a:cubicBezTo>
                <a:cubicBezTo>
                  <a:pt x="0" y="28"/>
                  <a:pt x="1" y="27"/>
                  <a:pt x="2" y="27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6"/>
                  <a:pt x="2" y="14"/>
                  <a:pt x="3" y="13"/>
                </a:cubicBezTo>
                <a:cubicBezTo>
                  <a:pt x="8" y="8"/>
                  <a:pt x="8" y="8"/>
                  <a:pt x="8" y="8"/>
                </a:cubicBezTo>
                <a:cubicBezTo>
                  <a:pt x="9" y="7"/>
                  <a:pt x="10" y="6"/>
                  <a:pt x="11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0"/>
                  <a:pt x="16" y="0"/>
                  <a:pt x="1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0"/>
                  <a:pt x="47" y="1"/>
                </a:cubicBezTo>
                <a:lnTo>
                  <a:pt x="47" y="29"/>
                </a:lnTo>
                <a:close/>
                <a:moveTo>
                  <a:pt x="16" y="17"/>
                </a:moveTo>
                <a:cubicBezTo>
                  <a:pt x="16" y="10"/>
                  <a:pt x="16" y="10"/>
                  <a:pt x="16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5" y="16"/>
                  <a:pt x="5" y="16"/>
                </a:cubicBezTo>
                <a:cubicBezTo>
                  <a:pt x="5" y="17"/>
                  <a:pt x="5" y="17"/>
                  <a:pt x="5" y="17"/>
                </a:cubicBezTo>
                <a:lnTo>
                  <a:pt x="16" y="17"/>
                </a:lnTo>
                <a:close/>
                <a:moveTo>
                  <a:pt x="12" y="27"/>
                </a:moveTo>
                <a:cubicBezTo>
                  <a:pt x="10" y="27"/>
                  <a:pt x="9" y="28"/>
                  <a:pt x="9" y="30"/>
                </a:cubicBezTo>
                <a:cubicBezTo>
                  <a:pt x="9" y="32"/>
                  <a:pt x="10" y="34"/>
                  <a:pt x="12" y="34"/>
                </a:cubicBezTo>
                <a:cubicBezTo>
                  <a:pt x="14" y="34"/>
                  <a:pt x="16" y="32"/>
                  <a:pt x="16" y="30"/>
                </a:cubicBezTo>
                <a:cubicBezTo>
                  <a:pt x="16" y="28"/>
                  <a:pt x="14" y="27"/>
                  <a:pt x="12" y="27"/>
                </a:cubicBezTo>
                <a:close/>
                <a:moveTo>
                  <a:pt x="36" y="27"/>
                </a:moveTo>
                <a:cubicBezTo>
                  <a:pt x="34" y="27"/>
                  <a:pt x="33" y="28"/>
                  <a:pt x="33" y="30"/>
                </a:cubicBezTo>
                <a:cubicBezTo>
                  <a:pt x="33" y="32"/>
                  <a:pt x="34" y="34"/>
                  <a:pt x="36" y="34"/>
                </a:cubicBezTo>
                <a:cubicBezTo>
                  <a:pt x="38" y="34"/>
                  <a:pt x="40" y="32"/>
                  <a:pt x="40" y="30"/>
                </a:cubicBezTo>
                <a:cubicBezTo>
                  <a:pt x="40" y="28"/>
                  <a:pt x="38" y="27"/>
                  <a:pt x="36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3" name="Freeform 436"/>
          <p:cNvSpPr>
            <a:spLocks noEditPoints="1"/>
          </p:cNvSpPr>
          <p:nvPr/>
        </p:nvSpPr>
        <p:spPr bwMode="auto">
          <a:xfrm>
            <a:off x="8397593" y="4826065"/>
            <a:ext cx="252549" cy="369927"/>
          </a:xfrm>
          <a:custGeom>
            <a:avLst/>
            <a:gdLst>
              <a:gd name="T0" fmla="*/ 29 w 30"/>
              <a:gd name="T1" fmla="*/ 31 h 44"/>
              <a:gd name="T2" fmla="*/ 17 w 30"/>
              <a:gd name="T3" fmla="*/ 31 h 44"/>
              <a:gd name="T4" fmla="*/ 16 w 30"/>
              <a:gd name="T5" fmla="*/ 43 h 44"/>
              <a:gd name="T6" fmla="*/ 15 w 30"/>
              <a:gd name="T7" fmla="*/ 44 h 44"/>
              <a:gd name="T8" fmla="*/ 15 w 30"/>
              <a:gd name="T9" fmla="*/ 44 h 44"/>
              <a:gd name="T10" fmla="*/ 14 w 30"/>
              <a:gd name="T11" fmla="*/ 44 h 44"/>
              <a:gd name="T12" fmla="*/ 12 w 30"/>
              <a:gd name="T13" fmla="*/ 31 h 44"/>
              <a:gd name="T14" fmla="*/ 1 w 30"/>
              <a:gd name="T15" fmla="*/ 31 h 44"/>
              <a:gd name="T16" fmla="*/ 0 w 30"/>
              <a:gd name="T17" fmla="*/ 29 h 44"/>
              <a:gd name="T18" fmla="*/ 6 w 30"/>
              <a:gd name="T19" fmla="*/ 20 h 44"/>
              <a:gd name="T20" fmla="*/ 6 w 30"/>
              <a:gd name="T21" fmla="*/ 7 h 44"/>
              <a:gd name="T22" fmla="*/ 3 w 30"/>
              <a:gd name="T23" fmla="*/ 3 h 44"/>
              <a:gd name="T24" fmla="*/ 6 w 30"/>
              <a:gd name="T25" fmla="*/ 0 h 44"/>
              <a:gd name="T26" fmla="*/ 24 w 30"/>
              <a:gd name="T27" fmla="*/ 0 h 44"/>
              <a:gd name="T28" fmla="*/ 27 w 30"/>
              <a:gd name="T29" fmla="*/ 3 h 44"/>
              <a:gd name="T30" fmla="*/ 24 w 30"/>
              <a:gd name="T31" fmla="*/ 7 h 44"/>
              <a:gd name="T32" fmla="*/ 24 w 30"/>
              <a:gd name="T33" fmla="*/ 20 h 44"/>
              <a:gd name="T34" fmla="*/ 30 w 30"/>
              <a:gd name="T35" fmla="*/ 29 h 44"/>
              <a:gd name="T36" fmla="*/ 29 w 30"/>
              <a:gd name="T37" fmla="*/ 31 h 44"/>
              <a:gd name="T38" fmla="*/ 12 w 30"/>
              <a:gd name="T39" fmla="*/ 7 h 44"/>
              <a:gd name="T40" fmla="*/ 12 w 30"/>
              <a:gd name="T41" fmla="*/ 7 h 44"/>
              <a:gd name="T42" fmla="*/ 11 w 30"/>
              <a:gd name="T43" fmla="*/ 7 h 44"/>
              <a:gd name="T44" fmla="*/ 11 w 30"/>
              <a:gd name="T45" fmla="*/ 19 h 44"/>
              <a:gd name="T46" fmla="*/ 12 w 30"/>
              <a:gd name="T47" fmla="*/ 20 h 44"/>
              <a:gd name="T48" fmla="*/ 12 w 30"/>
              <a:gd name="T49" fmla="*/ 19 h 44"/>
              <a:gd name="T50" fmla="*/ 12 w 30"/>
              <a:gd name="T51" fmla="*/ 7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0" h="44">
                <a:moveTo>
                  <a:pt x="29" y="31"/>
                </a:moveTo>
                <a:cubicBezTo>
                  <a:pt x="17" y="31"/>
                  <a:pt x="17" y="31"/>
                  <a:pt x="17" y="31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4"/>
                  <a:pt x="15" y="44"/>
                  <a:pt x="15" y="44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2" y="31"/>
                  <a:pt x="12" y="31"/>
                  <a:pt x="12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0" y="31"/>
                  <a:pt x="0" y="30"/>
                  <a:pt x="0" y="29"/>
                </a:cubicBezTo>
                <a:cubicBezTo>
                  <a:pt x="0" y="24"/>
                  <a:pt x="3" y="20"/>
                  <a:pt x="6" y="20"/>
                </a:cubicBezTo>
                <a:cubicBezTo>
                  <a:pt x="6" y="7"/>
                  <a:pt x="6" y="7"/>
                  <a:pt x="6" y="7"/>
                </a:cubicBezTo>
                <a:cubicBezTo>
                  <a:pt x="5" y="7"/>
                  <a:pt x="3" y="5"/>
                  <a:pt x="3" y="3"/>
                </a:cubicBezTo>
                <a:cubicBezTo>
                  <a:pt x="3" y="1"/>
                  <a:pt x="5" y="0"/>
                  <a:pt x="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7" y="1"/>
                  <a:pt x="27" y="3"/>
                </a:cubicBezTo>
                <a:cubicBezTo>
                  <a:pt x="27" y="5"/>
                  <a:pt x="25" y="7"/>
                  <a:pt x="24" y="7"/>
                </a:cubicBezTo>
                <a:cubicBezTo>
                  <a:pt x="24" y="20"/>
                  <a:pt x="24" y="20"/>
                  <a:pt x="24" y="20"/>
                </a:cubicBezTo>
                <a:cubicBezTo>
                  <a:pt x="27" y="20"/>
                  <a:pt x="30" y="24"/>
                  <a:pt x="30" y="29"/>
                </a:cubicBezTo>
                <a:cubicBezTo>
                  <a:pt x="30" y="30"/>
                  <a:pt x="30" y="31"/>
                  <a:pt x="29" y="31"/>
                </a:cubicBezTo>
                <a:close/>
                <a:moveTo>
                  <a:pt x="12" y="7"/>
                </a:moveTo>
                <a:cubicBezTo>
                  <a:pt x="12" y="7"/>
                  <a:pt x="12" y="7"/>
                  <a:pt x="12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20"/>
                  <a:pt x="11" y="20"/>
                  <a:pt x="12" y="20"/>
                </a:cubicBezTo>
                <a:cubicBezTo>
                  <a:pt x="12" y="20"/>
                  <a:pt x="12" y="20"/>
                  <a:pt x="12" y="19"/>
                </a:cubicBezTo>
                <a:lnTo>
                  <a:pt x="12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5" name="矩形 24"/>
          <p:cNvSpPr/>
          <p:nvPr/>
        </p:nvSpPr>
        <p:spPr>
          <a:xfrm>
            <a:off x="1425654" y="4516765"/>
            <a:ext cx="1960880" cy="93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26" name="矩形 25"/>
          <p:cNvSpPr/>
          <p:nvPr/>
        </p:nvSpPr>
        <p:spPr>
          <a:xfrm>
            <a:off x="1605865" y="3068960"/>
            <a:ext cx="1960880" cy="93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27" name="矩形 26"/>
          <p:cNvSpPr/>
          <p:nvPr/>
        </p:nvSpPr>
        <p:spPr>
          <a:xfrm>
            <a:off x="2469961" y="1924477"/>
            <a:ext cx="1960880" cy="93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28" name="矩形 27"/>
          <p:cNvSpPr/>
          <p:nvPr/>
        </p:nvSpPr>
        <p:spPr>
          <a:xfrm>
            <a:off x="5350281" y="764704"/>
            <a:ext cx="1960880" cy="93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29" name="矩形 28"/>
          <p:cNvSpPr/>
          <p:nvPr/>
        </p:nvSpPr>
        <p:spPr>
          <a:xfrm>
            <a:off x="7834366" y="2212509"/>
            <a:ext cx="1960880" cy="93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34" name="矩形 33"/>
          <p:cNvSpPr/>
          <p:nvPr/>
        </p:nvSpPr>
        <p:spPr>
          <a:xfrm>
            <a:off x="8734657" y="3220621"/>
            <a:ext cx="1960880" cy="93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35" name="矩形 34"/>
          <p:cNvSpPr/>
          <p:nvPr/>
        </p:nvSpPr>
        <p:spPr>
          <a:xfrm>
            <a:off x="8950681" y="4516765"/>
            <a:ext cx="1960880" cy="93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5" grpId="0"/>
      <p:bldP spid="26" grpId="0"/>
      <p:bldP spid="27" grpId="0"/>
      <p:bldP spid="28" grpId="0"/>
      <p:bldP spid="29" grpId="0"/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0016" y="202431"/>
            <a:ext cx="1944216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aca5f4ca3fb0bc29e7b589b6bb7cccf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5420" y="106680"/>
            <a:ext cx="754380" cy="5873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7940" y="6758305"/>
            <a:ext cx="12233910" cy="9017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848128" y="2470569"/>
            <a:ext cx="2034550" cy="1816080"/>
            <a:chOff x="3342359" y="1161598"/>
            <a:chExt cx="2123116" cy="189513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任意多边形 9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5"/>
            <p:cNvSpPr/>
            <p:nvPr/>
          </p:nvSpPr>
          <p:spPr bwMode="auto">
            <a:xfrm rot="10800000">
              <a:off x="3656172" y="1456206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4000"/>
                  </a:schemeClr>
                </a:gs>
                <a:gs pos="0">
                  <a:schemeClr val="bg1">
                    <a:lumMod val="91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>
              <a:bevelT w="19050" h="6350" prst="angle"/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504312" y="3384345"/>
            <a:ext cx="1969029" cy="1757595"/>
            <a:chOff x="3342359" y="1161598"/>
            <a:chExt cx="2123116" cy="189513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任意多边形 12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5"/>
            <p:cNvSpPr/>
            <p:nvPr/>
          </p:nvSpPr>
          <p:spPr bwMode="auto">
            <a:xfrm rot="10800000">
              <a:off x="3656172" y="1456206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4000"/>
                  </a:schemeClr>
                </a:gs>
                <a:gs pos="0">
                  <a:schemeClr val="bg1">
                    <a:lumMod val="91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>
              <a:bevelT w="19050" h="6350" prst="angle"/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088488" y="2483486"/>
            <a:ext cx="2020080" cy="1803164"/>
            <a:chOff x="3342359" y="1161598"/>
            <a:chExt cx="2123116" cy="189513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" name="任意多边形 15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5"/>
            <p:cNvSpPr/>
            <p:nvPr/>
          </p:nvSpPr>
          <p:spPr bwMode="auto">
            <a:xfrm rot="10800000">
              <a:off x="3656172" y="1456206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4000"/>
                  </a:schemeClr>
                </a:gs>
                <a:gs pos="0">
                  <a:schemeClr val="bg1">
                    <a:lumMod val="91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>
              <a:bevelT w="19050" h="6350" prst="angle"/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732663" y="3397263"/>
            <a:ext cx="1956225" cy="1744677"/>
            <a:chOff x="3337529" y="1161598"/>
            <a:chExt cx="2138277" cy="190704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9" name="任意多边形 18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rgbClr val="E87071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5"/>
            <p:cNvSpPr/>
            <p:nvPr/>
          </p:nvSpPr>
          <p:spPr bwMode="auto">
            <a:xfrm rot="10800000">
              <a:off x="3337529" y="1173504"/>
              <a:ext cx="2138277" cy="18951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00000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5"/>
            <p:cNvSpPr/>
            <p:nvPr/>
          </p:nvSpPr>
          <p:spPr bwMode="auto">
            <a:xfrm rot="10800000">
              <a:off x="3656172" y="1456206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4000"/>
                  </a:schemeClr>
                </a:gs>
                <a:gs pos="0">
                  <a:schemeClr val="bg1">
                    <a:lumMod val="91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>
              <a:bevelT w="19050" h="6350" prst="angle"/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304034" y="2529055"/>
            <a:ext cx="1969030" cy="1757596"/>
            <a:chOff x="3342359" y="1161599"/>
            <a:chExt cx="2123116" cy="189513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3" name="任意多边形 22"/>
            <p:cNvSpPr/>
            <p:nvPr/>
          </p:nvSpPr>
          <p:spPr bwMode="auto">
            <a:xfrm rot="10800000">
              <a:off x="3342359" y="1161599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5"/>
            <p:cNvSpPr/>
            <p:nvPr/>
          </p:nvSpPr>
          <p:spPr bwMode="auto">
            <a:xfrm rot="10800000">
              <a:off x="3656172" y="1456206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4000"/>
                  </a:schemeClr>
                </a:gs>
                <a:gs pos="0">
                  <a:schemeClr val="bg1">
                    <a:lumMod val="91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>
              <a:bevelT w="19050" h="6350" prst="angle"/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6" name="Freeform 1560"/>
          <p:cNvSpPr>
            <a:spLocks noEditPoints="1"/>
          </p:cNvSpPr>
          <p:nvPr/>
        </p:nvSpPr>
        <p:spPr bwMode="auto">
          <a:xfrm>
            <a:off x="2534483" y="3068960"/>
            <a:ext cx="735019" cy="654789"/>
          </a:xfrm>
          <a:custGeom>
            <a:avLst/>
            <a:gdLst>
              <a:gd name="T0" fmla="*/ 85 w 176"/>
              <a:gd name="T1" fmla="*/ 125 h 157"/>
              <a:gd name="T2" fmla="*/ 91 w 176"/>
              <a:gd name="T3" fmla="*/ 125 h 157"/>
              <a:gd name="T4" fmla="*/ 89 w 176"/>
              <a:gd name="T5" fmla="*/ 108 h 157"/>
              <a:gd name="T6" fmla="*/ 73 w 176"/>
              <a:gd name="T7" fmla="*/ 85 h 157"/>
              <a:gd name="T8" fmla="*/ 76 w 176"/>
              <a:gd name="T9" fmla="*/ 90 h 157"/>
              <a:gd name="T10" fmla="*/ 73 w 176"/>
              <a:gd name="T11" fmla="*/ 85 h 157"/>
              <a:gd name="T12" fmla="*/ 85 w 176"/>
              <a:gd name="T13" fmla="*/ 76 h 157"/>
              <a:gd name="T14" fmla="*/ 89 w 176"/>
              <a:gd name="T15" fmla="*/ 95 h 157"/>
              <a:gd name="T16" fmla="*/ 91 w 176"/>
              <a:gd name="T17" fmla="*/ 77 h 157"/>
              <a:gd name="T18" fmla="*/ 129 w 176"/>
              <a:gd name="T19" fmla="*/ 55 h 157"/>
              <a:gd name="T20" fmla="*/ 104 w 176"/>
              <a:gd name="T21" fmla="*/ 32 h 157"/>
              <a:gd name="T22" fmla="*/ 103 w 176"/>
              <a:gd name="T23" fmla="*/ 28 h 157"/>
              <a:gd name="T24" fmla="*/ 112 w 176"/>
              <a:gd name="T25" fmla="*/ 6 h 157"/>
              <a:gd name="T26" fmla="*/ 60 w 176"/>
              <a:gd name="T27" fmla="*/ 6 h 157"/>
              <a:gd name="T28" fmla="*/ 70 w 176"/>
              <a:gd name="T29" fmla="*/ 30 h 157"/>
              <a:gd name="T30" fmla="*/ 73 w 176"/>
              <a:gd name="T31" fmla="*/ 33 h 157"/>
              <a:gd name="T32" fmla="*/ 57 w 176"/>
              <a:gd name="T33" fmla="*/ 156 h 157"/>
              <a:gd name="T34" fmla="*/ 118 w 176"/>
              <a:gd name="T35" fmla="*/ 156 h 157"/>
              <a:gd name="T36" fmla="*/ 114 w 176"/>
              <a:gd name="T37" fmla="*/ 114 h 157"/>
              <a:gd name="T38" fmla="*/ 101 w 176"/>
              <a:gd name="T39" fmla="*/ 129 h 157"/>
              <a:gd name="T40" fmla="*/ 98 w 176"/>
              <a:gd name="T41" fmla="*/ 136 h 157"/>
              <a:gd name="T42" fmla="*/ 91 w 176"/>
              <a:gd name="T43" fmla="*/ 136 h 157"/>
              <a:gd name="T44" fmla="*/ 89 w 176"/>
              <a:gd name="T45" fmla="*/ 132 h 157"/>
              <a:gd name="T46" fmla="*/ 86 w 176"/>
              <a:gd name="T47" fmla="*/ 136 h 157"/>
              <a:gd name="T48" fmla="*/ 78 w 176"/>
              <a:gd name="T49" fmla="*/ 136 h 157"/>
              <a:gd name="T50" fmla="*/ 71 w 176"/>
              <a:gd name="T51" fmla="*/ 127 h 157"/>
              <a:gd name="T52" fmla="*/ 67 w 176"/>
              <a:gd name="T53" fmla="*/ 108 h 157"/>
              <a:gd name="T54" fmla="*/ 77 w 176"/>
              <a:gd name="T55" fmla="*/ 122 h 157"/>
              <a:gd name="T56" fmla="*/ 72 w 176"/>
              <a:gd name="T57" fmla="*/ 102 h 157"/>
              <a:gd name="T58" fmla="*/ 63 w 176"/>
              <a:gd name="T59" fmla="*/ 87 h 157"/>
              <a:gd name="T60" fmla="*/ 71 w 176"/>
              <a:gd name="T61" fmla="*/ 73 h 157"/>
              <a:gd name="T62" fmla="*/ 77 w 176"/>
              <a:gd name="T63" fmla="*/ 63 h 157"/>
              <a:gd name="T64" fmla="*/ 85 w 176"/>
              <a:gd name="T65" fmla="*/ 63 h 157"/>
              <a:gd name="T66" fmla="*/ 87 w 176"/>
              <a:gd name="T67" fmla="*/ 68 h 157"/>
              <a:gd name="T68" fmla="*/ 91 w 176"/>
              <a:gd name="T69" fmla="*/ 63 h 157"/>
              <a:gd name="T70" fmla="*/ 99 w 176"/>
              <a:gd name="T71" fmla="*/ 63 h 157"/>
              <a:gd name="T72" fmla="*/ 100 w 176"/>
              <a:gd name="T73" fmla="*/ 71 h 157"/>
              <a:gd name="T74" fmla="*/ 112 w 176"/>
              <a:gd name="T75" fmla="*/ 87 h 157"/>
              <a:gd name="T76" fmla="*/ 103 w 176"/>
              <a:gd name="T77" fmla="*/ 86 h 157"/>
              <a:gd name="T78" fmla="*/ 100 w 176"/>
              <a:gd name="T79" fmla="*/ 98 h 157"/>
              <a:gd name="T80" fmla="*/ 112 w 176"/>
              <a:gd name="T81" fmla="*/ 106 h 157"/>
              <a:gd name="T82" fmla="*/ 101 w 176"/>
              <a:gd name="T83" fmla="*/ 111 h 157"/>
              <a:gd name="T84" fmla="*/ 99 w 176"/>
              <a:gd name="T85" fmla="*/ 123 h 157"/>
              <a:gd name="T86" fmla="*/ 104 w 176"/>
              <a:gd name="T87" fmla="*/ 116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6" h="157">
                <a:moveTo>
                  <a:pt x="85" y="106"/>
                </a:moveTo>
                <a:cubicBezTo>
                  <a:pt x="85" y="125"/>
                  <a:pt x="85" y="125"/>
                  <a:pt x="85" y="125"/>
                </a:cubicBezTo>
                <a:cubicBezTo>
                  <a:pt x="87" y="125"/>
                  <a:pt x="88" y="125"/>
                  <a:pt x="89" y="125"/>
                </a:cubicBezTo>
                <a:cubicBezTo>
                  <a:pt x="90" y="125"/>
                  <a:pt x="90" y="125"/>
                  <a:pt x="91" y="125"/>
                </a:cubicBezTo>
                <a:cubicBezTo>
                  <a:pt x="91" y="108"/>
                  <a:pt x="91" y="108"/>
                  <a:pt x="91" y="108"/>
                </a:cubicBezTo>
                <a:cubicBezTo>
                  <a:pt x="90" y="108"/>
                  <a:pt x="90" y="108"/>
                  <a:pt x="89" y="108"/>
                </a:cubicBezTo>
                <a:cubicBezTo>
                  <a:pt x="88" y="107"/>
                  <a:pt x="86" y="107"/>
                  <a:pt x="85" y="106"/>
                </a:cubicBezTo>
                <a:close/>
                <a:moveTo>
                  <a:pt x="73" y="85"/>
                </a:moveTo>
                <a:cubicBezTo>
                  <a:pt x="73" y="86"/>
                  <a:pt x="73" y="88"/>
                  <a:pt x="74" y="89"/>
                </a:cubicBezTo>
                <a:cubicBezTo>
                  <a:pt x="75" y="89"/>
                  <a:pt x="75" y="90"/>
                  <a:pt x="76" y="90"/>
                </a:cubicBezTo>
                <a:cubicBezTo>
                  <a:pt x="76" y="79"/>
                  <a:pt x="76" y="79"/>
                  <a:pt x="76" y="79"/>
                </a:cubicBezTo>
                <a:cubicBezTo>
                  <a:pt x="74" y="81"/>
                  <a:pt x="73" y="83"/>
                  <a:pt x="73" y="85"/>
                </a:cubicBezTo>
                <a:close/>
                <a:moveTo>
                  <a:pt x="88" y="76"/>
                </a:moveTo>
                <a:cubicBezTo>
                  <a:pt x="87" y="76"/>
                  <a:pt x="86" y="76"/>
                  <a:pt x="85" y="76"/>
                </a:cubicBezTo>
                <a:cubicBezTo>
                  <a:pt x="85" y="94"/>
                  <a:pt x="85" y="94"/>
                  <a:pt x="85" y="94"/>
                </a:cubicBezTo>
                <a:cubicBezTo>
                  <a:pt x="86" y="94"/>
                  <a:pt x="87" y="94"/>
                  <a:pt x="89" y="95"/>
                </a:cubicBezTo>
                <a:cubicBezTo>
                  <a:pt x="90" y="95"/>
                  <a:pt x="90" y="95"/>
                  <a:pt x="91" y="95"/>
                </a:cubicBezTo>
                <a:cubicBezTo>
                  <a:pt x="91" y="77"/>
                  <a:pt x="91" y="77"/>
                  <a:pt x="91" y="77"/>
                </a:cubicBezTo>
                <a:cubicBezTo>
                  <a:pt x="90" y="76"/>
                  <a:pt x="89" y="76"/>
                  <a:pt x="88" y="76"/>
                </a:cubicBezTo>
                <a:close/>
                <a:moveTo>
                  <a:pt x="129" y="55"/>
                </a:moveTo>
                <a:cubicBezTo>
                  <a:pt x="122" y="48"/>
                  <a:pt x="105" y="38"/>
                  <a:pt x="104" y="33"/>
                </a:cubicBezTo>
                <a:cubicBezTo>
                  <a:pt x="104" y="33"/>
                  <a:pt x="104" y="32"/>
                  <a:pt x="104" y="32"/>
                </a:cubicBezTo>
                <a:cubicBezTo>
                  <a:pt x="105" y="32"/>
                  <a:pt x="106" y="31"/>
                  <a:pt x="106" y="30"/>
                </a:cubicBezTo>
                <a:cubicBezTo>
                  <a:pt x="106" y="29"/>
                  <a:pt x="105" y="28"/>
                  <a:pt x="103" y="28"/>
                </a:cubicBezTo>
                <a:cubicBezTo>
                  <a:pt x="103" y="28"/>
                  <a:pt x="103" y="28"/>
                  <a:pt x="103" y="28"/>
                </a:cubicBezTo>
                <a:cubicBezTo>
                  <a:pt x="103" y="23"/>
                  <a:pt x="108" y="21"/>
                  <a:pt x="112" y="6"/>
                </a:cubicBezTo>
                <a:cubicBezTo>
                  <a:pt x="95" y="1"/>
                  <a:pt x="95" y="5"/>
                  <a:pt x="82" y="11"/>
                </a:cubicBezTo>
                <a:cubicBezTo>
                  <a:pt x="72" y="13"/>
                  <a:pt x="73" y="0"/>
                  <a:pt x="60" y="6"/>
                </a:cubicBezTo>
                <a:cubicBezTo>
                  <a:pt x="67" y="19"/>
                  <a:pt x="72" y="23"/>
                  <a:pt x="73" y="28"/>
                </a:cubicBezTo>
                <a:cubicBezTo>
                  <a:pt x="71" y="28"/>
                  <a:pt x="70" y="29"/>
                  <a:pt x="70" y="30"/>
                </a:cubicBezTo>
                <a:cubicBezTo>
                  <a:pt x="70" y="31"/>
                  <a:pt x="71" y="32"/>
                  <a:pt x="73" y="32"/>
                </a:cubicBezTo>
                <a:cubicBezTo>
                  <a:pt x="73" y="32"/>
                  <a:pt x="73" y="32"/>
                  <a:pt x="73" y="33"/>
                </a:cubicBezTo>
                <a:cubicBezTo>
                  <a:pt x="71" y="38"/>
                  <a:pt x="54" y="48"/>
                  <a:pt x="47" y="55"/>
                </a:cubicBezTo>
                <a:cubicBezTo>
                  <a:pt x="31" y="70"/>
                  <a:pt x="0" y="154"/>
                  <a:pt x="57" y="156"/>
                </a:cubicBezTo>
                <a:cubicBezTo>
                  <a:pt x="84" y="157"/>
                  <a:pt x="88" y="157"/>
                  <a:pt x="88" y="157"/>
                </a:cubicBezTo>
                <a:cubicBezTo>
                  <a:pt x="88" y="157"/>
                  <a:pt x="91" y="157"/>
                  <a:pt x="118" y="156"/>
                </a:cubicBezTo>
                <a:cubicBezTo>
                  <a:pt x="176" y="154"/>
                  <a:pt x="144" y="70"/>
                  <a:pt x="129" y="55"/>
                </a:cubicBezTo>
                <a:close/>
                <a:moveTo>
                  <a:pt x="114" y="114"/>
                </a:moveTo>
                <a:cubicBezTo>
                  <a:pt x="113" y="117"/>
                  <a:pt x="112" y="120"/>
                  <a:pt x="110" y="123"/>
                </a:cubicBezTo>
                <a:cubicBezTo>
                  <a:pt x="108" y="126"/>
                  <a:pt x="105" y="128"/>
                  <a:pt x="101" y="129"/>
                </a:cubicBezTo>
                <a:cubicBezTo>
                  <a:pt x="100" y="130"/>
                  <a:pt x="99" y="130"/>
                  <a:pt x="99" y="130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98" y="138"/>
                  <a:pt x="96" y="139"/>
                  <a:pt x="94" y="139"/>
                </a:cubicBezTo>
                <a:cubicBezTo>
                  <a:pt x="92" y="139"/>
                  <a:pt x="91" y="138"/>
                  <a:pt x="91" y="136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90" y="132"/>
                  <a:pt x="89" y="132"/>
                  <a:pt x="89" y="132"/>
                </a:cubicBezTo>
                <a:cubicBezTo>
                  <a:pt x="88" y="132"/>
                  <a:pt x="87" y="132"/>
                  <a:pt x="86" y="132"/>
                </a:cubicBezTo>
                <a:cubicBezTo>
                  <a:pt x="86" y="136"/>
                  <a:pt x="86" y="136"/>
                  <a:pt x="86" y="136"/>
                </a:cubicBezTo>
                <a:cubicBezTo>
                  <a:pt x="86" y="138"/>
                  <a:pt x="84" y="139"/>
                  <a:pt x="82" y="139"/>
                </a:cubicBezTo>
                <a:cubicBezTo>
                  <a:pt x="80" y="139"/>
                  <a:pt x="78" y="138"/>
                  <a:pt x="78" y="136"/>
                </a:cubicBezTo>
                <a:cubicBezTo>
                  <a:pt x="78" y="130"/>
                  <a:pt x="78" y="130"/>
                  <a:pt x="78" y="130"/>
                </a:cubicBezTo>
                <a:cubicBezTo>
                  <a:pt x="75" y="129"/>
                  <a:pt x="73" y="128"/>
                  <a:pt x="71" y="127"/>
                </a:cubicBezTo>
                <a:cubicBezTo>
                  <a:pt x="67" y="124"/>
                  <a:pt x="64" y="119"/>
                  <a:pt x="63" y="113"/>
                </a:cubicBezTo>
                <a:cubicBezTo>
                  <a:pt x="62" y="110"/>
                  <a:pt x="64" y="108"/>
                  <a:pt x="67" y="108"/>
                </a:cubicBezTo>
                <a:cubicBezTo>
                  <a:pt x="69" y="109"/>
                  <a:pt x="72" y="111"/>
                  <a:pt x="72" y="114"/>
                </a:cubicBezTo>
                <a:cubicBezTo>
                  <a:pt x="73" y="117"/>
                  <a:pt x="75" y="120"/>
                  <a:pt x="77" y="122"/>
                </a:cubicBezTo>
                <a:cubicBezTo>
                  <a:pt x="76" y="103"/>
                  <a:pt x="76" y="103"/>
                  <a:pt x="76" y="103"/>
                </a:cubicBezTo>
                <a:cubicBezTo>
                  <a:pt x="74" y="103"/>
                  <a:pt x="73" y="102"/>
                  <a:pt x="72" y="102"/>
                </a:cubicBezTo>
                <a:cubicBezTo>
                  <a:pt x="69" y="100"/>
                  <a:pt x="67" y="98"/>
                  <a:pt x="65" y="95"/>
                </a:cubicBezTo>
                <a:cubicBezTo>
                  <a:pt x="64" y="93"/>
                  <a:pt x="63" y="90"/>
                  <a:pt x="63" y="87"/>
                </a:cubicBezTo>
                <a:cubicBezTo>
                  <a:pt x="64" y="84"/>
                  <a:pt x="64" y="81"/>
                  <a:pt x="66" y="79"/>
                </a:cubicBezTo>
                <a:cubicBezTo>
                  <a:pt x="67" y="77"/>
                  <a:pt x="69" y="75"/>
                  <a:pt x="71" y="73"/>
                </a:cubicBezTo>
                <a:cubicBezTo>
                  <a:pt x="72" y="72"/>
                  <a:pt x="74" y="71"/>
                  <a:pt x="77" y="70"/>
                </a:cubicBezTo>
                <a:cubicBezTo>
                  <a:pt x="77" y="63"/>
                  <a:pt x="77" y="63"/>
                  <a:pt x="77" y="63"/>
                </a:cubicBezTo>
                <a:cubicBezTo>
                  <a:pt x="78" y="62"/>
                  <a:pt x="79" y="60"/>
                  <a:pt x="82" y="60"/>
                </a:cubicBezTo>
                <a:cubicBezTo>
                  <a:pt x="84" y="60"/>
                  <a:pt x="85" y="61"/>
                  <a:pt x="85" y="63"/>
                </a:cubicBezTo>
                <a:cubicBezTo>
                  <a:pt x="85" y="68"/>
                  <a:pt x="85" y="68"/>
                  <a:pt x="85" y="68"/>
                </a:cubicBezTo>
                <a:cubicBezTo>
                  <a:pt x="86" y="68"/>
                  <a:pt x="86" y="68"/>
                  <a:pt x="87" y="68"/>
                </a:cubicBezTo>
                <a:cubicBezTo>
                  <a:pt x="88" y="68"/>
                  <a:pt x="90" y="68"/>
                  <a:pt x="91" y="69"/>
                </a:cubicBezTo>
                <a:cubicBezTo>
                  <a:pt x="91" y="63"/>
                  <a:pt x="91" y="63"/>
                  <a:pt x="91" y="63"/>
                </a:cubicBezTo>
                <a:cubicBezTo>
                  <a:pt x="91" y="61"/>
                  <a:pt x="92" y="60"/>
                  <a:pt x="95" y="60"/>
                </a:cubicBezTo>
                <a:cubicBezTo>
                  <a:pt x="97" y="60"/>
                  <a:pt x="99" y="62"/>
                  <a:pt x="99" y="63"/>
                </a:cubicBezTo>
                <a:cubicBezTo>
                  <a:pt x="99" y="70"/>
                  <a:pt x="99" y="70"/>
                  <a:pt x="99" y="70"/>
                </a:cubicBezTo>
                <a:cubicBezTo>
                  <a:pt x="100" y="70"/>
                  <a:pt x="100" y="70"/>
                  <a:pt x="100" y="71"/>
                </a:cubicBezTo>
                <a:cubicBezTo>
                  <a:pt x="104" y="72"/>
                  <a:pt x="106" y="74"/>
                  <a:pt x="108" y="76"/>
                </a:cubicBezTo>
                <a:cubicBezTo>
                  <a:pt x="110" y="79"/>
                  <a:pt x="112" y="83"/>
                  <a:pt x="112" y="87"/>
                </a:cubicBezTo>
                <a:cubicBezTo>
                  <a:pt x="113" y="90"/>
                  <a:pt x="111" y="92"/>
                  <a:pt x="108" y="92"/>
                </a:cubicBezTo>
                <a:cubicBezTo>
                  <a:pt x="105" y="92"/>
                  <a:pt x="103" y="89"/>
                  <a:pt x="103" y="86"/>
                </a:cubicBezTo>
                <a:cubicBezTo>
                  <a:pt x="102" y="84"/>
                  <a:pt x="101" y="83"/>
                  <a:pt x="100" y="81"/>
                </a:cubicBezTo>
                <a:cubicBezTo>
                  <a:pt x="100" y="98"/>
                  <a:pt x="100" y="98"/>
                  <a:pt x="100" y="98"/>
                </a:cubicBezTo>
                <a:cubicBezTo>
                  <a:pt x="103" y="99"/>
                  <a:pt x="105" y="100"/>
                  <a:pt x="106" y="100"/>
                </a:cubicBezTo>
                <a:cubicBezTo>
                  <a:pt x="109" y="101"/>
                  <a:pt x="111" y="103"/>
                  <a:pt x="112" y="106"/>
                </a:cubicBezTo>
                <a:cubicBezTo>
                  <a:pt x="113" y="108"/>
                  <a:pt x="114" y="111"/>
                  <a:pt x="114" y="114"/>
                </a:cubicBezTo>
                <a:close/>
                <a:moveTo>
                  <a:pt x="101" y="111"/>
                </a:moveTo>
                <a:cubicBezTo>
                  <a:pt x="101" y="111"/>
                  <a:pt x="100" y="111"/>
                  <a:pt x="100" y="111"/>
                </a:cubicBezTo>
                <a:cubicBezTo>
                  <a:pt x="99" y="123"/>
                  <a:pt x="99" y="123"/>
                  <a:pt x="99" y="123"/>
                </a:cubicBezTo>
                <a:cubicBezTo>
                  <a:pt x="99" y="123"/>
                  <a:pt x="99" y="123"/>
                  <a:pt x="100" y="122"/>
                </a:cubicBezTo>
                <a:cubicBezTo>
                  <a:pt x="102" y="121"/>
                  <a:pt x="103" y="118"/>
                  <a:pt x="104" y="116"/>
                </a:cubicBezTo>
                <a:cubicBezTo>
                  <a:pt x="104" y="114"/>
                  <a:pt x="103" y="112"/>
                  <a:pt x="101" y="11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4193647" y="4005064"/>
            <a:ext cx="558203" cy="550083"/>
            <a:chOff x="3451225" y="3006725"/>
            <a:chExt cx="436563" cy="430213"/>
          </a:xfrm>
          <a:solidFill>
            <a:srgbClr val="C00000"/>
          </a:solidFill>
        </p:grpSpPr>
        <p:sp>
          <p:nvSpPr>
            <p:cNvPr id="28" name="Freeform 828"/>
            <p:cNvSpPr>
              <a:spLocks noEditPoints="1"/>
            </p:cNvSpPr>
            <p:nvPr/>
          </p:nvSpPr>
          <p:spPr bwMode="auto">
            <a:xfrm>
              <a:off x="3451225" y="3006725"/>
              <a:ext cx="376238" cy="430213"/>
            </a:xfrm>
            <a:custGeom>
              <a:avLst/>
              <a:gdLst>
                <a:gd name="T0" fmla="*/ 0 w 147"/>
                <a:gd name="T1" fmla="*/ 10 h 168"/>
                <a:gd name="T2" fmla="*/ 0 w 147"/>
                <a:gd name="T3" fmla="*/ 158 h 168"/>
                <a:gd name="T4" fmla="*/ 10 w 147"/>
                <a:gd name="T5" fmla="*/ 168 h 168"/>
                <a:gd name="T6" fmla="*/ 22 w 147"/>
                <a:gd name="T7" fmla="*/ 168 h 168"/>
                <a:gd name="T8" fmla="*/ 22 w 147"/>
                <a:gd name="T9" fmla="*/ 0 h 168"/>
                <a:gd name="T10" fmla="*/ 10 w 147"/>
                <a:gd name="T11" fmla="*/ 0 h 168"/>
                <a:gd name="T12" fmla="*/ 0 w 147"/>
                <a:gd name="T13" fmla="*/ 10 h 168"/>
                <a:gd name="T14" fmla="*/ 34 w 147"/>
                <a:gd name="T15" fmla="*/ 0 h 168"/>
                <a:gd name="T16" fmla="*/ 34 w 147"/>
                <a:gd name="T17" fmla="*/ 168 h 168"/>
                <a:gd name="T18" fmla="*/ 147 w 147"/>
                <a:gd name="T19" fmla="*/ 168 h 168"/>
                <a:gd name="T20" fmla="*/ 147 w 147"/>
                <a:gd name="T21" fmla="*/ 0 h 168"/>
                <a:gd name="T22" fmla="*/ 34 w 147"/>
                <a:gd name="T23" fmla="*/ 0 h 168"/>
                <a:gd name="T24" fmla="*/ 134 w 147"/>
                <a:gd name="T25" fmla="*/ 124 h 168"/>
                <a:gd name="T26" fmla="*/ 47 w 147"/>
                <a:gd name="T27" fmla="*/ 124 h 168"/>
                <a:gd name="T28" fmla="*/ 47 w 147"/>
                <a:gd name="T29" fmla="*/ 111 h 168"/>
                <a:gd name="T30" fmla="*/ 58 w 147"/>
                <a:gd name="T31" fmla="*/ 104 h 168"/>
                <a:gd name="T32" fmla="*/ 71 w 147"/>
                <a:gd name="T33" fmla="*/ 99 h 168"/>
                <a:gd name="T34" fmla="*/ 75 w 147"/>
                <a:gd name="T35" fmla="*/ 98 h 168"/>
                <a:gd name="T36" fmla="*/ 79 w 147"/>
                <a:gd name="T37" fmla="*/ 92 h 168"/>
                <a:gd name="T38" fmla="*/ 80 w 147"/>
                <a:gd name="T39" fmla="*/ 91 h 168"/>
                <a:gd name="T40" fmla="*/ 78 w 147"/>
                <a:gd name="T41" fmla="*/ 87 h 168"/>
                <a:gd name="T42" fmla="*/ 77 w 147"/>
                <a:gd name="T43" fmla="*/ 80 h 168"/>
                <a:gd name="T44" fmla="*/ 76 w 147"/>
                <a:gd name="T45" fmla="*/ 80 h 168"/>
                <a:gd name="T46" fmla="*/ 73 w 147"/>
                <a:gd name="T47" fmla="*/ 70 h 168"/>
                <a:gd name="T48" fmla="*/ 74 w 147"/>
                <a:gd name="T49" fmla="*/ 66 h 168"/>
                <a:gd name="T50" fmla="*/ 81 w 147"/>
                <a:gd name="T51" fmla="*/ 46 h 168"/>
                <a:gd name="T52" fmla="*/ 99 w 147"/>
                <a:gd name="T53" fmla="*/ 46 h 168"/>
                <a:gd name="T54" fmla="*/ 101 w 147"/>
                <a:gd name="T55" fmla="*/ 48 h 168"/>
                <a:gd name="T56" fmla="*/ 104 w 147"/>
                <a:gd name="T57" fmla="*/ 48 h 168"/>
                <a:gd name="T58" fmla="*/ 106 w 147"/>
                <a:gd name="T59" fmla="*/ 52 h 168"/>
                <a:gd name="T60" fmla="*/ 107 w 147"/>
                <a:gd name="T61" fmla="*/ 58 h 168"/>
                <a:gd name="T62" fmla="*/ 106 w 147"/>
                <a:gd name="T63" fmla="*/ 66 h 168"/>
                <a:gd name="T64" fmla="*/ 107 w 147"/>
                <a:gd name="T65" fmla="*/ 69 h 168"/>
                <a:gd name="T66" fmla="*/ 107 w 147"/>
                <a:gd name="T67" fmla="*/ 75 h 168"/>
                <a:gd name="T68" fmla="*/ 106 w 147"/>
                <a:gd name="T69" fmla="*/ 79 h 168"/>
                <a:gd name="T70" fmla="*/ 103 w 147"/>
                <a:gd name="T71" fmla="*/ 81 h 168"/>
                <a:gd name="T72" fmla="*/ 103 w 147"/>
                <a:gd name="T73" fmla="*/ 86 h 168"/>
                <a:gd name="T74" fmla="*/ 100 w 147"/>
                <a:gd name="T75" fmla="*/ 91 h 168"/>
                <a:gd name="T76" fmla="*/ 103 w 147"/>
                <a:gd name="T77" fmla="*/ 92 h 168"/>
                <a:gd name="T78" fmla="*/ 106 w 147"/>
                <a:gd name="T79" fmla="*/ 98 h 168"/>
                <a:gd name="T80" fmla="*/ 110 w 147"/>
                <a:gd name="T81" fmla="*/ 99 h 168"/>
                <a:gd name="T82" fmla="*/ 124 w 147"/>
                <a:gd name="T83" fmla="*/ 104 h 168"/>
                <a:gd name="T84" fmla="*/ 134 w 147"/>
                <a:gd name="T85" fmla="*/ 111 h 168"/>
                <a:gd name="T86" fmla="*/ 134 w 147"/>
                <a:gd name="T87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7" h="168">
                  <a:moveTo>
                    <a:pt x="0" y="10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64"/>
                    <a:pt x="4" y="168"/>
                    <a:pt x="10" y="168"/>
                  </a:cubicBezTo>
                  <a:cubicBezTo>
                    <a:pt x="22" y="168"/>
                    <a:pt x="22" y="168"/>
                    <a:pt x="22" y="168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lose/>
                  <a:moveTo>
                    <a:pt x="34" y="0"/>
                  </a:moveTo>
                  <a:cubicBezTo>
                    <a:pt x="34" y="168"/>
                    <a:pt x="34" y="168"/>
                    <a:pt x="34" y="168"/>
                  </a:cubicBezTo>
                  <a:cubicBezTo>
                    <a:pt x="147" y="168"/>
                    <a:pt x="147" y="168"/>
                    <a:pt x="147" y="168"/>
                  </a:cubicBezTo>
                  <a:cubicBezTo>
                    <a:pt x="147" y="0"/>
                    <a:pt x="147" y="0"/>
                    <a:pt x="147" y="0"/>
                  </a:cubicBezTo>
                  <a:lnTo>
                    <a:pt x="34" y="0"/>
                  </a:lnTo>
                  <a:close/>
                  <a:moveTo>
                    <a:pt x="134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47" y="120"/>
                    <a:pt x="47" y="114"/>
                    <a:pt x="47" y="111"/>
                  </a:cubicBezTo>
                  <a:cubicBezTo>
                    <a:pt x="49" y="107"/>
                    <a:pt x="54" y="106"/>
                    <a:pt x="58" y="104"/>
                  </a:cubicBezTo>
                  <a:cubicBezTo>
                    <a:pt x="62" y="103"/>
                    <a:pt x="67" y="100"/>
                    <a:pt x="71" y="99"/>
                  </a:cubicBezTo>
                  <a:cubicBezTo>
                    <a:pt x="72" y="98"/>
                    <a:pt x="74" y="98"/>
                    <a:pt x="75" y="98"/>
                  </a:cubicBezTo>
                  <a:cubicBezTo>
                    <a:pt x="76" y="97"/>
                    <a:pt x="78" y="93"/>
                    <a:pt x="79" y="92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89"/>
                    <a:pt x="79" y="89"/>
                    <a:pt x="78" y="87"/>
                  </a:cubicBezTo>
                  <a:cubicBezTo>
                    <a:pt x="78" y="85"/>
                    <a:pt x="78" y="82"/>
                    <a:pt x="77" y="80"/>
                  </a:cubicBezTo>
                  <a:cubicBezTo>
                    <a:pt x="77" y="80"/>
                    <a:pt x="76" y="80"/>
                    <a:pt x="76" y="80"/>
                  </a:cubicBezTo>
                  <a:cubicBezTo>
                    <a:pt x="73" y="78"/>
                    <a:pt x="73" y="72"/>
                    <a:pt x="73" y="70"/>
                  </a:cubicBezTo>
                  <a:cubicBezTo>
                    <a:pt x="73" y="69"/>
                    <a:pt x="74" y="68"/>
                    <a:pt x="74" y="66"/>
                  </a:cubicBezTo>
                  <a:cubicBezTo>
                    <a:pt x="71" y="54"/>
                    <a:pt x="75" y="48"/>
                    <a:pt x="81" y="46"/>
                  </a:cubicBezTo>
                  <a:cubicBezTo>
                    <a:pt x="85" y="45"/>
                    <a:pt x="92" y="42"/>
                    <a:pt x="99" y="46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5" y="49"/>
                    <a:pt x="106" y="52"/>
                    <a:pt x="106" y="52"/>
                  </a:cubicBezTo>
                  <a:cubicBezTo>
                    <a:pt x="107" y="54"/>
                    <a:pt x="107" y="55"/>
                    <a:pt x="107" y="58"/>
                  </a:cubicBezTo>
                  <a:cubicBezTo>
                    <a:pt x="107" y="59"/>
                    <a:pt x="106" y="64"/>
                    <a:pt x="106" y="66"/>
                  </a:cubicBezTo>
                  <a:cubicBezTo>
                    <a:pt x="106" y="67"/>
                    <a:pt x="107" y="67"/>
                    <a:pt x="107" y="69"/>
                  </a:cubicBezTo>
                  <a:cubicBezTo>
                    <a:pt x="108" y="71"/>
                    <a:pt x="108" y="73"/>
                    <a:pt x="107" y="75"/>
                  </a:cubicBezTo>
                  <a:cubicBezTo>
                    <a:pt x="107" y="76"/>
                    <a:pt x="107" y="78"/>
                    <a:pt x="106" y="79"/>
                  </a:cubicBezTo>
                  <a:cubicBezTo>
                    <a:pt x="105" y="80"/>
                    <a:pt x="104" y="80"/>
                    <a:pt x="103" y="81"/>
                  </a:cubicBezTo>
                  <a:cubicBezTo>
                    <a:pt x="103" y="82"/>
                    <a:pt x="103" y="85"/>
                    <a:pt x="103" y="86"/>
                  </a:cubicBezTo>
                  <a:cubicBezTo>
                    <a:pt x="102" y="88"/>
                    <a:pt x="100" y="89"/>
                    <a:pt x="100" y="91"/>
                  </a:cubicBezTo>
                  <a:cubicBezTo>
                    <a:pt x="101" y="91"/>
                    <a:pt x="102" y="91"/>
                    <a:pt x="103" y="92"/>
                  </a:cubicBezTo>
                  <a:cubicBezTo>
                    <a:pt x="103" y="93"/>
                    <a:pt x="105" y="97"/>
                    <a:pt x="106" y="98"/>
                  </a:cubicBezTo>
                  <a:cubicBezTo>
                    <a:pt x="108" y="98"/>
                    <a:pt x="109" y="98"/>
                    <a:pt x="110" y="99"/>
                  </a:cubicBezTo>
                  <a:cubicBezTo>
                    <a:pt x="114" y="100"/>
                    <a:pt x="119" y="103"/>
                    <a:pt x="124" y="104"/>
                  </a:cubicBezTo>
                  <a:cubicBezTo>
                    <a:pt x="128" y="106"/>
                    <a:pt x="132" y="107"/>
                    <a:pt x="134" y="111"/>
                  </a:cubicBezTo>
                  <a:cubicBezTo>
                    <a:pt x="134" y="114"/>
                    <a:pt x="134" y="120"/>
                    <a:pt x="134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829"/>
            <p:cNvSpPr>
              <a:spLocks noChangeArrowheads="1"/>
            </p:cNvSpPr>
            <p:nvPr/>
          </p:nvSpPr>
          <p:spPr bwMode="auto">
            <a:xfrm>
              <a:off x="3848100" y="3006725"/>
              <a:ext cx="39688" cy="968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830"/>
            <p:cNvSpPr>
              <a:spLocks noChangeArrowheads="1"/>
            </p:cNvSpPr>
            <p:nvPr/>
          </p:nvSpPr>
          <p:spPr bwMode="auto">
            <a:xfrm>
              <a:off x="3848100" y="3128963"/>
              <a:ext cx="39688" cy="1000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831"/>
            <p:cNvSpPr>
              <a:spLocks noChangeArrowheads="1"/>
            </p:cNvSpPr>
            <p:nvPr/>
          </p:nvSpPr>
          <p:spPr bwMode="auto">
            <a:xfrm>
              <a:off x="3848100" y="3254375"/>
              <a:ext cx="39688" cy="1000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880548" y="3140968"/>
            <a:ext cx="485312" cy="632640"/>
            <a:chOff x="10058400" y="1028700"/>
            <a:chExt cx="266700" cy="347663"/>
          </a:xfrm>
          <a:solidFill>
            <a:srgbClr val="C00000"/>
          </a:solidFill>
        </p:grpSpPr>
        <p:sp>
          <p:nvSpPr>
            <p:cNvPr id="37" name="Freeform 1558"/>
            <p:cNvSpPr>
              <a:spLocks noEditPoints="1"/>
            </p:cNvSpPr>
            <p:nvPr/>
          </p:nvSpPr>
          <p:spPr bwMode="auto">
            <a:xfrm>
              <a:off x="10058400" y="1028700"/>
              <a:ext cx="266700" cy="347663"/>
            </a:xfrm>
            <a:custGeom>
              <a:avLst/>
              <a:gdLst>
                <a:gd name="T0" fmla="*/ 6 w 104"/>
                <a:gd name="T1" fmla="*/ 0 h 136"/>
                <a:gd name="T2" fmla="*/ 0 w 104"/>
                <a:gd name="T3" fmla="*/ 130 h 136"/>
                <a:gd name="T4" fmla="*/ 98 w 104"/>
                <a:gd name="T5" fmla="*/ 136 h 136"/>
                <a:gd name="T6" fmla="*/ 104 w 104"/>
                <a:gd name="T7" fmla="*/ 6 h 136"/>
                <a:gd name="T8" fmla="*/ 35 w 104"/>
                <a:gd name="T9" fmla="*/ 112 h 136"/>
                <a:gd name="T10" fmla="*/ 21 w 104"/>
                <a:gd name="T11" fmla="*/ 115 h 136"/>
                <a:gd name="T12" fmla="*/ 18 w 104"/>
                <a:gd name="T13" fmla="*/ 105 h 136"/>
                <a:gd name="T14" fmla="*/ 32 w 104"/>
                <a:gd name="T15" fmla="*/ 102 h 136"/>
                <a:gd name="T16" fmla="*/ 35 w 104"/>
                <a:gd name="T17" fmla="*/ 112 h 136"/>
                <a:gd name="T18" fmla="*/ 32 w 104"/>
                <a:gd name="T19" fmla="*/ 95 h 136"/>
                <a:gd name="T20" fmla="*/ 18 w 104"/>
                <a:gd name="T21" fmla="*/ 92 h 136"/>
                <a:gd name="T22" fmla="*/ 21 w 104"/>
                <a:gd name="T23" fmla="*/ 82 h 136"/>
                <a:gd name="T24" fmla="*/ 35 w 104"/>
                <a:gd name="T25" fmla="*/ 85 h 136"/>
                <a:gd name="T26" fmla="*/ 35 w 104"/>
                <a:gd name="T27" fmla="*/ 72 h 136"/>
                <a:gd name="T28" fmla="*/ 21 w 104"/>
                <a:gd name="T29" fmla="*/ 74 h 136"/>
                <a:gd name="T30" fmla="*/ 18 w 104"/>
                <a:gd name="T31" fmla="*/ 64 h 136"/>
                <a:gd name="T32" fmla="*/ 32 w 104"/>
                <a:gd name="T33" fmla="*/ 61 h 136"/>
                <a:gd name="T34" fmla="*/ 35 w 104"/>
                <a:gd name="T35" fmla="*/ 72 h 136"/>
                <a:gd name="T36" fmla="*/ 58 w 104"/>
                <a:gd name="T37" fmla="*/ 115 h 136"/>
                <a:gd name="T38" fmla="*/ 43 w 104"/>
                <a:gd name="T39" fmla="*/ 112 h 136"/>
                <a:gd name="T40" fmla="*/ 47 w 104"/>
                <a:gd name="T41" fmla="*/ 102 h 136"/>
                <a:gd name="T42" fmla="*/ 61 w 104"/>
                <a:gd name="T43" fmla="*/ 105 h 136"/>
                <a:gd name="T44" fmla="*/ 61 w 104"/>
                <a:gd name="T45" fmla="*/ 92 h 136"/>
                <a:gd name="T46" fmla="*/ 47 w 104"/>
                <a:gd name="T47" fmla="*/ 95 h 136"/>
                <a:gd name="T48" fmla="*/ 43 w 104"/>
                <a:gd name="T49" fmla="*/ 85 h 136"/>
                <a:gd name="T50" fmla="*/ 58 w 104"/>
                <a:gd name="T51" fmla="*/ 82 h 136"/>
                <a:gd name="T52" fmla="*/ 61 w 104"/>
                <a:gd name="T53" fmla="*/ 92 h 136"/>
                <a:gd name="T54" fmla="*/ 58 w 104"/>
                <a:gd name="T55" fmla="*/ 74 h 136"/>
                <a:gd name="T56" fmla="*/ 43 w 104"/>
                <a:gd name="T57" fmla="*/ 72 h 136"/>
                <a:gd name="T58" fmla="*/ 47 w 104"/>
                <a:gd name="T59" fmla="*/ 61 h 136"/>
                <a:gd name="T60" fmla="*/ 61 w 104"/>
                <a:gd name="T61" fmla="*/ 64 h 136"/>
                <a:gd name="T62" fmla="*/ 86 w 104"/>
                <a:gd name="T63" fmla="*/ 112 h 136"/>
                <a:gd name="T64" fmla="*/ 72 w 104"/>
                <a:gd name="T65" fmla="*/ 115 h 136"/>
                <a:gd name="T66" fmla="*/ 69 w 104"/>
                <a:gd name="T67" fmla="*/ 104 h 136"/>
                <a:gd name="T68" fmla="*/ 83 w 104"/>
                <a:gd name="T69" fmla="*/ 102 h 136"/>
                <a:gd name="T70" fmla="*/ 86 w 104"/>
                <a:gd name="T71" fmla="*/ 112 h 136"/>
                <a:gd name="T72" fmla="*/ 83 w 104"/>
                <a:gd name="T73" fmla="*/ 95 h 136"/>
                <a:gd name="T74" fmla="*/ 69 w 104"/>
                <a:gd name="T75" fmla="*/ 92 h 136"/>
                <a:gd name="T76" fmla="*/ 72 w 104"/>
                <a:gd name="T77" fmla="*/ 82 h 136"/>
                <a:gd name="T78" fmla="*/ 86 w 104"/>
                <a:gd name="T79" fmla="*/ 84 h 136"/>
                <a:gd name="T80" fmla="*/ 86 w 104"/>
                <a:gd name="T81" fmla="*/ 72 h 136"/>
                <a:gd name="T82" fmla="*/ 72 w 104"/>
                <a:gd name="T83" fmla="*/ 74 h 136"/>
                <a:gd name="T84" fmla="*/ 69 w 104"/>
                <a:gd name="T85" fmla="*/ 64 h 136"/>
                <a:gd name="T86" fmla="*/ 83 w 104"/>
                <a:gd name="T87" fmla="*/ 61 h 136"/>
                <a:gd name="T88" fmla="*/ 86 w 104"/>
                <a:gd name="T89" fmla="*/ 72 h 136"/>
                <a:gd name="T90" fmla="*/ 71 w 104"/>
                <a:gd name="T91" fmla="*/ 48 h 136"/>
                <a:gd name="T92" fmla="*/ 71 w 104"/>
                <a:gd name="T93" fmla="*/ 39 h 136"/>
                <a:gd name="T94" fmla="*/ 90 w 104"/>
                <a:gd name="T95" fmla="*/ 43 h 136"/>
                <a:gd name="T96" fmla="*/ 94 w 104"/>
                <a:gd name="T97" fmla="*/ 27 h 136"/>
                <a:gd name="T98" fmla="*/ 14 w 104"/>
                <a:gd name="T99" fmla="*/ 32 h 136"/>
                <a:gd name="T100" fmla="*/ 10 w 104"/>
                <a:gd name="T101" fmla="*/ 16 h 136"/>
                <a:gd name="T102" fmla="*/ 90 w 104"/>
                <a:gd name="T103" fmla="*/ 12 h 136"/>
                <a:gd name="T104" fmla="*/ 94 w 104"/>
                <a:gd name="T105" fmla="*/ 2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4" h="136">
                  <a:moveTo>
                    <a:pt x="9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3" y="136"/>
                    <a:pt x="6" y="136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101" y="136"/>
                    <a:pt x="104" y="133"/>
                    <a:pt x="104" y="130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3"/>
                    <a:pt x="101" y="0"/>
                    <a:pt x="98" y="0"/>
                  </a:cubicBezTo>
                  <a:close/>
                  <a:moveTo>
                    <a:pt x="35" y="112"/>
                  </a:moveTo>
                  <a:cubicBezTo>
                    <a:pt x="35" y="114"/>
                    <a:pt x="34" y="115"/>
                    <a:pt x="32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9" y="115"/>
                    <a:pt x="18" y="114"/>
                    <a:pt x="18" y="112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8" y="103"/>
                    <a:pt x="19" y="102"/>
                    <a:pt x="21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4" y="102"/>
                    <a:pt x="35" y="103"/>
                    <a:pt x="35" y="105"/>
                  </a:cubicBezTo>
                  <a:lnTo>
                    <a:pt x="35" y="112"/>
                  </a:lnTo>
                  <a:close/>
                  <a:moveTo>
                    <a:pt x="35" y="92"/>
                  </a:moveTo>
                  <a:cubicBezTo>
                    <a:pt x="35" y="94"/>
                    <a:pt x="34" y="95"/>
                    <a:pt x="32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19" y="95"/>
                    <a:pt x="18" y="94"/>
                    <a:pt x="18" y="92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3"/>
                    <a:pt x="19" y="82"/>
                    <a:pt x="21" y="82"/>
                  </a:cubicBezTo>
                  <a:cubicBezTo>
                    <a:pt x="32" y="82"/>
                    <a:pt x="32" y="82"/>
                    <a:pt x="32" y="82"/>
                  </a:cubicBezTo>
                  <a:cubicBezTo>
                    <a:pt x="34" y="82"/>
                    <a:pt x="35" y="83"/>
                    <a:pt x="35" y="85"/>
                  </a:cubicBezTo>
                  <a:lnTo>
                    <a:pt x="35" y="92"/>
                  </a:lnTo>
                  <a:close/>
                  <a:moveTo>
                    <a:pt x="35" y="72"/>
                  </a:moveTo>
                  <a:cubicBezTo>
                    <a:pt x="35" y="73"/>
                    <a:pt x="34" y="74"/>
                    <a:pt x="32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19" y="74"/>
                    <a:pt x="18" y="73"/>
                    <a:pt x="18" y="72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2"/>
                    <a:pt x="19" y="61"/>
                    <a:pt x="21" y="61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4" y="61"/>
                    <a:pt x="35" y="62"/>
                    <a:pt x="35" y="64"/>
                  </a:cubicBezTo>
                  <a:lnTo>
                    <a:pt x="35" y="72"/>
                  </a:lnTo>
                  <a:close/>
                  <a:moveTo>
                    <a:pt x="61" y="112"/>
                  </a:moveTo>
                  <a:cubicBezTo>
                    <a:pt x="61" y="114"/>
                    <a:pt x="59" y="115"/>
                    <a:pt x="58" y="115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5" y="115"/>
                    <a:pt x="43" y="114"/>
                    <a:pt x="43" y="112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43" y="103"/>
                    <a:pt x="45" y="102"/>
                    <a:pt x="47" y="102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9" y="102"/>
                    <a:pt x="61" y="103"/>
                    <a:pt x="61" y="105"/>
                  </a:cubicBezTo>
                  <a:lnTo>
                    <a:pt x="61" y="112"/>
                  </a:lnTo>
                  <a:close/>
                  <a:moveTo>
                    <a:pt x="61" y="92"/>
                  </a:moveTo>
                  <a:cubicBezTo>
                    <a:pt x="61" y="94"/>
                    <a:pt x="59" y="95"/>
                    <a:pt x="58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5" y="95"/>
                    <a:pt x="43" y="94"/>
                    <a:pt x="43" y="92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3"/>
                    <a:pt x="45" y="82"/>
                    <a:pt x="47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9" y="82"/>
                    <a:pt x="61" y="83"/>
                    <a:pt x="61" y="85"/>
                  </a:cubicBezTo>
                  <a:lnTo>
                    <a:pt x="61" y="92"/>
                  </a:lnTo>
                  <a:close/>
                  <a:moveTo>
                    <a:pt x="61" y="72"/>
                  </a:moveTo>
                  <a:cubicBezTo>
                    <a:pt x="61" y="73"/>
                    <a:pt x="59" y="74"/>
                    <a:pt x="58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5" y="74"/>
                    <a:pt x="43" y="73"/>
                    <a:pt x="43" y="72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2"/>
                    <a:pt x="45" y="61"/>
                    <a:pt x="47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9" y="61"/>
                    <a:pt x="61" y="62"/>
                    <a:pt x="61" y="64"/>
                  </a:cubicBezTo>
                  <a:lnTo>
                    <a:pt x="61" y="72"/>
                  </a:lnTo>
                  <a:close/>
                  <a:moveTo>
                    <a:pt x="86" y="112"/>
                  </a:moveTo>
                  <a:cubicBezTo>
                    <a:pt x="86" y="114"/>
                    <a:pt x="85" y="115"/>
                    <a:pt x="83" y="115"/>
                  </a:cubicBezTo>
                  <a:cubicBezTo>
                    <a:pt x="72" y="115"/>
                    <a:pt x="72" y="115"/>
                    <a:pt x="72" y="115"/>
                  </a:cubicBezTo>
                  <a:cubicBezTo>
                    <a:pt x="70" y="115"/>
                    <a:pt x="69" y="114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3"/>
                    <a:pt x="70" y="102"/>
                    <a:pt x="72" y="102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85" y="102"/>
                    <a:pt x="86" y="103"/>
                    <a:pt x="86" y="104"/>
                  </a:cubicBezTo>
                  <a:lnTo>
                    <a:pt x="86" y="112"/>
                  </a:lnTo>
                  <a:close/>
                  <a:moveTo>
                    <a:pt x="86" y="92"/>
                  </a:moveTo>
                  <a:cubicBezTo>
                    <a:pt x="86" y="94"/>
                    <a:pt x="85" y="95"/>
                    <a:pt x="83" y="95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0" y="95"/>
                    <a:pt x="69" y="94"/>
                    <a:pt x="69" y="92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69" y="83"/>
                    <a:pt x="70" y="82"/>
                    <a:pt x="72" y="82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5" y="82"/>
                    <a:pt x="86" y="83"/>
                    <a:pt x="86" y="84"/>
                  </a:cubicBezTo>
                  <a:lnTo>
                    <a:pt x="86" y="92"/>
                  </a:lnTo>
                  <a:close/>
                  <a:moveTo>
                    <a:pt x="86" y="72"/>
                  </a:moveTo>
                  <a:cubicBezTo>
                    <a:pt x="86" y="73"/>
                    <a:pt x="85" y="74"/>
                    <a:pt x="83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0" y="74"/>
                    <a:pt x="69" y="73"/>
                    <a:pt x="69" y="7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70" y="61"/>
                    <a:pt x="72" y="61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5" y="61"/>
                    <a:pt x="86" y="62"/>
                    <a:pt x="86" y="64"/>
                  </a:cubicBezTo>
                  <a:lnTo>
                    <a:pt x="86" y="72"/>
                  </a:lnTo>
                  <a:close/>
                  <a:moveTo>
                    <a:pt x="87" y="48"/>
                  </a:moveTo>
                  <a:cubicBezTo>
                    <a:pt x="71" y="48"/>
                    <a:pt x="71" y="48"/>
                    <a:pt x="71" y="48"/>
                  </a:cubicBezTo>
                  <a:cubicBezTo>
                    <a:pt x="70" y="48"/>
                    <a:pt x="68" y="46"/>
                    <a:pt x="68" y="43"/>
                  </a:cubicBezTo>
                  <a:cubicBezTo>
                    <a:pt x="68" y="41"/>
                    <a:pt x="70" y="39"/>
                    <a:pt x="71" y="39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9" y="39"/>
                    <a:pt x="90" y="41"/>
                    <a:pt x="90" y="43"/>
                  </a:cubicBezTo>
                  <a:cubicBezTo>
                    <a:pt x="90" y="46"/>
                    <a:pt x="89" y="48"/>
                    <a:pt x="87" y="48"/>
                  </a:cubicBezTo>
                  <a:close/>
                  <a:moveTo>
                    <a:pt x="94" y="27"/>
                  </a:moveTo>
                  <a:cubicBezTo>
                    <a:pt x="94" y="30"/>
                    <a:pt x="92" y="32"/>
                    <a:pt x="90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2" y="32"/>
                    <a:pt x="10" y="30"/>
                    <a:pt x="10" y="2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4"/>
                    <a:pt x="12" y="12"/>
                    <a:pt x="14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2" y="12"/>
                    <a:pt x="94" y="14"/>
                    <a:pt x="94" y="16"/>
                  </a:cubicBezTo>
                  <a:lnTo>
                    <a:pt x="94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559"/>
            <p:cNvSpPr/>
            <p:nvPr/>
          </p:nvSpPr>
          <p:spPr bwMode="auto">
            <a:xfrm>
              <a:off x="10272713" y="1063625"/>
              <a:ext cx="12700" cy="41275"/>
            </a:xfrm>
            <a:custGeom>
              <a:avLst/>
              <a:gdLst>
                <a:gd name="T0" fmla="*/ 5 w 5"/>
                <a:gd name="T1" fmla="*/ 14 h 16"/>
                <a:gd name="T2" fmla="*/ 2 w 5"/>
                <a:gd name="T3" fmla="*/ 16 h 16"/>
                <a:gd name="T4" fmla="*/ 2 w 5"/>
                <a:gd name="T5" fmla="*/ 16 h 16"/>
                <a:gd name="T6" fmla="*/ 0 w 5"/>
                <a:gd name="T7" fmla="*/ 14 h 16"/>
                <a:gd name="T8" fmla="*/ 0 w 5"/>
                <a:gd name="T9" fmla="*/ 2 h 16"/>
                <a:gd name="T10" fmla="*/ 2 w 5"/>
                <a:gd name="T11" fmla="*/ 0 h 16"/>
                <a:gd name="T12" fmla="*/ 2 w 5"/>
                <a:gd name="T13" fmla="*/ 0 h 16"/>
                <a:gd name="T14" fmla="*/ 5 w 5"/>
                <a:gd name="T15" fmla="*/ 2 h 16"/>
                <a:gd name="T16" fmla="*/ 5 w 5"/>
                <a:gd name="T17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6">
                  <a:moveTo>
                    <a:pt x="5" y="14"/>
                  </a:moveTo>
                  <a:cubicBezTo>
                    <a:pt x="5" y="15"/>
                    <a:pt x="4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lnTo>
                    <a:pt x="5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Freeform 803"/>
          <p:cNvSpPr/>
          <p:nvPr/>
        </p:nvSpPr>
        <p:spPr bwMode="auto">
          <a:xfrm>
            <a:off x="7436482" y="4005064"/>
            <a:ext cx="554944" cy="527296"/>
          </a:xfrm>
          <a:custGeom>
            <a:avLst/>
            <a:gdLst>
              <a:gd name="T0" fmla="*/ 174 w 174"/>
              <a:gd name="T1" fmla="*/ 139 h 166"/>
              <a:gd name="T2" fmla="*/ 153 w 174"/>
              <a:gd name="T3" fmla="*/ 126 h 166"/>
              <a:gd name="T4" fmla="*/ 126 w 174"/>
              <a:gd name="T5" fmla="*/ 115 h 166"/>
              <a:gd name="T6" fmla="*/ 118 w 174"/>
              <a:gd name="T7" fmla="*/ 112 h 166"/>
              <a:gd name="T8" fmla="*/ 111 w 174"/>
              <a:gd name="T9" fmla="*/ 100 h 166"/>
              <a:gd name="T10" fmla="*/ 106 w 174"/>
              <a:gd name="T11" fmla="*/ 100 h 166"/>
              <a:gd name="T12" fmla="*/ 111 w 174"/>
              <a:gd name="T13" fmla="*/ 90 h 166"/>
              <a:gd name="T14" fmla="*/ 113 w 174"/>
              <a:gd name="T15" fmla="*/ 79 h 166"/>
              <a:gd name="T16" fmla="*/ 118 w 174"/>
              <a:gd name="T17" fmla="*/ 74 h 166"/>
              <a:gd name="T18" fmla="*/ 121 w 174"/>
              <a:gd name="T19" fmla="*/ 67 h 166"/>
              <a:gd name="T20" fmla="*/ 120 w 174"/>
              <a:gd name="T21" fmla="*/ 54 h 166"/>
              <a:gd name="T22" fmla="*/ 118 w 174"/>
              <a:gd name="T23" fmla="*/ 49 h 166"/>
              <a:gd name="T24" fmla="*/ 119 w 174"/>
              <a:gd name="T25" fmla="*/ 32 h 166"/>
              <a:gd name="T26" fmla="*/ 118 w 174"/>
              <a:gd name="T27" fmla="*/ 20 h 166"/>
              <a:gd name="T28" fmla="*/ 113 w 174"/>
              <a:gd name="T29" fmla="*/ 13 h 166"/>
              <a:gd name="T30" fmla="*/ 108 w 174"/>
              <a:gd name="T31" fmla="*/ 12 h 166"/>
              <a:gd name="T32" fmla="*/ 104 w 174"/>
              <a:gd name="T33" fmla="*/ 9 h 166"/>
              <a:gd name="T34" fmla="*/ 67 w 174"/>
              <a:gd name="T35" fmla="*/ 9 h 166"/>
              <a:gd name="T36" fmla="*/ 54 w 174"/>
              <a:gd name="T37" fmla="*/ 48 h 166"/>
              <a:gd name="T38" fmla="*/ 52 w 174"/>
              <a:gd name="T39" fmla="*/ 57 h 166"/>
              <a:gd name="T40" fmla="*/ 57 w 174"/>
              <a:gd name="T41" fmla="*/ 76 h 166"/>
              <a:gd name="T42" fmla="*/ 60 w 174"/>
              <a:gd name="T43" fmla="*/ 77 h 166"/>
              <a:gd name="T44" fmla="*/ 62 w 174"/>
              <a:gd name="T45" fmla="*/ 91 h 166"/>
              <a:gd name="T46" fmla="*/ 67 w 174"/>
              <a:gd name="T47" fmla="*/ 99 h 166"/>
              <a:gd name="T48" fmla="*/ 63 w 174"/>
              <a:gd name="T49" fmla="*/ 100 h 166"/>
              <a:gd name="T50" fmla="*/ 56 w 174"/>
              <a:gd name="T51" fmla="*/ 112 h 166"/>
              <a:gd name="T52" fmla="*/ 48 w 174"/>
              <a:gd name="T53" fmla="*/ 115 h 166"/>
              <a:gd name="T54" fmla="*/ 21 w 174"/>
              <a:gd name="T55" fmla="*/ 126 h 166"/>
              <a:gd name="T56" fmla="*/ 0 w 174"/>
              <a:gd name="T57" fmla="*/ 139 h 166"/>
              <a:gd name="T58" fmla="*/ 0 w 174"/>
              <a:gd name="T59" fmla="*/ 166 h 166"/>
              <a:gd name="T60" fmla="*/ 76 w 174"/>
              <a:gd name="T61" fmla="*/ 166 h 166"/>
              <a:gd name="T62" fmla="*/ 82 w 174"/>
              <a:gd name="T63" fmla="*/ 127 h 166"/>
              <a:gd name="T64" fmla="*/ 77 w 174"/>
              <a:gd name="T65" fmla="*/ 117 h 166"/>
              <a:gd name="T66" fmla="*/ 88 w 174"/>
              <a:gd name="T67" fmla="*/ 112 h 166"/>
              <a:gd name="T68" fmla="*/ 97 w 174"/>
              <a:gd name="T69" fmla="*/ 117 h 166"/>
              <a:gd name="T70" fmla="*/ 92 w 174"/>
              <a:gd name="T71" fmla="*/ 128 h 166"/>
              <a:gd name="T72" fmla="*/ 101 w 174"/>
              <a:gd name="T73" fmla="*/ 166 h 166"/>
              <a:gd name="T74" fmla="*/ 174 w 174"/>
              <a:gd name="T75" fmla="*/ 166 h 166"/>
              <a:gd name="T76" fmla="*/ 174 w 174"/>
              <a:gd name="T77" fmla="*/ 139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4" h="166">
                <a:moveTo>
                  <a:pt x="174" y="139"/>
                </a:moveTo>
                <a:cubicBezTo>
                  <a:pt x="171" y="131"/>
                  <a:pt x="161" y="129"/>
                  <a:pt x="153" y="126"/>
                </a:cubicBezTo>
                <a:cubicBezTo>
                  <a:pt x="144" y="122"/>
                  <a:pt x="135" y="118"/>
                  <a:pt x="126" y="115"/>
                </a:cubicBezTo>
                <a:cubicBezTo>
                  <a:pt x="123" y="114"/>
                  <a:pt x="121" y="113"/>
                  <a:pt x="118" y="112"/>
                </a:cubicBezTo>
                <a:cubicBezTo>
                  <a:pt x="115" y="110"/>
                  <a:pt x="113" y="104"/>
                  <a:pt x="111" y="100"/>
                </a:cubicBezTo>
                <a:cubicBezTo>
                  <a:pt x="109" y="100"/>
                  <a:pt x="108" y="100"/>
                  <a:pt x="106" y="100"/>
                </a:cubicBezTo>
                <a:cubicBezTo>
                  <a:pt x="106" y="94"/>
                  <a:pt x="110" y="94"/>
                  <a:pt x="111" y="90"/>
                </a:cubicBezTo>
                <a:cubicBezTo>
                  <a:pt x="112" y="86"/>
                  <a:pt x="111" y="82"/>
                  <a:pt x="113" y="79"/>
                </a:cubicBezTo>
                <a:cubicBezTo>
                  <a:pt x="114" y="76"/>
                  <a:pt x="117" y="76"/>
                  <a:pt x="118" y="74"/>
                </a:cubicBezTo>
                <a:cubicBezTo>
                  <a:pt x="120" y="73"/>
                  <a:pt x="120" y="69"/>
                  <a:pt x="121" y="67"/>
                </a:cubicBezTo>
                <a:cubicBezTo>
                  <a:pt x="122" y="63"/>
                  <a:pt x="122" y="58"/>
                  <a:pt x="120" y="54"/>
                </a:cubicBezTo>
                <a:cubicBezTo>
                  <a:pt x="119" y="52"/>
                  <a:pt x="119" y="51"/>
                  <a:pt x="118" y="49"/>
                </a:cubicBezTo>
                <a:cubicBezTo>
                  <a:pt x="118" y="45"/>
                  <a:pt x="119" y="35"/>
                  <a:pt x="119" y="32"/>
                </a:cubicBezTo>
                <a:cubicBezTo>
                  <a:pt x="119" y="26"/>
                  <a:pt x="119" y="26"/>
                  <a:pt x="118" y="20"/>
                </a:cubicBezTo>
                <a:cubicBezTo>
                  <a:pt x="118" y="20"/>
                  <a:pt x="116" y="14"/>
                  <a:pt x="113" y="13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4" y="9"/>
                  <a:pt x="104" y="9"/>
                  <a:pt x="104" y="9"/>
                </a:cubicBezTo>
                <a:cubicBezTo>
                  <a:pt x="90" y="0"/>
                  <a:pt x="75" y="6"/>
                  <a:pt x="67" y="9"/>
                </a:cubicBezTo>
                <a:cubicBezTo>
                  <a:pt x="56" y="13"/>
                  <a:pt x="49" y="24"/>
                  <a:pt x="54" y="48"/>
                </a:cubicBezTo>
                <a:cubicBezTo>
                  <a:pt x="55" y="52"/>
                  <a:pt x="51" y="54"/>
                  <a:pt x="52" y="57"/>
                </a:cubicBezTo>
                <a:cubicBezTo>
                  <a:pt x="52" y="61"/>
                  <a:pt x="52" y="73"/>
                  <a:pt x="57" y="76"/>
                </a:cubicBezTo>
                <a:cubicBezTo>
                  <a:pt x="57" y="76"/>
                  <a:pt x="61" y="77"/>
                  <a:pt x="60" y="77"/>
                </a:cubicBezTo>
                <a:cubicBezTo>
                  <a:pt x="61" y="82"/>
                  <a:pt x="61" y="87"/>
                  <a:pt x="62" y="91"/>
                </a:cubicBezTo>
                <a:cubicBezTo>
                  <a:pt x="63" y="94"/>
                  <a:pt x="66" y="95"/>
                  <a:pt x="67" y="99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1" y="104"/>
                  <a:pt x="59" y="110"/>
                  <a:pt x="56" y="112"/>
                </a:cubicBezTo>
                <a:cubicBezTo>
                  <a:pt x="53" y="113"/>
                  <a:pt x="51" y="114"/>
                  <a:pt x="48" y="115"/>
                </a:cubicBezTo>
                <a:cubicBezTo>
                  <a:pt x="39" y="118"/>
                  <a:pt x="30" y="122"/>
                  <a:pt x="21" y="126"/>
                </a:cubicBezTo>
                <a:cubicBezTo>
                  <a:pt x="13" y="129"/>
                  <a:pt x="3" y="131"/>
                  <a:pt x="0" y="139"/>
                </a:cubicBezTo>
                <a:cubicBezTo>
                  <a:pt x="0" y="145"/>
                  <a:pt x="0" y="158"/>
                  <a:pt x="0" y="166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77" y="117"/>
                  <a:pt x="77" y="117"/>
                  <a:pt x="77" y="117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101" y="166"/>
                  <a:pt x="101" y="166"/>
                  <a:pt x="101" y="166"/>
                </a:cubicBezTo>
                <a:cubicBezTo>
                  <a:pt x="174" y="166"/>
                  <a:pt x="174" y="166"/>
                  <a:pt x="174" y="166"/>
                </a:cubicBezTo>
                <a:cubicBezTo>
                  <a:pt x="174" y="158"/>
                  <a:pt x="174" y="145"/>
                  <a:pt x="174" y="13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939"/>
          <p:cNvSpPr>
            <a:spLocks noEditPoints="1"/>
          </p:cNvSpPr>
          <p:nvPr/>
        </p:nvSpPr>
        <p:spPr bwMode="auto">
          <a:xfrm>
            <a:off x="9122401" y="3084996"/>
            <a:ext cx="431806" cy="560028"/>
          </a:xfrm>
          <a:custGeom>
            <a:avLst/>
            <a:gdLst>
              <a:gd name="T0" fmla="*/ 62 w 142"/>
              <a:gd name="T1" fmla="*/ 126 h 184"/>
              <a:gd name="T2" fmla="*/ 142 w 142"/>
              <a:gd name="T3" fmla="*/ 78 h 184"/>
              <a:gd name="T4" fmla="*/ 62 w 142"/>
              <a:gd name="T5" fmla="*/ 126 h 184"/>
              <a:gd name="T6" fmla="*/ 68 w 142"/>
              <a:gd name="T7" fmla="*/ 167 h 184"/>
              <a:gd name="T8" fmla="*/ 65 w 142"/>
              <a:gd name="T9" fmla="*/ 81 h 184"/>
              <a:gd name="T10" fmla="*/ 56 w 142"/>
              <a:gd name="T11" fmla="*/ 0 h 184"/>
              <a:gd name="T12" fmla="*/ 58 w 142"/>
              <a:gd name="T13" fmla="*/ 75 h 184"/>
              <a:gd name="T14" fmla="*/ 0 w 142"/>
              <a:gd name="T15" fmla="*/ 12 h 184"/>
              <a:gd name="T16" fmla="*/ 50 w 142"/>
              <a:gd name="T17" fmla="*/ 87 h 184"/>
              <a:gd name="T18" fmla="*/ 44 w 142"/>
              <a:gd name="T19" fmla="*/ 167 h 184"/>
              <a:gd name="T20" fmla="*/ 15 w 142"/>
              <a:gd name="T21" fmla="*/ 184 h 184"/>
              <a:gd name="T22" fmla="*/ 99 w 142"/>
              <a:gd name="T23" fmla="*/ 184 h 184"/>
              <a:gd name="T24" fmla="*/ 68 w 142"/>
              <a:gd name="T25" fmla="*/ 167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2" h="184">
                <a:moveTo>
                  <a:pt x="62" y="126"/>
                </a:moveTo>
                <a:cubicBezTo>
                  <a:pt x="62" y="126"/>
                  <a:pt x="104" y="159"/>
                  <a:pt x="142" y="78"/>
                </a:cubicBezTo>
                <a:cubicBezTo>
                  <a:pt x="142" y="78"/>
                  <a:pt x="63" y="63"/>
                  <a:pt x="62" y="126"/>
                </a:cubicBezTo>
                <a:close/>
                <a:moveTo>
                  <a:pt x="68" y="167"/>
                </a:moveTo>
                <a:cubicBezTo>
                  <a:pt x="56" y="150"/>
                  <a:pt x="45" y="121"/>
                  <a:pt x="65" y="81"/>
                </a:cubicBezTo>
                <a:cubicBezTo>
                  <a:pt x="101" y="12"/>
                  <a:pt x="56" y="0"/>
                  <a:pt x="56" y="0"/>
                </a:cubicBezTo>
                <a:cubicBezTo>
                  <a:pt x="56" y="0"/>
                  <a:pt x="94" y="17"/>
                  <a:pt x="58" y="75"/>
                </a:cubicBezTo>
                <a:cubicBezTo>
                  <a:pt x="69" y="26"/>
                  <a:pt x="0" y="12"/>
                  <a:pt x="0" y="12"/>
                </a:cubicBezTo>
                <a:cubicBezTo>
                  <a:pt x="2" y="86"/>
                  <a:pt x="38" y="88"/>
                  <a:pt x="50" y="87"/>
                </a:cubicBezTo>
                <a:cubicBezTo>
                  <a:pt x="28" y="122"/>
                  <a:pt x="34" y="150"/>
                  <a:pt x="44" y="167"/>
                </a:cubicBezTo>
                <a:cubicBezTo>
                  <a:pt x="28" y="170"/>
                  <a:pt x="16" y="176"/>
                  <a:pt x="15" y="184"/>
                </a:cubicBezTo>
                <a:cubicBezTo>
                  <a:pt x="99" y="184"/>
                  <a:pt x="99" y="184"/>
                  <a:pt x="99" y="184"/>
                </a:cubicBezTo>
                <a:cubicBezTo>
                  <a:pt x="98" y="176"/>
                  <a:pt x="85" y="169"/>
                  <a:pt x="68" y="16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1704112" y="1354426"/>
            <a:ext cx="2450418" cy="1004448"/>
            <a:chOff x="8779234" y="1963160"/>
            <a:chExt cx="2450418" cy="1004448"/>
          </a:xfrm>
        </p:grpSpPr>
        <p:sp>
          <p:nvSpPr>
            <p:cNvPr id="42" name="矩形 41"/>
            <p:cNvSpPr/>
            <p:nvPr/>
          </p:nvSpPr>
          <p:spPr>
            <a:xfrm>
              <a:off x="9233388" y="1963160"/>
              <a:ext cx="1554480" cy="384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8779234" y="2322448"/>
              <a:ext cx="2450418" cy="64516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288288" y="5314866"/>
            <a:ext cx="2450418" cy="1004449"/>
            <a:chOff x="8779234" y="1963160"/>
            <a:chExt cx="2450418" cy="1004449"/>
          </a:xfrm>
        </p:grpSpPr>
        <p:sp>
          <p:nvSpPr>
            <p:cNvPr id="45" name="矩形 44"/>
            <p:cNvSpPr/>
            <p:nvPr/>
          </p:nvSpPr>
          <p:spPr>
            <a:xfrm>
              <a:off x="9233388" y="1963160"/>
              <a:ext cx="1554480" cy="384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8779234" y="2322449"/>
              <a:ext cx="2450418" cy="64516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870318" y="1340768"/>
            <a:ext cx="2450418" cy="1004448"/>
            <a:chOff x="8779234" y="1963160"/>
            <a:chExt cx="2450418" cy="1004448"/>
          </a:xfrm>
        </p:grpSpPr>
        <p:sp>
          <p:nvSpPr>
            <p:cNvPr id="48" name="矩形 47"/>
            <p:cNvSpPr/>
            <p:nvPr/>
          </p:nvSpPr>
          <p:spPr>
            <a:xfrm>
              <a:off x="9233388" y="1963160"/>
              <a:ext cx="1554480" cy="384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8779234" y="2322448"/>
              <a:ext cx="2450418" cy="64516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454494" y="5301208"/>
            <a:ext cx="2450418" cy="1004449"/>
            <a:chOff x="8779234" y="1963160"/>
            <a:chExt cx="2450418" cy="1004449"/>
          </a:xfrm>
        </p:grpSpPr>
        <p:sp>
          <p:nvSpPr>
            <p:cNvPr id="51" name="矩形 50"/>
            <p:cNvSpPr/>
            <p:nvPr/>
          </p:nvSpPr>
          <p:spPr>
            <a:xfrm>
              <a:off x="9233388" y="1963160"/>
              <a:ext cx="1554480" cy="384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8779234" y="2322449"/>
              <a:ext cx="2450418" cy="64516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966662" y="1340768"/>
            <a:ext cx="2450418" cy="1004448"/>
            <a:chOff x="8779234" y="1963160"/>
            <a:chExt cx="2450418" cy="1004448"/>
          </a:xfrm>
        </p:grpSpPr>
        <p:sp>
          <p:nvSpPr>
            <p:cNvPr id="54" name="矩形 53"/>
            <p:cNvSpPr/>
            <p:nvPr/>
          </p:nvSpPr>
          <p:spPr>
            <a:xfrm>
              <a:off x="9225798" y="1963160"/>
              <a:ext cx="1568797" cy="384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点击输入标题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8779234" y="2322448"/>
              <a:ext cx="2450418" cy="64516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39" grpId="0" bldLvl="0" animBg="1"/>
      <p:bldP spid="40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0016" y="202431"/>
            <a:ext cx="1944216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aca5f4ca3fb0bc29e7b589b6bb7cccf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5420" y="106680"/>
            <a:ext cx="754380" cy="5873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7940" y="6758305"/>
            <a:ext cx="12233910" cy="9017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780718" y="3776905"/>
            <a:ext cx="1050045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1348110" y="1420160"/>
            <a:ext cx="1743861" cy="2380860"/>
            <a:chOff x="1349097" y="1624204"/>
            <a:chExt cx="1743861" cy="2380860"/>
          </a:xfrm>
          <a:solidFill>
            <a:srgbClr val="C00000"/>
          </a:solidFill>
        </p:grpSpPr>
        <p:cxnSp>
          <p:nvCxnSpPr>
            <p:cNvPr id="11" name="Straight Connector 131"/>
            <p:cNvCxnSpPr/>
            <p:nvPr/>
          </p:nvCxnSpPr>
          <p:spPr>
            <a:xfrm flipV="1">
              <a:off x="2213859" y="3357805"/>
              <a:ext cx="0" cy="647259"/>
            </a:xfrm>
            <a:prstGeom prst="line">
              <a:avLst/>
            </a:prstGeom>
            <a:grpFill/>
            <a:ln w="53975" cap="rnd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Block Arc 132"/>
            <p:cNvSpPr/>
            <p:nvPr/>
          </p:nvSpPr>
          <p:spPr>
            <a:xfrm rot="7681004">
              <a:off x="1349097" y="1624204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273439" y="888901"/>
            <a:ext cx="1743861" cy="2912119"/>
            <a:chOff x="3274426" y="1092945"/>
            <a:chExt cx="1743861" cy="2912119"/>
          </a:xfrm>
          <a:solidFill>
            <a:srgbClr val="C00000"/>
          </a:solidFill>
        </p:grpSpPr>
        <p:cxnSp>
          <p:nvCxnSpPr>
            <p:cNvPr id="14" name="Straight Connector 136"/>
            <p:cNvCxnSpPr/>
            <p:nvPr/>
          </p:nvCxnSpPr>
          <p:spPr>
            <a:xfrm flipV="1">
              <a:off x="4139188" y="2787665"/>
              <a:ext cx="0" cy="1217399"/>
            </a:xfrm>
            <a:prstGeom prst="line">
              <a:avLst/>
            </a:prstGeom>
            <a:grpFill/>
            <a:ln w="53975" cap="rnd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Block Arc 137"/>
            <p:cNvSpPr/>
            <p:nvPr/>
          </p:nvSpPr>
          <p:spPr>
            <a:xfrm rot="7681004">
              <a:off x="3274426" y="1092945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261175" y="1420160"/>
            <a:ext cx="1743861" cy="2380860"/>
            <a:chOff x="5262162" y="1624204"/>
            <a:chExt cx="1743861" cy="2380860"/>
          </a:xfrm>
          <a:solidFill>
            <a:srgbClr val="C00000"/>
          </a:solidFill>
        </p:grpSpPr>
        <p:cxnSp>
          <p:nvCxnSpPr>
            <p:cNvPr id="17" name="Straight Connector 140"/>
            <p:cNvCxnSpPr/>
            <p:nvPr/>
          </p:nvCxnSpPr>
          <p:spPr>
            <a:xfrm flipV="1">
              <a:off x="6126924" y="3357805"/>
              <a:ext cx="0" cy="647259"/>
            </a:xfrm>
            <a:prstGeom prst="line">
              <a:avLst/>
            </a:prstGeom>
            <a:grpFill/>
            <a:ln w="53975" cap="rnd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Block Arc 141"/>
            <p:cNvSpPr/>
            <p:nvPr/>
          </p:nvSpPr>
          <p:spPr>
            <a:xfrm rot="7681004">
              <a:off x="5262162" y="1624204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182753" y="888901"/>
            <a:ext cx="1743861" cy="2912119"/>
            <a:chOff x="7183740" y="1092945"/>
            <a:chExt cx="1743861" cy="2912119"/>
          </a:xfrm>
          <a:solidFill>
            <a:srgbClr val="C00000"/>
          </a:solidFill>
        </p:grpSpPr>
        <p:cxnSp>
          <p:nvCxnSpPr>
            <p:cNvPr id="20" name="Straight Connector 144"/>
            <p:cNvCxnSpPr/>
            <p:nvPr/>
          </p:nvCxnSpPr>
          <p:spPr>
            <a:xfrm flipV="1">
              <a:off x="8048502" y="2787664"/>
              <a:ext cx="0" cy="1217400"/>
            </a:xfrm>
            <a:prstGeom prst="line">
              <a:avLst/>
            </a:prstGeom>
            <a:grpFill/>
            <a:ln w="53975" cap="rnd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Block Arc 145"/>
            <p:cNvSpPr/>
            <p:nvPr/>
          </p:nvSpPr>
          <p:spPr>
            <a:xfrm rot="7681004">
              <a:off x="7183740" y="1092945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100579" y="1420160"/>
            <a:ext cx="1743861" cy="2381059"/>
            <a:chOff x="9101566" y="1624204"/>
            <a:chExt cx="1743861" cy="2381059"/>
          </a:xfrm>
          <a:solidFill>
            <a:srgbClr val="C00000"/>
          </a:solidFill>
        </p:grpSpPr>
        <p:cxnSp>
          <p:nvCxnSpPr>
            <p:cNvPr id="23" name="Straight Connector 148"/>
            <p:cNvCxnSpPr/>
            <p:nvPr/>
          </p:nvCxnSpPr>
          <p:spPr>
            <a:xfrm flipV="1">
              <a:off x="9966328" y="3357805"/>
              <a:ext cx="0" cy="647458"/>
            </a:xfrm>
            <a:prstGeom prst="line">
              <a:avLst/>
            </a:prstGeom>
            <a:grpFill/>
            <a:ln w="53975" cap="rnd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Block Arc 149"/>
            <p:cNvSpPr/>
            <p:nvPr/>
          </p:nvSpPr>
          <p:spPr>
            <a:xfrm rot="7681004">
              <a:off x="9101566" y="1624204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386399" y="1548618"/>
            <a:ext cx="1417099" cy="1417099"/>
            <a:chOff x="5436462" y="1752662"/>
            <a:chExt cx="1417099" cy="1417099"/>
          </a:xfrm>
        </p:grpSpPr>
        <p:sp>
          <p:nvSpPr>
            <p:cNvPr id="27" name="Oval 139"/>
            <p:cNvSpPr/>
            <p:nvPr/>
          </p:nvSpPr>
          <p:spPr>
            <a:xfrm>
              <a:off x="5436462" y="1752662"/>
              <a:ext cx="1417099" cy="141709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rgbClr val="405665"/>
                </a:solidFill>
                <a:latin typeface="DIN-BoldItalic" pitchFamily="50" charset="0"/>
              </a:endParaRPr>
            </a:p>
          </p:txBody>
        </p:sp>
        <p:sp>
          <p:nvSpPr>
            <p:cNvPr id="28" name="Oval 130"/>
            <p:cNvSpPr/>
            <p:nvPr/>
          </p:nvSpPr>
          <p:spPr>
            <a:xfrm>
              <a:off x="5556286" y="1897385"/>
              <a:ext cx="1141194" cy="1141194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9" name="Freeform 146"/>
            <p:cNvSpPr>
              <a:spLocks noEditPoints="1"/>
            </p:cNvSpPr>
            <p:nvPr/>
          </p:nvSpPr>
          <p:spPr bwMode="auto">
            <a:xfrm>
              <a:off x="5871032" y="2229813"/>
              <a:ext cx="509588" cy="509588"/>
            </a:xfrm>
            <a:custGeom>
              <a:avLst/>
              <a:gdLst>
                <a:gd name="T0" fmla="*/ 0 w 144"/>
                <a:gd name="T1" fmla="*/ 12 h 144"/>
                <a:gd name="T2" fmla="*/ 0 w 144"/>
                <a:gd name="T3" fmla="*/ 132 h 144"/>
                <a:gd name="T4" fmla="*/ 12 w 144"/>
                <a:gd name="T5" fmla="*/ 144 h 144"/>
                <a:gd name="T6" fmla="*/ 132 w 144"/>
                <a:gd name="T7" fmla="*/ 144 h 144"/>
                <a:gd name="T8" fmla="*/ 144 w 144"/>
                <a:gd name="T9" fmla="*/ 132 h 144"/>
                <a:gd name="T10" fmla="*/ 144 w 144"/>
                <a:gd name="T11" fmla="*/ 12 h 144"/>
                <a:gd name="T12" fmla="*/ 132 w 144"/>
                <a:gd name="T13" fmla="*/ 0 h 144"/>
                <a:gd name="T14" fmla="*/ 12 w 144"/>
                <a:gd name="T15" fmla="*/ 0 h 144"/>
                <a:gd name="T16" fmla="*/ 0 w 144"/>
                <a:gd name="T17" fmla="*/ 12 h 144"/>
                <a:gd name="T18" fmla="*/ 96 w 144"/>
                <a:gd name="T19" fmla="*/ 60 h 144"/>
                <a:gd name="T20" fmla="*/ 108 w 144"/>
                <a:gd name="T21" fmla="*/ 60 h 144"/>
                <a:gd name="T22" fmla="*/ 108 w 144"/>
                <a:gd name="T23" fmla="*/ 24 h 144"/>
                <a:gd name="T24" fmla="*/ 120 w 144"/>
                <a:gd name="T25" fmla="*/ 24 h 144"/>
                <a:gd name="T26" fmla="*/ 120 w 144"/>
                <a:gd name="T27" fmla="*/ 60 h 144"/>
                <a:gd name="T28" fmla="*/ 132 w 144"/>
                <a:gd name="T29" fmla="*/ 60 h 144"/>
                <a:gd name="T30" fmla="*/ 132 w 144"/>
                <a:gd name="T31" fmla="*/ 78 h 144"/>
                <a:gd name="T32" fmla="*/ 120 w 144"/>
                <a:gd name="T33" fmla="*/ 78 h 144"/>
                <a:gd name="T34" fmla="*/ 120 w 144"/>
                <a:gd name="T35" fmla="*/ 120 h 144"/>
                <a:gd name="T36" fmla="*/ 108 w 144"/>
                <a:gd name="T37" fmla="*/ 120 h 144"/>
                <a:gd name="T38" fmla="*/ 108 w 144"/>
                <a:gd name="T39" fmla="*/ 78 h 144"/>
                <a:gd name="T40" fmla="*/ 96 w 144"/>
                <a:gd name="T41" fmla="*/ 78 h 144"/>
                <a:gd name="T42" fmla="*/ 96 w 144"/>
                <a:gd name="T43" fmla="*/ 60 h 144"/>
                <a:gd name="T44" fmla="*/ 54 w 144"/>
                <a:gd name="T45" fmla="*/ 78 h 144"/>
                <a:gd name="T46" fmla="*/ 66 w 144"/>
                <a:gd name="T47" fmla="*/ 78 h 144"/>
                <a:gd name="T48" fmla="*/ 66 w 144"/>
                <a:gd name="T49" fmla="*/ 24 h 144"/>
                <a:gd name="T50" fmla="*/ 78 w 144"/>
                <a:gd name="T51" fmla="*/ 24 h 144"/>
                <a:gd name="T52" fmla="*/ 78 w 144"/>
                <a:gd name="T53" fmla="*/ 78 h 144"/>
                <a:gd name="T54" fmla="*/ 90 w 144"/>
                <a:gd name="T55" fmla="*/ 78 h 144"/>
                <a:gd name="T56" fmla="*/ 90 w 144"/>
                <a:gd name="T57" fmla="*/ 96 h 144"/>
                <a:gd name="T58" fmla="*/ 78 w 144"/>
                <a:gd name="T59" fmla="*/ 96 h 144"/>
                <a:gd name="T60" fmla="*/ 78 w 144"/>
                <a:gd name="T61" fmla="*/ 120 h 144"/>
                <a:gd name="T62" fmla="*/ 66 w 144"/>
                <a:gd name="T63" fmla="*/ 120 h 144"/>
                <a:gd name="T64" fmla="*/ 66 w 144"/>
                <a:gd name="T65" fmla="*/ 96 h 144"/>
                <a:gd name="T66" fmla="*/ 54 w 144"/>
                <a:gd name="T67" fmla="*/ 96 h 144"/>
                <a:gd name="T68" fmla="*/ 54 w 144"/>
                <a:gd name="T69" fmla="*/ 78 h 144"/>
                <a:gd name="T70" fmla="*/ 12 w 144"/>
                <a:gd name="T71" fmla="*/ 48 h 144"/>
                <a:gd name="T72" fmla="*/ 24 w 144"/>
                <a:gd name="T73" fmla="*/ 48 h 144"/>
                <a:gd name="T74" fmla="*/ 24 w 144"/>
                <a:gd name="T75" fmla="*/ 24 h 144"/>
                <a:gd name="T76" fmla="*/ 36 w 144"/>
                <a:gd name="T77" fmla="*/ 24 h 144"/>
                <a:gd name="T78" fmla="*/ 36 w 144"/>
                <a:gd name="T79" fmla="*/ 48 h 144"/>
                <a:gd name="T80" fmla="*/ 48 w 144"/>
                <a:gd name="T81" fmla="*/ 48 h 144"/>
                <a:gd name="T82" fmla="*/ 48 w 144"/>
                <a:gd name="T83" fmla="*/ 66 h 144"/>
                <a:gd name="T84" fmla="*/ 36 w 144"/>
                <a:gd name="T85" fmla="*/ 66 h 144"/>
                <a:gd name="T86" fmla="*/ 36 w 144"/>
                <a:gd name="T87" fmla="*/ 120 h 144"/>
                <a:gd name="T88" fmla="*/ 24 w 144"/>
                <a:gd name="T89" fmla="*/ 120 h 144"/>
                <a:gd name="T90" fmla="*/ 24 w 144"/>
                <a:gd name="T91" fmla="*/ 66 h 144"/>
                <a:gd name="T92" fmla="*/ 12 w 144"/>
                <a:gd name="T93" fmla="*/ 66 h 144"/>
                <a:gd name="T94" fmla="*/ 12 w 144"/>
                <a:gd name="T95" fmla="*/ 4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4" h="144">
                  <a:moveTo>
                    <a:pt x="0" y="1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139"/>
                    <a:pt x="5" y="144"/>
                    <a:pt x="12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9" y="144"/>
                    <a:pt x="144" y="139"/>
                    <a:pt x="144" y="13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5"/>
                    <a:pt x="139" y="0"/>
                    <a:pt x="13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moveTo>
                    <a:pt x="96" y="60"/>
                  </a:moveTo>
                  <a:cubicBezTo>
                    <a:pt x="108" y="60"/>
                    <a:pt x="108" y="60"/>
                    <a:pt x="108" y="60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2" y="78"/>
                    <a:pt x="132" y="78"/>
                    <a:pt x="132" y="78"/>
                  </a:cubicBezTo>
                  <a:cubicBezTo>
                    <a:pt x="120" y="78"/>
                    <a:pt x="120" y="78"/>
                    <a:pt x="120" y="78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96" y="60"/>
                    <a:pt x="96" y="60"/>
                    <a:pt x="96" y="60"/>
                  </a:cubicBezTo>
                  <a:moveTo>
                    <a:pt x="54" y="78"/>
                  </a:moveTo>
                  <a:cubicBezTo>
                    <a:pt x="66" y="78"/>
                    <a:pt x="66" y="78"/>
                    <a:pt x="66" y="78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78"/>
                    <a:pt x="54" y="78"/>
                    <a:pt x="54" y="78"/>
                  </a:cubicBezTo>
                  <a:moveTo>
                    <a:pt x="12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48"/>
                    <a:pt x="12" y="48"/>
                    <a:pt x="12" y="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274879" y="1548618"/>
            <a:ext cx="1417099" cy="1417099"/>
            <a:chOff x="9275866" y="1752662"/>
            <a:chExt cx="1417099" cy="1417099"/>
          </a:xfrm>
        </p:grpSpPr>
        <p:sp>
          <p:nvSpPr>
            <p:cNvPr id="35" name="Oval 147"/>
            <p:cNvSpPr/>
            <p:nvPr/>
          </p:nvSpPr>
          <p:spPr>
            <a:xfrm>
              <a:off x="9275866" y="1752662"/>
              <a:ext cx="1417099" cy="141709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rgbClr val="405665"/>
                </a:solidFill>
                <a:latin typeface="DIN-BoldItalic" pitchFamily="50" charset="0"/>
              </a:endParaRPr>
            </a:p>
          </p:txBody>
        </p:sp>
        <p:sp>
          <p:nvSpPr>
            <p:cNvPr id="36" name="Oval 130"/>
            <p:cNvSpPr/>
            <p:nvPr/>
          </p:nvSpPr>
          <p:spPr>
            <a:xfrm>
              <a:off x="9399347" y="1913671"/>
              <a:ext cx="1141194" cy="1141194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37" name="Freeform 70"/>
            <p:cNvSpPr/>
            <p:nvPr/>
          </p:nvSpPr>
          <p:spPr bwMode="auto">
            <a:xfrm>
              <a:off x="9684962" y="2206091"/>
              <a:ext cx="552450" cy="523875"/>
            </a:xfrm>
            <a:custGeom>
              <a:avLst/>
              <a:gdLst>
                <a:gd name="T0" fmla="*/ 174 w 348"/>
                <a:gd name="T1" fmla="*/ 0 h 330"/>
                <a:gd name="T2" fmla="*/ 216 w 348"/>
                <a:gd name="T3" fmla="*/ 123 h 330"/>
                <a:gd name="T4" fmla="*/ 348 w 348"/>
                <a:gd name="T5" fmla="*/ 125 h 330"/>
                <a:gd name="T6" fmla="*/ 243 w 348"/>
                <a:gd name="T7" fmla="*/ 205 h 330"/>
                <a:gd name="T8" fmla="*/ 281 w 348"/>
                <a:gd name="T9" fmla="*/ 330 h 330"/>
                <a:gd name="T10" fmla="*/ 174 w 348"/>
                <a:gd name="T11" fmla="*/ 257 h 330"/>
                <a:gd name="T12" fmla="*/ 67 w 348"/>
                <a:gd name="T13" fmla="*/ 330 h 330"/>
                <a:gd name="T14" fmla="*/ 105 w 348"/>
                <a:gd name="T15" fmla="*/ 205 h 330"/>
                <a:gd name="T16" fmla="*/ 0 w 348"/>
                <a:gd name="T17" fmla="*/ 125 h 330"/>
                <a:gd name="T18" fmla="*/ 132 w 348"/>
                <a:gd name="T19" fmla="*/ 123 h 330"/>
                <a:gd name="T20" fmla="*/ 174 w 348"/>
                <a:gd name="T21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8" h="330">
                  <a:moveTo>
                    <a:pt x="174" y="0"/>
                  </a:moveTo>
                  <a:lnTo>
                    <a:pt x="216" y="123"/>
                  </a:lnTo>
                  <a:lnTo>
                    <a:pt x="348" y="125"/>
                  </a:lnTo>
                  <a:lnTo>
                    <a:pt x="243" y="205"/>
                  </a:lnTo>
                  <a:lnTo>
                    <a:pt x="281" y="330"/>
                  </a:lnTo>
                  <a:lnTo>
                    <a:pt x="174" y="257"/>
                  </a:lnTo>
                  <a:lnTo>
                    <a:pt x="67" y="330"/>
                  </a:lnTo>
                  <a:lnTo>
                    <a:pt x="105" y="205"/>
                  </a:lnTo>
                  <a:lnTo>
                    <a:pt x="0" y="125"/>
                  </a:lnTo>
                  <a:lnTo>
                    <a:pt x="132" y="123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522410" y="1548618"/>
            <a:ext cx="1417099" cy="1417099"/>
            <a:chOff x="1523397" y="1752662"/>
            <a:chExt cx="1417099" cy="1417099"/>
          </a:xfrm>
        </p:grpSpPr>
        <p:sp>
          <p:nvSpPr>
            <p:cNvPr id="39" name="Oval 130"/>
            <p:cNvSpPr/>
            <p:nvPr/>
          </p:nvSpPr>
          <p:spPr>
            <a:xfrm>
              <a:off x="1523397" y="1752662"/>
              <a:ext cx="1417099" cy="141709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rgbClr val="405665"/>
                </a:solidFill>
                <a:latin typeface="DIN-BoldItalic" pitchFamily="50" charset="0"/>
              </a:endParaRPr>
            </a:p>
          </p:txBody>
        </p:sp>
        <p:sp>
          <p:nvSpPr>
            <p:cNvPr id="40" name="Oval 130"/>
            <p:cNvSpPr/>
            <p:nvPr/>
          </p:nvSpPr>
          <p:spPr>
            <a:xfrm>
              <a:off x="1641387" y="1888315"/>
              <a:ext cx="1141194" cy="1141194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1920265" y="2179908"/>
              <a:ext cx="608013" cy="609600"/>
              <a:chOff x="6277256" y="1639420"/>
              <a:chExt cx="608013" cy="609600"/>
            </a:xfrm>
            <a:solidFill>
              <a:schemeClr val="bg1"/>
            </a:solidFill>
          </p:grpSpPr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6277256" y="1639420"/>
                <a:ext cx="608013" cy="609600"/>
              </a:xfrm>
              <a:custGeom>
                <a:avLst/>
                <a:gdLst>
                  <a:gd name="T0" fmla="*/ 86 w 172"/>
                  <a:gd name="T1" fmla="*/ 21 h 172"/>
                  <a:gd name="T2" fmla="*/ 151 w 172"/>
                  <a:gd name="T3" fmla="*/ 86 h 172"/>
                  <a:gd name="T4" fmla="*/ 86 w 172"/>
                  <a:gd name="T5" fmla="*/ 151 h 172"/>
                  <a:gd name="T6" fmla="*/ 21 w 172"/>
                  <a:gd name="T7" fmla="*/ 86 h 172"/>
                  <a:gd name="T8" fmla="*/ 86 w 172"/>
                  <a:gd name="T9" fmla="*/ 21 h 172"/>
                  <a:gd name="T10" fmla="*/ 86 w 172"/>
                  <a:gd name="T11" fmla="*/ 0 h 172"/>
                  <a:gd name="T12" fmla="*/ 0 w 172"/>
                  <a:gd name="T13" fmla="*/ 86 h 172"/>
                  <a:gd name="T14" fmla="*/ 86 w 172"/>
                  <a:gd name="T15" fmla="*/ 172 h 172"/>
                  <a:gd name="T16" fmla="*/ 172 w 172"/>
                  <a:gd name="T17" fmla="*/ 86 h 172"/>
                  <a:gd name="T18" fmla="*/ 86 w 172"/>
                  <a:gd name="T1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172">
                    <a:moveTo>
                      <a:pt x="86" y="21"/>
                    </a:moveTo>
                    <a:cubicBezTo>
                      <a:pt x="122" y="21"/>
                      <a:pt x="151" y="50"/>
                      <a:pt x="151" y="86"/>
                    </a:cubicBezTo>
                    <a:cubicBezTo>
                      <a:pt x="151" y="122"/>
                      <a:pt x="122" y="151"/>
                      <a:pt x="86" y="151"/>
                    </a:cubicBezTo>
                    <a:cubicBezTo>
                      <a:pt x="50" y="151"/>
                      <a:pt x="21" y="122"/>
                      <a:pt x="21" y="86"/>
                    </a:cubicBezTo>
                    <a:cubicBezTo>
                      <a:pt x="21" y="50"/>
                      <a:pt x="50" y="21"/>
                      <a:pt x="86" y="21"/>
                    </a:cubicBezTo>
                    <a:moveTo>
                      <a:pt x="86" y="0"/>
                    </a:moveTo>
                    <a:cubicBezTo>
                      <a:pt x="38" y="0"/>
                      <a:pt x="0" y="38"/>
                      <a:pt x="0" y="86"/>
                    </a:cubicBezTo>
                    <a:cubicBezTo>
                      <a:pt x="0" y="134"/>
                      <a:pt x="38" y="172"/>
                      <a:pt x="86" y="172"/>
                    </a:cubicBezTo>
                    <a:cubicBezTo>
                      <a:pt x="134" y="172"/>
                      <a:pt x="172" y="134"/>
                      <a:pt x="172" y="86"/>
                    </a:cubicBezTo>
                    <a:cubicBezTo>
                      <a:pt x="172" y="38"/>
                      <a:pt x="134" y="0"/>
                      <a:pt x="8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3"/>
              <p:cNvSpPr/>
              <p:nvPr/>
            </p:nvSpPr>
            <p:spPr bwMode="auto">
              <a:xfrm>
                <a:off x="6542369" y="1753720"/>
                <a:ext cx="155575" cy="303213"/>
              </a:xfrm>
              <a:custGeom>
                <a:avLst/>
                <a:gdLst>
                  <a:gd name="T0" fmla="*/ 33 w 44"/>
                  <a:gd name="T1" fmla="*/ 86 h 86"/>
                  <a:gd name="T2" fmla="*/ 25 w 44"/>
                  <a:gd name="T3" fmla="*/ 83 h 86"/>
                  <a:gd name="T4" fmla="*/ 3 w 44"/>
                  <a:gd name="T5" fmla="*/ 62 h 86"/>
                  <a:gd name="T6" fmla="*/ 0 w 44"/>
                  <a:gd name="T7" fmla="*/ 54 h 86"/>
                  <a:gd name="T8" fmla="*/ 0 w 44"/>
                  <a:gd name="T9" fmla="*/ 54 h 86"/>
                  <a:gd name="T10" fmla="*/ 0 w 44"/>
                  <a:gd name="T11" fmla="*/ 54 h 86"/>
                  <a:gd name="T12" fmla="*/ 0 w 44"/>
                  <a:gd name="T13" fmla="*/ 11 h 86"/>
                  <a:gd name="T14" fmla="*/ 11 w 44"/>
                  <a:gd name="T15" fmla="*/ 0 h 86"/>
                  <a:gd name="T16" fmla="*/ 22 w 44"/>
                  <a:gd name="T17" fmla="*/ 11 h 86"/>
                  <a:gd name="T18" fmla="*/ 22 w 44"/>
                  <a:gd name="T19" fmla="*/ 50 h 86"/>
                  <a:gd name="T20" fmla="*/ 40 w 44"/>
                  <a:gd name="T21" fmla="*/ 68 h 86"/>
                  <a:gd name="T22" fmla="*/ 40 w 44"/>
                  <a:gd name="T23" fmla="*/ 83 h 86"/>
                  <a:gd name="T24" fmla="*/ 33 w 44"/>
                  <a:gd name="T2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86">
                    <a:moveTo>
                      <a:pt x="33" y="86"/>
                    </a:moveTo>
                    <a:cubicBezTo>
                      <a:pt x="30" y="86"/>
                      <a:pt x="27" y="85"/>
                      <a:pt x="25" y="83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1" y="60"/>
                      <a:pt x="0" y="57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1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4" y="72"/>
                      <a:pt x="44" y="79"/>
                      <a:pt x="40" y="83"/>
                    </a:cubicBezTo>
                    <a:cubicBezTo>
                      <a:pt x="38" y="85"/>
                      <a:pt x="35" y="86"/>
                      <a:pt x="33" y="8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7357053" y="1003757"/>
            <a:ext cx="1417099" cy="1417099"/>
            <a:chOff x="7358040" y="1207801"/>
            <a:chExt cx="1417099" cy="1417099"/>
          </a:xfrm>
        </p:grpSpPr>
        <p:sp>
          <p:nvSpPr>
            <p:cNvPr id="45" name="Oval 143"/>
            <p:cNvSpPr/>
            <p:nvPr/>
          </p:nvSpPr>
          <p:spPr>
            <a:xfrm>
              <a:off x="7358040" y="1207801"/>
              <a:ext cx="1417099" cy="141709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rgbClr val="405665"/>
                </a:solidFill>
                <a:latin typeface="DIN-BoldItalic" pitchFamily="50" charset="0"/>
              </a:endParaRPr>
            </a:p>
          </p:txBody>
        </p:sp>
        <p:sp>
          <p:nvSpPr>
            <p:cNvPr id="46" name="Oval 130"/>
            <p:cNvSpPr/>
            <p:nvPr/>
          </p:nvSpPr>
          <p:spPr>
            <a:xfrm>
              <a:off x="7485073" y="1362220"/>
              <a:ext cx="1141194" cy="1141194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47" name="Freeform 188"/>
            <p:cNvSpPr/>
            <p:nvPr/>
          </p:nvSpPr>
          <p:spPr bwMode="auto">
            <a:xfrm>
              <a:off x="7770975" y="1631943"/>
              <a:ext cx="582613" cy="552450"/>
            </a:xfrm>
            <a:custGeom>
              <a:avLst/>
              <a:gdLst>
                <a:gd name="T0" fmla="*/ 164 w 165"/>
                <a:gd name="T1" fmla="*/ 131 h 156"/>
                <a:gd name="T2" fmla="*/ 145 w 165"/>
                <a:gd name="T3" fmla="*/ 119 h 156"/>
                <a:gd name="T4" fmla="*/ 119 w 165"/>
                <a:gd name="T5" fmla="*/ 108 h 156"/>
                <a:gd name="T6" fmla="*/ 112 w 165"/>
                <a:gd name="T7" fmla="*/ 106 h 156"/>
                <a:gd name="T8" fmla="*/ 105 w 165"/>
                <a:gd name="T9" fmla="*/ 94 h 156"/>
                <a:gd name="T10" fmla="*/ 101 w 165"/>
                <a:gd name="T11" fmla="*/ 94 h 156"/>
                <a:gd name="T12" fmla="*/ 105 w 165"/>
                <a:gd name="T13" fmla="*/ 85 h 156"/>
                <a:gd name="T14" fmla="*/ 107 w 165"/>
                <a:gd name="T15" fmla="*/ 74 h 156"/>
                <a:gd name="T16" fmla="*/ 112 w 165"/>
                <a:gd name="T17" fmla="*/ 70 h 156"/>
                <a:gd name="T18" fmla="*/ 114 w 165"/>
                <a:gd name="T19" fmla="*/ 63 h 156"/>
                <a:gd name="T20" fmla="*/ 114 w 165"/>
                <a:gd name="T21" fmla="*/ 51 h 156"/>
                <a:gd name="T22" fmla="*/ 112 w 165"/>
                <a:gd name="T23" fmla="*/ 46 h 156"/>
                <a:gd name="T24" fmla="*/ 113 w 165"/>
                <a:gd name="T25" fmla="*/ 30 h 156"/>
                <a:gd name="T26" fmla="*/ 111 w 165"/>
                <a:gd name="T27" fmla="*/ 19 h 156"/>
                <a:gd name="T28" fmla="*/ 107 w 165"/>
                <a:gd name="T29" fmla="*/ 12 h 156"/>
                <a:gd name="T30" fmla="*/ 102 w 165"/>
                <a:gd name="T31" fmla="*/ 11 h 156"/>
                <a:gd name="T32" fmla="*/ 99 w 165"/>
                <a:gd name="T33" fmla="*/ 8 h 156"/>
                <a:gd name="T34" fmla="*/ 64 w 165"/>
                <a:gd name="T35" fmla="*/ 9 h 156"/>
                <a:gd name="T36" fmla="*/ 51 w 165"/>
                <a:gd name="T37" fmla="*/ 46 h 156"/>
                <a:gd name="T38" fmla="*/ 49 w 165"/>
                <a:gd name="T39" fmla="*/ 53 h 156"/>
                <a:gd name="T40" fmla="*/ 54 w 165"/>
                <a:gd name="T41" fmla="*/ 72 h 156"/>
                <a:gd name="T42" fmla="*/ 58 w 165"/>
                <a:gd name="T43" fmla="*/ 73 h 156"/>
                <a:gd name="T44" fmla="*/ 59 w 165"/>
                <a:gd name="T45" fmla="*/ 86 h 156"/>
                <a:gd name="T46" fmla="*/ 63 w 165"/>
                <a:gd name="T47" fmla="*/ 94 h 156"/>
                <a:gd name="T48" fmla="*/ 60 w 165"/>
                <a:gd name="T49" fmla="*/ 94 h 156"/>
                <a:gd name="T50" fmla="*/ 53 w 165"/>
                <a:gd name="T51" fmla="*/ 106 h 156"/>
                <a:gd name="T52" fmla="*/ 46 w 165"/>
                <a:gd name="T53" fmla="*/ 108 h 156"/>
                <a:gd name="T54" fmla="*/ 20 w 165"/>
                <a:gd name="T55" fmla="*/ 119 h 156"/>
                <a:gd name="T56" fmla="*/ 1 w 165"/>
                <a:gd name="T57" fmla="*/ 131 h 156"/>
                <a:gd name="T58" fmla="*/ 0 w 165"/>
                <a:gd name="T59" fmla="*/ 156 h 156"/>
                <a:gd name="T60" fmla="*/ 72 w 165"/>
                <a:gd name="T61" fmla="*/ 156 h 156"/>
                <a:gd name="T62" fmla="*/ 78 w 165"/>
                <a:gd name="T63" fmla="*/ 120 h 156"/>
                <a:gd name="T64" fmla="*/ 73 w 165"/>
                <a:gd name="T65" fmla="*/ 111 h 156"/>
                <a:gd name="T66" fmla="*/ 83 w 165"/>
                <a:gd name="T67" fmla="*/ 106 h 156"/>
                <a:gd name="T68" fmla="*/ 92 w 165"/>
                <a:gd name="T69" fmla="*/ 111 h 156"/>
                <a:gd name="T70" fmla="*/ 87 w 165"/>
                <a:gd name="T71" fmla="*/ 120 h 156"/>
                <a:gd name="T72" fmla="*/ 96 w 165"/>
                <a:gd name="T73" fmla="*/ 156 h 156"/>
                <a:gd name="T74" fmla="*/ 164 w 165"/>
                <a:gd name="T75" fmla="*/ 156 h 156"/>
                <a:gd name="T76" fmla="*/ 164 w 165"/>
                <a:gd name="T77" fmla="*/ 13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56">
                  <a:moveTo>
                    <a:pt x="164" y="131"/>
                  </a:moveTo>
                  <a:cubicBezTo>
                    <a:pt x="161" y="123"/>
                    <a:pt x="152" y="122"/>
                    <a:pt x="145" y="119"/>
                  </a:cubicBezTo>
                  <a:cubicBezTo>
                    <a:pt x="137" y="115"/>
                    <a:pt x="127" y="111"/>
                    <a:pt x="119" y="108"/>
                  </a:cubicBezTo>
                  <a:cubicBezTo>
                    <a:pt x="117" y="107"/>
                    <a:pt x="114" y="107"/>
                    <a:pt x="112" y="106"/>
                  </a:cubicBezTo>
                  <a:cubicBezTo>
                    <a:pt x="109" y="104"/>
                    <a:pt x="107" y="98"/>
                    <a:pt x="105" y="94"/>
                  </a:cubicBezTo>
                  <a:cubicBezTo>
                    <a:pt x="104" y="94"/>
                    <a:pt x="102" y="94"/>
                    <a:pt x="101" y="94"/>
                  </a:cubicBezTo>
                  <a:cubicBezTo>
                    <a:pt x="101" y="89"/>
                    <a:pt x="104" y="89"/>
                    <a:pt x="105" y="85"/>
                  </a:cubicBezTo>
                  <a:cubicBezTo>
                    <a:pt x="106" y="81"/>
                    <a:pt x="105" y="77"/>
                    <a:pt x="107" y="74"/>
                  </a:cubicBezTo>
                  <a:cubicBezTo>
                    <a:pt x="108" y="72"/>
                    <a:pt x="111" y="72"/>
                    <a:pt x="112" y="70"/>
                  </a:cubicBezTo>
                  <a:cubicBezTo>
                    <a:pt x="113" y="68"/>
                    <a:pt x="114" y="65"/>
                    <a:pt x="114" y="63"/>
                  </a:cubicBezTo>
                  <a:cubicBezTo>
                    <a:pt x="115" y="60"/>
                    <a:pt x="116" y="55"/>
                    <a:pt x="114" y="51"/>
                  </a:cubicBezTo>
                  <a:cubicBezTo>
                    <a:pt x="113" y="49"/>
                    <a:pt x="112" y="49"/>
                    <a:pt x="112" y="46"/>
                  </a:cubicBezTo>
                  <a:cubicBezTo>
                    <a:pt x="111" y="43"/>
                    <a:pt x="113" y="33"/>
                    <a:pt x="113" y="30"/>
                  </a:cubicBezTo>
                  <a:cubicBezTo>
                    <a:pt x="113" y="25"/>
                    <a:pt x="113" y="24"/>
                    <a:pt x="111" y="19"/>
                  </a:cubicBezTo>
                  <a:cubicBezTo>
                    <a:pt x="111" y="19"/>
                    <a:pt x="110" y="14"/>
                    <a:pt x="107" y="12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6" y="0"/>
                    <a:pt x="71" y="6"/>
                    <a:pt x="64" y="9"/>
                  </a:cubicBezTo>
                  <a:cubicBezTo>
                    <a:pt x="53" y="12"/>
                    <a:pt x="46" y="23"/>
                    <a:pt x="51" y="46"/>
                  </a:cubicBezTo>
                  <a:cubicBezTo>
                    <a:pt x="52" y="49"/>
                    <a:pt x="49" y="51"/>
                    <a:pt x="49" y="53"/>
                  </a:cubicBezTo>
                  <a:cubicBezTo>
                    <a:pt x="50" y="58"/>
                    <a:pt x="50" y="69"/>
                    <a:pt x="54" y="72"/>
                  </a:cubicBezTo>
                  <a:cubicBezTo>
                    <a:pt x="54" y="72"/>
                    <a:pt x="58" y="73"/>
                    <a:pt x="58" y="73"/>
                  </a:cubicBezTo>
                  <a:cubicBezTo>
                    <a:pt x="58" y="77"/>
                    <a:pt x="58" y="82"/>
                    <a:pt x="59" y="86"/>
                  </a:cubicBezTo>
                  <a:cubicBezTo>
                    <a:pt x="60" y="89"/>
                    <a:pt x="63" y="89"/>
                    <a:pt x="63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58" y="98"/>
                    <a:pt x="56" y="104"/>
                    <a:pt x="53" y="106"/>
                  </a:cubicBezTo>
                  <a:cubicBezTo>
                    <a:pt x="51" y="107"/>
                    <a:pt x="48" y="107"/>
                    <a:pt x="46" y="108"/>
                  </a:cubicBezTo>
                  <a:cubicBezTo>
                    <a:pt x="38" y="111"/>
                    <a:pt x="28" y="115"/>
                    <a:pt x="20" y="119"/>
                  </a:cubicBezTo>
                  <a:cubicBezTo>
                    <a:pt x="13" y="122"/>
                    <a:pt x="4" y="123"/>
                    <a:pt x="1" y="131"/>
                  </a:cubicBezTo>
                  <a:cubicBezTo>
                    <a:pt x="1" y="136"/>
                    <a:pt x="0" y="149"/>
                    <a:pt x="0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83" y="106"/>
                    <a:pt x="83" y="106"/>
                    <a:pt x="83" y="106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5" y="149"/>
                    <a:pt x="164" y="136"/>
                    <a:pt x="164" y="1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447739" y="1003757"/>
            <a:ext cx="1417099" cy="1417099"/>
            <a:chOff x="3448726" y="1207801"/>
            <a:chExt cx="1417099" cy="1417099"/>
          </a:xfrm>
        </p:grpSpPr>
        <p:sp>
          <p:nvSpPr>
            <p:cNvPr id="49" name="Oval 135"/>
            <p:cNvSpPr/>
            <p:nvPr/>
          </p:nvSpPr>
          <p:spPr>
            <a:xfrm>
              <a:off x="3448726" y="1207801"/>
              <a:ext cx="1417099" cy="141709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rgbClr val="405665"/>
                </a:solidFill>
                <a:latin typeface="DIN-BoldItalic" pitchFamily="50" charset="0"/>
              </a:endParaRPr>
            </a:p>
          </p:txBody>
        </p:sp>
        <p:sp>
          <p:nvSpPr>
            <p:cNvPr id="50" name="Oval 130"/>
            <p:cNvSpPr/>
            <p:nvPr/>
          </p:nvSpPr>
          <p:spPr>
            <a:xfrm>
              <a:off x="3566716" y="1343074"/>
              <a:ext cx="1141194" cy="1141194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51" name="Freeform 187"/>
            <p:cNvSpPr/>
            <p:nvPr/>
          </p:nvSpPr>
          <p:spPr bwMode="auto">
            <a:xfrm>
              <a:off x="3878506" y="1759979"/>
              <a:ext cx="550863" cy="382588"/>
            </a:xfrm>
            <a:custGeom>
              <a:avLst/>
              <a:gdLst>
                <a:gd name="T0" fmla="*/ 120 w 156"/>
                <a:gd name="T1" fmla="*/ 0 h 108"/>
                <a:gd name="T2" fmla="*/ 101 w 156"/>
                <a:gd name="T3" fmla="*/ 0 h 108"/>
                <a:gd name="T4" fmla="*/ 78 w 156"/>
                <a:gd name="T5" fmla="*/ 18 h 108"/>
                <a:gd name="T6" fmla="*/ 55 w 156"/>
                <a:gd name="T7" fmla="*/ 0 h 108"/>
                <a:gd name="T8" fmla="*/ 36 w 156"/>
                <a:gd name="T9" fmla="*/ 0 h 108"/>
                <a:gd name="T10" fmla="*/ 36 w 156"/>
                <a:gd name="T11" fmla="*/ 0 h 108"/>
                <a:gd name="T12" fmla="*/ 36 w 156"/>
                <a:gd name="T13" fmla="*/ 0 h 108"/>
                <a:gd name="T14" fmla="*/ 36 w 156"/>
                <a:gd name="T15" fmla="*/ 0 h 108"/>
                <a:gd name="T16" fmla="*/ 0 w 156"/>
                <a:gd name="T17" fmla="*/ 18 h 108"/>
                <a:gd name="T18" fmla="*/ 12 w 156"/>
                <a:gd name="T19" fmla="*/ 48 h 108"/>
                <a:gd name="T20" fmla="*/ 36 w 156"/>
                <a:gd name="T21" fmla="*/ 36 h 108"/>
                <a:gd name="T22" fmla="*/ 36 w 156"/>
                <a:gd name="T23" fmla="*/ 108 h 108"/>
                <a:gd name="T24" fmla="*/ 120 w 156"/>
                <a:gd name="T25" fmla="*/ 108 h 108"/>
                <a:gd name="T26" fmla="*/ 120 w 156"/>
                <a:gd name="T27" fmla="*/ 36 h 108"/>
                <a:gd name="T28" fmla="*/ 144 w 156"/>
                <a:gd name="T29" fmla="*/ 48 h 108"/>
                <a:gd name="T30" fmla="*/ 156 w 156"/>
                <a:gd name="T31" fmla="*/ 18 h 108"/>
                <a:gd name="T32" fmla="*/ 120 w 156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08">
                  <a:moveTo>
                    <a:pt x="120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98" y="10"/>
                    <a:pt x="89" y="18"/>
                    <a:pt x="78" y="18"/>
                  </a:cubicBezTo>
                  <a:cubicBezTo>
                    <a:pt x="67" y="18"/>
                    <a:pt x="58" y="10"/>
                    <a:pt x="5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120" y="108"/>
                    <a:pt x="120" y="108"/>
                    <a:pt x="120" y="108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56" y="18"/>
                    <a:pt x="156" y="18"/>
                    <a:pt x="156" y="1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2" name="椭圆 51"/>
          <p:cNvSpPr/>
          <p:nvPr/>
        </p:nvSpPr>
        <p:spPr>
          <a:xfrm>
            <a:off x="2111058" y="3657004"/>
            <a:ext cx="239801" cy="239801"/>
          </a:xfrm>
          <a:prstGeom prst="ellipse">
            <a:avLst/>
          </a:prstGeom>
          <a:solidFill>
            <a:srgbClr val="F8F8F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4036387" y="3666721"/>
            <a:ext cx="239801" cy="239801"/>
          </a:xfrm>
          <a:prstGeom prst="ellipse">
            <a:avLst/>
          </a:prstGeom>
          <a:solidFill>
            <a:srgbClr val="F8F8F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6024123" y="3666721"/>
            <a:ext cx="239801" cy="239801"/>
          </a:xfrm>
          <a:prstGeom prst="ellipse">
            <a:avLst/>
          </a:prstGeom>
          <a:solidFill>
            <a:srgbClr val="F8F8F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7945031" y="3666721"/>
            <a:ext cx="239801" cy="239801"/>
          </a:xfrm>
          <a:prstGeom prst="ellipse">
            <a:avLst/>
          </a:prstGeom>
          <a:solidFill>
            <a:srgbClr val="F8F8F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9841016" y="3666721"/>
            <a:ext cx="239801" cy="239801"/>
          </a:xfrm>
          <a:prstGeom prst="ellipse">
            <a:avLst/>
          </a:prstGeom>
          <a:solidFill>
            <a:srgbClr val="F8F8F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1344072" y="4057253"/>
            <a:ext cx="1656477" cy="900666"/>
            <a:chOff x="2496894" y="3984275"/>
            <a:chExt cx="1656477" cy="900666"/>
          </a:xfrm>
        </p:grpSpPr>
        <p:grpSp>
          <p:nvGrpSpPr>
            <p:cNvPr id="98" name="组合 97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103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4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99" name="组合 98"/>
            <p:cNvGrpSpPr/>
            <p:nvPr/>
          </p:nvGrpSpPr>
          <p:grpSpPr>
            <a:xfrm>
              <a:off x="2699205" y="3984275"/>
              <a:ext cx="1333743" cy="900666"/>
              <a:chOff x="4271689" y="1207551"/>
              <a:chExt cx="1333743" cy="900666"/>
            </a:xfrm>
          </p:grpSpPr>
          <p:sp>
            <p:nvSpPr>
              <p:cNvPr id="101" name="文本框 30"/>
              <p:cNvSpPr txBox="1"/>
              <p:nvPr/>
            </p:nvSpPr>
            <p:spPr>
              <a:xfrm>
                <a:off x="4283968" y="1207551"/>
                <a:ext cx="1276564" cy="384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添加标题</a:t>
                </a:r>
                <a:endParaRPr lang="zh-CN" altLang="en-US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2" name="文本框 31"/>
              <p:cNvSpPr txBox="1"/>
              <p:nvPr/>
            </p:nvSpPr>
            <p:spPr>
              <a:xfrm>
                <a:off x="4271689" y="1504967"/>
                <a:ext cx="1333743" cy="603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点击添加内容点击添加内容</a:t>
                </a:r>
              </a:p>
            </p:txBody>
          </p:sp>
        </p:grpSp>
        <p:sp>
          <p:nvSpPr>
            <p:cNvPr id="100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3288288" y="4057253"/>
            <a:ext cx="1656477" cy="900666"/>
            <a:chOff x="2496894" y="3984275"/>
            <a:chExt cx="1656477" cy="900666"/>
          </a:xfrm>
        </p:grpSpPr>
        <p:grpSp>
          <p:nvGrpSpPr>
            <p:cNvPr id="106" name="组合 105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111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2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2699205" y="3984275"/>
              <a:ext cx="1333743" cy="900666"/>
              <a:chOff x="4271689" y="1207551"/>
              <a:chExt cx="1333743" cy="900666"/>
            </a:xfrm>
          </p:grpSpPr>
          <p:sp>
            <p:nvSpPr>
              <p:cNvPr id="109" name="文本框 30"/>
              <p:cNvSpPr txBox="1"/>
              <p:nvPr/>
            </p:nvSpPr>
            <p:spPr>
              <a:xfrm>
                <a:off x="4283968" y="1207551"/>
                <a:ext cx="1276564" cy="384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添加标题</a:t>
                </a:r>
                <a:endParaRPr lang="zh-CN" altLang="en-US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0" name="文本框 31"/>
              <p:cNvSpPr txBox="1"/>
              <p:nvPr/>
            </p:nvSpPr>
            <p:spPr>
              <a:xfrm>
                <a:off x="4271689" y="1504967"/>
                <a:ext cx="1333743" cy="603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点击添加内容点击添加内容</a:t>
                </a:r>
              </a:p>
            </p:txBody>
          </p:sp>
        </p:grpSp>
        <p:sp>
          <p:nvSpPr>
            <p:cNvPr id="108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5304219" y="4057253"/>
            <a:ext cx="1656477" cy="900666"/>
            <a:chOff x="2496894" y="3984275"/>
            <a:chExt cx="1656477" cy="900666"/>
          </a:xfrm>
        </p:grpSpPr>
        <p:grpSp>
          <p:nvGrpSpPr>
            <p:cNvPr id="114" name="组合 113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119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0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15" name="组合 114"/>
            <p:cNvGrpSpPr/>
            <p:nvPr/>
          </p:nvGrpSpPr>
          <p:grpSpPr>
            <a:xfrm>
              <a:off x="2699205" y="3984275"/>
              <a:ext cx="1333743" cy="900666"/>
              <a:chOff x="4271689" y="1207551"/>
              <a:chExt cx="1333743" cy="900666"/>
            </a:xfrm>
          </p:grpSpPr>
          <p:sp>
            <p:nvSpPr>
              <p:cNvPr id="117" name="文本框 30"/>
              <p:cNvSpPr txBox="1"/>
              <p:nvPr/>
            </p:nvSpPr>
            <p:spPr>
              <a:xfrm>
                <a:off x="4283968" y="1207551"/>
                <a:ext cx="1276564" cy="384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添加标题</a:t>
                </a:r>
                <a:endParaRPr lang="zh-CN" altLang="en-US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8" name="文本框 31"/>
              <p:cNvSpPr txBox="1"/>
              <p:nvPr/>
            </p:nvSpPr>
            <p:spPr>
              <a:xfrm>
                <a:off x="4271689" y="1504967"/>
                <a:ext cx="1333743" cy="603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点击添加内容点击添加内容</a:t>
                </a:r>
              </a:p>
            </p:txBody>
          </p:sp>
        </p:grpSp>
        <p:sp>
          <p:nvSpPr>
            <p:cNvPr id="116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7248728" y="4057253"/>
            <a:ext cx="1656477" cy="900666"/>
            <a:chOff x="2496894" y="3984275"/>
            <a:chExt cx="1656477" cy="900666"/>
          </a:xfrm>
        </p:grpSpPr>
        <p:grpSp>
          <p:nvGrpSpPr>
            <p:cNvPr id="122" name="组合 121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127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8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23" name="组合 122"/>
            <p:cNvGrpSpPr/>
            <p:nvPr/>
          </p:nvGrpSpPr>
          <p:grpSpPr>
            <a:xfrm>
              <a:off x="2699205" y="3984275"/>
              <a:ext cx="1333743" cy="900666"/>
              <a:chOff x="4271689" y="1207551"/>
              <a:chExt cx="1333743" cy="900666"/>
            </a:xfrm>
          </p:grpSpPr>
          <p:sp>
            <p:nvSpPr>
              <p:cNvPr id="125" name="文本框 30"/>
              <p:cNvSpPr txBox="1"/>
              <p:nvPr/>
            </p:nvSpPr>
            <p:spPr>
              <a:xfrm>
                <a:off x="4283968" y="1207551"/>
                <a:ext cx="1276564" cy="384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添加标题</a:t>
                </a:r>
                <a:endParaRPr lang="zh-CN" altLang="en-US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6" name="文本框 31"/>
              <p:cNvSpPr txBox="1"/>
              <p:nvPr/>
            </p:nvSpPr>
            <p:spPr>
              <a:xfrm>
                <a:off x="4271689" y="1504967"/>
                <a:ext cx="1333743" cy="603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点击添加内容点击添加内容</a:t>
                </a:r>
              </a:p>
            </p:txBody>
          </p:sp>
        </p:grpSp>
        <p:sp>
          <p:nvSpPr>
            <p:cNvPr id="124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9120643" y="4086543"/>
            <a:ext cx="1656477" cy="900666"/>
            <a:chOff x="2496894" y="3984275"/>
            <a:chExt cx="1656477" cy="900666"/>
          </a:xfrm>
        </p:grpSpPr>
        <p:grpSp>
          <p:nvGrpSpPr>
            <p:cNvPr id="130" name="组合 129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135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6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31" name="组合 130"/>
            <p:cNvGrpSpPr/>
            <p:nvPr/>
          </p:nvGrpSpPr>
          <p:grpSpPr>
            <a:xfrm>
              <a:off x="2699205" y="3984275"/>
              <a:ext cx="1333743" cy="900666"/>
              <a:chOff x="4271689" y="1207551"/>
              <a:chExt cx="1333743" cy="900666"/>
            </a:xfrm>
          </p:grpSpPr>
          <p:sp>
            <p:nvSpPr>
              <p:cNvPr id="133" name="文本框 30"/>
              <p:cNvSpPr txBox="1"/>
              <p:nvPr/>
            </p:nvSpPr>
            <p:spPr>
              <a:xfrm>
                <a:off x="4283968" y="1207551"/>
                <a:ext cx="1276564" cy="384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添加标题</a:t>
                </a:r>
                <a:endParaRPr lang="zh-CN" altLang="en-US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4" name="文本框 31"/>
              <p:cNvSpPr txBox="1"/>
              <p:nvPr/>
            </p:nvSpPr>
            <p:spPr>
              <a:xfrm>
                <a:off x="4271689" y="1504967"/>
                <a:ext cx="1333743" cy="603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点击添加内容点击添加内容</a:t>
                </a:r>
              </a:p>
            </p:txBody>
          </p:sp>
        </p:grpSp>
        <p:sp>
          <p:nvSpPr>
            <p:cNvPr id="132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426210" y="5150485"/>
            <a:ext cx="9455785" cy="10515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500"/>
                            </p:stCondLst>
                            <p:childTnLst>
                              <p:par>
                                <p:cTn id="1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500"/>
                            </p:stCondLst>
                            <p:childTnLst>
                              <p:par>
                                <p:cTn id="1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500"/>
                            </p:stCondLst>
                            <p:childTnLst>
                              <p:par>
                                <p:cTn id="1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b207322a273b13f33d28f5e5bb0310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35" y="-19685"/>
            <a:ext cx="12214860" cy="6874510"/>
          </a:xfrm>
          <a:prstGeom prst="rect">
            <a:avLst/>
          </a:prstGeom>
        </p:spPr>
      </p:pic>
      <p:pic>
        <p:nvPicPr>
          <p:cNvPr id="10" name="图片 9" descr="aca5f4ca3fb0bc29e7b589b6bb7cccf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31310" y="674370"/>
            <a:ext cx="3415030" cy="2660015"/>
          </a:xfrm>
          <a:prstGeom prst="rect">
            <a:avLst/>
          </a:prstGeom>
        </p:spPr>
      </p:pic>
      <p:sp>
        <p:nvSpPr>
          <p:cNvPr id="25" name="TextBox 7"/>
          <p:cNvSpPr>
            <a:spLocks noChangeArrowheads="1"/>
          </p:cNvSpPr>
          <p:nvPr/>
        </p:nvSpPr>
        <p:spPr bwMode="auto">
          <a:xfrm>
            <a:off x="2992636" y="2852529"/>
            <a:ext cx="620636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感谢您的下载观看</a:t>
            </a:r>
          </a:p>
        </p:txBody>
      </p:sp>
      <p:sp>
        <p:nvSpPr>
          <p:cNvPr id="26" name="TextBox 7"/>
          <p:cNvSpPr>
            <a:spLocks noChangeArrowheads="1"/>
          </p:cNvSpPr>
          <p:nvPr/>
        </p:nvSpPr>
        <p:spPr bwMode="auto">
          <a:xfrm>
            <a:off x="3928740" y="3611518"/>
            <a:ext cx="4392488" cy="26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年终</a:t>
            </a: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总结</a:t>
            </a: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新年计划</a:t>
            </a: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</a:t>
            </a: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述职报告  工作汇报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3640708" y="3539510"/>
            <a:ext cx="487319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46de5d3ff26528e22228fd3489e033c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3970" y="6083300"/>
            <a:ext cx="12201525" cy="8191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987" y="0"/>
            <a:ext cx="12195175" cy="119956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4310885" y="2195396"/>
            <a:ext cx="3932130" cy="62839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878838" y="2041540"/>
            <a:ext cx="936104" cy="936104"/>
            <a:chOff x="1677608" y="2996952"/>
            <a:chExt cx="1395643" cy="1395643"/>
          </a:xfrm>
        </p:grpSpPr>
        <p:sp>
          <p:nvSpPr>
            <p:cNvPr id="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7" name="KSO_Shape"/>
          <p:cNvSpPr/>
          <p:nvPr/>
        </p:nvSpPr>
        <p:spPr bwMode="auto">
          <a:xfrm>
            <a:off x="4180784" y="2408652"/>
            <a:ext cx="332209" cy="251924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5059680" y="2312035"/>
            <a:ext cx="2798445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2000" dirty="0" smtClean="0">
                <a:solidFill>
                  <a:srgbClr val="C00000"/>
                </a:solidFill>
                <a:latin typeface="Impact MT Std" pitchFamily="34" charset="0"/>
                <a:ea typeface="微软雅黑" panose="020B0503020204020204" charset="-122"/>
              </a:rPr>
              <a:t>01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5393546" y="501742"/>
            <a:ext cx="1395643" cy="1395643"/>
            <a:chOff x="1677608" y="2996952"/>
            <a:chExt cx="1395643" cy="1395643"/>
          </a:xfrm>
        </p:grpSpPr>
        <p:sp>
          <p:nvSpPr>
            <p:cNvPr id="3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861197" y="501742"/>
            <a:ext cx="1395643" cy="1395643"/>
            <a:chOff x="1677608" y="2996952"/>
            <a:chExt cx="1395643" cy="1395643"/>
          </a:xfrm>
        </p:grpSpPr>
        <p:sp>
          <p:nvSpPr>
            <p:cNvPr id="3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940482" y="476672"/>
            <a:ext cx="1395643" cy="1395643"/>
            <a:chOff x="1677608" y="2996952"/>
            <a:chExt cx="1395643" cy="1395643"/>
          </a:xfrm>
        </p:grpSpPr>
        <p:sp>
          <p:nvSpPr>
            <p:cNvPr id="3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 flipH="1">
            <a:off x="4454453" y="783794"/>
            <a:ext cx="360040" cy="808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</a:t>
            </a:r>
            <a:endParaRPr lang="id-ID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5922104" y="783794"/>
            <a:ext cx="360040" cy="808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录</a:t>
            </a:r>
            <a:endParaRPr lang="id-ID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 flipH="1">
            <a:off x="7362264" y="783794"/>
            <a:ext cx="360040" cy="808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页</a:t>
            </a:r>
            <a:endParaRPr lang="id-ID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310885" y="3254576"/>
            <a:ext cx="3932130" cy="62839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3878838" y="3100720"/>
            <a:ext cx="936104" cy="936104"/>
            <a:chOff x="1677608" y="2996952"/>
            <a:chExt cx="1395643" cy="1395643"/>
          </a:xfrm>
        </p:grpSpPr>
        <p:sp>
          <p:nvSpPr>
            <p:cNvPr id="1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44" name="KSO_Shape"/>
          <p:cNvSpPr/>
          <p:nvPr/>
        </p:nvSpPr>
        <p:spPr bwMode="auto">
          <a:xfrm>
            <a:off x="4180784" y="3467832"/>
            <a:ext cx="332209" cy="251924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文本框 9"/>
          <p:cNvSpPr txBox="1"/>
          <p:nvPr/>
        </p:nvSpPr>
        <p:spPr>
          <a:xfrm>
            <a:off x="5059680" y="3371215"/>
            <a:ext cx="2798445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2000" dirty="0" smtClean="0">
                <a:solidFill>
                  <a:srgbClr val="C00000"/>
                </a:solidFill>
                <a:latin typeface="Impact MT Std" pitchFamily="34" charset="0"/>
                <a:ea typeface="微软雅黑" panose="020B0503020204020204" charset="-122"/>
              </a:rPr>
              <a:t>02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46" name="圆角矩形 45"/>
          <p:cNvSpPr/>
          <p:nvPr/>
        </p:nvSpPr>
        <p:spPr>
          <a:xfrm>
            <a:off x="4317235" y="4311851"/>
            <a:ext cx="3932130" cy="62839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3885188" y="4157995"/>
            <a:ext cx="936104" cy="936104"/>
            <a:chOff x="1677608" y="2996952"/>
            <a:chExt cx="1395643" cy="1395643"/>
          </a:xfrm>
        </p:grpSpPr>
        <p:sp>
          <p:nvSpPr>
            <p:cNvPr id="48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49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50" name="KSO_Shape"/>
          <p:cNvSpPr/>
          <p:nvPr/>
        </p:nvSpPr>
        <p:spPr bwMode="auto">
          <a:xfrm>
            <a:off x="4187134" y="4525107"/>
            <a:ext cx="332209" cy="251924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文本框 9"/>
          <p:cNvSpPr txBox="1"/>
          <p:nvPr/>
        </p:nvSpPr>
        <p:spPr>
          <a:xfrm>
            <a:off x="5066030" y="4428490"/>
            <a:ext cx="2798445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2000" dirty="0" smtClean="0">
                <a:solidFill>
                  <a:srgbClr val="C00000"/>
                </a:solidFill>
                <a:latin typeface="Impact MT Std" pitchFamily="34" charset="0"/>
                <a:ea typeface="微软雅黑" panose="020B0503020204020204" charset="-122"/>
              </a:rPr>
              <a:t>03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52" name="圆角矩形 51"/>
          <p:cNvSpPr/>
          <p:nvPr/>
        </p:nvSpPr>
        <p:spPr>
          <a:xfrm>
            <a:off x="4331205" y="5371031"/>
            <a:ext cx="3932130" cy="62839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3899158" y="5217175"/>
            <a:ext cx="936104" cy="936104"/>
            <a:chOff x="1677608" y="2996952"/>
            <a:chExt cx="1395643" cy="1395643"/>
          </a:xfrm>
        </p:grpSpPr>
        <p:sp>
          <p:nvSpPr>
            <p:cNvPr id="5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5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56" name="KSO_Shape"/>
          <p:cNvSpPr/>
          <p:nvPr/>
        </p:nvSpPr>
        <p:spPr bwMode="auto">
          <a:xfrm>
            <a:off x="4201104" y="5584287"/>
            <a:ext cx="332209" cy="251924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文本框 9"/>
          <p:cNvSpPr txBox="1"/>
          <p:nvPr/>
        </p:nvSpPr>
        <p:spPr>
          <a:xfrm>
            <a:off x="5080000" y="5487670"/>
            <a:ext cx="2798445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2000" dirty="0" smtClean="0">
                <a:solidFill>
                  <a:srgbClr val="C00000"/>
                </a:solidFill>
                <a:latin typeface="Impact MT Std" pitchFamily="34" charset="0"/>
                <a:ea typeface="微软雅黑" panose="020B0503020204020204" charset="-122"/>
              </a:rPr>
              <a:t>04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4" grpId="0" bldLvl="0" animBg="1"/>
      <p:bldP spid="7" grpId="0" bldLvl="0" animBg="1"/>
      <p:bldP spid="25" grpId="0"/>
      <p:bldP spid="41" grpId="0"/>
      <p:bldP spid="42" grpId="0"/>
      <p:bldP spid="43" grpId="0"/>
      <p:bldP spid="14" grpId="0" bldLvl="0" animBg="1"/>
      <p:bldP spid="44" grpId="0" bldLvl="0" animBg="1"/>
      <p:bldP spid="45" grpId="0"/>
      <p:bldP spid="46" grpId="0" bldLvl="0" animBg="1"/>
      <p:bldP spid="50" grpId="0" bldLvl="0" animBg="1"/>
      <p:bldP spid="51" grpId="0"/>
      <p:bldP spid="52" grpId="0" bldLvl="0" animBg="1"/>
      <p:bldP spid="56" grpId="0" bldLvl="0" animBg="1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-987" y="2420888"/>
            <a:ext cx="12195175" cy="201622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5232504" y="3401862"/>
            <a:ext cx="3096344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449570" y="2834005"/>
            <a:ext cx="3175635" cy="54737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单击此处添加标题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936360" y="2731179"/>
            <a:ext cx="1395643" cy="1395643"/>
            <a:chOff x="1677608" y="2996952"/>
            <a:chExt cx="1395643" cy="1395643"/>
          </a:xfrm>
        </p:grpSpPr>
        <p:sp>
          <p:nvSpPr>
            <p:cNvPr id="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5" name="KSO_Shape"/>
          <p:cNvSpPr/>
          <p:nvPr/>
        </p:nvSpPr>
        <p:spPr bwMode="auto">
          <a:xfrm>
            <a:off x="4341348" y="3200894"/>
            <a:ext cx="585667" cy="444130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593531" y="3573596"/>
            <a:ext cx="1436675" cy="227965"/>
            <a:chOff x="4369395" y="3284984"/>
            <a:chExt cx="1436675" cy="227965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279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此处添加标题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6961683" y="3573016"/>
            <a:ext cx="1436675" cy="227965"/>
            <a:chOff x="4369395" y="3284984"/>
            <a:chExt cx="1436675" cy="227965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279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此处添加标题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593531" y="3861628"/>
            <a:ext cx="1436675" cy="227965"/>
            <a:chOff x="4369395" y="3284984"/>
            <a:chExt cx="1436675" cy="227965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5" y="3284984"/>
              <a:ext cx="1224135" cy="2279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此处添加标题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961683" y="3861048"/>
            <a:ext cx="1436675" cy="227965"/>
            <a:chOff x="4369395" y="3284984"/>
            <a:chExt cx="1436675" cy="227965"/>
          </a:xfrm>
        </p:grpSpPr>
        <p:sp>
          <p:nvSpPr>
            <p:cNvPr id="24" name="文本框 9"/>
            <p:cNvSpPr txBox="1"/>
            <p:nvPr/>
          </p:nvSpPr>
          <p:spPr>
            <a:xfrm>
              <a:off x="4581935" y="3284984"/>
              <a:ext cx="1224135" cy="2279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此处添加标题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29" name="图片 28" descr="246de5d3ff26528e22228fd3489e033c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3970" y="5301615"/>
            <a:ext cx="12201525" cy="1600835"/>
          </a:xfrm>
          <a:prstGeom prst="rect">
            <a:avLst/>
          </a:prstGeom>
        </p:spPr>
      </p:pic>
      <p:pic>
        <p:nvPicPr>
          <p:cNvPr id="30" name="图片 29" descr="ae57e3b9fc5d09 5d5434915cd 8b172e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70" y="-22225"/>
            <a:ext cx="3123565" cy="1435100"/>
          </a:xfrm>
          <a:prstGeom prst="rect">
            <a:avLst/>
          </a:prstGeom>
        </p:spPr>
      </p:pic>
      <p:pic>
        <p:nvPicPr>
          <p:cNvPr id="31" name="图片 30" descr="225da004e33bc420a6143430761b07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4545" y="146050"/>
            <a:ext cx="2085975" cy="2131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7" grpId="0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4587535" y="2048132"/>
            <a:ext cx="3018694" cy="301869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348488" y="2809085"/>
            <a:ext cx="1498046" cy="149804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11" name="组合 10"/>
          <p:cNvGrpSpPr/>
          <p:nvPr/>
        </p:nvGrpSpPr>
        <p:grpSpPr>
          <a:xfrm>
            <a:off x="5791749" y="1742999"/>
            <a:ext cx="610268" cy="611524"/>
            <a:chOff x="5792736" y="1742999"/>
            <a:chExt cx="610268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12" name="任意多边形 11"/>
            <p:cNvSpPr/>
            <p:nvPr/>
          </p:nvSpPr>
          <p:spPr>
            <a:xfrm>
              <a:off x="5792736" y="1742999"/>
              <a:ext cx="610268" cy="611524"/>
            </a:xfrm>
            <a:custGeom>
              <a:avLst/>
              <a:gdLst>
                <a:gd name="connsiteX0" fmla="*/ 413083 w 772417"/>
                <a:gd name="connsiteY0" fmla="*/ 962 h 772417"/>
                <a:gd name="connsiteX1" fmla="*/ 720620 w 772417"/>
                <a:gd name="connsiteY1" fmla="*/ 193137 h 772417"/>
                <a:gd name="connsiteX2" fmla="*/ 579281 w 772417"/>
                <a:gd name="connsiteY2" fmla="*/ 720619 h 772417"/>
                <a:gd name="connsiteX3" fmla="*/ 51799 w 772417"/>
                <a:gd name="connsiteY3" fmla="*/ 579281 h 772417"/>
                <a:gd name="connsiteX4" fmla="*/ 193137 w 772417"/>
                <a:gd name="connsiteY4" fmla="*/ 51798 h 772417"/>
                <a:gd name="connsiteX5" fmla="*/ 413083 w 772417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7">
                  <a:moveTo>
                    <a:pt x="413083" y="962"/>
                  </a:moveTo>
                  <a:cubicBezTo>
                    <a:pt x="536733" y="9701"/>
                    <a:pt x="653976" y="77706"/>
                    <a:pt x="720620" y="193137"/>
                  </a:cubicBezTo>
                  <a:cubicBezTo>
                    <a:pt x="827250" y="377826"/>
                    <a:pt x="763971" y="613989"/>
                    <a:pt x="579281" y="720619"/>
                  </a:cubicBezTo>
                  <a:cubicBezTo>
                    <a:pt x="394592" y="827250"/>
                    <a:pt x="158429" y="763970"/>
                    <a:pt x="51799" y="579281"/>
                  </a:cubicBezTo>
                  <a:cubicBezTo>
                    <a:pt x="-54832" y="394591"/>
                    <a:pt x="8448" y="158429"/>
                    <a:pt x="193137" y="51798"/>
                  </a:cubicBezTo>
                  <a:cubicBezTo>
                    <a:pt x="262396" y="11812"/>
                    <a:pt x="338893" y="-4281"/>
                    <a:pt x="413083" y="962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13" name="KSO_Shape"/>
            <p:cNvSpPr/>
            <p:nvPr/>
          </p:nvSpPr>
          <p:spPr bwMode="auto">
            <a:xfrm>
              <a:off x="5991136" y="1913773"/>
              <a:ext cx="213469" cy="269975"/>
            </a:xfrm>
            <a:custGeom>
              <a:avLst/>
              <a:gdLst>
                <a:gd name="T0" fmla="*/ 508479 w 1679575"/>
                <a:gd name="T1" fmla="*/ 933537 h 2125662"/>
                <a:gd name="T2" fmla="*/ 645344 w 1679575"/>
                <a:gd name="T3" fmla="*/ 1004349 h 2125662"/>
                <a:gd name="T4" fmla="*/ 637947 w 1679575"/>
                <a:gd name="T5" fmla="*/ 1045870 h 2125662"/>
                <a:gd name="T6" fmla="*/ 629410 w 1679575"/>
                <a:gd name="T7" fmla="*/ 1095637 h 2125662"/>
                <a:gd name="T8" fmla="*/ 645913 w 1679575"/>
                <a:gd name="T9" fmla="*/ 1148533 h 2125662"/>
                <a:gd name="T10" fmla="*/ 923628 w 1679575"/>
                <a:gd name="T11" fmla="*/ 1679766 h 2125662"/>
                <a:gd name="T12" fmla="*/ 886068 w 1679575"/>
                <a:gd name="T13" fmla="*/ 1137442 h 2125662"/>
                <a:gd name="T14" fmla="*/ 896597 w 1679575"/>
                <a:gd name="T15" fmla="*/ 1083408 h 2125662"/>
                <a:gd name="T16" fmla="*/ 885214 w 1679575"/>
                <a:gd name="T17" fmla="*/ 1039044 h 2125662"/>
                <a:gd name="T18" fmla="*/ 917083 w 1679575"/>
                <a:gd name="T19" fmla="*/ 999799 h 2125662"/>
                <a:gd name="T20" fmla="*/ 1048543 w 1679575"/>
                <a:gd name="T21" fmla="*/ 927280 h 2125662"/>
                <a:gd name="T22" fmla="*/ 1168905 w 1679575"/>
                <a:gd name="T23" fmla="*/ 933822 h 2125662"/>
                <a:gd name="T24" fmla="*/ 1257397 w 1679575"/>
                <a:gd name="T25" fmla="*/ 1021128 h 2125662"/>
                <a:gd name="T26" fmla="*/ 1333655 w 1679575"/>
                <a:gd name="T27" fmla="*/ 1118957 h 2125662"/>
                <a:gd name="T28" fmla="*/ 1397392 w 1679575"/>
                <a:gd name="T29" fmla="*/ 1227592 h 2125662"/>
                <a:gd name="T30" fmla="*/ 1446903 w 1679575"/>
                <a:gd name="T31" fmla="*/ 1349025 h 2125662"/>
                <a:gd name="T32" fmla="*/ 1482186 w 1679575"/>
                <a:gd name="T33" fmla="*/ 1483540 h 2125662"/>
                <a:gd name="T34" fmla="*/ 1501820 w 1679575"/>
                <a:gd name="T35" fmla="*/ 1632274 h 2125662"/>
                <a:gd name="T36" fmla="*/ 1439790 w 1679575"/>
                <a:gd name="T37" fmla="*/ 1742331 h 2125662"/>
                <a:gd name="T38" fmla="*/ 1242601 w 1679575"/>
                <a:gd name="T39" fmla="*/ 1826794 h 2125662"/>
                <a:gd name="T40" fmla="*/ 1035738 w 1679575"/>
                <a:gd name="T41" fmla="*/ 1881112 h 2125662"/>
                <a:gd name="T42" fmla="*/ 822331 w 1679575"/>
                <a:gd name="T43" fmla="*/ 1904432 h 2125662"/>
                <a:gd name="T44" fmla="*/ 596403 w 1679575"/>
                <a:gd name="T45" fmla="*/ 1894194 h 2125662"/>
                <a:gd name="T46" fmla="*/ 373036 w 1679575"/>
                <a:gd name="T47" fmla="*/ 1847838 h 2125662"/>
                <a:gd name="T48" fmla="*/ 159344 w 1679575"/>
                <a:gd name="T49" fmla="*/ 1766788 h 2125662"/>
                <a:gd name="T50" fmla="*/ 0 w 1679575"/>
                <a:gd name="T51" fmla="*/ 1676354 h 2125662"/>
                <a:gd name="T52" fmla="*/ 15365 w 1679575"/>
                <a:gd name="T53" fmla="*/ 1518519 h 2125662"/>
                <a:gd name="T54" fmla="*/ 47234 w 1679575"/>
                <a:gd name="T55" fmla="*/ 1376611 h 2125662"/>
                <a:gd name="T56" fmla="*/ 94468 w 1679575"/>
                <a:gd name="T57" fmla="*/ 1249206 h 2125662"/>
                <a:gd name="T58" fmla="*/ 155930 w 1679575"/>
                <a:gd name="T59" fmla="*/ 1135735 h 2125662"/>
                <a:gd name="T60" fmla="*/ 230765 w 1679575"/>
                <a:gd name="T61" fmla="*/ 1035348 h 2125662"/>
                <a:gd name="T62" fmla="*/ 317835 w 1679575"/>
                <a:gd name="T63" fmla="*/ 946334 h 2125662"/>
                <a:gd name="T64" fmla="*/ 427669 w 1679575"/>
                <a:gd name="T65" fmla="*/ 860449 h 2125662"/>
                <a:gd name="T66" fmla="*/ 831848 w 1679575"/>
                <a:gd name="T67" fmla="*/ 5125 h 2125662"/>
                <a:gd name="T68" fmla="*/ 927152 w 1679575"/>
                <a:gd name="T69" fmla="*/ 31035 h 2125662"/>
                <a:gd name="T70" fmla="*/ 1013353 w 1679575"/>
                <a:gd name="T71" fmla="*/ 76590 h 2125662"/>
                <a:gd name="T72" fmla="*/ 1087035 w 1679575"/>
                <a:gd name="T73" fmla="*/ 138945 h 2125662"/>
                <a:gd name="T74" fmla="*/ 1145356 w 1679575"/>
                <a:gd name="T75" fmla="*/ 215250 h 2125662"/>
                <a:gd name="T76" fmla="*/ 1186607 w 1679575"/>
                <a:gd name="T77" fmla="*/ 303514 h 2125662"/>
                <a:gd name="T78" fmla="*/ 1207944 w 1679575"/>
                <a:gd name="T79" fmla="*/ 401174 h 2125662"/>
                <a:gd name="T80" fmla="*/ 1205383 w 1679575"/>
                <a:gd name="T81" fmla="*/ 513924 h 2125662"/>
                <a:gd name="T82" fmla="*/ 1172382 w 1679575"/>
                <a:gd name="T83" fmla="*/ 626673 h 2125662"/>
                <a:gd name="T84" fmla="*/ 1112924 w 1679575"/>
                <a:gd name="T85" fmla="*/ 725187 h 2125662"/>
                <a:gd name="T86" fmla="*/ 1030706 w 1679575"/>
                <a:gd name="T87" fmla="*/ 804625 h 2125662"/>
                <a:gd name="T88" fmla="*/ 915204 w 1679575"/>
                <a:gd name="T89" fmla="*/ 867264 h 2125662"/>
                <a:gd name="T90" fmla="*/ 837253 w 1679575"/>
                <a:gd name="T91" fmla="*/ 887764 h 2125662"/>
                <a:gd name="T92" fmla="*/ 753044 w 1679575"/>
                <a:gd name="T93" fmla="*/ 893458 h 2125662"/>
                <a:gd name="T94" fmla="*/ 658879 w 1679575"/>
                <a:gd name="T95" fmla="*/ 881215 h 2125662"/>
                <a:gd name="T96" fmla="*/ 572394 w 1679575"/>
                <a:gd name="T97" fmla="*/ 850180 h 2125662"/>
                <a:gd name="T98" fmla="*/ 494728 w 1679575"/>
                <a:gd name="T99" fmla="*/ 802917 h 2125662"/>
                <a:gd name="T100" fmla="*/ 424459 w 1679575"/>
                <a:gd name="T101" fmla="*/ 736576 h 2125662"/>
                <a:gd name="T102" fmla="*/ 366992 w 1679575"/>
                <a:gd name="T103" fmla="*/ 651159 h 2125662"/>
                <a:gd name="T104" fmla="*/ 330578 w 1679575"/>
                <a:gd name="T105" fmla="*/ 553500 h 2125662"/>
                <a:gd name="T106" fmla="*/ 317206 w 1679575"/>
                <a:gd name="T107" fmla="*/ 446729 h 2125662"/>
                <a:gd name="T108" fmla="*/ 328586 w 1679575"/>
                <a:gd name="T109" fmla="*/ 345653 h 2125662"/>
                <a:gd name="T110" fmla="*/ 361587 w 1679575"/>
                <a:gd name="T111" fmla="*/ 253403 h 2125662"/>
                <a:gd name="T112" fmla="*/ 412795 w 1679575"/>
                <a:gd name="T113" fmla="*/ 171118 h 2125662"/>
                <a:gd name="T114" fmla="*/ 479934 w 1679575"/>
                <a:gd name="T115" fmla="*/ 101931 h 2125662"/>
                <a:gd name="T116" fmla="*/ 560729 w 1679575"/>
                <a:gd name="T117" fmla="*/ 48972 h 2125662"/>
                <a:gd name="T118" fmla="*/ 652620 w 1679575"/>
                <a:gd name="T119" fmla="*/ 13952 h 2125662"/>
                <a:gd name="T120" fmla="*/ 752191 w 1679575"/>
                <a:gd name="T121" fmla="*/ 0 h 21256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679575" h="2125662">
                  <a:moveTo>
                    <a:pt x="481421" y="957262"/>
                  </a:moveTo>
                  <a:lnTo>
                    <a:pt x="484914" y="961070"/>
                  </a:lnTo>
                  <a:lnTo>
                    <a:pt x="490948" y="968686"/>
                  </a:lnTo>
                  <a:lnTo>
                    <a:pt x="497299" y="975667"/>
                  </a:lnTo>
                  <a:lnTo>
                    <a:pt x="510319" y="990264"/>
                  </a:lnTo>
                  <a:lnTo>
                    <a:pt x="523657" y="1003909"/>
                  </a:lnTo>
                  <a:lnTo>
                    <a:pt x="537947" y="1017237"/>
                  </a:lnTo>
                  <a:lnTo>
                    <a:pt x="552237" y="1029613"/>
                  </a:lnTo>
                  <a:lnTo>
                    <a:pt x="567480" y="1041671"/>
                  </a:lnTo>
                  <a:lnTo>
                    <a:pt x="583040" y="1053095"/>
                  </a:lnTo>
                  <a:lnTo>
                    <a:pt x="598601" y="1063884"/>
                  </a:lnTo>
                  <a:lnTo>
                    <a:pt x="615114" y="1074039"/>
                  </a:lnTo>
                  <a:lnTo>
                    <a:pt x="631627" y="1083558"/>
                  </a:lnTo>
                  <a:lnTo>
                    <a:pt x="649093" y="1092126"/>
                  </a:lnTo>
                  <a:lnTo>
                    <a:pt x="666241" y="1100377"/>
                  </a:lnTo>
                  <a:lnTo>
                    <a:pt x="684025" y="1107993"/>
                  </a:lnTo>
                  <a:lnTo>
                    <a:pt x="701808" y="1114657"/>
                  </a:lnTo>
                  <a:lnTo>
                    <a:pt x="720226" y="1120686"/>
                  </a:lnTo>
                  <a:lnTo>
                    <a:pt x="738645" y="1125763"/>
                  </a:lnTo>
                  <a:lnTo>
                    <a:pt x="734517" y="1130840"/>
                  </a:lnTo>
                  <a:lnTo>
                    <a:pt x="730706" y="1135283"/>
                  </a:lnTo>
                  <a:lnTo>
                    <a:pt x="727213" y="1140043"/>
                  </a:lnTo>
                  <a:lnTo>
                    <a:pt x="723402" y="1145437"/>
                  </a:lnTo>
                  <a:lnTo>
                    <a:pt x="720544" y="1150515"/>
                  </a:lnTo>
                  <a:lnTo>
                    <a:pt x="717368" y="1155909"/>
                  </a:lnTo>
                  <a:lnTo>
                    <a:pt x="714510" y="1161304"/>
                  </a:lnTo>
                  <a:lnTo>
                    <a:pt x="711970" y="1167016"/>
                  </a:lnTo>
                  <a:lnTo>
                    <a:pt x="710064" y="1172410"/>
                  </a:lnTo>
                  <a:lnTo>
                    <a:pt x="708159" y="1178439"/>
                  </a:lnTo>
                  <a:lnTo>
                    <a:pt x="706254" y="1184151"/>
                  </a:lnTo>
                  <a:lnTo>
                    <a:pt x="704983" y="1190498"/>
                  </a:lnTo>
                  <a:lnTo>
                    <a:pt x="704031" y="1196210"/>
                  </a:lnTo>
                  <a:lnTo>
                    <a:pt x="702761" y="1202556"/>
                  </a:lnTo>
                  <a:lnTo>
                    <a:pt x="702443" y="1208903"/>
                  </a:lnTo>
                  <a:lnTo>
                    <a:pt x="702125" y="1215249"/>
                  </a:lnTo>
                  <a:lnTo>
                    <a:pt x="702443" y="1222548"/>
                  </a:lnTo>
                  <a:lnTo>
                    <a:pt x="703078" y="1229529"/>
                  </a:lnTo>
                  <a:lnTo>
                    <a:pt x="704348" y="1236510"/>
                  </a:lnTo>
                  <a:lnTo>
                    <a:pt x="705619" y="1243174"/>
                  </a:lnTo>
                  <a:lnTo>
                    <a:pt x="707206" y="1249838"/>
                  </a:lnTo>
                  <a:lnTo>
                    <a:pt x="709112" y="1256819"/>
                  </a:lnTo>
                  <a:lnTo>
                    <a:pt x="711652" y="1263166"/>
                  </a:lnTo>
                  <a:lnTo>
                    <a:pt x="714193" y="1269512"/>
                  </a:lnTo>
                  <a:lnTo>
                    <a:pt x="717686" y="1275542"/>
                  </a:lnTo>
                  <a:lnTo>
                    <a:pt x="720861" y="1281571"/>
                  </a:lnTo>
                  <a:lnTo>
                    <a:pt x="724355" y="1287283"/>
                  </a:lnTo>
                  <a:lnTo>
                    <a:pt x="728483" y="1292995"/>
                  </a:lnTo>
                  <a:lnTo>
                    <a:pt x="732611" y="1298389"/>
                  </a:lnTo>
                  <a:lnTo>
                    <a:pt x="737057" y="1303784"/>
                  </a:lnTo>
                  <a:lnTo>
                    <a:pt x="742138" y="1308861"/>
                  </a:lnTo>
                  <a:lnTo>
                    <a:pt x="746901" y="1313304"/>
                  </a:lnTo>
                  <a:lnTo>
                    <a:pt x="672275" y="1874339"/>
                  </a:lnTo>
                  <a:lnTo>
                    <a:pt x="854237" y="2050773"/>
                  </a:lnTo>
                  <a:lnTo>
                    <a:pt x="1030800" y="1874339"/>
                  </a:lnTo>
                  <a:lnTo>
                    <a:pt x="956173" y="1313304"/>
                  </a:lnTo>
                  <a:lnTo>
                    <a:pt x="961572" y="1308544"/>
                  </a:lnTo>
                  <a:lnTo>
                    <a:pt x="966018" y="1303466"/>
                  </a:lnTo>
                  <a:lnTo>
                    <a:pt x="970781" y="1298072"/>
                  </a:lnTo>
                  <a:lnTo>
                    <a:pt x="974910" y="1292995"/>
                  </a:lnTo>
                  <a:lnTo>
                    <a:pt x="978720" y="1286965"/>
                  </a:lnTo>
                  <a:lnTo>
                    <a:pt x="982531" y="1281571"/>
                  </a:lnTo>
                  <a:lnTo>
                    <a:pt x="986024" y="1275224"/>
                  </a:lnTo>
                  <a:lnTo>
                    <a:pt x="988882" y="1269195"/>
                  </a:lnTo>
                  <a:lnTo>
                    <a:pt x="991423" y="1262849"/>
                  </a:lnTo>
                  <a:lnTo>
                    <a:pt x="994281" y="1256502"/>
                  </a:lnTo>
                  <a:lnTo>
                    <a:pt x="996186" y="1249838"/>
                  </a:lnTo>
                  <a:lnTo>
                    <a:pt x="997774" y="1243174"/>
                  </a:lnTo>
                  <a:lnTo>
                    <a:pt x="999044" y="1236510"/>
                  </a:lnTo>
                  <a:lnTo>
                    <a:pt x="999997" y="1229212"/>
                  </a:lnTo>
                  <a:lnTo>
                    <a:pt x="1000632" y="1222548"/>
                  </a:lnTo>
                  <a:lnTo>
                    <a:pt x="1000632" y="1215249"/>
                  </a:lnTo>
                  <a:lnTo>
                    <a:pt x="1000632" y="1208903"/>
                  </a:lnTo>
                  <a:lnTo>
                    <a:pt x="1000314" y="1203191"/>
                  </a:lnTo>
                  <a:lnTo>
                    <a:pt x="999679" y="1197479"/>
                  </a:lnTo>
                  <a:lnTo>
                    <a:pt x="998727" y="1191767"/>
                  </a:lnTo>
                  <a:lnTo>
                    <a:pt x="997456" y="1186055"/>
                  </a:lnTo>
                  <a:lnTo>
                    <a:pt x="996186" y="1180661"/>
                  </a:lnTo>
                  <a:lnTo>
                    <a:pt x="994598" y="1175266"/>
                  </a:lnTo>
                  <a:lnTo>
                    <a:pt x="992375" y="1169872"/>
                  </a:lnTo>
                  <a:lnTo>
                    <a:pt x="990152" y="1164794"/>
                  </a:lnTo>
                  <a:lnTo>
                    <a:pt x="987929" y="1159400"/>
                  </a:lnTo>
                  <a:lnTo>
                    <a:pt x="985389" y="1154640"/>
                  </a:lnTo>
                  <a:lnTo>
                    <a:pt x="982849" y="1149563"/>
                  </a:lnTo>
                  <a:lnTo>
                    <a:pt x="979355" y="1144803"/>
                  </a:lnTo>
                  <a:lnTo>
                    <a:pt x="976497" y="1139725"/>
                  </a:lnTo>
                  <a:lnTo>
                    <a:pt x="973004" y="1135283"/>
                  </a:lnTo>
                  <a:lnTo>
                    <a:pt x="969829" y="1130840"/>
                  </a:lnTo>
                  <a:lnTo>
                    <a:pt x="987612" y="1126398"/>
                  </a:lnTo>
                  <a:lnTo>
                    <a:pt x="1005713" y="1121320"/>
                  </a:lnTo>
                  <a:lnTo>
                    <a:pt x="1023496" y="1115609"/>
                  </a:lnTo>
                  <a:lnTo>
                    <a:pt x="1041280" y="1109262"/>
                  </a:lnTo>
                  <a:lnTo>
                    <a:pt x="1058428" y="1101963"/>
                  </a:lnTo>
                  <a:lnTo>
                    <a:pt x="1075576" y="1094665"/>
                  </a:lnTo>
                  <a:lnTo>
                    <a:pt x="1092089" y="1086097"/>
                  </a:lnTo>
                  <a:lnTo>
                    <a:pt x="1108602" y="1076895"/>
                  </a:lnTo>
                  <a:lnTo>
                    <a:pt x="1124480" y="1067375"/>
                  </a:lnTo>
                  <a:lnTo>
                    <a:pt x="1140041" y="1056903"/>
                  </a:lnTo>
                  <a:lnTo>
                    <a:pt x="1155601" y="1046114"/>
                  </a:lnTo>
                  <a:lnTo>
                    <a:pt x="1170209" y="1034690"/>
                  </a:lnTo>
                  <a:lnTo>
                    <a:pt x="1184817" y="1022632"/>
                  </a:lnTo>
                  <a:lnTo>
                    <a:pt x="1198472" y="1009938"/>
                  </a:lnTo>
                  <a:lnTo>
                    <a:pt x="1211809" y="996928"/>
                  </a:lnTo>
                  <a:lnTo>
                    <a:pt x="1225147" y="983283"/>
                  </a:lnTo>
                  <a:lnTo>
                    <a:pt x="1228640" y="979792"/>
                  </a:lnTo>
                  <a:lnTo>
                    <a:pt x="1232451" y="982966"/>
                  </a:lnTo>
                  <a:lnTo>
                    <a:pt x="1257220" y="1002005"/>
                  </a:lnTo>
                  <a:lnTo>
                    <a:pt x="1281037" y="1021680"/>
                  </a:lnTo>
                  <a:lnTo>
                    <a:pt x="1304537" y="1041989"/>
                  </a:lnTo>
                  <a:lnTo>
                    <a:pt x="1316604" y="1052143"/>
                  </a:lnTo>
                  <a:lnTo>
                    <a:pt x="1327719" y="1062615"/>
                  </a:lnTo>
                  <a:lnTo>
                    <a:pt x="1338833" y="1073404"/>
                  </a:lnTo>
                  <a:lnTo>
                    <a:pt x="1349948" y="1084193"/>
                  </a:lnTo>
                  <a:lnTo>
                    <a:pt x="1361062" y="1094982"/>
                  </a:lnTo>
                  <a:lnTo>
                    <a:pt x="1371860" y="1105771"/>
                  </a:lnTo>
                  <a:lnTo>
                    <a:pt x="1382339" y="1116561"/>
                  </a:lnTo>
                  <a:lnTo>
                    <a:pt x="1392818" y="1127984"/>
                  </a:lnTo>
                  <a:lnTo>
                    <a:pt x="1403298" y="1139408"/>
                  </a:lnTo>
                  <a:lnTo>
                    <a:pt x="1413460" y="1150832"/>
                  </a:lnTo>
                  <a:lnTo>
                    <a:pt x="1423304" y="1162573"/>
                  </a:lnTo>
                  <a:lnTo>
                    <a:pt x="1433149" y="1174314"/>
                  </a:lnTo>
                  <a:lnTo>
                    <a:pt x="1442675" y="1186373"/>
                  </a:lnTo>
                  <a:lnTo>
                    <a:pt x="1452202" y="1198748"/>
                  </a:lnTo>
                  <a:lnTo>
                    <a:pt x="1461411" y="1210807"/>
                  </a:lnTo>
                  <a:lnTo>
                    <a:pt x="1470621" y="1223183"/>
                  </a:lnTo>
                  <a:lnTo>
                    <a:pt x="1479830" y="1235876"/>
                  </a:lnTo>
                  <a:lnTo>
                    <a:pt x="1488404" y="1248569"/>
                  </a:lnTo>
                  <a:lnTo>
                    <a:pt x="1496978" y="1261262"/>
                  </a:lnTo>
                  <a:lnTo>
                    <a:pt x="1505552" y="1274272"/>
                  </a:lnTo>
                  <a:lnTo>
                    <a:pt x="1513809" y="1287600"/>
                  </a:lnTo>
                  <a:lnTo>
                    <a:pt x="1521748" y="1300611"/>
                  </a:lnTo>
                  <a:lnTo>
                    <a:pt x="1529687" y="1314573"/>
                  </a:lnTo>
                  <a:lnTo>
                    <a:pt x="1537308" y="1328218"/>
                  </a:lnTo>
                  <a:lnTo>
                    <a:pt x="1544930" y="1341863"/>
                  </a:lnTo>
                  <a:lnTo>
                    <a:pt x="1552234" y="1355826"/>
                  </a:lnTo>
                  <a:lnTo>
                    <a:pt x="1559537" y="1369788"/>
                  </a:lnTo>
                  <a:lnTo>
                    <a:pt x="1566206" y="1384385"/>
                  </a:lnTo>
                  <a:lnTo>
                    <a:pt x="1573193" y="1398982"/>
                  </a:lnTo>
                  <a:lnTo>
                    <a:pt x="1579544" y="1413579"/>
                  </a:lnTo>
                  <a:lnTo>
                    <a:pt x="1586213" y="1428176"/>
                  </a:lnTo>
                  <a:lnTo>
                    <a:pt x="1592246" y="1443725"/>
                  </a:lnTo>
                  <a:lnTo>
                    <a:pt x="1598280" y="1458640"/>
                  </a:lnTo>
                  <a:lnTo>
                    <a:pt x="1603996" y="1473871"/>
                  </a:lnTo>
                  <a:lnTo>
                    <a:pt x="1609712" y="1489738"/>
                  </a:lnTo>
                  <a:lnTo>
                    <a:pt x="1614793" y="1505287"/>
                  </a:lnTo>
                  <a:lnTo>
                    <a:pt x="1620191" y="1521153"/>
                  </a:lnTo>
                  <a:lnTo>
                    <a:pt x="1624955" y="1537337"/>
                  </a:lnTo>
                  <a:lnTo>
                    <a:pt x="1630036" y="1553521"/>
                  </a:lnTo>
                  <a:lnTo>
                    <a:pt x="1634482" y="1570339"/>
                  </a:lnTo>
                  <a:lnTo>
                    <a:pt x="1638610" y="1586840"/>
                  </a:lnTo>
                  <a:lnTo>
                    <a:pt x="1643056" y="1603976"/>
                  </a:lnTo>
                  <a:lnTo>
                    <a:pt x="1646867" y="1620794"/>
                  </a:lnTo>
                  <a:lnTo>
                    <a:pt x="1650677" y="1637930"/>
                  </a:lnTo>
                  <a:lnTo>
                    <a:pt x="1654170" y="1655383"/>
                  </a:lnTo>
                  <a:lnTo>
                    <a:pt x="1657664" y="1673153"/>
                  </a:lnTo>
                  <a:lnTo>
                    <a:pt x="1660522" y="1690923"/>
                  </a:lnTo>
                  <a:lnTo>
                    <a:pt x="1663697" y="1709011"/>
                  </a:lnTo>
                  <a:lnTo>
                    <a:pt x="1666238" y="1727099"/>
                  </a:lnTo>
                  <a:lnTo>
                    <a:pt x="1668461" y="1745821"/>
                  </a:lnTo>
                  <a:lnTo>
                    <a:pt x="1670684" y="1764226"/>
                  </a:lnTo>
                  <a:lnTo>
                    <a:pt x="1672589" y="1783266"/>
                  </a:lnTo>
                  <a:lnTo>
                    <a:pt x="1674177" y="1802305"/>
                  </a:lnTo>
                  <a:lnTo>
                    <a:pt x="1676082" y="1821345"/>
                  </a:lnTo>
                  <a:lnTo>
                    <a:pt x="1677352" y="1841019"/>
                  </a:lnTo>
                  <a:lnTo>
                    <a:pt x="1678305" y="1860694"/>
                  </a:lnTo>
                  <a:lnTo>
                    <a:pt x="1679258" y="1880368"/>
                  </a:lnTo>
                  <a:lnTo>
                    <a:pt x="1679575" y="1900677"/>
                  </a:lnTo>
                  <a:lnTo>
                    <a:pt x="1679575" y="1903850"/>
                  </a:lnTo>
                  <a:lnTo>
                    <a:pt x="1677035" y="1905437"/>
                  </a:lnTo>
                  <a:lnTo>
                    <a:pt x="1653853" y="1918765"/>
                  </a:lnTo>
                  <a:lnTo>
                    <a:pt x="1630353" y="1931775"/>
                  </a:lnTo>
                  <a:lnTo>
                    <a:pt x="1606854" y="1944151"/>
                  </a:lnTo>
                  <a:lnTo>
                    <a:pt x="1583037" y="1956209"/>
                  </a:lnTo>
                  <a:lnTo>
                    <a:pt x="1558902" y="1967950"/>
                  </a:lnTo>
                  <a:lnTo>
                    <a:pt x="1534768" y="1979374"/>
                  </a:lnTo>
                  <a:lnTo>
                    <a:pt x="1510316" y="1990163"/>
                  </a:lnTo>
                  <a:lnTo>
                    <a:pt x="1485864" y="2000635"/>
                  </a:lnTo>
                  <a:lnTo>
                    <a:pt x="1461411" y="2010790"/>
                  </a:lnTo>
                  <a:lnTo>
                    <a:pt x="1436642" y="2020627"/>
                  </a:lnTo>
                  <a:lnTo>
                    <a:pt x="1411872" y="2029512"/>
                  </a:lnTo>
                  <a:lnTo>
                    <a:pt x="1386785" y="2038397"/>
                  </a:lnTo>
                  <a:lnTo>
                    <a:pt x="1361380" y="2046965"/>
                  </a:lnTo>
                  <a:lnTo>
                    <a:pt x="1335975" y="2054581"/>
                  </a:lnTo>
                  <a:lnTo>
                    <a:pt x="1310570" y="2062514"/>
                  </a:lnTo>
                  <a:lnTo>
                    <a:pt x="1285166" y="2069495"/>
                  </a:lnTo>
                  <a:lnTo>
                    <a:pt x="1259443" y="2076159"/>
                  </a:lnTo>
                  <a:lnTo>
                    <a:pt x="1233403" y="2082506"/>
                  </a:lnTo>
                  <a:lnTo>
                    <a:pt x="1207681" y="2088535"/>
                  </a:lnTo>
                  <a:lnTo>
                    <a:pt x="1181959" y="2093929"/>
                  </a:lnTo>
                  <a:lnTo>
                    <a:pt x="1155919" y="2099007"/>
                  </a:lnTo>
                  <a:lnTo>
                    <a:pt x="1129561" y="2103767"/>
                  </a:lnTo>
                  <a:lnTo>
                    <a:pt x="1103204" y="2107892"/>
                  </a:lnTo>
                  <a:lnTo>
                    <a:pt x="1077164" y="2111382"/>
                  </a:lnTo>
                  <a:lnTo>
                    <a:pt x="1050806" y="2114873"/>
                  </a:lnTo>
                  <a:lnTo>
                    <a:pt x="1024131" y="2117729"/>
                  </a:lnTo>
                  <a:lnTo>
                    <a:pt x="997774" y="2119950"/>
                  </a:lnTo>
                  <a:lnTo>
                    <a:pt x="971099" y="2121854"/>
                  </a:lnTo>
                  <a:lnTo>
                    <a:pt x="944424" y="2123441"/>
                  </a:lnTo>
                  <a:lnTo>
                    <a:pt x="917749" y="2125028"/>
                  </a:lnTo>
                  <a:lnTo>
                    <a:pt x="891074" y="2125662"/>
                  </a:lnTo>
                  <a:lnTo>
                    <a:pt x="864399" y="2125662"/>
                  </a:lnTo>
                  <a:lnTo>
                    <a:pt x="835818" y="2125662"/>
                  </a:lnTo>
                  <a:lnTo>
                    <a:pt x="807238" y="2124710"/>
                  </a:lnTo>
                  <a:lnTo>
                    <a:pt x="778657" y="2123124"/>
                  </a:lnTo>
                  <a:lnTo>
                    <a:pt x="750395" y="2121537"/>
                  </a:lnTo>
                  <a:lnTo>
                    <a:pt x="722132" y="2119316"/>
                  </a:lnTo>
                  <a:lnTo>
                    <a:pt x="693869" y="2116777"/>
                  </a:lnTo>
                  <a:lnTo>
                    <a:pt x="665606" y="2113604"/>
                  </a:lnTo>
                  <a:lnTo>
                    <a:pt x="637661" y="2109478"/>
                  </a:lnTo>
                  <a:lnTo>
                    <a:pt x="609398" y="2105353"/>
                  </a:lnTo>
                  <a:lnTo>
                    <a:pt x="581453" y="2100593"/>
                  </a:lnTo>
                  <a:lnTo>
                    <a:pt x="553825" y="2095199"/>
                  </a:lnTo>
                  <a:lnTo>
                    <a:pt x="525880" y="2089487"/>
                  </a:lnTo>
                  <a:lnTo>
                    <a:pt x="498252" y="2083458"/>
                  </a:lnTo>
                  <a:lnTo>
                    <a:pt x="470624" y="2076476"/>
                  </a:lnTo>
                  <a:lnTo>
                    <a:pt x="443314" y="2069495"/>
                  </a:lnTo>
                  <a:lnTo>
                    <a:pt x="416321" y="2061879"/>
                  </a:lnTo>
                  <a:lnTo>
                    <a:pt x="389011" y="2053629"/>
                  </a:lnTo>
                  <a:lnTo>
                    <a:pt x="362019" y="2045378"/>
                  </a:lnTo>
                  <a:lnTo>
                    <a:pt x="335343" y="2036176"/>
                  </a:lnTo>
                  <a:lnTo>
                    <a:pt x="308668" y="2026656"/>
                  </a:lnTo>
                  <a:lnTo>
                    <a:pt x="282311" y="2016502"/>
                  </a:lnTo>
                  <a:lnTo>
                    <a:pt x="255953" y="2006030"/>
                  </a:lnTo>
                  <a:lnTo>
                    <a:pt x="229913" y="1994923"/>
                  </a:lnTo>
                  <a:lnTo>
                    <a:pt x="203556" y="1983499"/>
                  </a:lnTo>
                  <a:lnTo>
                    <a:pt x="177833" y="1971441"/>
                  </a:lnTo>
                  <a:lnTo>
                    <a:pt x="152429" y="1959065"/>
                  </a:lnTo>
                  <a:lnTo>
                    <a:pt x="127024" y="1946372"/>
                  </a:lnTo>
                  <a:lnTo>
                    <a:pt x="101619" y="1933044"/>
                  </a:lnTo>
                  <a:lnTo>
                    <a:pt x="76532" y="1919399"/>
                  </a:lnTo>
                  <a:lnTo>
                    <a:pt x="51762" y="1905437"/>
                  </a:lnTo>
                  <a:lnTo>
                    <a:pt x="27310" y="1890523"/>
                  </a:lnTo>
                  <a:lnTo>
                    <a:pt x="2858" y="1875291"/>
                  </a:lnTo>
                  <a:lnTo>
                    <a:pt x="0" y="1888301"/>
                  </a:lnTo>
                  <a:lnTo>
                    <a:pt x="0" y="1870531"/>
                  </a:lnTo>
                  <a:lnTo>
                    <a:pt x="952" y="1850222"/>
                  </a:lnTo>
                  <a:lnTo>
                    <a:pt x="2223" y="1829913"/>
                  </a:lnTo>
                  <a:lnTo>
                    <a:pt x="3493" y="1809604"/>
                  </a:lnTo>
                  <a:lnTo>
                    <a:pt x="5398" y="1790247"/>
                  </a:lnTo>
                  <a:lnTo>
                    <a:pt x="6986" y="1770573"/>
                  </a:lnTo>
                  <a:lnTo>
                    <a:pt x="9209" y="1750898"/>
                  </a:lnTo>
                  <a:lnTo>
                    <a:pt x="11749" y="1732176"/>
                  </a:lnTo>
                  <a:lnTo>
                    <a:pt x="14290" y="1713136"/>
                  </a:lnTo>
                  <a:lnTo>
                    <a:pt x="17148" y="1694414"/>
                  </a:lnTo>
                  <a:lnTo>
                    <a:pt x="20006" y="1676009"/>
                  </a:lnTo>
                  <a:lnTo>
                    <a:pt x="23499" y="1657604"/>
                  </a:lnTo>
                  <a:lnTo>
                    <a:pt x="26992" y="1639834"/>
                  </a:lnTo>
                  <a:lnTo>
                    <a:pt x="30486" y="1621746"/>
                  </a:lnTo>
                  <a:lnTo>
                    <a:pt x="34931" y="1604293"/>
                  </a:lnTo>
                  <a:lnTo>
                    <a:pt x="38742" y="1586840"/>
                  </a:lnTo>
                  <a:lnTo>
                    <a:pt x="43188" y="1569704"/>
                  </a:lnTo>
                  <a:lnTo>
                    <a:pt x="47951" y="1552569"/>
                  </a:lnTo>
                  <a:lnTo>
                    <a:pt x="52715" y="1536068"/>
                  </a:lnTo>
                  <a:lnTo>
                    <a:pt x="57796" y="1519249"/>
                  </a:lnTo>
                  <a:lnTo>
                    <a:pt x="62877" y="1503066"/>
                  </a:lnTo>
                  <a:lnTo>
                    <a:pt x="68593" y="1486564"/>
                  </a:lnTo>
                  <a:lnTo>
                    <a:pt x="73991" y="1470698"/>
                  </a:lnTo>
                  <a:lnTo>
                    <a:pt x="80025" y="1455149"/>
                  </a:lnTo>
                  <a:lnTo>
                    <a:pt x="86059" y="1439283"/>
                  </a:lnTo>
                  <a:lnTo>
                    <a:pt x="92410" y="1424051"/>
                  </a:lnTo>
                  <a:lnTo>
                    <a:pt x="98761" y="1409137"/>
                  </a:lnTo>
                  <a:lnTo>
                    <a:pt x="105430" y="1393905"/>
                  </a:lnTo>
                  <a:lnTo>
                    <a:pt x="112098" y="1378990"/>
                  </a:lnTo>
                  <a:lnTo>
                    <a:pt x="119402" y="1364393"/>
                  </a:lnTo>
                  <a:lnTo>
                    <a:pt x="126706" y="1350114"/>
                  </a:lnTo>
                  <a:lnTo>
                    <a:pt x="134010" y="1335834"/>
                  </a:lnTo>
                  <a:lnTo>
                    <a:pt x="141632" y="1321871"/>
                  </a:lnTo>
                  <a:lnTo>
                    <a:pt x="149571" y="1307909"/>
                  </a:lnTo>
                  <a:lnTo>
                    <a:pt x="157510" y="1294264"/>
                  </a:lnTo>
                  <a:lnTo>
                    <a:pt x="165766" y="1280936"/>
                  </a:lnTo>
                  <a:lnTo>
                    <a:pt x="174023" y="1267291"/>
                  </a:lnTo>
                  <a:lnTo>
                    <a:pt x="182597" y="1253963"/>
                  </a:lnTo>
                  <a:lnTo>
                    <a:pt x="191171" y="1241270"/>
                  </a:lnTo>
                  <a:lnTo>
                    <a:pt x="200380" y="1228260"/>
                  </a:lnTo>
                  <a:lnTo>
                    <a:pt x="209589" y="1215884"/>
                  </a:lnTo>
                  <a:lnTo>
                    <a:pt x="218799" y="1203191"/>
                  </a:lnTo>
                  <a:lnTo>
                    <a:pt x="228008" y="1191133"/>
                  </a:lnTo>
                  <a:lnTo>
                    <a:pt x="237852" y="1178757"/>
                  </a:lnTo>
                  <a:lnTo>
                    <a:pt x="247697" y="1167016"/>
                  </a:lnTo>
                  <a:lnTo>
                    <a:pt x="257541" y="1155275"/>
                  </a:lnTo>
                  <a:lnTo>
                    <a:pt x="267703" y="1143533"/>
                  </a:lnTo>
                  <a:lnTo>
                    <a:pt x="278182" y="1132110"/>
                  </a:lnTo>
                  <a:lnTo>
                    <a:pt x="288662" y="1120686"/>
                  </a:lnTo>
                  <a:lnTo>
                    <a:pt x="298824" y="1109579"/>
                  </a:lnTo>
                  <a:lnTo>
                    <a:pt x="309938" y="1098473"/>
                  </a:lnTo>
                  <a:lnTo>
                    <a:pt x="320735" y="1087684"/>
                  </a:lnTo>
                  <a:lnTo>
                    <a:pt x="331850" y="1076895"/>
                  </a:lnTo>
                  <a:lnTo>
                    <a:pt x="343282" y="1066423"/>
                  </a:lnTo>
                  <a:lnTo>
                    <a:pt x="354715" y="1055951"/>
                  </a:lnTo>
                  <a:lnTo>
                    <a:pt x="366147" y="1045797"/>
                  </a:lnTo>
                  <a:lnTo>
                    <a:pt x="377897" y="1035642"/>
                  </a:lnTo>
                  <a:lnTo>
                    <a:pt x="389964" y="1025805"/>
                  </a:lnTo>
                  <a:lnTo>
                    <a:pt x="401714" y="1015968"/>
                  </a:lnTo>
                  <a:lnTo>
                    <a:pt x="414099" y="1006448"/>
                  </a:lnTo>
                  <a:lnTo>
                    <a:pt x="426801" y="996928"/>
                  </a:lnTo>
                  <a:lnTo>
                    <a:pt x="439186" y="987408"/>
                  </a:lnTo>
                  <a:lnTo>
                    <a:pt x="451571" y="977888"/>
                  </a:lnTo>
                  <a:lnTo>
                    <a:pt x="477293" y="960118"/>
                  </a:lnTo>
                  <a:lnTo>
                    <a:pt x="481421" y="957262"/>
                  </a:lnTo>
                  <a:close/>
                  <a:moveTo>
                    <a:pt x="839471" y="0"/>
                  </a:moveTo>
                  <a:lnTo>
                    <a:pt x="852171" y="0"/>
                  </a:lnTo>
                  <a:lnTo>
                    <a:pt x="865506" y="0"/>
                  </a:lnTo>
                  <a:lnTo>
                    <a:pt x="878206" y="636"/>
                  </a:lnTo>
                  <a:lnTo>
                    <a:pt x="890906" y="1271"/>
                  </a:lnTo>
                  <a:lnTo>
                    <a:pt x="903288" y="2542"/>
                  </a:lnTo>
                  <a:lnTo>
                    <a:pt x="915988" y="3813"/>
                  </a:lnTo>
                  <a:lnTo>
                    <a:pt x="928371" y="5719"/>
                  </a:lnTo>
                  <a:lnTo>
                    <a:pt x="940436" y="7943"/>
                  </a:lnTo>
                  <a:lnTo>
                    <a:pt x="952818" y="10167"/>
                  </a:lnTo>
                  <a:lnTo>
                    <a:pt x="964883" y="12708"/>
                  </a:lnTo>
                  <a:lnTo>
                    <a:pt x="976631" y="15568"/>
                  </a:lnTo>
                  <a:lnTo>
                    <a:pt x="988696" y="19062"/>
                  </a:lnTo>
                  <a:lnTo>
                    <a:pt x="1000443" y="22239"/>
                  </a:lnTo>
                  <a:lnTo>
                    <a:pt x="1011873" y="26052"/>
                  </a:lnTo>
                  <a:lnTo>
                    <a:pt x="1023621" y="30182"/>
                  </a:lnTo>
                  <a:lnTo>
                    <a:pt x="1034733" y="34630"/>
                  </a:lnTo>
                  <a:lnTo>
                    <a:pt x="1046163" y="39395"/>
                  </a:lnTo>
                  <a:lnTo>
                    <a:pt x="1057276" y="44161"/>
                  </a:lnTo>
                  <a:lnTo>
                    <a:pt x="1068388" y="48926"/>
                  </a:lnTo>
                  <a:lnTo>
                    <a:pt x="1079183" y="54645"/>
                  </a:lnTo>
                  <a:lnTo>
                    <a:pt x="1089661" y="60046"/>
                  </a:lnTo>
                  <a:lnTo>
                    <a:pt x="1100456" y="66082"/>
                  </a:lnTo>
                  <a:lnTo>
                    <a:pt x="1110616" y="72119"/>
                  </a:lnTo>
                  <a:lnTo>
                    <a:pt x="1120776" y="78790"/>
                  </a:lnTo>
                  <a:lnTo>
                    <a:pt x="1130936" y="85462"/>
                  </a:lnTo>
                  <a:lnTo>
                    <a:pt x="1140461" y="92134"/>
                  </a:lnTo>
                  <a:lnTo>
                    <a:pt x="1150303" y="99123"/>
                  </a:lnTo>
                  <a:lnTo>
                    <a:pt x="1159828" y="106430"/>
                  </a:lnTo>
                  <a:lnTo>
                    <a:pt x="1169353" y="114055"/>
                  </a:lnTo>
                  <a:lnTo>
                    <a:pt x="1178561" y="121680"/>
                  </a:lnTo>
                  <a:lnTo>
                    <a:pt x="1187133" y="129623"/>
                  </a:lnTo>
                  <a:lnTo>
                    <a:pt x="1196023" y="137883"/>
                  </a:lnTo>
                  <a:lnTo>
                    <a:pt x="1204596" y="146143"/>
                  </a:lnTo>
                  <a:lnTo>
                    <a:pt x="1213168" y="155039"/>
                  </a:lnTo>
                  <a:lnTo>
                    <a:pt x="1221106" y="163299"/>
                  </a:lnTo>
                  <a:lnTo>
                    <a:pt x="1229043" y="172513"/>
                  </a:lnTo>
                  <a:lnTo>
                    <a:pt x="1236981" y="181726"/>
                  </a:lnTo>
                  <a:lnTo>
                    <a:pt x="1244283" y="190939"/>
                  </a:lnTo>
                  <a:lnTo>
                    <a:pt x="1251586" y="200153"/>
                  </a:lnTo>
                  <a:lnTo>
                    <a:pt x="1258888" y="210001"/>
                  </a:lnTo>
                  <a:lnTo>
                    <a:pt x="1265556" y="219850"/>
                  </a:lnTo>
                  <a:lnTo>
                    <a:pt x="1272223" y="230017"/>
                  </a:lnTo>
                  <a:lnTo>
                    <a:pt x="1278256" y="240183"/>
                  </a:lnTo>
                  <a:lnTo>
                    <a:pt x="1284606" y="250667"/>
                  </a:lnTo>
                  <a:lnTo>
                    <a:pt x="1290321" y="261151"/>
                  </a:lnTo>
                  <a:lnTo>
                    <a:pt x="1296353" y="271953"/>
                  </a:lnTo>
                  <a:lnTo>
                    <a:pt x="1301433" y="282755"/>
                  </a:lnTo>
                  <a:lnTo>
                    <a:pt x="1306831" y="293239"/>
                  </a:lnTo>
                  <a:lnTo>
                    <a:pt x="1311593" y="304359"/>
                  </a:lnTo>
                  <a:lnTo>
                    <a:pt x="1316356" y="315796"/>
                  </a:lnTo>
                  <a:lnTo>
                    <a:pt x="1320483" y="327234"/>
                  </a:lnTo>
                  <a:lnTo>
                    <a:pt x="1324293" y="338671"/>
                  </a:lnTo>
                  <a:lnTo>
                    <a:pt x="1328421" y="350426"/>
                  </a:lnTo>
                  <a:lnTo>
                    <a:pt x="1331913" y="362181"/>
                  </a:lnTo>
                  <a:lnTo>
                    <a:pt x="1335088" y="373936"/>
                  </a:lnTo>
                  <a:lnTo>
                    <a:pt x="1337946" y="386009"/>
                  </a:lnTo>
                  <a:lnTo>
                    <a:pt x="1340803" y="398081"/>
                  </a:lnTo>
                  <a:lnTo>
                    <a:pt x="1343026" y="410472"/>
                  </a:lnTo>
                  <a:lnTo>
                    <a:pt x="1344931" y="422862"/>
                  </a:lnTo>
                  <a:lnTo>
                    <a:pt x="1346518" y="435252"/>
                  </a:lnTo>
                  <a:lnTo>
                    <a:pt x="1348106" y="447643"/>
                  </a:lnTo>
                  <a:lnTo>
                    <a:pt x="1349058" y="460033"/>
                  </a:lnTo>
                  <a:lnTo>
                    <a:pt x="1350011" y="472741"/>
                  </a:lnTo>
                  <a:lnTo>
                    <a:pt x="1350646" y="485449"/>
                  </a:lnTo>
                  <a:lnTo>
                    <a:pt x="1350963" y="498475"/>
                  </a:lnTo>
                  <a:lnTo>
                    <a:pt x="1350646" y="513407"/>
                  </a:lnTo>
                  <a:lnTo>
                    <a:pt x="1349693" y="528975"/>
                  </a:lnTo>
                  <a:lnTo>
                    <a:pt x="1348423" y="543907"/>
                  </a:lnTo>
                  <a:lnTo>
                    <a:pt x="1347153" y="558521"/>
                  </a:lnTo>
                  <a:lnTo>
                    <a:pt x="1345248" y="573453"/>
                  </a:lnTo>
                  <a:lnTo>
                    <a:pt x="1342708" y="588067"/>
                  </a:lnTo>
                  <a:lnTo>
                    <a:pt x="1339851" y="602682"/>
                  </a:lnTo>
                  <a:lnTo>
                    <a:pt x="1336358" y="616660"/>
                  </a:lnTo>
                  <a:lnTo>
                    <a:pt x="1332866" y="631275"/>
                  </a:lnTo>
                  <a:lnTo>
                    <a:pt x="1328738" y="645254"/>
                  </a:lnTo>
                  <a:lnTo>
                    <a:pt x="1324293" y="658915"/>
                  </a:lnTo>
                  <a:lnTo>
                    <a:pt x="1319531" y="672576"/>
                  </a:lnTo>
                  <a:lnTo>
                    <a:pt x="1314133" y="685920"/>
                  </a:lnTo>
                  <a:lnTo>
                    <a:pt x="1308418" y="699263"/>
                  </a:lnTo>
                  <a:lnTo>
                    <a:pt x="1302386" y="712607"/>
                  </a:lnTo>
                  <a:lnTo>
                    <a:pt x="1296353" y="725315"/>
                  </a:lnTo>
                  <a:lnTo>
                    <a:pt x="1289368" y="738023"/>
                  </a:lnTo>
                  <a:lnTo>
                    <a:pt x="1282383" y="750413"/>
                  </a:lnTo>
                  <a:lnTo>
                    <a:pt x="1275081" y="762486"/>
                  </a:lnTo>
                  <a:lnTo>
                    <a:pt x="1267143" y="774559"/>
                  </a:lnTo>
                  <a:lnTo>
                    <a:pt x="1259206" y="786313"/>
                  </a:lnTo>
                  <a:lnTo>
                    <a:pt x="1250633" y="797751"/>
                  </a:lnTo>
                  <a:lnTo>
                    <a:pt x="1242061" y="809188"/>
                  </a:lnTo>
                  <a:lnTo>
                    <a:pt x="1232853" y="819990"/>
                  </a:lnTo>
                  <a:lnTo>
                    <a:pt x="1223963" y="830792"/>
                  </a:lnTo>
                  <a:lnTo>
                    <a:pt x="1214121" y="841276"/>
                  </a:lnTo>
                  <a:lnTo>
                    <a:pt x="1204278" y="851442"/>
                  </a:lnTo>
                  <a:lnTo>
                    <a:pt x="1193801" y="860974"/>
                  </a:lnTo>
                  <a:lnTo>
                    <a:pt x="1183323" y="870822"/>
                  </a:lnTo>
                  <a:lnTo>
                    <a:pt x="1172528" y="880036"/>
                  </a:lnTo>
                  <a:lnTo>
                    <a:pt x="1161733" y="889249"/>
                  </a:lnTo>
                  <a:lnTo>
                    <a:pt x="1150303" y="897827"/>
                  </a:lnTo>
                  <a:lnTo>
                    <a:pt x="1134746" y="909264"/>
                  </a:lnTo>
                  <a:lnTo>
                    <a:pt x="1118236" y="920066"/>
                  </a:lnTo>
                  <a:lnTo>
                    <a:pt x="1101408" y="929915"/>
                  </a:lnTo>
                  <a:lnTo>
                    <a:pt x="1084581" y="939446"/>
                  </a:lnTo>
                  <a:lnTo>
                    <a:pt x="1066801" y="948342"/>
                  </a:lnTo>
                  <a:lnTo>
                    <a:pt x="1048703" y="956602"/>
                  </a:lnTo>
                  <a:lnTo>
                    <a:pt x="1040131" y="960414"/>
                  </a:lnTo>
                  <a:lnTo>
                    <a:pt x="1030606" y="963909"/>
                  </a:lnTo>
                  <a:lnTo>
                    <a:pt x="1021398" y="967722"/>
                  </a:lnTo>
                  <a:lnTo>
                    <a:pt x="1011873" y="970899"/>
                  </a:lnTo>
                  <a:lnTo>
                    <a:pt x="1002348" y="973758"/>
                  </a:lnTo>
                  <a:lnTo>
                    <a:pt x="993141" y="976617"/>
                  </a:lnTo>
                  <a:lnTo>
                    <a:pt x="983616" y="979794"/>
                  </a:lnTo>
                  <a:lnTo>
                    <a:pt x="973773" y="982018"/>
                  </a:lnTo>
                  <a:lnTo>
                    <a:pt x="963931" y="984560"/>
                  </a:lnTo>
                  <a:lnTo>
                    <a:pt x="954088" y="986466"/>
                  </a:lnTo>
                  <a:lnTo>
                    <a:pt x="944246" y="988372"/>
                  </a:lnTo>
                  <a:lnTo>
                    <a:pt x="934403" y="990596"/>
                  </a:lnTo>
                  <a:lnTo>
                    <a:pt x="924561" y="991867"/>
                  </a:lnTo>
                  <a:lnTo>
                    <a:pt x="914401" y="993455"/>
                  </a:lnTo>
                  <a:lnTo>
                    <a:pt x="904241" y="994409"/>
                  </a:lnTo>
                  <a:lnTo>
                    <a:pt x="893763" y="995362"/>
                  </a:lnTo>
                  <a:lnTo>
                    <a:pt x="883603" y="995997"/>
                  </a:lnTo>
                  <a:lnTo>
                    <a:pt x="873126" y="996632"/>
                  </a:lnTo>
                  <a:lnTo>
                    <a:pt x="862648" y="996950"/>
                  </a:lnTo>
                  <a:lnTo>
                    <a:pt x="852171" y="996950"/>
                  </a:lnTo>
                  <a:lnTo>
                    <a:pt x="840423" y="996950"/>
                  </a:lnTo>
                  <a:lnTo>
                    <a:pt x="828358" y="996315"/>
                  </a:lnTo>
                  <a:lnTo>
                    <a:pt x="816293" y="995679"/>
                  </a:lnTo>
                  <a:lnTo>
                    <a:pt x="804546" y="994726"/>
                  </a:lnTo>
                  <a:lnTo>
                    <a:pt x="792798" y="993455"/>
                  </a:lnTo>
                  <a:lnTo>
                    <a:pt x="781368" y="992185"/>
                  </a:lnTo>
                  <a:lnTo>
                    <a:pt x="769621" y="990278"/>
                  </a:lnTo>
                  <a:lnTo>
                    <a:pt x="758191" y="988054"/>
                  </a:lnTo>
                  <a:lnTo>
                    <a:pt x="746761" y="985831"/>
                  </a:lnTo>
                  <a:lnTo>
                    <a:pt x="735331" y="983289"/>
                  </a:lnTo>
                  <a:lnTo>
                    <a:pt x="724218" y="980430"/>
                  </a:lnTo>
                  <a:lnTo>
                    <a:pt x="713106" y="977253"/>
                  </a:lnTo>
                  <a:lnTo>
                    <a:pt x="702311" y="973758"/>
                  </a:lnTo>
                  <a:lnTo>
                    <a:pt x="691198" y="970263"/>
                  </a:lnTo>
                  <a:lnTo>
                    <a:pt x="680721" y="966768"/>
                  </a:lnTo>
                  <a:lnTo>
                    <a:pt x="670243" y="962321"/>
                  </a:lnTo>
                  <a:lnTo>
                    <a:pt x="659448" y="958190"/>
                  </a:lnTo>
                  <a:lnTo>
                    <a:pt x="648971" y="953425"/>
                  </a:lnTo>
                  <a:lnTo>
                    <a:pt x="638811" y="948659"/>
                  </a:lnTo>
                  <a:lnTo>
                    <a:pt x="628651" y="943894"/>
                  </a:lnTo>
                  <a:lnTo>
                    <a:pt x="618491" y="938493"/>
                  </a:lnTo>
                  <a:lnTo>
                    <a:pt x="608648" y="933410"/>
                  </a:lnTo>
                  <a:lnTo>
                    <a:pt x="599123" y="927373"/>
                  </a:lnTo>
                  <a:lnTo>
                    <a:pt x="589281" y="921655"/>
                  </a:lnTo>
                  <a:lnTo>
                    <a:pt x="579756" y="915618"/>
                  </a:lnTo>
                  <a:lnTo>
                    <a:pt x="570548" y="909264"/>
                  </a:lnTo>
                  <a:lnTo>
                    <a:pt x="561023" y="902910"/>
                  </a:lnTo>
                  <a:lnTo>
                    <a:pt x="552133" y="895921"/>
                  </a:lnTo>
                  <a:lnTo>
                    <a:pt x="543561" y="889249"/>
                  </a:lnTo>
                  <a:lnTo>
                    <a:pt x="534671" y="881942"/>
                  </a:lnTo>
                  <a:lnTo>
                    <a:pt x="526098" y="874952"/>
                  </a:lnTo>
                  <a:lnTo>
                    <a:pt x="517526" y="867328"/>
                  </a:lnTo>
                  <a:lnTo>
                    <a:pt x="508318" y="858750"/>
                  </a:lnTo>
                  <a:lnTo>
                    <a:pt x="499428" y="849854"/>
                  </a:lnTo>
                  <a:lnTo>
                    <a:pt x="490538" y="840958"/>
                  </a:lnTo>
                  <a:lnTo>
                    <a:pt x="481648" y="831427"/>
                  </a:lnTo>
                  <a:lnTo>
                    <a:pt x="473711" y="821896"/>
                  </a:lnTo>
                  <a:lnTo>
                    <a:pt x="465456" y="812047"/>
                  </a:lnTo>
                  <a:lnTo>
                    <a:pt x="457518" y="801881"/>
                  </a:lnTo>
                  <a:lnTo>
                    <a:pt x="449898" y="791714"/>
                  </a:lnTo>
                  <a:lnTo>
                    <a:pt x="442596" y="781548"/>
                  </a:lnTo>
                  <a:lnTo>
                    <a:pt x="435293" y="770746"/>
                  </a:lnTo>
                  <a:lnTo>
                    <a:pt x="428626" y="759944"/>
                  </a:lnTo>
                  <a:lnTo>
                    <a:pt x="421958" y="749142"/>
                  </a:lnTo>
                  <a:lnTo>
                    <a:pt x="415608" y="738023"/>
                  </a:lnTo>
                  <a:lnTo>
                    <a:pt x="409576" y="726585"/>
                  </a:lnTo>
                  <a:lnTo>
                    <a:pt x="403861" y="715148"/>
                  </a:lnTo>
                  <a:lnTo>
                    <a:pt x="398463" y="703393"/>
                  </a:lnTo>
                  <a:lnTo>
                    <a:pt x="393383" y="691638"/>
                  </a:lnTo>
                  <a:lnTo>
                    <a:pt x="388303" y="679566"/>
                  </a:lnTo>
                  <a:lnTo>
                    <a:pt x="383858" y="667493"/>
                  </a:lnTo>
                  <a:lnTo>
                    <a:pt x="379731" y="655420"/>
                  </a:lnTo>
                  <a:lnTo>
                    <a:pt x="375603" y="643030"/>
                  </a:lnTo>
                  <a:lnTo>
                    <a:pt x="372111" y="630322"/>
                  </a:lnTo>
                  <a:lnTo>
                    <a:pt x="368936" y="617614"/>
                  </a:lnTo>
                  <a:lnTo>
                    <a:pt x="365443" y="604588"/>
                  </a:lnTo>
                  <a:lnTo>
                    <a:pt x="362903" y="591880"/>
                  </a:lnTo>
                  <a:lnTo>
                    <a:pt x="360681" y="578854"/>
                  </a:lnTo>
                  <a:lnTo>
                    <a:pt x="358776" y="565828"/>
                  </a:lnTo>
                  <a:lnTo>
                    <a:pt x="357188" y="552485"/>
                  </a:lnTo>
                  <a:lnTo>
                    <a:pt x="355601" y="539141"/>
                  </a:lnTo>
                  <a:lnTo>
                    <a:pt x="354648" y="525480"/>
                  </a:lnTo>
                  <a:lnTo>
                    <a:pt x="354331" y="511819"/>
                  </a:lnTo>
                  <a:lnTo>
                    <a:pt x="354013" y="498475"/>
                  </a:lnTo>
                  <a:lnTo>
                    <a:pt x="354331" y="485449"/>
                  </a:lnTo>
                  <a:lnTo>
                    <a:pt x="354648" y="472741"/>
                  </a:lnTo>
                  <a:lnTo>
                    <a:pt x="355601" y="460033"/>
                  </a:lnTo>
                  <a:lnTo>
                    <a:pt x="356871" y="447643"/>
                  </a:lnTo>
                  <a:lnTo>
                    <a:pt x="358141" y="434935"/>
                  </a:lnTo>
                  <a:lnTo>
                    <a:pt x="360046" y="422544"/>
                  </a:lnTo>
                  <a:lnTo>
                    <a:pt x="361951" y="410472"/>
                  </a:lnTo>
                  <a:lnTo>
                    <a:pt x="364173" y="397763"/>
                  </a:lnTo>
                  <a:lnTo>
                    <a:pt x="366713" y="385691"/>
                  </a:lnTo>
                  <a:lnTo>
                    <a:pt x="369888" y="373936"/>
                  </a:lnTo>
                  <a:lnTo>
                    <a:pt x="373063" y="361863"/>
                  </a:lnTo>
                  <a:lnTo>
                    <a:pt x="376556" y="350108"/>
                  </a:lnTo>
                  <a:lnTo>
                    <a:pt x="380683" y="338671"/>
                  </a:lnTo>
                  <a:lnTo>
                    <a:pt x="384493" y="326916"/>
                  </a:lnTo>
                  <a:lnTo>
                    <a:pt x="388621" y="315796"/>
                  </a:lnTo>
                  <a:lnTo>
                    <a:pt x="393383" y="304359"/>
                  </a:lnTo>
                  <a:lnTo>
                    <a:pt x="398146" y="293239"/>
                  </a:lnTo>
                  <a:lnTo>
                    <a:pt x="403543" y="282755"/>
                  </a:lnTo>
                  <a:lnTo>
                    <a:pt x="408623" y="271636"/>
                  </a:lnTo>
                  <a:lnTo>
                    <a:pt x="414656" y="261151"/>
                  </a:lnTo>
                  <a:lnTo>
                    <a:pt x="420371" y="250667"/>
                  </a:lnTo>
                  <a:lnTo>
                    <a:pt x="426721" y="240183"/>
                  </a:lnTo>
                  <a:lnTo>
                    <a:pt x="432753" y="230017"/>
                  </a:lnTo>
                  <a:lnTo>
                    <a:pt x="439421" y="219850"/>
                  </a:lnTo>
                  <a:lnTo>
                    <a:pt x="446088" y="210001"/>
                  </a:lnTo>
                  <a:lnTo>
                    <a:pt x="453391" y="200153"/>
                  </a:lnTo>
                  <a:lnTo>
                    <a:pt x="460693" y="190939"/>
                  </a:lnTo>
                  <a:lnTo>
                    <a:pt x="467996" y="181408"/>
                  </a:lnTo>
                  <a:lnTo>
                    <a:pt x="475933" y="172195"/>
                  </a:lnTo>
                  <a:lnTo>
                    <a:pt x="483871" y="163299"/>
                  </a:lnTo>
                  <a:lnTo>
                    <a:pt x="491808" y="154403"/>
                  </a:lnTo>
                  <a:lnTo>
                    <a:pt x="500381" y="146143"/>
                  </a:lnTo>
                  <a:lnTo>
                    <a:pt x="508953" y="137565"/>
                  </a:lnTo>
                  <a:lnTo>
                    <a:pt x="517526" y="129305"/>
                  </a:lnTo>
                  <a:lnTo>
                    <a:pt x="526416" y="121680"/>
                  </a:lnTo>
                  <a:lnTo>
                    <a:pt x="535623" y="113738"/>
                  </a:lnTo>
                  <a:lnTo>
                    <a:pt x="545148" y="106113"/>
                  </a:lnTo>
                  <a:lnTo>
                    <a:pt x="554673" y="99123"/>
                  </a:lnTo>
                  <a:lnTo>
                    <a:pt x="564516" y="92134"/>
                  </a:lnTo>
                  <a:lnTo>
                    <a:pt x="574041" y="85462"/>
                  </a:lnTo>
                  <a:lnTo>
                    <a:pt x="584201" y="78473"/>
                  </a:lnTo>
                  <a:lnTo>
                    <a:pt x="594361" y="72119"/>
                  </a:lnTo>
                  <a:lnTo>
                    <a:pt x="604838" y="66082"/>
                  </a:lnTo>
                  <a:lnTo>
                    <a:pt x="615316" y="60046"/>
                  </a:lnTo>
                  <a:lnTo>
                    <a:pt x="625793" y="54645"/>
                  </a:lnTo>
                  <a:lnTo>
                    <a:pt x="636906" y="48926"/>
                  </a:lnTo>
                  <a:lnTo>
                    <a:pt x="647701" y="44161"/>
                  </a:lnTo>
                  <a:lnTo>
                    <a:pt x="658813" y="39395"/>
                  </a:lnTo>
                  <a:lnTo>
                    <a:pt x="670243" y="34630"/>
                  </a:lnTo>
                  <a:lnTo>
                    <a:pt x="681356" y="30182"/>
                  </a:lnTo>
                  <a:lnTo>
                    <a:pt x="693103" y="26052"/>
                  </a:lnTo>
                  <a:lnTo>
                    <a:pt x="704533" y="22239"/>
                  </a:lnTo>
                  <a:lnTo>
                    <a:pt x="716281" y="19062"/>
                  </a:lnTo>
                  <a:lnTo>
                    <a:pt x="728346" y="15568"/>
                  </a:lnTo>
                  <a:lnTo>
                    <a:pt x="740093" y="12708"/>
                  </a:lnTo>
                  <a:lnTo>
                    <a:pt x="752158" y="10167"/>
                  </a:lnTo>
                  <a:lnTo>
                    <a:pt x="764541" y="7625"/>
                  </a:lnTo>
                  <a:lnTo>
                    <a:pt x="776606" y="5719"/>
                  </a:lnTo>
                  <a:lnTo>
                    <a:pt x="788988" y="3813"/>
                  </a:lnTo>
                  <a:lnTo>
                    <a:pt x="801688" y="2542"/>
                  </a:lnTo>
                  <a:lnTo>
                    <a:pt x="814071" y="1271"/>
                  </a:lnTo>
                  <a:lnTo>
                    <a:pt x="826771" y="636"/>
                  </a:lnTo>
                  <a:lnTo>
                    <a:pt x="83947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40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098929" y="4007017"/>
            <a:ext cx="610268" cy="611524"/>
            <a:chOff x="7099916" y="4007017"/>
            <a:chExt cx="610268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15" name="任意多边形 14"/>
            <p:cNvSpPr/>
            <p:nvPr/>
          </p:nvSpPr>
          <p:spPr>
            <a:xfrm>
              <a:off x="7099916" y="4007017"/>
              <a:ext cx="610268" cy="611524"/>
            </a:xfrm>
            <a:custGeom>
              <a:avLst/>
              <a:gdLst>
                <a:gd name="connsiteX0" fmla="*/ 413081 w 772416"/>
                <a:gd name="connsiteY0" fmla="*/ 961 h 772416"/>
                <a:gd name="connsiteX1" fmla="*/ 720618 w 772416"/>
                <a:gd name="connsiteY1" fmla="*/ 193136 h 772416"/>
                <a:gd name="connsiteX2" fmla="*/ 579280 w 772416"/>
                <a:gd name="connsiteY2" fmla="*/ 720618 h 772416"/>
                <a:gd name="connsiteX3" fmla="*/ 51797 w 772416"/>
                <a:gd name="connsiteY3" fmla="*/ 579280 h 772416"/>
                <a:gd name="connsiteX4" fmla="*/ 193136 w 772416"/>
                <a:gd name="connsiteY4" fmla="*/ 51797 h 772416"/>
                <a:gd name="connsiteX5" fmla="*/ 413081 w 772416"/>
                <a:gd name="connsiteY5" fmla="*/ 961 h 7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6" h="772416">
                  <a:moveTo>
                    <a:pt x="413081" y="961"/>
                  </a:moveTo>
                  <a:cubicBezTo>
                    <a:pt x="536732" y="9700"/>
                    <a:pt x="653974" y="77705"/>
                    <a:pt x="720618" y="193136"/>
                  </a:cubicBezTo>
                  <a:cubicBezTo>
                    <a:pt x="827249" y="377825"/>
                    <a:pt x="763969" y="613988"/>
                    <a:pt x="579280" y="720618"/>
                  </a:cubicBezTo>
                  <a:cubicBezTo>
                    <a:pt x="394590" y="827249"/>
                    <a:pt x="158428" y="763969"/>
                    <a:pt x="51797" y="579280"/>
                  </a:cubicBezTo>
                  <a:cubicBezTo>
                    <a:pt x="-54833" y="394590"/>
                    <a:pt x="8446" y="158428"/>
                    <a:pt x="193136" y="51797"/>
                  </a:cubicBezTo>
                  <a:cubicBezTo>
                    <a:pt x="262394" y="11811"/>
                    <a:pt x="338891" y="-4282"/>
                    <a:pt x="413081" y="961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7333475" y="4177792"/>
              <a:ext cx="144405" cy="269974"/>
            </a:xfrm>
            <a:custGeom>
              <a:avLst/>
              <a:gdLst>
                <a:gd name="T0" fmla="*/ 134485 w 2938"/>
                <a:gd name="T1" fmla="*/ 2420 h 5511"/>
                <a:gd name="T2" fmla="*/ 89887 w 2938"/>
                <a:gd name="T3" fmla="*/ 15901 h 5511"/>
                <a:gd name="T4" fmla="*/ 51858 w 2938"/>
                <a:gd name="T5" fmla="*/ 41481 h 5511"/>
                <a:gd name="T6" fmla="*/ 22817 w 2938"/>
                <a:gd name="T7" fmla="*/ 77085 h 5511"/>
                <a:gd name="T8" fmla="*/ 4840 w 2938"/>
                <a:gd name="T9" fmla="*/ 119257 h 5511"/>
                <a:gd name="T10" fmla="*/ 0 w 2938"/>
                <a:gd name="T11" fmla="*/ 1746336 h 5511"/>
                <a:gd name="T12" fmla="*/ 4840 w 2938"/>
                <a:gd name="T13" fmla="*/ 1786089 h 5511"/>
                <a:gd name="T14" fmla="*/ 22817 w 2938"/>
                <a:gd name="T15" fmla="*/ 1828606 h 5511"/>
                <a:gd name="T16" fmla="*/ 51858 w 2938"/>
                <a:gd name="T17" fmla="*/ 1863865 h 5511"/>
                <a:gd name="T18" fmla="*/ 89887 w 2938"/>
                <a:gd name="T19" fmla="*/ 1889445 h 5511"/>
                <a:gd name="T20" fmla="*/ 134485 w 2938"/>
                <a:gd name="T21" fmla="*/ 1903272 h 5511"/>
                <a:gd name="T22" fmla="*/ 864989 w 2938"/>
                <a:gd name="T23" fmla="*/ 1905000 h 5511"/>
                <a:gd name="T24" fmla="*/ 911316 w 2938"/>
                <a:gd name="T25" fmla="*/ 1895667 h 5511"/>
                <a:gd name="T26" fmla="*/ 952111 w 2938"/>
                <a:gd name="T27" fmla="*/ 1873544 h 5511"/>
                <a:gd name="T28" fmla="*/ 984263 w 2938"/>
                <a:gd name="T29" fmla="*/ 1841396 h 5511"/>
                <a:gd name="T30" fmla="*/ 1006043 w 2938"/>
                <a:gd name="T31" fmla="*/ 1800953 h 5511"/>
                <a:gd name="T32" fmla="*/ 1015377 w 2938"/>
                <a:gd name="T33" fmla="*/ 1754633 h 5511"/>
                <a:gd name="T34" fmla="*/ 1013994 w 2938"/>
                <a:gd name="T35" fmla="*/ 134812 h 5511"/>
                <a:gd name="T36" fmla="*/ 999820 w 2938"/>
                <a:gd name="T37" fmla="*/ 90220 h 5511"/>
                <a:gd name="T38" fmla="*/ 974237 w 2938"/>
                <a:gd name="T39" fmla="*/ 52542 h 5511"/>
                <a:gd name="T40" fmla="*/ 938973 w 2938"/>
                <a:gd name="T41" fmla="*/ 23160 h 5511"/>
                <a:gd name="T42" fmla="*/ 896450 w 2938"/>
                <a:gd name="T43" fmla="*/ 5531 h 5511"/>
                <a:gd name="T44" fmla="*/ 412789 w 2938"/>
                <a:gd name="T45" fmla="*/ 127553 h 5511"/>
                <a:gd name="T46" fmla="*/ 615380 w 2938"/>
                <a:gd name="T47" fmla="*/ 129973 h 5511"/>
                <a:gd name="T48" fmla="*/ 629209 w 2938"/>
                <a:gd name="T49" fmla="*/ 141034 h 5511"/>
                <a:gd name="T50" fmla="*/ 635086 w 2938"/>
                <a:gd name="T51" fmla="*/ 159009 h 5511"/>
                <a:gd name="T52" fmla="*/ 630938 w 2938"/>
                <a:gd name="T53" fmla="*/ 174219 h 5511"/>
                <a:gd name="T54" fmla="*/ 618146 w 2938"/>
                <a:gd name="T55" fmla="*/ 187009 h 5511"/>
                <a:gd name="T56" fmla="*/ 412789 w 2938"/>
                <a:gd name="T57" fmla="*/ 190811 h 5511"/>
                <a:gd name="T58" fmla="*/ 397577 w 2938"/>
                <a:gd name="T59" fmla="*/ 187009 h 5511"/>
                <a:gd name="T60" fmla="*/ 384440 w 2938"/>
                <a:gd name="T61" fmla="*/ 174219 h 5511"/>
                <a:gd name="T62" fmla="*/ 380637 w 2938"/>
                <a:gd name="T63" fmla="*/ 159009 h 5511"/>
                <a:gd name="T64" fmla="*/ 386168 w 2938"/>
                <a:gd name="T65" fmla="*/ 141034 h 5511"/>
                <a:gd name="T66" fmla="*/ 400343 w 2938"/>
                <a:gd name="T67" fmla="*/ 129973 h 5511"/>
                <a:gd name="T68" fmla="*/ 507516 w 2938"/>
                <a:gd name="T69" fmla="*/ 1841742 h 5511"/>
                <a:gd name="T70" fmla="*/ 479513 w 2938"/>
                <a:gd name="T71" fmla="*/ 1837594 h 5511"/>
                <a:gd name="T72" fmla="*/ 454275 w 2938"/>
                <a:gd name="T73" fmla="*/ 1825495 h 5511"/>
                <a:gd name="T74" fmla="*/ 434223 w 2938"/>
                <a:gd name="T75" fmla="*/ 1806829 h 5511"/>
                <a:gd name="T76" fmla="*/ 420049 w 2938"/>
                <a:gd name="T77" fmla="*/ 1783323 h 5511"/>
                <a:gd name="T78" fmla="*/ 413134 w 2938"/>
                <a:gd name="T79" fmla="*/ 1756015 h 5511"/>
                <a:gd name="T80" fmla="*/ 413826 w 2938"/>
                <a:gd name="T81" fmla="*/ 1731818 h 5511"/>
                <a:gd name="T82" fmla="*/ 422123 w 2938"/>
                <a:gd name="T83" fmla="*/ 1704856 h 5511"/>
                <a:gd name="T84" fmla="*/ 437335 w 2938"/>
                <a:gd name="T85" fmla="*/ 1682387 h 5511"/>
                <a:gd name="T86" fmla="*/ 458078 w 2938"/>
                <a:gd name="T87" fmla="*/ 1665103 h 5511"/>
                <a:gd name="T88" fmla="*/ 483661 w 2938"/>
                <a:gd name="T89" fmla="*/ 1654042 h 5511"/>
                <a:gd name="T90" fmla="*/ 507516 w 2938"/>
                <a:gd name="T91" fmla="*/ 1651277 h 5511"/>
                <a:gd name="T92" fmla="*/ 536210 w 2938"/>
                <a:gd name="T93" fmla="*/ 1655425 h 5511"/>
                <a:gd name="T94" fmla="*/ 561102 w 2938"/>
                <a:gd name="T95" fmla="*/ 1667523 h 5511"/>
                <a:gd name="T96" fmla="*/ 581154 w 2938"/>
                <a:gd name="T97" fmla="*/ 1685498 h 5511"/>
                <a:gd name="T98" fmla="*/ 595674 w 2938"/>
                <a:gd name="T99" fmla="*/ 1709349 h 5511"/>
                <a:gd name="T100" fmla="*/ 602589 w 2938"/>
                <a:gd name="T101" fmla="*/ 1737003 h 5511"/>
                <a:gd name="T102" fmla="*/ 601897 w 2938"/>
                <a:gd name="T103" fmla="*/ 1761200 h 5511"/>
                <a:gd name="T104" fmla="*/ 593600 w 2938"/>
                <a:gd name="T105" fmla="*/ 1787817 h 5511"/>
                <a:gd name="T106" fmla="*/ 578388 w 2938"/>
                <a:gd name="T107" fmla="*/ 1810631 h 5511"/>
                <a:gd name="T108" fmla="*/ 556954 w 2938"/>
                <a:gd name="T109" fmla="*/ 1827915 h 5511"/>
                <a:gd name="T110" fmla="*/ 531370 w 2938"/>
                <a:gd name="T111" fmla="*/ 1838631 h 5511"/>
                <a:gd name="T112" fmla="*/ 952456 w 2938"/>
                <a:gd name="T113" fmla="*/ 1587673 h 55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38" h="5511">
                  <a:moveTo>
                    <a:pt x="2479" y="0"/>
                  </a:moveTo>
                  <a:lnTo>
                    <a:pt x="458" y="0"/>
                  </a:lnTo>
                  <a:lnTo>
                    <a:pt x="435" y="1"/>
                  </a:lnTo>
                  <a:lnTo>
                    <a:pt x="412" y="3"/>
                  </a:lnTo>
                  <a:lnTo>
                    <a:pt x="389" y="7"/>
                  </a:lnTo>
                  <a:lnTo>
                    <a:pt x="366" y="11"/>
                  </a:lnTo>
                  <a:lnTo>
                    <a:pt x="345" y="16"/>
                  </a:lnTo>
                  <a:lnTo>
                    <a:pt x="322" y="22"/>
                  </a:lnTo>
                  <a:lnTo>
                    <a:pt x="301" y="29"/>
                  </a:lnTo>
                  <a:lnTo>
                    <a:pt x="281" y="37"/>
                  </a:lnTo>
                  <a:lnTo>
                    <a:pt x="260" y="46"/>
                  </a:lnTo>
                  <a:lnTo>
                    <a:pt x="240" y="56"/>
                  </a:lnTo>
                  <a:lnTo>
                    <a:pt x="221" y="67"/>
                  </a:lnTo>
                  <a:lnTo>
                    <a:pt x="203" y="80"/>
                  </a:lnTo>
                  <a:lnTo>
                    <a:pt x="184" y="93"/>
                  </a:lnTo>
                  <a:lnTo>
                    <a:pt x="167" y="106"/>
                  </a:lnTo>
                  <a:lnTo>
                    <a:pt x="150" y="120"/>
                  </a:lnTo>
                  <a:lnTo>
                    <a:pt x="135" y="135"/>
                  </a:lnTo>
                  <a:lnTo>
                    <a:pt x="119" y="152"/>
                  </a:lnTo>
                  <a:lnTo>
                    <a:pt x="104" y="169"/>
                  </a:lnTo>
                  <a:lnTo>
                    <a:pt x="91" y="186"/>
                  </a:lnTo>
                  <a:lnTo>
                    <a:pt x="78" y="203"/>
                  </a:lnTo>
                  <a:lnTo>
                    <a:pt x="66" y="223"/>
                  </a:lnTo>
                  <a:lnTo>
                    <a:pt x="55" y="242"/>
                  </a:lnTo>
                  <a:lnTo>
                    <a:pt x="45" y="261"/>
                  </a:lnTo>
                  <a:lnTo>
                    <a:pt x="35" y="281"/>
                  </a:lnTo>
                  <a:lnTo>
                    <a:pt x="27" y="303"/>
                  </a:lnTo>
                  <a:lnTo>
                    <a:pt x="20" y="324"/>
                  </a:lnTo>
                  <a:lnTo>
                    <a:pt x="14" y="345"/>
                  </a:lnTo>
                  <a:lnTo>
                    <a:pt x="9" y="368"/>
                  </a:lnTo>
                  <a:lnTo>
                    <a:pt x="5" y="390"/>
                  </a:lnTo>
                  <a:lnTo>
                    <a:pt x="2" y="413"/>
                  </a:lnTo>
                  <a:lnTo>
                    <a:pt x="0" y="437"/>
                  </a:lnTo>
                  <a:lnTo>
                    <a:pt x="0" y="460"/>
                  </a:lnTo>
                  <a:lnTo>
                    <a:pt x="0" y="5052"/>
                  </a:lnTo>
                  <a:lnTo>
                    <a:pt x="0" y="5076"/>
                  </a:lnTo>
                  <a:lnTo>
                    <a:pt x="2" y="5099"/>
                  </a:lnTo>
                  <a:lnTo>
                    <a:pt x="5" y="5122"/>
                  </a:lnTo>
                  <a:lnTo>
                    <a:pt x="9" y="5144"/>
                  </a:lnTo>
                  <a:lnTo>
                    <a:pt x="14" y="5167"/>
                  </a:lnTo>
                  <a:lnTo>
                    <a:pt x="20" y="5189"/>
                  </a:lnTo>
                  <a:lnTo>
                    <a:pt x="27" y="5210"/>
                  </a:lnTo>
                  <a:lnTo>
                    <a:pt x="35" y="5230"/>
                  </a:lnTo>
                  <a:lnTo>
                    <a:pt x="45" y="5251"/>
                  </a:lnTo>
                  <a:lnTo>
                    <a:pt x="55" y="5271"/>
                  </a:lnTo>
                  <a:lnTo>
                    <a:pt x="66" y="5290"/>
                  </a:lnTo>
                  <a:lnTo>
                    <a:pt x="78" y="5309"/>
                  </a:lnTo>
                  <a:lnTo>
                    <a:pt x="91" y="5327"/>
                  </a:lnTo>
                  <a:lnTo>
                    <a:pt x="104" y="5344"/>
                  </a:lnTo>
                  <a:lnTo>
                    <a:pt x="119" y="5360"/>
                  </a:lnTo>
                  <a:lnTo>
                    <a:pt x="135" y="5377"/>
                  </a:lnTo>
                  <a:lnTo>
                    <a:pt x="150" y="5392"/>
                  </a:lnTo>
                  <a:lnTo>
                    <a:pt x="167" y="5406"/>
                  </a:lnTo>
                  <a:lnTo>
                    <a:pt x="184" y="5420"/>
                  </a:lnTo>
                  <a:lnTo>
                    <a:pt x="203" y="5433"/>
                  </a:lnTo>
                  <a:lnTo>
                    <a:pt x="221" y="5445"/>
                  </a:lnTo>
                  <a:lnTo>
                    <a:pt x="240" y="5456"/>
                  </a:lnTo>
                  <a:lnTo>
                    <a:pt x="260" y="5466"/>
                  </a:lnTo>
                  <a:lnTo>
                    <a:pt x="281" y="5475"/>
                  </a:lnTo>
                  <a:lnTo>
                    <a:pt x="301" y="5484"/>
                  </a:lnTo>
                  <a:lnTo>
                    <a:pt x="322" y="5491"/>
                  </a:lnTo>
                  <a:lnTo>
                    <a:pt x="345" y="5497"/>
                  </a:lnTo>
                  <a:lnTo>
                    <a:pt x="366" y="5502"/>
                  </a:lnTo>
                  <a:lnTo>
                    <a:pt x="389" y="5506"/>
                  </a:lnTo>
                  <a:lnTo>
                    <a:pt x="412" y="5509"/>
                  </a:lnTo>
                  <a:lnTo>
                    <a:pt x="435" y="5511"/>
                  </a:lnTo>
                  <a:lnTo>
                    <a:pt x="458" y="5511"/>
                  </a:lnTo>
                  <a:lnTo>
                    <a:pt x="2479" y="5511"/>
                  </a:lnTo>
                  <a:lnTo>
                    <a:pt x="2502" y="5511"/>
                  </a:lnTo>
                  <a:lnTo>
                    <a:pt x="2525" y="5509"/>
                  </a:lnTo>
                  <a:lnTo>
                    <a:pt x="2549" y="5506"/>
                  </a:lnTo>
                  <a:lnTo>
                    <a:pt x="2571" y="5502"/>
                  </a:lnTo>
                  <a:lnTo>
                    <a:pt x="2593" y="5497"/>
                  </a:lnTo>
                  <a:lnTo>
                    <a:pt x="2615" y="5491"/>
                  </a:lnTo>
                  <a:lnTo>
                    <a:pt x="2636" y="5484"/>
                  </a:lnTo>
                  <a:lnTo>
                    <a:pt x="2657" y="5475"/>
                  </a:lnTo>
                  <a:lnTo>
                    <a:pt x="2677" y="5466"/>
                  </a:lnTo>
                  <a:lnTo>
                    <a:pt x="2698" y="5456"/>
                  </a:lnTo>
                  <a:lnTo>
                    <a:pt x="2716" y="5445"/>
                  </a:lnTo>
                  <a:lnTo>
                    <a:pt x="2735" y="5433"/>
                  </a:lnTo>
                  <a:lnTo>
                    <a:pt x="2754" y="5420"/>
                  </a:lnTo>
                  <a:lnTo>
                    <a:pt x="2771" y="5406"/>
                  </a:lnTo>
                  <a:lnTo>
                    <a:pt x="2787" y="5392"/>
                  </a:lnTo>
                  <a:lnTo>
                    <a:pt x="2803" y="5377"/>
                  </a:lnTo>
                  <a:lnTo>
                    <a:pt x="2818" y="5360"/>
                  </a:lnTo>
                  <a:lnTo>
                    <a:pt x="2833" y="5344"/>
                  </a:lnTo>
                  <a:lnTo>
                    <a:pt x="2847" y="5327"/>
                  </a:lnTo>
                  <a:lnTo>
                    <a:pt x="2859" y="5309"/>
                  </a:lnTo>
                  <a:lnTo>
                    <a:pt x="2871" y="5290"/>
                  </a:lnTo>
                  <a:lnTo>
                    <a:pt x="2882" y="5271"/>
                  </a:lnTo>
                  <a:lnTo>
                    <a:pt x="2892" y="5251"/>
                  </a:lnTo>
                  <a:lnTo>
                    <a:pt x="2902" y="5230"/>
                  </a:lnTo>
                  <a:lnTo>
                    <a:pt x="2910" y="5210"/>
                  </a:lnTo>
                  <a:lnTo>
                    <a:pt x="2918" y="5189"/>
                  </a:lnTo>
                  <a:lnTo>
                    <a:pt x="2924" y="5167"/>
                  </a:lnTo>
                  <a:lnTo>
                    <a:pt x="2929" y="5144"/>
                  </a:lnTo>
                  <a:lnTo>
                    <a:pt x="2933" y="5122"/>
                  </a:lnTo>
                  <a:lnTo>
                    <a:pt x="2936" y="5099"/>
                  </a:lnTo>
                  <a:lnTo>
                    <a:pt x="2937" y="5076"/>
                  </a:lnTo>
                  <a:lnTo>
                    <a:pt x="2938" y="5052"/>
                  </a:lnTo>
                  <a:lnTo>
                    <a:pt x="2938" y="460"/>
                  </a:lnTo>
                  <a:lnTo>
                    <a:pt x="2937" y="437"/>
                  </a:lnTo>
                  <a:lnTo>
                    <a:pt x="2936" y="413"/>
                  </a:lnTo>
                  <a:lnTo>
                    <a:pt x="2933" y="390"/>
                  </a:lnTo>
                  <a:lnTo>
                    <a:pt x="2929" y="368"/>
                  </a:lnTo>
                  <a:lnTo>
                    <a:pt x="2924" y="345"/>
                  </a:lnTo>
                  <a:lnTo>
                    <a:pt x="2918" y="324"/>
                  </a:lnTo>
                  <a:lnTo>
                    <a:pt x="2910" y="303"/>
                  </a:lnTo>
                  <a:lnTo>
                    <a:pt x="2902" y="281"/>
                  </a:lnTo>
                  <a:lnTo>
                    <a:pt x="2892" y="261"/>
                  </a:lnTo>
                  <a:lnTo>
                    <a:pt x="2882" y="242"/>
                  </a:lnTo>
                  <a:lnTo>
                    <a:pt x="2871" y="223"/>
                  </a:lnTo>
                  <a:lnTo>
                    <a:pt x="2859" y="203"/>
                  </a:lnTo>
                  <a:lnTo>
                    <a:pt x="2847" y="186"/>
                  </a:lnTo>
                  <a:lnTo>
                    <a:pt x="2833" y="169"/>
                  </a:lnTo>
                  <a:lnTo>
                    <a:pt x="2818" y="152"/>
                  </a:lnTo>
                  <a:lnTo>
                    <a:pt x="2803" y="135"/>
                  </a:lnTo>
                  <a:lnTo>
                    <a:pt x="2787" y="120"/>
                  </a:lnTo>
                  <a:lnTo>
                    <a:pt x="2771" y="106"/>
                  </a:lnTo>
                  <a:lnTo>
                    <a:pt x="2754" y="93"/>
                  </a:lnTo>
                  <a:lnTo>
                    <a:pt x="2735" y="80"/>
                  </a:lnTo>
                  <a:lnTo>
                    <a:pt x="2716" y="67"/>
                  </a:lnTo>
                  <a:lnTo>
                    <a:pt x="2698" y="56"/>
                  </a:lnTo>
                  <a:lnTo>
                    <a:pt x="2677" y="46"/>
                  </a:lnTo>
                  <a:lnTo>
                    <a:pt x="2657" y="37"/>
                  </a:lnTo>
                  <a:lnTo>
                    <a:pt x="2636" y="29"/>
                  </a:lnTo>
                  <a:lnTo>
                    <a:pt x="2615" y="22"/>
                  </a:lnTo>
                  <a:lnTo>
                    <a:pt x="2593" y="16"/>
                  </a:lnTo>
                  <a:lnTo>
                    <a:pt x="2571" y="11"/>
                  </a:lnTo>
                  <a:lnTo>
                    <a:pt x="2549" y="7"/>
                  </a:lnTo>
                  <a:lnTo>
                    <a:pt x="2525" y="3"/>
                  </a:lnTo>
                  <a:lnTo>
                    <a:pt x="2502" y="1"/>
                  </a:lnTo>
                  <a:lnTo>
                    <a:pt x="2479" y="0"/>
                  </a:lnTo>
                  <a:close/>
                  <a:moveTo>
                    <a:pt x="1194" y="369"/>
                  </a:moveTo>
                  <a:lnTo>
                    <a:pt x="1744" y="369"/>
                  </a:lnTo>
                  <a:lnTo>
                    <a:pt x="1753" y="369"/>
                  </a:lnTo>
                  <a:lnTo>
                    <a:pt x="1763" y="370"/>
                  </a:lnTo>
                  <a:lnTo>
                    <a:pt x="1772" y="373"/>
                  </a:lnTo>
                  <a:lnTo>
                    <a:pt x="1780" y="376"/>
                  </a:lnTo>
                  <a:lnTo>
                    <a:pt x="1788" y="379"/>
                  </a:lnTo>
                  <a:lnTo>
                    <a:pt x="1796" y="384"/>
                  </a:lnTo>
                  <a:lnTo>
                    <a:pt x="1803" y="389"/>
                  </a:lnTo>
                  <a:lnTo>
                    <a:pt x="1809" y="395"/>
                  </a:lnTo>
                  <a:lnTo>
                    <a:pt x="1815" y="401"/>
                  </a:lnTo>
                  <a:lnTo>
                    <a:pt x="1820" y="408"/>
                  </a:lnTo>
                  <a:lnTo>
                    <a:pt x="1825" y="416"/>
                  </a:lnTo>
                  <a:lnTo>
                    <a:pt x="1828" y="424"/>
                  </a:lnTo>
                  <a:lnTo>
                    <a:pt x="1833" y="433"/>
                  </a:lnTo>
                  <a:lnTo>
                    <a:pt x="1835" y="442"/>
                  </a:lnTo>
                  <a:lnTo>
                    <a:pt x="1836" y="451"/>
                  </a:lnTo>
                  <a:lnTo>
                    <a:pt x="1837" y="460"/>
                  </a:lnTo>
                  <a:lnTo>
                    <a:pt x="1836" y="469"/>
                  </a:lnTo>
                  <a:lnTo>
                    <a:pt x="1835" y="478"/>
                  </a:lnTo>
                  <a:lnTo>
                    <a:pt x="1833" y="487"/>
                  </a:lnTo>
                  <a:lnTo>
                    <a:pt x="1828" y="495"/>
                  </a:lnTo>
                  <a:lnTo>
                    <a:pt x="1825" y="504"/>
                  </a:lnTo>
                  <a:lnTo>
                    <a:pt x="1820" y="512"/>
                  </a:lnTo>
                  <a:lnTo>
                    <a:pt x="1815" y="519"/>
                  </a:lnTo>
                  <a:lnTo>
                    <a:pt x="1809" y="525"/>
                  </a:lnTo>
                  <a:lnTo>
                    <a:pt x="1803" y="531"/>
                  </a:lnTo>
                  <a:lnTo>
                    <a:pt x="1796" y="536"/>
                  </a:lnTo>
                  <a:lnTo>
                    <a:pt x="1788" y="541"/>
                  </a:lnTo>
                  <a:lnTo>
                    <a:pt x="1780" y="545"/>
                  </a:lnTo>
                  <a:lnTo>
                    <a:pt x="1772" y="548"/>
                  </a:lnTo>
                  <a:lnTo>
                    <a:pt x="1763" y="550"/>
                  </a:lnTo>
                  <a:lnTo>
                    <a:pt x="1753" y="551"/>
                  </a:lnTo>
                  <a:lnTo>
                    <a:pt x="1744" y="552"/>
                  </a:lnTo>
                  <a:lnTo>
                    <a:pt x="1194" y="552"/>
                  </a:lnTo>
                  <a:lnTo>
                    <a:pt x="1184" y="551"/>
                  </a:lnTo>
                  <a:lnTo>
                    <a:pt x="1175" y="550"/>
                  </a:lnTo>
                  <a:lnTo>
                    <a:pt x="1166" y="548"/>
                  </a:lnTo>
                  <a:lnTo>
                    <a:pt x="1158" y="545"/>
                  </a:lnTo>
                  <a:lnTo>
                    <a:pt x="1150" y="541"/>
                  </a:lnTo>
                  <a:lnTo>
                    <a:pt x="1142" y="536"/>
                  </a:lnTo>
                  <a:lnTo>
                    <a:pt x="1135" y="531"/>
                  </a:lnTo>
                  <a:lnTo>
                    <a:pt x="1129" y="525"/>
                  </a:lnTo>
                  <a:lnTo>
                    <a:pt x="1123" y="519"/>
                  </a:lnTo>
                  <a:lnTo>
                    <a:pt x="1117" y="512"/>
                  </a:lnTo>
                  <a:lnTo>
                    <a:pt x="1112" y="504"/>
                  </a:lnTo>
                  <a:lnTo>
                    <a:pt x="1108" y="495"/>
                  </a:lnTo>
                  <a:lnTo>
                    <a:pt x="1105" y="487"/>
                  </a:lnTo>
                  <a:lnTo>
                    <a:pt x="1103" y="478"/>
                  </a:lnTo>
                  <a:lnTo>
                    <a:pt x="1102" y="469"/>
                  </a:lnTo>
                  <a:lnTo>
                    <a:pt x="1101" y="460"/>
                  </a:lnTo>
                  <a:lnTo>
                    <a:pt x="1102" y="451"/>
                  </a:lnTo>
                  <a:lnTo>
                    <a:pt x="1103" y="442"/>
                  </a:lnTo>
                  <a:lnTo>
                    <a:pt x="1105" y="433"/>
                  </a:lnTo>
                  <a:lnTo>
                    <a:pt x="1108" y="424"/>
                  </a:lnTo>
                  <a:lnTo>
                    <a:pt x="1112" y="416"/>
                  </a:lnTo>
                  <a:lnTo>
                    <a:pt x="1117" y="408"/>
                  </a:lnTo>
                  <a:lnTo>
                    <a:pt x="1123" y="401"/>
                  </a:lnTo>
                  <a:lnTo>
                    <a:pt x="1129" y="395"/>
                  </a:lnTo>
                  <a:lnTo>
                    <a:pt x="1135" y="389"/>
                  </a:lnTo>
                  <a:lnTo>
                    <a:pt x="1142" y="384"/>
                  </a:lnTo>
                  <a:lnTo>
                    <a:pt x="1150" y="379"/>
                  </a:lnTo>
                  <a:lnTo>
                    <a:pt x="1158" y="376"/>
                  </a:lnTo>
                  <a:lnTo>
                    <a:pt x="1166" y="373"/>
                  </a:lnTo>
                  <a:lnTo>
                    <a:pt x="1175" y="370"/>
                  </a:lnTo>
                  <a:lnTo>
                    <a:pt x="1184" y="369"/>
                  </a:lnTo>
                  <a:lnTo>
                    <a:pt x="1194" y="369"/>
                  </a:lnTo>
                  <a:close/>
                  <a:moveTo>
                    <a:pt x="1468" y="5328"/>
                  </a:moveTo>
                  <a:lnTo>
                    <a:pt x="1468" y="5328"/>
                  </a:lnTo>
                  <a:lnTo>
                    <a:pt x="1454" y="5328"/>
                  </a:lnTo>
                  <a:lnTo>
                    <a:pt x="1441" y="5327"/>
                  </a:lnTo>
                  <a:lnTo>
                    <a:pt x="1427" y="5325"/>
                  </a:lnTo>
                  <a:lnTo>
                    <a:pt x="1414" y="5322"/>
                  </a:lnTo>
                  <a:lnTo>
                    <a:pt x="1399" y="5319"/>
                  </a:lnTo>
                  <a:lnTo>
                    <a:pt x="1387" y="5316"/>
                  </a:lnTo>
                  <a:lnTo>
                    <a:pt x="1374" y="5312"/>
                  </a:lnTo>
                  <a:lnTo>
                    <a:pt x="1362" y="5307"/>
                  </a:lnTo>
                  <a:lnTo>
                    <a:pt x="1350" y="5300"/>
                  </a:lnTo>
                  <a:lnTo>
                    <a:pt x="1338" y="5294"/>
                  </a:lnTo>
                  <a:lnTo>
                    <a:pt x="1325" y="5288"/>
                  </a:lnTo>
                  <a:lnTo>
                    <a:pt x="1314" y="5281"/>
                  </a:lnTo>
                  <a:lnTo>
                    <a:pt x="1304" y="5273"/>
                  </a:lnTo>
                  <a:lnTo>
                    <a:pt x="1294" y="5265"/>
                  </a:lnTo>
                  <a:lnTo>
                    <a:pt x="1284" y="5257"/>
                  </a:lnTo>
                  <a:lnTo>
                    <a:pt x="1274" y="5248"/>
                  </a:lnTo>
                  <a:lnTo>
                    <a:pt x="1265" y="5238"/>
                  </a:lnTo>
                  <a:lnTo>
                    <a:pt x="1256" y="5227"/>
                  </a:lnTo>
                  <a:lnTo>
                    <a:pt x="1248" y="5217"/>
                  </a:lnTo>
                  <a:lnTo>
                    <a:pt x="1240" y="5206"/>
                  </a:lnTo>
                  <a:lnTo>
                    <a:pt x="1233" y="5195"/>
                  </a:lnTo>
                  <a:lnTo>
                    <a:pt x="1227" y="5184"/>
                  </a:lnTo>
                  <a:lnTo>
                    <a:pt x="1221" y="5172"/>
                  </a:lnTo>
                  <a:lnTo>
                    <a:pt x="1215" y="5159"/>
                  </a:lnTo>
                  <a:lnTo>
                    <a:pt x="1210" y="5147"/>
                  </a:lnTo>
                  <a:lnTo>
                    <a:pt x="1206" y="5134"/>
                  </a:lnTo>
                  <a:lnTo>
                    <a:pt x="1202" y="5121"/>
                  </a:lnTo>
                  <a:lnTo>
                    <a:pt x="1199" y="5108"/>
                  </a:lnTo>
                  <a:lnTo>
                    <a:pt x="1197" y="5095"/>
                  </a:lnTo>
                  <a:lnTo>
                    <a:pt x="1195" y="5080"/>
                  </a:lnTo>
                  <a:lnTo>
                    <a:pt x="1194" y="5066"/>
                  </a:lnTo>
                  <a:lnTo>
                    <a:pt x="1194" y="5052"/>
                  </a:lnTo>
                  <a:lnTo>
                    <a:pt x="1194" y="5038"/>
                  </a:lnTo>
                  <a:lnTo>
                    <a:pt x="1195" y="5025"/>
                  </a:lnTo>
                  <a:lnTo>
                    <a:pt x="1197" y="5010"/>
                  </a:lnTo>
                  <a:lnTo>
                    <a:pt x="1199" y="4997"/>
                  </a:lnTo>
                  <a:lnTo>
                    <a:pt x="1202" y="4983"/>
                  </a:lnTo>
                  <a:lnTo>
                    <a:pt x="1206" y="4970"/>
                  </a:lnTo>
                  <a:lnTo>
                    <a:pt x="1210" y="4958"/>
                  </a:lnTo>
                  <a:lnTo>
                    <a:pt x="1215" y="4945"/>
                  </a:lnTo>
                  <a:lnTo>
                    <a:pt x="1221" y="4932"/>
                  </a:lnTo>
                  <a:lnTo>
                    <a:pt x="1227" y="4921"/>
                  </a:lnTo>
                  <a:lnTo>
                    <a:pt x="1233" y="4909"/>
                  </a:lnTo>
                  <a:lnTo>
                    <a:pt x="1240" y="4898"/>
                  </a:lnTo>
                  <a:lnTo>
                    <a:pt x="1248" y="4888"/>
                  </a:lnTo>
                  <a:lnTo>
                    <a:pt x="1256" y="4876"/>
                  </a:lnTo>
                  <a:lnTo>
                    <a:pt x="1265" y="4867"/>
                  </a:lnTo>
                  <a:lnTo>
                    <a:pt x="1274" y="4857"/>
                  </a:lnTo>
                  <a:lnTo>
                    <a:pt x="1284" y="4848"/>
                  </a:lnTo>
                  <a:lnTo>
                    <a:pt x="1294" y="4840"/>
                  </a:lnTo>
                  <a:lnTo>
                    <a:pt x="1304" y="4832"/>
                  </a:lnTo>
                  <a:lnTo>
                    <a:pt x="1314" y="4824"/>
                  </a:lnTo>
                  <a:lnTo>
                    <a:pt x="1325" y="4817"/>
                  </a:lnTo>
                  <a:lnTo>
                    <a:pt x="1338" y="4810"/>
                  </a:lnTo>
                  <a:lnTo>
                    <a:pt x="1350" y="4803"/>
                  </a:lnTo>
                  <a:lnTo>
                    <a:pt x="1362" y="4798"/>
                  </a:lnTo>
                  <a:lnTo>
                    <a:pt x="1374" y="4793"/>
                  </a:lnTo>
                  <a:lnTo>
                    <a:pt x="1387" y="4789"/>
                  </a:lnTo>
                  <a:lnTo>
                    <a:pt x="1399" y="4785"/>
                  </a:lnTo>
                  <a:lnTo>
                    <a:pt x="1414" y="4782"/>
                  </a:lnTo>
                  <a:lnTo>
                    <a:pt x="1427" y="4780"/>
                  </a:lnTo>
                  <a:lnTo>
                    <a:pt x="1441" y="4778"/>
                  </a:lnTo>
                  <a:lnTo>
                    <a:pt x="1454" y="4777"/>
                  </a:lnTo>
                  <a:lnTo>
                    <a:pt x="1468" y="4777"/>
                  </a:lnTo>
                  <a:lnTo>
                    <a:pt x="1483" y="4777"/>
                  </a:lnTo>
                  <a:lnTo>
                    <a:pt x="1497" y="4778"/>
                  </a:lnTo>
                  <a:lnTo>
                    <a:pt x="1511" y="4780"/>
                  </a:lnTo>
                  <a:lnTo>
                    <a:pt x="1524" y="4782"/>
                  </a:lnTo>
                  <a:lnTo>
                    <a:pt x="1537" y="4785"/>
                  </a:lnTo>
                  <a:lnTo>
                    <a:pt x="1551" y="4789"/>
                  </a:lnTo>
                  <a:lnTo>
                    <a:pt x="1564" y="4793"/>
                  </a:lnTo>
                  <a:lnTo>
                    <a:pt x="1576" y="4798"/>
                  </a:lnTo>
                  <a:lnTo>
                    <a:pt x="1588" y="4803"/>
                  </a:lnTo>
                  <a:lnTo>
                    <a:pt x="1600" y="4810"/>
                  </a:lnTo>
                  <a:lnTo>
                    <a:pt x="1611" y="4817"/>
                  </a:lnTo>
                  <a:lnTo>
                    <a:pt x="1623" y="4824"/>
                  </a:lnTo>
                  <a:lnTo>
                    <a:pt x="1634" y="4832"/>
                  </a:lnTo>
                  <a:lnTo>
                    <a:pt x="1644" y="4840"/>
                  </a:lnTo>
                  <a:lnTo>
                    <a:pt x="1654" y="4848"/>
                  </a:lnTo>
                  <a:lnTo>
                    <a:pt x="1664" y="4857"/>
                  </a:lnTo>
                  <a:lnTo>
                    <a:pt x="1673" y="4867"/>
                  </a:lnTo>
                  <a:lnTo>
                    <a:pt x="1681" y="4876"/>
                  </a:lnTo>
                  <a:lnTo>
                    <a:pt x="1690" y="4888"/>
                  </a:lnTo>
                  <a:lnTo>
                    <a:pt x="1698" y="4898"/>
                  </a:lnTo>
                  <a:lnTo>
                    <a:pt x="1705" y="4909"/>
                  </a:lnTo>
                  <a:lnTo>
                    <a:pt x="1711" y="4921"/>
                  </a:lnTo>
                  <a:lnTo>
                    <a:pt x="1717" y="4932"/>
                  </a:lnTo>
                  <a:lnTo>
                    <a:pt x="1723" y="4945"/>
                  </a:lnTo>
                  <a:lnTo>
                    <a:pt x="1728" y="4958"/>
                  </a:lnTo>
                  <a:lnTo>
                    <a:pt x="1732" y="4970"/>
                  </a:lnTo>
                  <a:lnTo>
                    <a:pt x="1736" y="4983"/>
                  </a:lnTo>
                  <a:lnTo>
                    <a:pt x="1739" y="4997"/>
                  </a:lnTo>
                  <a:lnTo>
                    <a:pt x="1741" y="5010"/>
                  </a:lnTo>
                  <a:lnTo>
                    <a:pt x="1743" y="5025"/>
                  </a:lnTo>
                  <a:lnTo>
                    <a:pt x="1744" y="5038"/>
                  </a:lnTo>
                  <a:lnTo>
                    <a:pt x="1744" y="5052"/>
                  </a:lnTo>
                  <a:lnTo>
                    <a:pt x="1744" y="5066"/>
                  </a:lnTo>
                  <a:lnTo>
                    <a:pt x="1743" y="5080"/>
                  </a:lnTo>
                  <a:lnTo>
                    <a:pt x="1741" y="5095"/>
                  </a:lnTo>
                  <a:lnTo>
                    <a:pt x="1739" y="5108"/>
                  </a:lnTo>
                  <a:lnTo>
                    <a:pt x="1736" y="5121"/>
                  </a:lnTo>
                  <a:lnTo>
                    <a:pt x="1732" y="5134"/>
                  </a:lnTo>
                  <a:lnTo>
                    <a:pt x="1728" y="5147"/>
                  </a:lnTo>
                  <a:lnTo>
                    <a:pt x="1723" y="5159"/>
                  </a:lnTo>
                  <a:lnTo>
                    <a:pt x="1717" y="5172"/>
                  </a:lnTo>
                  <a:lnTo>
                    <a:pt x="1711" y="5184"/>
                  </a:lnTo>
                  <a:lnTo>
                    <a:pt x="1705" y="5195"/>
                  </a:lnTo>
                  <a:lnTo>
                    <a:pt x="1698" y="5206"/>
                  </a:lnTo>
                  <a:lnTo>
                    <a:pt x="1690" y="5217"/>
                  </a:lnTo>
                  <a:lnTo>
                    <a:pt x="1681" y="5227"/>
                  </a:lnTo>
                  <a:lnTo>
                    <a:pt x="1673" y="5238"/>
                  </a:lnTo>
                  <a:lnTo>
                    <a:pt x="1664" y="5248"/>
                  </a:lnTo>
                  <a:lnTo>
                    <a:pt x="1654" y="5257"/>
                  </a:lnTo>
                  <a:lnTo>
                    <a:pt x="1644" y="5265"/>
                  </a:lnTo>
                  <a:lnTo>
                    <a:pt x="1634" y="5273"/>
                  </a:lnTo>
                  <a:lnTo>
                    <a:pt x="1623" y="5281"/>
                  </a:lnTo>
                  <a:lnTo>
                    <a:pt x="1611" y="5288"/>
                  </a:lnTo>
                  <a:lnTo>
                    <a:pt x="1600" y="5294"/>
                  </a:lnTo>
                  <a:lnTo>
                    <a:pt x="1588" y="5300"/>
                  </a:lnTo>
                  <a:lnTo>
                    <a:pt x="1576" y="5307"/>
                  </a:lnTo>
                  <a:lnTo>
                    <a:pt x="1564" y="5312"/>
                  </a:lnTo>
                  <a:lnTo>
                    <a:pt x="1551" y="5316"/>
                  </a:lnTo>
                  <a:lnTo>
                    <a:pt x="1537" y="5319"/>
                  </a:lnTo>
                  <a:lnTo>
                    <a:pt x="1524" y="5322"/>
                  </a:lnTo>
                  <a:lnTo>
                    <a:pt x="1511" y="5325"/>
                  </a:lnTo>
                  <a:lnTo>
                    <a:pt x="1497" y="5327"/>
                  </a:lnTo>
                  <a:lnTo>
                    <a:pt x="1483" y="5328"/>
                  </a:lnTo>
                  <a:lnTo>
                    <a:pt x="1468" y="5328"/>
                  </a:lnTo>
                  <a:close/>
                  <a:moveTo>
                    <a:pt x="2755" y="4593"/>
                  </a:moveTo>
                  <a:lnTo>
                    <a:pt x="183" y="4593"/>
                  </a:lnTo>
                  <a:lnTo>
                    <a:pt x="183" y="919"/>
                  </a:lnTo>
                  <a:lnTo>
                    <a:pt x="2755" y="919"/>
                  </a:lnTo>
                  <a:lnTo>
                    <a:pt x="2755" y="45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40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484568" y="4007017"/>
            <a:ext cx="611524" cy="611524"/>
            <a:chOff x="4485555" y="4007017"/>
            <a:chExt cx="611524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18" name="任意多边形 17"/>
            <p:cNvSpPr/>
            <p:nvPr/>
          </p:nvSpPr>
          <p:spPr>
            <a:xfrm>
              <a:off x="4485555" y="4007017"/>
              <a:ext cx="611524" cy="611524"/>
            </a:xfrm>
            <a:custGeom>
              <a:avLst/>
              <a:gdLst>
                <a:gd name="connsiteX0" fmla="*/ 413083 w 772417"/>
                <a:gd name="connsiteY0" fmla="*/ 961 h 772415"/>
                <a:gd name="connsiteX1" fmla="*/ 720620 w 772417"/>
                <a:gd name="connsiteY1" fmla="*/ 193136 h 772415"/>
                <a:gd name="connsiteX2" fmla="*/ 579281 w 772417"/>
                <a:gd name="connsiteY2" fmla="*/ 720618 h 772415"/>
                <a:gd name="connsiteX3" fmla="*/ 51799 w 772417"/>
                <a:gd name="connsiteY3" fmla="*/ 579279 h 772415"/>
                <a:gd name="connsiteX4" fmla="*/ 193137 w 772417"/>
                <a:gd name="connsiteY4" fmla="*/ 51797 h 772415"/>
                <a:gd name="connsiteX5" fmla="*/ 413083 w 772417"/>
                <a:gd name="connsiteY5" fmla="*/ 961 h 7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5">
                  <a:moveTo>
                    <a:pt x="413083" y="961"/>
                  </a:moveTo>
                  <a:cubicBezTo>
                    <a:pt x="536733" y="9700"/>
                    <a:pt x="653976" y="77705"/>
                    <a:pt x="720620" y="193136"/>
                  </a:cubicBezTo>
                  <a:cubicBezTo>
                    <a:pt x="827250" y="377825"/>
                    <a:pt x="763971" y="613987"/>
                    <a:pt x="579281" y="720618"/>
                  </a:cubicBezTo>
                  <a:cubicBezTo>
                    <a:pt x="394592" y="827248"/>
                    <a:pt x="158429" y="763969"/>
                    <a:pt x="51799" y="579279"/>
                  </a:cubicBezTo>
                  <a:cubicBezTo>
                    <a:pt x="-54832" y="394590"/>
                    <a:pt x="8448" y="158428"/>
                    <a:pt x="193137" y="51797"/>
                  </a:cubicBezTo>
                  <a:cubicBezTo>
                    <a:pt x="262396" y="11811"/>
                    <a:pt x="338893" y="-4282"/>
                    <a:pt x="413083" y="961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19" name="KSO_Shape"/>
            <p:cNvSpPr/>
            <p:nvPr/>
          </p:nvSpPr>
          <p:spPr bwMode="auto">
            <a:xfrm>
              <a:off x="4621171" y="4212952"/>
              <a:ext cx="340293" cy="199655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40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791749" y="4761692"/>
            <a:ext cx="610268" cy="611524"/>
            <a:chOff x="5792736" y="4761692"/>
            <a:chExt cx="610268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21" name="任意多边形 20"/>
            <p:cNvSpPr/>
            <p:nvPr/>
          </p:nvSpPr>
          <p:spPr>
            <a:xfrm>
              <a:off x="5792736" y="4761692"/>
              <a:ext cx="610268" cy="611524"/>
            </a:xfrm>
            <a:custGeom>
              <a:avLst/>
              <a:gdLst>
                <a:gd name="connsiteX0" fmla="*/ 413082 w 772416"/>
                <a:gd name="connsiteY0" fmla="*/ 961 h 772415"/>
                <a:gd name="connsiteX1" fmla="*/ 720619 w 772416"/>
                <a:gd name="connsiteY1" fmla="*/ 193135 h 772415"/>
                <a:gd name="connsiteX2" fmla="*/ 579280 w 772416"/>
                <a:gd name="connsiteY2" fmla="*/ 720618 h 772415"/>
                <a:gd name="connsiteX3" fmla="*/ 51797 w 772416"/>
                <a:gd name="connsiteY3" fmla="*/ 579279 h 772415"/>
                <a:gd name="connsiteX4" fmla="*/ 193136 w 772416"/>
                <a:gd name="connsiteY4" fmla="*/ 51797 h 772415"/>
                <a:gd name="connsiteX5" fmla="*/ 413082 w 772416"/>
                <a:gd name="connsiteY5" fmla="*/ 961 h 7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6" h="772415">
                  <a:moveTo>
                    <a:pt x="413082" y="961"/>
                  </a:moveTo>
                  <a:cubicBezTo>
                    <a:pt x="536732" y="9699"/>
                    <a:pt x="653975" y="77704"/>
                    <a:pt x="720619" y="193135"/>
                  </a:cubicBezTo>
                  <a:cubicBezTo>
                    <a:pt x="827249" y="377825"/>
                    <a:pt x="763970" y="613987"/>
                    <a:pt x="579280" y="720618"/>
                  </a:cubicBezTo>
                  <a:cubicBezTo>
                    <a:pt x="394591" y="827248"/>
                    <a:pt x="158428" y="763969"/>
                    <a:pt x="51797" y="579279"/>
                  </a:cubicBezTo>
                  <a:cubicBezTo>
                    <a:pt x="-54833" y="394590"/>
                    <a:pt x="8446" y="158427"/>
                    <a:pt x="193136" y="51797"/>
                  </a:cubicBezTo>
                  <a:cubicBezTo>
                    <a:pt x="262395" y="11810"/>
                    <a:pt x="338892" y="-4283"/>
                    <a:pt x="413082" y="961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2" name="KSO_Shape"/>
            <p:cNvSpPr/>
            <p:nvPr/>
          </p:nvSpPr>
          <p:spPr>
            <a:xfrm>
              <a:off x="5962254" y="4932466"/>
              <a:ext cx="271230" cy="269975"/>
            </a:xfrm>
            <a:custGeom>
              <a:avLst/>
              <a:gdLst>
                <a:gd name="connsiteX0" fmla="*/ 320662 w 792088"/>
                <a:gd name="connsiteY0" fmla="*/ 99114 h 792088"/>
                <a:gd name="connsiteX1" fmla="*/ 320662 w 792088"/>
                <a:gd name="connsiteY1" fmla="*/ 475062 h 792088"/>
                <a:gd name="connsiteX2" fmla="*/ 696610 w 792088"/>
                <a:gd name="connsiteY2" fmla="*/ 475062 h 792088"/>
                <a:gd name="connsiteX3" fmla="*/ 696610 w 792088"/>
                <a:gd name="connsiteY3" fmla="*/ 434076 h 792088"/>
                <a:gd name="connsiteX4" fmla="*/ 361648 w 792088"/>
                <a:gd name="connsiteY4" fmla="*/ 434076 h 792088"/>
                <a:gd name="connsiteX5" fmla="*/ 361648 w 792088"/>
                <a:gd name="connsiteY5" fmla="*/ 99114 h 792088"/>
                <a:gd name="connsiteX6" fmla="*/ 396044 w 792088"/>
                <a:gd name="connsiteY6" fmla="*/ 0 h 792088"/>
                <a:gd name="connsiteX7" fmla="*/ 792088 w 792088"/>
                <a:gd name="connsiteY7" fmla="*/ 396044 h 792088"/>
                <a:gd name="connsiteX8" fmla="*/ 396044 w 792088"/>
                <a:gd name="connsiteY8" fmla="*/ 792088 h 792088"/>
                <a:gd name="connsiteX9" fmla="*/ 0 w 792088"/>
                <a:gd name="connsiteY9" fmla="*/ 396044 h 792088"/>
                <a:gd name="connsiteX10" fmla="*/ 396044 w 792088"/>
                <a:gd name="connsiteY10" fmla="*/ 0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2088" h="792088">
                  <a:moveTo>
                    <a:pt x="320662" y="99114"/>
                  </a:moveTo>
                  <a:lnTo>
                    <a:pt x="320662" y="475062"/>
                  </a:lnTo>
                  <a:lnTo>
                    <a:pt x="696610" y="475062"/>
                  </a:lnTo>
                  <a:lnTo>
                    <a:pt x="696610" y="434076"/>
                  </a:lnTo>
                  <a:lnTo>
                    <a:pt x="361648" y="434076"/>
                  </a:lnTo>
                  <a:lnTo>
                    <a:pt x="361648" y="99114"/>
                  </a:lnTo>
                  <a:close/>
                  <a:moveTo>
                    <a:pt x="396044" y="0"/>
                  </a:moveTo>
                  <a:cubicBezTo>
                    <a:pt x="614773" y="0"/>
                    <a:pt x="792088" y="177315"/>
                    <a:pt x="792088" y="396044"/>
                  </a:cubicBezTo>
                  <a:cubicBezTo>
                    <a:pt x="792088" y="614773"/>
                    <a:pt x="614773" y="792088"/>
                    <a:pt x="396044" y="792088"/>
                  </a:cubicBezTo>
                  <a:cubicBezTo>
                    <a:pt x="177315" y="792088"/>
                    <a:pt x="0" y="614773"/>
                    <a:pt x="0" y="396044"/>
                  </a:cubicBezTo>
                  <a:cubicBezTo>
                    <a:pt x="0" y="177315"/>
                    <a:pt x="177315" y="0"/>
                    <a:pt x="396044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098929" y="2497671"/>
            <a:ext cx="610268" cy="611524"/>
            <a:chOff x="7099916" y="2497671"/>
            <a:chExt cx="610268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24" name="任意多边形 23"/>
            <p:cNvSpPr/>
            <p:nvPr/>
          </p:nvSpPr>
          <p:spPr>
            <a:xfrm>
              <a:off x="7099916" y="2497671"/>
              <a:ext cx="610268" cy="611524"/>
            </a:xfrm>
            <a:custGeom>
              <a:avLst/>
              <a:gdLst>
                <a:gd name="connsiteX0" fmla="*/ 413081 w 772416"/>
                <a:gd name="connsiteY0" fmla="*/ 962 h 772417"/>
                <a:gd name="connsiteX1" fmla="*/ 720618 w 772416"/>
                <a:gd name="connsiteY1" fmla="*/ 193137 h 772417"/>
                <a:gd name="connsiteX2" fmla="*/ 579280 w 772416"/>
                <a:gd name="connsiteY2" fmla="*/ 720619 h 772417"/>
                <a:gd name="connsiteX3" fmla="*/ 51797 w 772416"/>
                <a:gd name="connsiteY3" fmla="*/ 579281 h 772417"/>
                <a:gd name="connsiteX4" fmla="*/ 193136 w 772416"/>
                <a:gd name="connsiteY4" fmla="*/ 51798 h 772417"/>
                <a:gd name="connsiteX5" fmla="*/ 413081 w 772416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6" h="772417">
                  <a:moveTo>
                    <a:pt x="413081" y="962"/>
                  </a:moveTo>
                  <a:cubicBezTo>
                    <a:pt x="536732" y="9701"/>
                    <a:pt x="653974" y="77706"/>
                    <a:pt x="720618" y="193137"/>
                  </a:cubicBezTo>
                  <a:cubicBezTo>
                    <a:pt x="827249" y="377826"/>
                    <a:pt x="763969" y="613989"/>
                    <a:pt x="579280" y="720619"/>
                  </a:cubicBezTo>
                  <a:cubicBezTo>
                    <a:pt x="394590" y="827250"/>
                    <a:pt x="158428" y="763970"/>
                    <a:pt x="51797" y="579281"/>
                  </a:cubicBezTo>
                  <a:cubicBezTo>
                    <a:pt x="-54833" y="394591"/>
                    <a:pt x="8446" y="158429"/>
                    <a:pt x="193136" y="51798"/>
                  </a:cubicBezTo>
                  <a:cubicBezTo>
                    <a:pt x="262394" y="11812"/>
                    <a:pt x="338891" y="-4281"/>
                    <a:pt x="413081" y="962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5" name="KSO_Shape"/>
            <p:cNvSpPr/>
            <p:nvPr/>
          </p:nvSpPr>
          <p:spPr bwMode="auto">
            <a:xfrm>
              <a:off x="7300826" y="2658400"/>
              <a:ext cx="271230" cy="246116"/>
            </a:xfrm>
            <a:custGeom>
              <a:avLst/>
              <a:gdLst>
                <a:gd name="T0" fmla="*/ 726341 w 2395538"/>
                <a:gd name="T1" fmla="*/ 2170112 h 2170112"/>
                <a:gd name="T2" fmla="*/ 1441768 w 2395538"/>
                <a:gd name="T3" fmla="*/ 728510 h 2170112"/>
                <a:gd name="T4" fmla="*/ 1885633 w 2395538"/>
                <a:gd name="T5" fmla="*/ 1143658 h 2170112"/>
                <a:gd name="T6" fmla="*/ 1870393 w 2395538"/>
                <a:gd name="T7" fmla="*/ 1187775 h 2170112"/>
                <a:gd name="T8" fmla="*/ 1824038 w 2395538"/>
                <a:gd name="T9" fmla="*/ 1209358 h 2170112"/>
                <a:gd name="T10" fmla="*/ 1774825 w 2395538"/>
                <a:gd name="T11" fmla="*/ 1196345 h 2170112"/>
                <a:gd name="T12" fmla="*/ 87630 w 2395538"/>
                <a:gd name="T13" fmla="*/ 1207136 h 2170112"/>
                <a:gd name="T14" fmla="*/ 36195 w 2395538"/>
                <a:gd name="T15" fmla="*/ 1203010 h 2170112"/>
                <a:gd name="T16" fmla="*/ 2540 w 2395538"/>
                <a:gd name="T17" fmla="*/ 1166510 h 2170112"/>
                <a:gd name="T18" fmla="*/ 7937 w 2395538"/>
                <a:gd name="T19" fmla="*/ 1121123 h 2170112"/>
                <a:gd name="T20" fmla="*/ 1968140 w 2395538"/>
                <a:gd name="T21" fmla="*/ 219388 h 2170112"/>
                <a:gd name="T22" fmla="*/ 2114413 w 2395538"/>
                <a:gd name="T23" fmla="*/ 243789 h 2170112"/>
                <a:gd name="T24" fmla="*/ 2240697 w 2395538"/>
                <a:gd name="T25" fmla="*/ 284667 h 2170112"/>
                <a:gd name="T26" fmla="*/ 2388557 w 2395538"/>
                <a:gd name="T27" fmla="*/ 355016 h 2170112"/>
                <a:gd name="T28" fmla="*/ 2336521 w 2395538"/>
                <a:gd name="T29" fmla="*/ 373079 h 2170112"/>
                <a:gd name="T30" fmla="*/ 2250533 w 2395538"/>
                <a:gd name="T31" fmla="*/ 415225 h 2170112"/>
                <a:gd name="T32" fmla="*/ 2138845 w 2395538"/>
                <a:gd name="T33" fmla="*/ 508390 h 2170112"/>
                <a:gd name="T34" fmla="*/ 2044926 w 2395538"/>
                <a:gd name="T35" fmla="*/ 621519 h 2170112"/>
                <a:gd name="T36" fmla="*/ 1960525 w 2395538"/>
                <a:gd name="T37" fmla="*/ 747006 h 2170112"/>
                <a:gd name="T38" fmla="*/ 1902777 w 2395538"/>
                <a:gd name="T39" fmla="*/ 803412 h 2170112"/>
                <a:gd name="T40" fmla="*/ 1832020 w 2395538"/>
                <a:gd name="T41" fmla="*/ 843974 h 2170112"/>
                <a:gd name="T42" fmla="*/ 1753013 w 2395538"/>
                <a:gd name="T43" fmla="*/ 868374 h 2170112"/>
                <a:gd name="T44" fmla="*/ 1568664 w 2395538"/>
                <a:gd name="T45" fmla="*/ 707079 h 2170112"/>
                <a:gd name="T46" fmla="*/ 1657507 w 2395538"/>
                <a:gd name="T47" fmla="*/ 590147 h 2170112"/>
                <a:gd name="T48" fmla="*/ 1736514 w 2395538"/>
                <a:gd name="T49" fmla="*/ 513143 h 2170112"/>
                <a:gd name="T50" fmla="*/ 1825674 w 2395538"/>
                <a:gd name="T51" fmla="*/ 448498 h 2170112"/>
                <a:gd name="T52" fmla="*/ 1925622 w 2395538"/>
                <a:gd name="T53" fmla="*/ 399381 h 2170112"/>
                <a:gd name="T54" fmla="*/ 2033820 w 2395538"/>
                <a:gd name="T55" fmla="*/ 369910 h 2170112"/>
                <a:gd name="T56" fmla="*/ 2147095 w 2395538"/>
                <a:gd name="T57" fmla="*/ 361671 h 2170112"/>
                <a:gd name="T58" fmla="*/ 2032234 w 2395538"/>
                <a:gd name="T59" fmla="*/ 356601 h 2170112"/>
                <a:gd name="T60" fmla="*/ 1917373 w 2395538"/>
                <a:gd name="T61" fmla="*/ 373713 h 2170112"/>
                <a:gd name="T62" fmla="*/ 1806953 w 2395538"/>
                <a:gd name="T63" fmla="*/ 412690 h 2170112"/>
                <a:gd name="T64" fmla="*/ 1703832 w 2395538"/>
                <a:gd name="T65" fmla="*/ 469730 h 2170112"/>
                <a:gd name="T66" fmla="*/ 1610230 w 2395538"/>
                <a:gd name="T67" fmla="*/ 542297 h 2170112"/>
                <a:gd name="T68" fmla="*/ 1526146 w 2395538"/>
                <a:gd name="T69" fmla="*/ 625638 h 2170112"/>
                <a:gd name="T70" fmla="*/ 1409381 w 2395538"/>
                <a:gd name="T71" fmla="*/ 589196 h 2170112"/>
                <a:gd name="T72" fmla="*/ 1430322 w 2395538"/>
                <a:gd name="T73" fmla="*/ 523601 h 2170112"/>
                <a:gd name="T74" fmla="*/ 1476648 w 2395538"/>
                <a:gd name="T75" fmla="*/ 444696 h 2170112"/>
                <a:gd name="T76" fmla="*/ 1541376 w 2395538"/>
                <a:gd name="T77" fmla="*/ 367375 h 2170112"/>
                <a:gd name="T78" fmla="*/ 1611816 w 2395538"/>
                <a:gd name="T79" fmla="*/ 308117 h 2170112"/>
                <a:gd name="T80" fmla="*/ 1686381 w 2395538"/>
                <a:gd name="T81" fmla="*/ 265337 h 2170112"/>
                <a:gd name="T82" fmla="*/ 1763166 w 2395538"/>
                <a:gd name="T83" fmla="*/ 237134 h 2170112"/>
                <a:gd name="T84" fmla="*/ 1910075 w 2395538"/>
                <a:gd name="T85" fmla="*/ 217487 h 2170112"/>
                <a:gd name="T86" fmla="*/ 1198124 w 2395538"/>
                <a:gd name="T87" fmla="*/ 20298 h 2170112"/>
                <a:gd name="T88" fmla="*/ 1336237 w 2395538"/>
                <a:gd name="T89" fmla="*/ 78653 h 2170112"/>
                <a:gd name="T90" fmla="*/ 1406886 w 2395538"/>
                <a:gd name="T91" fmla="*/ 127177 h 2170112"/>
                <a:gd name="T92" fmla="*/ 1468305 w 2395538"/>
                <a:gd name="T93" fmla="*/ 191241 h 2170112"/>
                <a:gd name="T94" fmla="*/ 1512540 w 2395538"/>
                <a:gd name="T95" fmla="*/ 273066 h 2170112"/>
                <a:gd name="T96" fmla="*/ 1474351 w 2395538"/>
                <a:gd name="T97" fmla="*/ 374554 h 2170112"/>
                <a:gd name="T98" fmla="*/ 1420252 w 2395538"/>
                <a:gd name="T99" fmla="*/ 385654 h 2170112"/>
                <a:gd name="T100" fmla="*/ 1384927 w 2395538"/>
                <a:gd name="T101" fmla="*/ 273700 h 2170112"/>
                <a:gd name="T102" fmla="*/ 1348012 w 2395538"/>
                <a:gd name="T103" fmla="*/ 208050 h 2170112"/>
                <a:gd name="T104" fmla="*/ 1299640 w 2395538"/>
                <a:gd name="T105" fmla="*/ 150963 h 2170112"/>
                <a:gd name="T106" fmla="*/ 1242040 w 2395538"/>
                <a:gd name="T107" fmla="*/ 104659 h 2170112"/>
                <a:gd name="T108" fmla="*/ 1280546 w 2395538"/>
                <a:gd name="T109" fmla="*/ 143986 h 2170112"/>
                <a:gd name="T110" fmla="*/ 1323508 w 2395538"/>
                <a:gd name="T111" fmla="*/ 202024 h 2170112"/>
                <a:gd name="T112" fmla="*/ 1356923 w 2395538"/>
                <a:gd name="T113" fmla="*/ 274969 h 2170112"/>
                <a:gd name="T114" fmla="*/ 1381108 w 2395538"/>
                <a:gd name="T115" fmla="*/ 413880 h 2170112"/>
                <a:gd name="T116" fmla="*/ 1369652 w 2395538"/>
                <a:gd name="T117" fmla="*/ 554378 h 2170112"/>
                <a:gd name="T118" fmla="*/ 1166937 w 2395538"/>
                <a:gd name="T119" fmla="*/ 363136 h 2170112"/>
                <a:gd name="T120" fmla="*/ 1178711 w 2395538"/>
                <a:gd name="T121" fmla="*/ 227079 h 2170112"/>
                <a:gd name="T122" fmla="*/ 1172028 w 2395538"/>
                <a:gd name="T123" fmla="*/ 132568 h 2170112"/>
                <a:gd name="T124" fmla="*/ 1144342 w 2395538"/>
                <a:gd name="T125" fmla="*/ 45670 h 2170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5538" h="2170112">
                  <a:moveTo>
                    <a:pt x="940433" y="595312"/>
                  </a:moveTo>
                  <a:lnTo>
                    <a:pt x="1643062" y="1217102"/>
                  </a:lnTo>
                  <a:lnTo>
                    <a:pt x="1643062" y="2170112"/>
                  </a:lnTo>
                  <a:lnTo>
                    <a:pt x="1433735" y="2170112"/>
                  </a:lnTo>
                  <a:lnTo>
                    <a:pt x="1159290" y="2170112"/>
                  </a:lnTo>
                  <a:lnTo>
                    <a:pt x="1159290" y="1557214"/>
                  </a:lnTo>
                  <a:lnTo>
                    <a:pt x="726341" y="1557214"/>
                  </a:lnTo>
                  <a:lnTo>
                    <a:pt x="726341" y="2170112"/>
                  </a:lnTo>
                  <a:lnTo>
                    <a:pt x="612307" y="2170112"/>
                  </a:lnTo>
                  <a:lnTo>
                    <a:pt x="242887" y="2170112"/>
                  </a:lnTo>
                  <a:lnTo>
                    <a:pt x="242887" y="1655658"/>
                  </a:lnTo>
                  <a:lnTo>
                    <a:pt x="242887" y="1217102"/>
                  </a:lnTo>
                  <a:lnTo>
                    <a:pt x="940433" y="595312"/>
                  </a:lnTo>
                  <a:close/>
                  <a:moveTo>
                    <a:pt x="942657" y="284162"/>
                  </a:moveTo>
                  <a:lnTo>
                    <a:pt x="1252855" y="559975"/>
                  </a:lnTo>
                  <a:lnTo>
                    <a:pt x="1441768" y="728510"/>
                  </a:lnTo>
                  <a:lnTo>
                    <a:pt x="1865630" y="1106523"/>
                  </a:lnTo>
                  <a:lnTo>
                    <a:pt x="1870393" y="1110966"/>
                  </a:lnTo>
                  <a:lnTo>
                    <a:pt x="1874520" y="1115727"/>
                  </a:lnTo>
                  <a:lnTo>
                    <a:pt x="1878013" y="1121123"/>
                  </a:lnTo>
                  <a:lnTo>
                    <a:pt x="1880553" y="1126519"/>
                  </a:lnTo>
                  <a:lnTo>
                    <a:pt x="1882775" y="1132232"/>
                  </a:lnTo>
                  <a:lnTo>
                    <a:pt x="1884680" y="1137627"/>
                  </a:lnTo>
                  <a:lnTo>
                    <a:pt x="1885633" y="1143658"/>
                  </a:lnTo>
                  <a:lnTo>
                    <a:pt x="1885950" y="1149053"/>
                  </a:lnTo>
                  <a:lnTo>
                    <a:pt x="1885633" y="1155084"/>
                  </a:lnTo>
                  <a:lnTo>
                    <a:pt x="1884680" y="1160797"/>
                  </a:lnTo>
                  <a:lnTo>
                    <a:pt x="1882775" y="1166510"/>
                  </a:lnTo>
                  <a:lnTo>
                    <a:pt x="1880553" y="1171906"/>
                  </a:lnTo>
                  <a:lnTo>
                    <a:pt x="1878013" y="1177619"/>
                  </a:lnTo>
                  <a:lnTo>
                    <a:pt x="1874520" y="1182697"/>
                  </a:lnTo>
                  <a:lnTo>
                    <a:pt x="1870393" y="1187775"/>
                  </a:lnTo>
                  <a:lnTo>
                    <a:pt x="1865630" y="1192219"/>
                  </a:lnTo>
                  <a:lnTo>
                    <a:pt x="1860550" y="1196345"/>
                  </a:lnTo>
                  <a:lnTo>
                    <a:pt x="1855153" y="1200153"/>
                  </a:lnTo>
                  <a:lnTo>
                    <a:pt x="1849438" y="1203010"/>
                  </a:lnTo>
                  <a:lnTo>
                    <a:pt x="1843405" y="1205549"/>
                  </a:lnTo>
                  <a:lnTo>
                    <a:pt x="1836738" y="1207453"/>
                  </a:lnTo>
                  <a:lnTo>
                    <a:pt x="1830705" y="1208723"/>
                  </a:lnTo>
                  <a:lnTo>
                    <a:pt x="1824038" y="1209358"/>
                  </a:lnTo>
                  <a:lnTo>
                    <a:pt x="1817688" y="1209675"/>
                  </a:lnTo>
                  <a:lnTo>
                    <a:pt x="1811020" y="1209358"/>
                  </a:lnTo>
                  <a:lnTo>
                    <a:pt x="1804670" y="1208723"/>
                  </a:lnTo>
                  <a:lnTo>
                    <a:pt x="1798320" y="1207453"/>
                  </a:lnTo>
                  <a:lnTo>
                    <a:pt x="1792288" y="1205549"/>
                  </a:lnTo>
                  <a:lnTo>
                    <a:pt x="1785938" y="1203010"/>
                  </a:lnTo>
                  <a:lnTo>
                    <a:pt x="1780223" y="1200153"/>
                  </a:lnTo>
                  <a:lnTo>
                    <a:pt x="1774825" y="1196345"/>
                  </a:lnTo>
                  <a:lnTo>
                    <a:pt x="1769745" y="1192219"/>
                  </a:lnTo>
                  <a:lnTo>
                    <a:pt x="942657" y="455553"/>
                  </a:lnTo>
                  <a:lnTo>
                    <a:pt x="116205" y="1192219"/>
                  </a:lnTo>
                  <a:lnTo>
                    <a:pt x="111125" y="1196345"/>
                  </a:lnTo>
                  <a:lnTo>
                    <a:pt x="105410" y="1200153"/>
                  </a:lnTo>
                  <a:lnTo>
                    <a:pt x="99695" y="1203010"/>
                  </a:lnTo>
                  <a:lnTo>
                    <a:pt x="93662" y="1205549"/>
                  </a:lnTo>
                  <a:lnTo>
                    <a:pt x="87630" y="1207136"/>
                  </a:lnTo>
                  <a:lnTo>
                    <a:pt x="80962" y="1208723"/>
                  </a:lnTo>
                  <a:lnTo>
                    <a:pt x="74930" y="1209358"/>
                  </a:lnTo>
                  <a:lnTo>
                    <a:pt x="68262" y="1209675"/>
                  </a:lnTo>
                  <a:lnTo>
                    <a:pt x="61277" y="1209358"/>
                  </a:lnTo>
                  <a:lnTo>
                    <a:pt x="55245" y="1208723"/>
                  </a:lnTo>
                  <a:lnTo>
                    <a:pt x="48577" y="1207136"/>
                  </a:lnTo>
                  <a:lnTo>
                    <a:pt x="42545" y="1205549"/>
                  </a:lnTo>
                  <a:lnTo>
                    <a:pt x="36195" y="1203010"/>
                  </a:lnTo>
                  <a:lnTo>
                    <a:pt x="30797" y="1200153"/>
                  </a:lnTo>
                  <a:lnTo>
                    <a:pt x="25082" y="1196345"/>
                  </a:lnTo>
                  <a:lnTo>
                    <a:pt x="20002" y="1192219"/>
                  </a:lnTo>
                  <a:lnTo>
                    <a:pt x="15240" y="1187775"/>
                  </a:lnTo>
                  <a:lnTo>
                    <a:pt x="11112" y="1182697"/>
                  </a:lnTo>
                  <a:lnTo>
                    <a:pt x="7937" y="1177619"/>
                  </a:lnTo>
                  <a:lnTo>
                    <a:pt x="5080" y="1171906"/>
                  </a:lnTo>
                  <a:lnTo>
                    <a:pt x="2540" y="1166510"/>
                  </a:lnTo>
                  <a:lnTo>
                    <a:pt x="1270" y="1160797"/>
                  </a:lnTo>
                  <a:lnTo>
                    <a:pt x="317" y="1155084"/>
                  </a:lnTo>
                  <a:lnTo>
                    <a:pt x="0" y="1149053"/>
                  </a:lnTo>
                  <a:lnTo>
                    <a:pt x="317" y="1143658"/>
                  </a:lnTo>
                  <a:lnTo>
                    <a:pt x="1270" y="1137627"/>
                  </a:lnTo>
                  <a:lnTo>
                    <a:pt x="2540" y="1131914"/>
                  </a:lnTo>
                  <a:lnTo>
                    <a:pt x="5080" y="1126201"/>
                  </a:lnTo>
                  <a:lnTo>
                    <a:pt x="7937" y="1121123"/>
                  </a:lnTo>
                  <a:lnTo>
                    <a:pt x="11112" y="1115727"/>
                  </a:lnTo>
                  <a:lnTo>
                    <a:pt x="15240" y="1110966"/>
                  </a:lnTo>
                  <a:lnTo>
                    <a:pt x="20002" y="1106523"/>
                  </a:lnTo>
                  <a:lnTo>
                    <a:pt x="942657" y="284162"/>
                  </a:lnTo>
                  <a:close/>
                  <a:moveTo>
                    <a:pt x="1910075" y="217487"/>
                  </a:moveTo>
                  <a:lnTo>
                    <a:pt x="1929430" y="217487"/>
                  </a:lnTo>
                  <a:lnTo>
                    <a:pt x="1948785" y="218121"/>
                  </a:lnTo>
                  <a:lnTo>
                    <a:pt x="1968140" y="219388"/>
                  </a:lnTo>
                  <a:lnTo>
                    <a:pt x="1986860" y="220973"/>
                  </a:lnTo>
                  <a:lnTo>
                    <a:pt x="2005898" y="222874"/>
                  </a:lnTo>
                  <a:lnTo>
                    <a:pt x="2024301" y="225726"/>
                  </a:lnTo>
                  <a:lnTo>
                    <a:pt x="2043022" y="228578"/>
                  </a:lnTo>
                  <a:lnTo>
                    <a:pt x="2061425" y="231747"/>
                  </a:lnTo>
                  <a:lnTo>
                    <a:pt x="2079193" y="235550"/>
                  </a:lnTo>
                  <a:lnTo>
                    <a:pt x="2097279" y="239669"/>
                  </a:lnTo>
                  <a:lnTo>
                    <a:pt x="2114413" y="243789"/>
                  </a:lnTo>
                  <a:lnTo>
                    <a:pt x="2131865" y="248542"/>
                  </a:lnTo>
                  <a:lnTo>
                    <a:pt x="2148364" y="252979"/>
                  </a:lnTo>
                  <a:lnTo>
                    <a:pt x="2164546" y="258049"/>
                  </a:lnTo>
                  <a:lnTo>
                    <a:pt x="2181046" y="263119"/>
                  </a:lnTo>
                  <a:lnTo>
                    <a:pt x="2196593" y="268189"/>
                  </a:lnTo>
                  <a:lnTo>
                    <a:pt x="2211506" y="273893"/>
                  </a:lnTo>
                  <a:lnTo>
                    <a:pt x="2226419" y="278963"/>
                  </a:lnTo>
                  <a:lnTo>
                    <a:pt x="2240697" y="284667"/>
                  </a:lnTo>
                  <a:lnTo>
                    <a:pt x="2267668" y="295758"/>
                  </a:lnTo>
                  <a:lnTo>
                    <a:pt x="2292734" y="306216"/>
                  </a:lnTo>
                  <a:lnTo>
                    <a:pt x="2315579" y="316673"/>
                  </a:lnTo>
                  <a:lnTo>
                    <a:pt x="2335886" y="326496"/>
                  </a:lnTo>
                  <a:lnTo>
                    <a:pt x="2353338" y="335686"/>
                  </a:lnTo>
                  <a:lnTo>
                    <a:pt x="2368251" y="343608"/>
                  </a:lnTo>
                  <a:lnTo>
                    <a:pt x="2379991" y="349946"/>
                  </a:lnTo>
                  <a:lnTo>
                    <a:pt x="2388557" y="355016"/>
                  </a:lnTo>
                  <a:lnTo>
                    <a:pt x="2395538" y="359136"/>
                  </a:lnTo>
                  <a:lnTo>
                    <a:pt x="2386971" y="360403"/>
                  </a:lnTo>
                  <a:lnTo>
                    <a:pt x="2378721" y="361988"/>
                  </a:lnTo>
                  <a:lnTo>
                    <a:pt x="2370154" y="363572"/>
                  </a:lnTo>
                  <a:lnTo>
                    <a:pt x="2361587" y="365791"/>
                  </a:lnTo>
                  <a:lnTo>
                    <a:pt x="2353020" y="368009"/>
                  </a:lnTo>
                  <a:lnTo>
                    <a:pt x="2345088" y="370544"/>
                  </a:lnTo>
                  <a:lnTo>
                    <a:pt x="2336521" y="373079"/>
                  </a:lnTo>
                  <a:lnTo>
                    <a:pt x="2328271" y="375614"/>
                  </a:lnTo>
                  <a:lnTo>
                    <a:pt x="2320656" y="379100"/>
                  </a:lnTo>
                  <a:lnTo>
                    <a:pt x="2312406" y="382269"/>
                  </a:lnTo>
                  <a:lnTo>
                    <a:pt x="2304157" y="385755"/>
                  </a:lnTo>
                  <a:lnTo>
                    <a:pt x="2296541" y="389557"/>
                  </a:lnTo>
                  <a:lnTo>
                    <a:pt x="2280677" y="397162"/>
                  </a:lnTo>
                  <a:lnTo>
                    <a:pt x="2265446" y="405718"/>
                  </a:lnTo>
                  <a:lnTo>
                    <a:pt x="2250533" y="415225"/>
                  </a:lnTo>
                  <a:lnTo>
                    <a:pt x="2235303" y="425049"/>
                  </a:lnTo>
                  <a:lnTo>
                    <a:pt x="2220708" y="435189"/>
                  </a:lnTo>
                  <a:lnTo>
                    <a:pt x="2206429" y="446280"/>
                  </a:lnTo>
                  <a:lnTo>
                    <a:pt x="2192468" y="457688"/>
                  </a:lnTo>
                  <a:lnTo>
                    <a:pt x="2178825" y="469730"/>
                  </a:lnTo>
                  <a:lnTo>
                    <a:pt x="2164863" y="482088"/>
                  </a:lnTo>
                  <a:lnTo>
                    <a:pt x="2151854" y="495081"/>
                  </a:lnTo>
                  <a:lnTo>
                    <a:pt x="2138845" y="508390"/>
                  </a:lnTo>
                  <a:lnTo>
                    <a:pt x="2126153" y="521699"/>
                  </a:lnTo>
                  <a:lnTo>
                    <a:pt x="2113779" y="535325"/>
                  </a:lnTo>
                  <a:lnTo>
                    <a:pt x="2101721" y="549268"/>
                  </a:lnTo>
                  <a:lnTo>
                    <a:pt x="2089664" y="563528"/>
                  </a:lnTo>
                  <a:lnTo>
                    <a:pt x="2078242" y="578105"/>
                  </a:lnTo>
                  <a:lnTo>
                    <a:pt x="2066819" y="592682"/>
                  </a:lnTo>
                  <a:lnTo>
                    <a:pt x="2055714" y="607259"/>
                  </a:lnTo>
                  <a:lnTo>
                    <a:pt x="2044926" y="621519"/>
                  </a:lnTo>
                  <a:lnTo>
                    <a:pt x="2034455" y="636413"/>
                  </a:lnTo>
                  <a:lnTo>
                    <a:pt x="2024301" y="650989"/>
                  </a:lnTo>
                  <a:lnTo>
                    <a:pt x="2014782" y="665566"/>
                  </a:lnTo>
                  <a:lnTo>
                    <a:pt x="1995745" y="694403"/>
                  </a:lnTo>
                  <a:lnTo>
                    <a:pt x="1977976" y="722289"/>
                  </a:lnTo>
                  <a:lnTo>
                    <a:pt x="1972582" y="730845"/>
                  </a:lnTo>
                  <a:lnTo>
                    <a:pt x="1966553" y="739084"/>
                  </a:lnTo>
                  <a:lnTo>
                    <a:pt x="1960525" y="747006"/>
                  </a:lnTo>
                  <a:lnTo>
                    <a:pt x="1954179" y="755245"/>
                  </a:lnTo>
                  <a:lnTo>
                    <a:pt x="1947833" y="762534"/>
                  </a:lnTo>
                  <a:lnTo>
                    <a:pt x="1940852" y="770139"/>
                  </a:lnTo>
                  <a:lnTo>
                    <a:pt x="1933872" y="777111"/>
                  </a:lnTo>
                  <a:lnTo>
                    <a:pt x="1926257" y="784082"/>
                  </a:lnTo>
                  <a:lnTo>
                    <a:pt x="1918642" y="790737"/>
                  </a:lnTo>
                  <a:lnTo>
                    <a:pt x="1911027" y="797075"/>
                  </a:lnTo>
                  <a:lnTo>
                    <a:pt x="1902777" y="803412"/>
                  </a:lnTo>
                  <a:lnTo>
                    <a:pt x="1894527" y="809116"/>
                  </a:lnTo>
                  <a:lnTo>
                    <a:pt x="1886277" y="815137"/>
                  </a:lnTo>
                  <a:lnTo>
                    <a:pt x="1877710" y="820524"/>
                  </a:lnTo>
                  <a:lnTo>
                    <a:pt x="1868826" y="825911"/>
                  </a:lnTo>
                  <a:lnTo>
                    <a:pt x="1859625" y="830665"/>
                  </a:lnTo>
                  <a:lnTo>
                    <a:pt x="1850740" y="835735"/>
                  </a:lnTo>
                  <a:lnTo>
                    <a:pt x="1841539" y="839854"/>
                  </a:lnTo>
                  <a:lnTo>
                    <a:pt x="1832020" y="843974"/>
                  </a:lnTo>
                  <a:lnTo>
                    <a:pt x="1822501" y="848410"/>
                  </a:lnTo>
                  <a:lnTo>
                    <a:pt x="1812665" y="851896"/>
                  </a:lnTo>
                  <a:lnTo>
                    <a:pt x="1803146" y="855065"/>
                  </a:lnTo>
                  <a:lnTo>
                    <a:pt x="1793310" y="858551"/>
                  </a:lnTo>
                  <a:lnTo>
                    <a:pt x="1783473" y="861403"/>
                  </a:lnTo>
                  <a:lnTo>
                    <a:pt x="1773320" y="863938"/>
                  </a:lnTo>
                  <a:lnTo>
                    <a:pt x="1763166" y="866156"/>
                  </a:lnTo>
                  <a:lnTo>
                    <a:pt x="1753013" y="868374"/>
                  </a:lnTo>
                  <a:lnTo>
                    <a:pt x="1742542" y="870276"/>
                  </a:lnTo>
                  <a:lnTo>
                    <a:pt x="1732706" y="871860"/>
                  </a:lnTo>
                  <a:lnTo>
                    <a:pt x="1722235" y="873128"/>
                  </a:lnTo>
                  <a:lnTo>
                    <a:pt x="1711764" y="874078"/>
                  </a:lnTo>
                  <a:lnTo>
                    <a:pt x="1701611" y="874712"/>
                  </a:lnTo>
                  <a:lnTo>
                    <a:pt x="1548674" y="738450"/>
                  </a:lnTo>
                  <a:lnTo>
                    <a:pt x="1558510" y="722923"/>
                  </a:lnTo>
                  <a:lnTo>
                    <a:pt x="1568664" y="707079"/>
                  </a:lnTo>
                  <a:lnTo>
                    <a:pt x="1578500" y="691234"/>
                  </a:lnTo>
                  <a:lnTo>
                    <a:pt x="1589288" y="676024"/>
                  </a:lnTo>
                  <a:lnTo>
                    <a:pt x="1605470" y="653841"/>
                  </a:lnTo>
                  <a:lnTo>
                    <a:pt x="1622287" y="631976"/>
                  </a:lnTo>
                  <a:lnTo>
                    <a:pt x="1630854" y="621202"/>
                  </a:lnTo>
                  <a:lnTo>
                    <a:pt x="1639738" y="610745"/>
                  </a:lnTo>
                  <a:lnTo>
                    <a:pt x="1648305" y="600604"/>
                  </a:lnTo>
                  <a:lnTo>
                    <a:pt x="1657507" y="590147"/>
                  </a:lnTo>
                  <a:lnTo>
                    <a:pt x="1667026" y="580007"/>
                  </a:lnTo>
                  <a:lnTo>
                    <a:pt x="1676545" y="569866"/>
                  </a:lnTo>
                  <a:lnTo>
                    <a:pt x="1686063" y="560043"/>
                  </a:lnTo>
                  <a:lnTo>
                    <a:pt x="1695582" y="550219"/>
                  </a:lnTo>
                  <a:lnTo>
                    <a:pt x="1705418" y="540396"/>
                  </a:lnTo>
                  <a:lnTo>
                    <a:pt x="1715572" y="531523"/>
                  </a:lnTo>
                  <a:lnTo>
                    <a:pt x="1726043" y="522016"/>
                  </a:lnTo>
                  <a:lnTo>
                    <a:pt x="1736514" y="513143"/>
                  </a:lnTo>
                  <a:lnTo>
                    <a:pt x="1746984" y="503954"/>
                  </a:lnTo>
                  <a:lnTo>
                    <a:pt x="1757772" y="495714"/>
                  </a:lnTo>
                  <a:lnTo>
                    <a:pt x="1768878" y="487158"/>
                  </a:lnTo>
                  <a:lnTo>
                    <a:pt x="1779983" y="478919"/>
                  </a:lnTo>
                  <a:lnTo>
                    <a:pt x="1791089" y="470680"/>
                  </a:lnTo>
                  <a:lnTo>
                    <a:pt x="1802194" y="463075"/>
                  </a:lnTo>
                  <a:lnTo>
                    <a:pt x="1813934" y="455470"/>
                  </a:lnTo>
                  <a:lnTo>
                    <a:pt x="1825674" y="448498"/>
                  </a:lnTo>
                  <a:lnTo>
                    <a:pt x="1838048" y="441210"/>
                  </a:lnTo>
                  <a:lnTo>
                    <a:pt x="1850106" y="434238"/>
                  </a:lnTo>
                  <a:lnTo>
                    <a:pt x="1862163" y="427901"/>
                  </a:lnTo>
                  <a:lnTo>
                    <a:pt x="1874537" y="421563"/>
                  </a:lnTo>
                  <a:lnTo>
                    <a:pt x="1887229" y="415859"/>
                  </a:lnTo>
                  <a:lnTo>
                    <a:pt x="1899921" y="409838"/>
                  </a:lnTo>
                  <a:lnTo>
                    <a:pt x="1912613" y="404451"/>
                  </a:lnTo>
                  <a:lnTo>
                    <a:pt x="1925622" y="399381"/>
                  </a:lnTo>
                  <a:lnTo>
                    <a:pt x="1938631" y="394627"/>
                  </a:lnTo>
                  <a:lnTo>
                    <a:pt x="1951958" y="390191"/>
                  </a:lnTo>
                  <a:lnTo>
                    <a:pt x="1965284" y="385755"/>
                  </a:lnTo>
                  <a:lnTo>
                    <a:pt x="1978928" y="382269"/>
                  </a:lnTo>
                  <a:lnTo>
                    <a:pt x="1992572" y="378783"/>
                  </a:lnTo>
                  <a:lnTo>
                    <a:pt x="2006215" y="375297"/>
                  </a:lnTo>
                  <a:lnTo>
                    <a:pt x="2019859" y="372445"/>
                  </a:lnTo>
                  <a:lnTo>
                    <a:pt x="2033820" y="369910"/>
                  </a:lnTo>
                  <a:lnTo>
                    <a:pt x="2047781" y="368009"/>
                  </a:lnTo>
                  <a:lnTo>
                    <a:pt x="2062059" y="366107"/>
                  </a:lnTo>
                  <a:lnTo>
                    <a:pt x="2076021" y="364206"/>
                  </a:lnTo>
                  <a:lnTo>
                    <a:pt x="2089981" y="362938"/>
                  </a:lnTo>
                  <a:lnTo>
                    <a:pt x="2104260" y="362305"/>
                  </a:lnTo>
                  <a:lnTo>
                    <a:pt x="2118538" y="361671"/>
                  </a:lnTo>
                  <a:lnTo>
                    <a:pt x="2132817" y="361354"/>
                  </a:lnTo>
                  <a:lnTo>
                    <a:pt x="2147095" y="361671"/>
                  </a:lnTo>
                  <a:lnTo>
                    <a:pt x="2133134" y="359770"/>
                  </a:lnTo>
                  <a:lnTo>
                    <a:pt x="2118538" y="358502"/>
                  </a:lnTo>
                  <a:lnTo>
                    <a:pt x="2104260" y="357235"/>
                  </a:lnTo>
                  <a:lnTo>
                    <a:pt x="2089981" y="356601"/>
                  </a:lnTo>
                  <a:lnTo>
                    <a:pt x="2075703" y="355967"/>
                  </a:lnTo>
                  <a:lnTo>
                    <a:pt x="2061425" y="355967"/>
                  </a:lnTo>
                  <a:lnTo>
                    <a:pt x="2046829" y="355967"/>
                  </a:lnTo>
                  <a:lnTo>
                    <a:pt x="2032234" y="356601"/>
                  </a:lnTo>
                  <a:lnTo>
                    <a:pt x="2017955" y="357552"/>
                  </a:lnTo>
                  <a:lnTo>
                    <a:pt x="2003677" y="358819"/>
                  </a:lnTo>
                  <a:lnTo>
                    <a:pt x="1989081" y="360403"/>
                  </a:lnTo>
                  <a:lnTo>
                    <a:pt x="1974803" y="362305"/>
                  </a:lnTo>
                  <a:lnTo>
                    <a:pt x="1960525" y="364523"/>
                  </a:lnTo>
                  <a:lnTo>
                    <a:pt x="1946246" y="367375"/>
                  </a:lnTo>
                  <a:lnTo>
                    <a:pt x="1931968" y="370227"/>
                  </a:lnTo>
                  <a:lnTo>
                    <a:pt x="1917373" y="373713"/>
                  </a:lnTo>
                  <a:lnTo>
                    <a:pt x="1903411" y="377515"/>
                  </a:lnTo>
                  <a:lnTo>
                    <a:pt x="1889450" y="381318"/>
                  </a:lnTo>
                  <a:lnTo>
                    <a:pt x="1875489" y="385755"/>
                  </a:lnTo>
                  <a:lnTo>
                    <a:pt x="1861528" y="390508"/>
                  </a:lnTo>
                  <a:lnTo>
                    <a:pt x="1847567" y="395578"/>
                  </a:lnTo>
                  <a:lnTo>
                    <a:pt x="1833924" y="400965"/>
                  </a:lnTo>
                  <a:lnTo>
                    <a:pt x="1820280" y="406669"/>
                  </a:lnTo>
                  <a:lnTo>
                    <a:pt x="1806953" y="412690"/>
                  </a:lnTo>
                  <a:lnTo>
                    <a:pt x="1793627" y="418711"/>
                  </a:lnTo>
                  <a:lnTo>
                    <a:pt x="1780618" y="425366"/>
                  </a:lnTo>
                  <a:lnTo>
                    <a:pt x="1766974" y="432020"/>
                  </a:lnTo>
                  <a:lnTo>
                    <a:pt x="1754282" y="438992"/>
                  </a:lnTo>
                  <a:lnTo>
                    <a:pt x="1741273" y="446280"/>
                  </a:lnTo>
                  <a:lnTo>
                    <a:pt x="1728898" y="453885"/>
                  </a:lnTo>
                  <a:lnTo>
                    <a:pt x="1716207" y="461808"/>
                  </a:lnTo>
                  <a:lnTo>
                    <a:pt x="1703832" y="469730"/>
                  </a:lnTo>
                  <a:lnTo>
                    <a:pt x="1691775" y="478286"/>
                  </a:lnTo>
                  <a:lnTo>
                    <a:pt x="1679717" y="486842"/>
                  </a:lnTo>
                  <a:lnTo>
                    <a:pt x="1667660" y="495398"/>
                  </a:lnTo>
                  <a:lnTo>
                    <a:pt x="1655920" y="504270"/>
                  </a:lnTo>
                  <a:lnTo>
                    <a:pt x="1644180" y="513460"/>
                  </a:lnTo>
                  <a:lnTo>
                    <a:pt x="1632758" y="522967"/>
                  </a:lnTo>
                  <a:lnTo>
                    <a:pt x="1621335" y="532473"/>
                  </a:lnTo>
                  <a:lnTo>
                    <a:pt x="1610230" y="542297"/>
                  </a:lnTo>
                  <a:lnTo>
                    <a:pt x="1599124" y="551804"/>
                  </a:lnTo>
                  <a:lnTo>
                    <a:pt x="1588336" y="561944"/>
                  </a:lnTo>
                  <a:lnTo>
                    <a:pt x="1577548" y="572084"/>
                  </a:lnTo>
                  <a:lnTo>
                    <a:pt x="1566760" y="582542"/>
                  </a:lnTo>
                  <a:lnTo>
                    <a:pt x="1556606" y="592999"/>
                  </a:lnTo>
                  <a:lnTo>
                    <a:pt x="1546136" y="603773"/>
                  </a:lnTo>
                  <a:lnTo>
                    <a:pt x="1535982" y="614547"/>
                  </a:lnTo>
                  <a:lnTo>
                    <a:pt x="1526146" y="625638"/>
                  </a:lnTo>
                  <a:lnTo>
                    <a:pt x="1514406" y="638631"/>
                  </a:lnTo>
                  <a:lnTo>
                    <a:pt x="1503301" y="651623"/>
                  </a:lnTo>
                  <a:lnTo>
                    <a:pt x="1492195" y="664932"/>
                  </a:lnTo>
                  <a:lnTo>
                    <a:pt x="1481407" y="678559"/>
                  </a:lnTo>
                  <a:lnTo>
                    <a:pt x="1406525" y="612012"/>
                  </a:lnTo>
                  <a:lnTo>
                    <a:pt x="1407160" y="604407"/>
                  </a:lnTo>
                  <a:lnTo>
                    <a:pt x="1408112" y="596802"/>
                  </a:lnTo>
                  <a:lnTo>
                    <a:pt x="1409381" y="589196"/>
                  </a:lnTo>
                  <a:lnTo>
                    <a:pt x="1410967" y="581274"/>
                  </a:lnTo>
                  <a:lnTo>
                    <a:pt x="1412554" y="573352"/>
                  </a:lnTo>
                  <a:lnTo>
                    <a:pt x="1415092" y="565430"/>
                  </a:lnTo>
                  <a:lnTo>
                    <a:pt x="1417313" y="557191"/>
                  </a:lnTo>
                  <a:lnTo>
                    <a:pt x="1420169" y="548952"/>
                  </a:lnTo>
                  <a:lnTo>
                    <a:pt x="1423025" y="540396"/>
                  </a:lnTo>
                  <a:lnTo>
                    <a:pt x="1426198" y="532157"/>
                  </a:lnTo>
                  <a:lnTo>
                    <a:pt x="1430322" y="523601"/>
                  </a:lnTo>
                  <a:lnTo>
                    <a:pt x="1434130" y="514728"/>
                  </a:lnTo>
                  <a:lnTo>
                    <a:pt x="1438572" y="505855"/>
                  </a:lnTo>
                  <a:lnTo>
                    <a:pt x="1443332" y="497299"/>
                  </a:lnTo>
                  <a:lnTo>
                    <a:pt x="1448408" y="488109"/>
                  </a:lnTo>
                  <a:lnTo>
                    <a:pt x="1453802" y="478919"/>
                  </a:lnTo>
                  <a:lnTo>
                    <a:pt x="1461100" y="467195"/>
                  </a:lnTo>
                  <a:lnTo>
                    <a:pt x="1469033" y="455787"/>
                  </a:lnTo>
                  <a:lnTo>
                    <a:pt x="1476648" y="444696"/>
                  </a:lnTo>
                  <a:lnTo>
                    <a:pt x="1484263" y="433921"/>
                  </a:lnTo>
                  <a:lnTo>
                    <a:pt x="1492195" y="423464"/>
                  </a:lnTo>
                  <a:lnTo>
                    <a:pt x="1500128" y="413641"/>
                  </a:lnTo>
                  <a:lnTo>
                    <a:pt x="1508060" y="403817"/>
                  </a:lnTo>
                  <a:lnTo>
                    <a:pt x="1516310" y="393994"/>
                  </a:lnTo>
                  <a:lnTo>
                    <a:pt x="1524877" y="384804"/>
                  </a:lnTo>
                  <a:lnTo>
                    <a:pt x="1533127" y="375614"/>
                  </a:lnTo>
                  <a:lnTo>
                    <a:pt x="1541376" y="367375"/>
                  </a:lnTo>
                  <a:lnTo>
                    <a:pt x="1549943" y="358819"/>
                  </a:lnTo>
                  <a:lnTo>
                    <a:pt x="1558828" y="350580"/>
                  </a:lnTo>
                  <a:lnTo>
                    <a:pt x="1567077" y="342975"/>
                  </a:lnTo>
                  <a:lnTo>
                    <a:pt x="1575962" y="335369"/>
                  </a:lnTo>
                  <a:lnTo>
                    <a:pt x="1584846" y="328081"/>
                  </a:lnTo>
                  <a:lnTo>
                    <a:pt x="1594047" y="321109"/>
                  </a:lnTo>
                  <a:lnTo>
                    <a:pt x="1602932" y="314455"/>
                  </a:lnTo>
                  <a:lnTo>
                    <a:pt x="1611816" y="308117"/>
                  </a:lnTo>
                  <a:lnTo>
                    <a:pt x="1621018" y="301779"/>
                  </a:lnTo>
                  <a:lnTo>
                    <a:pt x="1630219" y="296075"/>
                  </a:lnTo>
                  <a:lnTo>
                    <a:pt x="1639421" y="290054"/>
                  </a:lnTo>
                  <a:lnTo>
                    <a:pt x="1648622" y="284667"/>
                  </a:lnTo>
                  <a:lnTo>
                    <a:pt x="1657824" y="279280"/>
                  </a:lnTo>
                  <a:lnTo>
                    <a:pt x="1667343" y="274527"/>
                  </a:lnTo>
                  <a:lnTo>
                    <a:pt x="1676862" y="269457"/>
                  </a:lnTo>
                  <a:lnTo>
                    <a:pt x="1686381" y="265337"/>
                  </a:lnTo>
                  <a:lnTo>
                    <a:pt x="1695582" y="261218"/>
                  </a:lnTo>
                  <a:lnTo>
                    <a:pt x="1705101" y="256781"/>
                  </a:lnTo>
                  <a:lnTo>
                    <a:pt x="1714937" y="252979"/>
                  </a:lnTo>
                  <a:lnTo>
                    <a:pt x="1724456" y="249493"/>
                  </a:lnTo>
                  <a:lnTo>
                    <a:pt x="1734292" y="246007"/>
                  </a:lnTo>
                  <a:lnTo>
                    <a:pt x="1743494" y="242838"/>
                  </a:lnTo>
                  <a:lnTo>
                    <a:pt x="1753330" y="239986"/>
                  </a:lnTo>
                  <a:lnTo>
                    <a:pt x="1763166" y="237134"/>
                  </a:lnTo>
                  <a:lnTo>
                    <a:pt x="1773003" y="234599"/>
                  </a:lnTo>
                  <a:lnTo>
                    <a:pt x="1792675" y="230163"/>
                  </a:lnTo>
                  <a:lnTo>
                    <a:pt x="1812030" y="226360"/>
                  </a:lnTo>
                  <a:lnTo>
                    <a:pt x="1831702" y="222874"/>
                  </a:lnTo>
                  <a:lnTo>
                    <a:pt x="1851375" y="220656"/>
                  </a:lnTo>
                  <a:lnTo>
                    <a:pt x="1870730" y="219072"/>
                  </a:lnTo>
                  <a:lnTo>
                    <a:pt x="1890402" y="217804"/>
                  </a:lnTo>
                  <a:lnTo>
                    <a:pt x="1910075" y="217487"/>
                  </a:lnTo>
                  <a:close/>
                  <a:moveTo>
                    <a:pt x="1112837" y="0"/>
                  </a:moveTo>
                  <a:lnTo>
                    <a:pt x="1116656" y="634"/>
                  </a:lnTo>
                  <a:lnTo>
                    <a:pt x="1128112" y="2854"/>
                  </a:lnTo>
                  <a:lnTo>
                    <a:pt x="1146570" y="6660"/>
                  </a:lnTo>
                  <a:lnTo>
                    <a:pt x="1157708" y="9197"/>
                  </a:lnTo>
                  <a:lnTo>
                    <a:pt x="1170119" y="12369"/>
                  </a:lnTo>
                  <a:lnTo>
                    <a:pt x="1183485" y="16175"/>
                  </a:lnTo>
                  <a:lnTo>
                    <a:pt x="1198124" y="20298"/>
                  </a:lnTo>
                  <a:lnTo>
                    <a:pt x="1213399" y="25372"/>
                  </a:lnTo>
                  <a:lnTo>
                    <a:pt x="1229629" y="30763"/>
                  </a:lnTo>
                  <a:lnTo>
                    <a:pt x="1246495" y="37106"/>
                  </a:lnTo>
                  <a:lnTo>
                    <a:pt x="1263998" y="43767"/>
                  </a:lnTo>
                  <a:lnTo>
                    <a:pt x="1281501" y="51378"/>
                  </a:lnTo>
                  <a:lnTo>
                    <a:pt x="1299640" y="59307"/>
                  </a:lnTo>
                  <a:lnTo>
                    <a:pt x="1317780" y="68504"/>
                  </a:lnTo>
                  <a:lnTo>
                    <a:pt x="1336237" y="78653"/>
                  </a:lnTo>
                  <a:lnTo>
                    <a:pt x="1345148" y="84045"/>
                  </a:lnTo>
                  <a:lnTo>
                    <a:pt x="1354058" y="89436"/>
                  </a:lnTo>
                  <a:lnTo>
                    <a:pt x="1363287" y="95462"/>
                  </a:lnTo>
                  <a:lnTo>
                    <a:pt x="1372198" y="101171"/>
                  </a:lnTo>
                  <a:lnTo>
                    <a:pt x="1381108" y="107514"/>
                  </a:lnTo>
                  <a:lnTo>
                    <a:pt x="1389701" y="113540"/>
                  </a:lnTo>
                  <a:lnTo>
                    <a:pt x="1398293" y="120517"/>
                  </a:lnTo>
                  <a:lnTo>
                    <a:pt x="1406886" y="127177"/>
                  </a:lnTo>
                  <a:lnTo>
                    <a:pt x="1415160" y="134471"/>
                  </a:lnTo>
                  <a:lnTo>
                    <a:pt x="1423116" y="141449"/>
                  </a:lnTo>
                  <a:lnTo>
                    <a:pt x="1431390" y="149377"/>
                  </a:lnTo>
                  <a:lnTo>
                    <a:pt x="1439346" y="157306"/>
                  </a:lnTo>
                  <a:lnTo>
                    <a:pt x="1446665" y="165552"/>
                  </a:lnTo>
                  <a:lnTo>
                    <a:pt x="1454303" y="173798"/>
                  </a:lnTo>
                  <a:lnTo>
                    <a:pt x="1461304" y="182361"/>
                  </a:lnTo>
                  <a:lnTo>
                    <a:pt x="1468305" y="191241"/>
                  </a:lnTo>
                  <a:lnTo>
                    <a:pt x="1474988" y="200756"/>
                  </a:lnTo>
                  <a:lnTo>
                    <a:pt x="1481034" y="209953"/>
                  </a:lnTo>
                  <a:lnTo>
                    <a:pt x="1487399" y="219785"/>
                  </a:lnTo>
                  <a:lnTo>
                    <a:pt x="1492809" y="229616"/>
                  </a:lnTo>
                  <a:lnTo>
                    <a:pt x="1498537" y="240082"/>
                  </a:lnTo>
                  <a:lnTo>
                    <a:pt x="1503311" y="250865"/>
                  </a:lnTo>
                  <a:lnTo>
                    <a:pt x="1508084" y="261648"/>
                  </a:lnTo>
                  <a:lnTo>
                    <a:pt x="1512540" y="273066"/>
                  </a:lnTo>
                  <a:lnTo>
                    <a:pt x="1516358" y="284483"/>
                  </a:lnTo>
                  <a:lnTo>
                    <a:pt x="1519859" y="296218"/>
                  </a:lnTo>
                  <a:lnTo>
                    <a:pt x="1523041" y="308269"/>
                  </a:lnTo>
                  <a:lnTo>
                    <a:pt x="1525587" y="320955"/>
                  </a:lnTo>
                  <a:lnTo>
                    <a:pt x="1512540" y="333641"/>
                  </a:lnTo>
                  <a:lnTo>
                    <a:pt x="1499492" y="346645"/>
                  </a:lnTo>
                  <a:lnTo>
                    <a:pt x="1486763" y="360599"/>
                  </a:lnTo>
                  <a:lnTo>
                    <a:pt x="1474351" y="374554"/>
                  </a:lnTo>
                  <a:lnTo>
                    <a:pt x="1462259" y="389777"/>
                  </a:lnTo>
                  <a:lnTo>
                    <a:pt x="1450484" y="405000"/>
                  </a:lnTo>
                  <a:lnTo>
                    <a:pt x="1439027" y="420540"/>
                  </a:lnTo>
                  <a:lnTo>
                    <a:pt x="1427889" y="437032"/>
                  </a:lnTo>
                  <a:lnTo>
                    <a:pt x="1426616" y="424346"/>
                  </a:lnTo>
                  <a:lnTo>
                    <a:pt x="1424389" y="411343"/>
                  </a:lnTo>
                  <a:lnTo>
                    <a:pt x="1422479" y="398340"/>
                  </a:lnTo>
                  <a:lnTo>
                    <a:pt x="1420252" y="385654"/>
                  </a:lnTo>
                  <a:lnTo>
                    <a:pt x="1417706" y="373285"/>
                  </a:lnTo>
                  <a:lnTo>
                    <a:pt x="1414842" y="360599"/>
                  </a:lnTo>
                  <a:lnTo>
                    <a:pt x="1411341" y="348230"/>
                  </a:lnTo>
                  <a:lnTo>
                    <a:pt x="1408159" y="335544"/>
                  </a:lnTo>
                  <a:lnTo>
                    <a:pt x="1402112" y="317467"/>
                  </a:lnTo>
                  <a:lnTo>
                    <a:pt x="1396065" y="299706"/>
                  </a:lnTo>
                  <a:lnTo>
                    <a:pt x="1388746" y="281946"/>
                  </a:lnTo>
                  <a:lnTo>
                    <a:pt x="1384927" y="273700"/>
                  </a:lnTo>
                  <a:lnTo>
                    <a:pt x="1381108" y="265137"/>
                  </a:lnTo>
                  <a:lnTo>
                    <a:pt x="1376653" y="256574"/>
                  </a:lnTo>
                  <a:lnTo>
                    <a:pt x="1372516" y="248328"/>
                  </a:lnTo>
                  <a:lnTo>
                    <a:pt x="1368061" y="240082"/>
                  </a:lnTo>
                  <a:lnTo>
                    <a:pt x="1363287" y="231836"/>
                  </a:lnTo>
                  <a:lnTo>
                    <a:pt x="1358514" y="223591"/>
                  </a:lnTo>
                  <a:lnTo>
                    <a:pt x="1353104" y="215979"/>
                  </a:lnTo>
                  <a:lnTo>
                    <a:pt x="1348012" y="208050"/>
                  </a:lnTo>
                  <a:lnTo>
                    <a:pt x="1342284" y="200121"/>
                  </a:lnTo>
                  <a:lnTo>
                    <a:pt x="1336874" y="192827"/>
                  </a:lnTo>
                  <a:lnTo>
                    <a:pt x="1330827" y="185215"/>
                  </a:lnTo>
                  <a:lnTo>
                    <a:pt x="1325099" y="178238"/>
                  </a:lnTo>
                  <a:lnTo>
                    <a:pt x="1319053" y="171261"/>
                  </a:lnTo>
                  <a:lnTo>
                    <a:pt x="1312688" y="164284"/>
                  </a:lnTo>
                  <a:lnTo>
                    <a:pt x="1306323" y="157623"/>
                  </a:lnTo>
                  <a:lnTo>
                    <a:pt x="1299640" y="150963"/>
                  </a:lnTo>
                  <a:lnTo>
                    <a:pt x="1292957" y="144620"/>
                  </a:lnTo>
                  <a:lnTo>
                    <a:pt x="1286274" y="138277"/>
                  </a:lnTo>
                  <a:lnTo>
                    <a:pt x="1278955" y="132251"/>
                  </a:lnTo>
                  <a:lnTo>
                    <a:pt x="1271636" y="126225"/>
                  </a:lnTo>
                  <a:lnTo>
                    <a:pt x="1264635" y="120834"/>
                  </a:lnTo>
                  <a:lnTo>
                    <a:pt x="1257315" y="115125"/>
                  </a:lnTo>
                  <a:lnTo>
                    <a:pt x="1249996" y="110051"/>
                  </a:lnTo>
                  <a:lnTo>
                    <a:pt x="1242040" y="104659"/>
                  </a:lnTo>
                  <a:lnTo>
                    <a:pt x="1234402" y="99902"/>
                  </a:lnTo>
                  <a:lnTo>
                    <a:pt x="1241403" y="105611"/>
                  </a:lnTo>
                  <a:lnTo>
                    <a:pt x="1248086" y="111637"/>
                  </a:lnTo>
                  <a:lnTo>
                    <a:pt x="1255088" y="117663"/>
                  </a:lnTo>
                  <a:lnTo>
                    <a:pt x="1262089" y="124006"/>
                  </a:lnTo>
                  <a:lnTo>
                    <a:pt x="1268135" y="130666"/>
                  </a:lnTo>
                  <a:lnTo>
                    <a:pt x="1274818" y="137009"/>
                  </a:lnTo>
                  <a:lnTo>
                    <a:pt x="1280546" y="143986"/>
                  </a:lnTo>
                  <a:lnTo>
                    <a:pt x="1286911" y="150646"/>
                  </a:lnTo>
                  <a:lnTo>
                    <a:pt x="1292321" y="157623"/>
                  </a:lnTo>
                  <a:lnTo>
                    <a:pt x="1298367" y="164601"/>
                  </a:lnTo>
                  <a:lnTo>
                    <a:pt x="1303459" y="171895"/>
                  </a:lnTo>
                  <a:lnTo>
                    <a:pt x="1308869" y="179190"/>
                  </a:lnTo>
                  <a:lnTo>
                    <a:pt x="1313961" y="186484"/>
                  </a:lnTo>
                  <a:lnTo>
                    <a:pt x="1318734" y="194095"/>
                  </a:lnTo>
                  <a:lnTo>
                    <a:pt x="1323508" y="202024"/>
                  </a:lnTo>
                  <a:lnTo>
                    <a:pt x="1327963" y="209636"/>
                  </a:lnTo>
                  <a:lnTo>
                    <a:pt x="1332418" y="217565"/>
                  </a:lnTo>
                  <a:lnTo>
                    <a:pt x="1336237" y="225493"/>
                  </a:lnTo>
                  <a:lnTo>
                    <a:pt x="1340056" y="233422"/>
                  </a:lnTo>
                  <a:lnTo>
                    <a:pt x="1344193" y="241668"/>
                  </a:lnTo>
                  <a:lnTo>
                    <a:pt x="1347376" y="249914"/>
                  </a:lnTo>
                  <a:lnTo>
                    <a:pt x="1350558" y="257843"/>
                  </a:lnTo>
                  <a:lnTo>
                    <a:pt x="1356923" y="274969"/>
                  </a:lnTo>
                  <a:lnTo>
                    <a:pt x="1362333" y="291778"/>
                  </a:lnTo>
                  <a:lnTo>
                    <a:pt x="1366788" y="308904"/>
                  </a:lnTo>
                  <a:lnTo>
                    <a:pt x="1370925" y="326030"/>
                  </a:lnTo>
                  <a:lnTo>
                    <a:pt x="1374107" y="343790"/>
                  </a:lnTo>
                  <a:lnTo>
                    <a:pt x="1376653" y="360916"/>
                  </a:lnTo>
                  <a:lnTo>
                    <a:pt x="1378562" y="378677"/>
                  </a:lnTo>
                  <a:lnTo>
                    <a:pt x="1380472" y="396120"/>
                  </a:lnTo>
                  <a:lnTo>
                    <a:pt x="1381108" y="413880"/>
                  </a:lnTo>
                  <a:lnTo>
                    <a:pt x="1381427" y="431641"/>
                  </a:lnTo>
                  <a:lnTo>
                    <a:pt x="1381108" y="449401"/>
                  </a:lnTo>
                  <a:lnTo>
                    <a:pt x="1380472" y="466844"/>
                  </a:lnTo>
                  <a:lnTo>
                    <a:pt x="1378881" y="484605"/>
                  </a:lnTo>
                  <a:lnTo>
                    <a:pt x="1377290" y="502048"/>
                  </a:lnTo>
                  <a:lnTo>
                    <a:pt x="1375380" y="519491"/>
                  </a:lnTo>
                  <a:lnTo>
                    <a:pt x="1372516" y="536934"/>
                  </a:lnTo>
                  <a:lnTo>
                    <a:pt x="1369652" y="554378"/>
                  </a:lnTo>
                  <a:lnTo>
                    <a:pt x="1367106" y="564843"/>
                  </a:lnTo>
                  <a:lnTo>
                    <a:pt x="1364878" y="574675"/>
                  </a:lnTo>
                  <a:lnTo>
                    <a:pt x="1334646" y="547717"/>
                  </a:lnTo>
                  <a:lnTo>
                    <a:pt x="1168210" y="399609"/>
                  </a:lnTo>
                  <a:lnTo>
                    <a:pt x="1166618" y="387557"/>
                  </a:lnTo>
                  <a:lnTo>
                    <a:pt x="1166300" y="375188"/>
                  </a:lnTo>
                  <a:lnTo>
                    <a:pt x="1166618" y="369479"/>
                  </a:lnTo>
                  <a:lnTo>
                    <a:pt x="1166937" y="363136"/>
                  </a:lnTo>
                  <a:lnTo>
                    <a:pt x="1167573" y="357110"/>
                  </a:lnTo>
                  <a:lnTo>
                    <a:pt x="1168528" y="350767"/>
                  </a:lnTo>
                  <a:lnTo>
                    <a:pt x="1171074" y="330153"/>
                  </a:lnTo>
                  <a:lnTo>
                    <a:pt x="1173620" y="308269"/>
                  </a:lnTo>
                  <a:lnTo>
                    <a:pt x="1175847" y="285435"/>
                  </a:lnTo>
                  <a:lnTo>
                    <a:pt x="1177438" y="262283"/>
                  </a:lnTo>
                  <a:lnTo>
                    <a:pt x="1178393" y="238814"/>
                  </a:lnTo>
                  <a:lnTo>
                    <a:pt x="1178711" y="227079"/>
                  </a:lnTo>
                  <a:lnTo>
                    <a:pt x="1178711" y="215027"/>
                  </a:lnTo>
                  <a:lnTo>
                    <a:pt x="1178393" y="203293"/>
                  </a:lnTo>
                  <a:lnTo>
                    <a:pt x="1178075" y="191241"/>
                  </a:lnTo>
                  <a:lnTo>
                    <a:pt x="1177438" y="179507"/>
                  </a:lnTo>
                  <a:lnTo>
                    <a:pt x="1176484" y="167772"/>
                  </a:lnTo>
                  <a:lnTo>
                    <a:pt x="1175211" y="155720"/>
                  </a:lnTo>
                  <a:lnTo>
                    <a:pt x="1173938" y="144303"/>
                  </a:lnTo>
                  <a:lnTo>
                    <a:pt x="1172028" y="132568"/>
                  </a:lnTo>
                  <a:lnTo>
                    <a:pt x="1169801" y="121151"/>
                  </a:lnTo>
                  <a:lnTo>
                    <a:pt x="1167573" y="109734"/>
                  </a:lnTo>
                  <a:lnTo>
                    <a:pt x="1164391" y="98633"/>
                  </a:lnTo>
                  <a:lnTo>
                    <a:pt x="1161208" y="87533"/>
                  </a:lnTo>
                  <a:lnTo>
                    <a:pt x="1157708" y="76750"/>
                  </a:lnTo>
                  <a:lnTo>
                    <a:pt x="1153571" y="66284"/>
                  </a:lnTo>
                  <a:lnTo>
                    <a:pt x="1149115" y="55818"/>
                  </a:lnTo>
                  <a:lnTo>
                    <a:pt x="1144342" y="45670"/>
                  </a:lnTo>
                  <a:lnTo>
                    <a:pt x="1138932" y="35838"/>
                  </a:lnTo>
                  <a:lnTo>
                    <a:pt x="1133204" y="26641"/>
                  </a:lnTo>
                  <a:lnTo>
                    <a:pt x="1126839" y="17443"/>
                  </a:lnTo>
                  <a:lnTo>
                    <a:pt x="1119838" y="8563"/>
                  </a:lnTo>
                  <a:lnTo>
                    <a:pt x="11128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40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484568" y="2497671"/>
            <a:ext cx="611524" cy="611524"/>
            <a:chOff x="4485555" y="2497671"/>
            <a:chExt cx="611524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27" name="任意多边形 26"/>
            <p:cNvSpPr/>
            <p:nvPr/>
          </p:nvSpPr>
          <p:spPr>
            <a:xfrm>
              <a:off x="4485555" y="2497671"/>
              <a:ext cx="611524" cy="611524"/>
            </a:xfrm>
            <a:custGeom>
              <a:avLst/>
              <a:gdLst>
                <a:gd name="connsiteX0" fmla="*/ 413083 w 772417"/>
                <a:gd name="connsiteY0" fmla="*/ 962 h 772417"/>
                <a:gd name="connsiteX1" fmla="*/ 720620 w 772417"/>
                <a:gd name="connsiteY1" fmla="*/ 193137 h 772417"/>
                <a:gd name="connsiteX2" fmla="*/ 579281 w 772417"/>
                <a:gd name="connsiteY2" fmla="*/ 720619 h 772417"/>
                <a:gd name="connsiteX3" fmla="*/ 51799 w 772417"/>
                <a:gd name="connsiteY3" fmla="*/ 579281 h 772417"/>
                <a:gd name="connsiteX4" fmla="*/ 193137 w 772417"/>
                <a:gd name="connsiteY4" fmla="*/ 51798 h 772417"/>
                <a:gd name="connsiteX5" fmla="*/ 413083 w 772417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7">
                  <a:moveTo>
                    <a:pt x="413083" y="962"/>
                  </a:moveTo>
                  <a:cubicBezTo>
                    <a:pt x="536733" y="9701"/>
                    <a:pt x="653976" y="77706"/>
                    <a:pt x="720620" y="193137"/>
                  </a:cubicBezTo>
                  <a:cubicBezTo>
                    <a:pt x="827250" y="377826"/>
                    <a:pt x="763971" y="613989"/>
                    <a:pt x="579281" y="720619"/>
                  </a:cubicBezTo>
                  <a:cubicBezTo>
                    <a:pt x="394592" y="827250"/>
                    <a:pt x="158429" y="763970"/>
                    <a:pt x="51799" y="579281"/>
                  </a:cubicBezTo>
                  <a:cubicBezTo>
                    <a:pt x="-54832" y="394591"/>
                    <a:pt x="8448" y="158429"/>
                    <a:pt x="193137" y="51798"/>
                  </a:cubicBezTo>
                  <a:cubicBezTo>
                    <a:pt x="262396" y="11812"/>
                    <a:pt x="338893" y="-4281"/>
                    <a:pt x="413083" y="962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8" name="KSO_Shape"/>
            <p:cNvSpPr/>
            <p:nvPr/>
          </p:nvSpPr>
          <p:spPr>
            <a:xfrm>
              <a:off x="4657585" y="2668446"/>
              <a:ext cx="266207" cy="269974"/>
            </a:xfrm>
            <a:custGeom>
              <a:avLst/>
              <a:gdLst>
                <a:gd name="connsiteX0" fmla="*/ 150612 w 405200"/>
                <a:gd name="connsiteY0" fmla="*/ 52389 h 413075"/>
                <a:gd name="connsiteX1" fmla="*/ 52389 w 405200"/>
                <a:gd name="connsiteY1" fmla="*/ 150612 h 413075"/>
                <a:gd name="connsiteX2" fmla="*/ 150612 w 405200"/>
                <a:gd name="connsiteY2" fmla="*/ 248836 h 413075"/>
                <a:gd name="connsiteX3" fmla="*/ 248836 w 405200"/>
                <a:gd name="connsiteY3" fmla="*/ 150612 h 413075"/>
                <a:gd name="connsiteX4" fmla="*/ 150612 w 405200"/>
                <a:gd name="connsiteY4" fmla="*/ 52389 h 413075"/>
                <a:gd name="connsiteX5" fmla="*/ 150612 w 405200"/>
                <a:gd name="connsiteY5" fmla="*/ 0 h 413075"/>
                <a:gd name="connsiteX6" fmla="*/ 301225 w 405200"/>
                <a:gd name="connsiteY6" fmla="*/ 150612 h 413075"/>
                <a:gd name="connsiteX7" fmla="*/ 276789 w 405200"/>
                <a:gd name="connsiteY7" fmla="*/ 232452 h 413075"/>
                <a:gd name="connsiteX8" fmla="*/ 279486 w 405200"/>
                <a:gd name="connsiteY8" fmla="*/ 234307 h 413075"/>
                <a:gd name="connsiteX9" fmla="*/ 395404 w 405200"/>
                <a:gd name="connsiteY9" fmla="*/ 354065 h 413075"/>
                <a:gd name="connsiteX10" fmla="*/ 394603 w 405200"/>
                <a:gd name="connsiteY10" fmla="*/ 403280 h 413075"/>
                <a:gd name="connsiteX11" fmla="*/ 345389 w 405200"/>
                <a:gd name="connsiteY11" fmla="*/ 402478 h 413075"/>
                <a:gd name="connsiteX12" fmla="*/ 229470 w 405200"/>
                <a:gd name="connsiteY12" fmla="*/ 282720 h 413075"/>
                <a:gd name="connsiteX13" fmla="*/ 227420 w 405200"/>
                <a:gd name="connsiteY13" fmla="*/ 279520 h 413075"/>
                <a:gd name="connsiteX14" fmla="*/ 150612 w 405200"/>
                <a:gd name="connsiteY14" fmla="*/ 301225 h 413075"/>
                <a:gd name="connsiteX15" fmla="*/ 0 w 405200"/>
                <a:gd name="connsiteY15" fmla="*/ 150612 h 413075"/>
                <a:gd name="connsiteX16" fmla="*/ 150612 w 405200"/>
                <a:gd name="connsiteY16" fmla="*/ 0 h 41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200" h="413075">
                  <a:moveTo>
                    <a:pt x="150612" y="52389"/>
                  </a:moveTo>
                  <a:cubicBezTo>
                    <a:pt x="96365" y="52389"/>
                    <a:pt x="52389" y="96365"/>
                    <a:pt x="52389" y="150612"/>
                  </a:cubicBezTo>
                  <a:cubicBezTo>
                    <a:pt x="52389" y="204860"/>
                    <a:pt x="96365" y="248836"/>
                    <a:pt x="150612" y="248836"/>
                  </a:cubicBezTo>
                  <a:cubicBezTo>
                    <a:pt x="204860" y="248836"/>
                    <a:pt x="248836" y="204860"/>
                    <a:pt x="248836" y="150612"/>
                  </a:cubicBezTo>
                  <a:cubicBezTo>
                    <a:pt x="248836" y="96365"/>
                    <a:pt x="204860" y="52389"/>
                    <a:pt x="150612" y="52389"/>
                  </a:cubicBezTo>
                  <a:close/>
                  <a:moveTo>
                    <a:pt x="150612" y="0"/>
                  </a:moveTo>
                  <a:cubicBezTo>
                    <a:pt x="233793" y="0"/>
                    <a:pt x="301225" y="67431"/>
                    <a:pt x="301225" y="150612"/>
                  </a:cubicBezTo>
                  <a:cubicBezTo>
                    <a:pt x="301225" y="180842"/>
                    <a:pt x="292319" y="208992"/>
                    <a:pt x="276789" y="232452"/>
                  </a:cubicBezTo>
                  <a:cubicBezTo>
                    <a:pt x="277931" y="232774"/>
                    <a:pt x="278722" y="233519"/>
                    <a:pt x="279486" y="234307"/>
                  </a:cubicBezTo>
                  <a:lnTo>
                    <a:pt x="395404" y="354065"/>
                  </a:lnTo>
                  <a:cubicBezTo>
                    <a:pt x="408773" y="367877"/>
                    <a:pt x="408414" y="389911"/>
                    <a:pt x="394603" y="403280"/>
                  </a:cubicBezTo>
                  <a:cubicBezTo>
                    <a:pt x="380791" y="416648"/>
                    <a:pt x="358757" y="416289"/>
                    <a:pt x="345389" y="402478"/>
                  </a:cubicBezTo>
                  <a:lnTo>
                    <a:pt x="229470" y="282720"/>
                  </a:lnTo>
                  <a:lnTo>
                    <a:pt x="227420" y="279520"/>
                  </a:lnTo>
                  <a:cubicBezTo>
                    <a:pt x="205163" y="293486"/>
                    <a:pt x="178791" y="301225"/>
                    <a:pt x="150612" y="301225"/>
                  </a:cubicBezTo>
                  <a:cubicBezTo>
                    <a:pt x="67431" y="301225"/>
                    <a:pt x="0" y="233793"/>
                    <a:pt x="0" y="150612"/>
                  </a:cubicBezTo>
                  <a:cubicBezTo>
                    <a:pt x="0" y="67431"/>
                    <a:pt x="67431" y="0"/>
                    <a:pt x="1506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40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29" name="Freeform 12"/>
          <p:cNvSpPr>
            <a:spLocks noEditPoints="1"/>
          </p:cNvSpPr>
          <p:nvPr/>
        </p:nvSpPr>
        <p:spPr bwMode="auto">
          <a:xfrm>
            <a:off x="5657001" y="3144978"/>
            <a:ext cx="907967" cy="851349"/>
          </a:xfrm>
          <a:custGeom>
            <a:avLst/>
            <a:gdLst>
              <a:gd name="T0" fmla="*/ 8 w 97"/>
              <a:gd name="T1" fmla="*/ 10 h 91"/>
              <a:gd name="T2" fmla="*/ 28 w 97"/>
              <a:gd name="T3" fmla="*/ 10 h 91"/>
              <a:gd name="T4" fmla="*/ 41 w 97"/>
              <a:gd name="T5" fmla="*/ 45 h 91"/>
              <a:gd name="T6" fmla="*/ 51 w 97"/>
              <a:gd name="T7" fmla="*/ 41 h 91"/>
              <a:gd name="T8" fmla="*/ 59 w 97"/>
              <a:gd name="T9" fmla="*/ 46 h 91"/>
              <a:gd name="T10" fmla="*/ 66 w 97"/>
              <a:gd name="T11" fmla="*/ 27 h 91"/>
              <a:gd name="T12" fmla="*/ 73 w 97"/>
              <a:gd name="T13" fmla="*/ 34 h 91"/>
              <a:gd name="T14" fmla="*/ 83 w 97"/>
              <a:gd name="T15" fmla="*/ 23 h 91"/>
              <a:gd name="T16" fmla="*/ 73 w 97"/>
              <a:gd name="T17" fmla="*/ 40 h 91"/>
              <a:gd name="T18" fmla="*/ 67 w 97"/>
              <a:gd name="T19" fmla="*/ 33 h 91"/>
              <a:gd name="T20" fmla="*/ 61 w 97"/>
              <a:gd name="T21" fmla="*/ 51 h 91"/>
              <a:gd name="T22" fmla="*/ 51 w 97"/>
              <a:gd name="T23" fmla="*/ 45 h 91"/>
              <a:gd name="T24" fmla="*/ 41 w 97"/>
              <a:gd name="T25" fmla="*/ 45 h 91"/>
              <a:gd name="T26" fmla="*/ 74 w 97"/>
              <a:gd name="T27" fmla="*/ 86 h 91"/>
              <a:gd name="T28" fmla="*/ 43 w 97"/>
              <a:gd name="T29" fmla="*/ 91 h 91"/>
              <a:gd name="T30" fmla="*/ 63 w 97"/>
              <a:gd name="T31" fmla="*/ 68 h 91"/>
              <a:gd name="T32" fmla="*/ 97 w 97"/>
              <a:gd name="T33" fmla="*/ 68 h 91"/>
              <a:gd name="T34" fmla="*/ 97 w 97"/>
              <a:gd name="T35" fmla="*/ 6 h 91"/>
              <a:gd name="T36" fmla="*/ 93 w 97"/>
              <a:gd name="T37" fmla="*/ 3 h 91"/>
              <a:gd name="T38" fmla="*/ 34 w 97"/>
              <a:gd name="T39" fmla="*/ 9 h 91"/>
              <a:gd name="T40" fmla="*/ 90 w 97"/>
              <a:gd name="T41" fmla="*/ 61 h 91"/>
              <a:gd name="T42" fmla="*/ 36 w 97"/>
              <a:gd name="T43" fmla="*/ 68 h 91"/>
              <a:gd name="T44" fmla="*/ 54 w 97"/>
              <a:gd name="T45" fmla="*/ 84 h 91"/>
              <a:gd name="T46" fmla="*/ 63 w 97"/>
              <a:gd name="T47" fmla="*/ 68 h 91"/>
              <a:gd name="T48" fmla="*/ 7 w 97"/>
              <a:gd name="T49" fmla="*/ 55 h 91"/>
              <a:gd name="T50" fmla="*/ 14 w 97"/>
              <a:gd name="T51" fmla="*/ 91 h 91"/>
              <a:gd name="T52" fmla="*/ 20 w 97"/>
              <a:gd name="T53" fmla="*/ 60 h 91"/>
              <a:gd name="T54" fmla="*/ 31 w 97"/>
              <a:gd name="T55" fmla="*/ 91 h 91"/>
              <a:gd name="T56" fmla="*/ 28 w 97"/>
              <a:gd name="T57" fmla="*/ 33 h 91"/>
              <a:gd name="T58" fmla="*/ 55 w 97"/>
              <a:gd name="T59" fmla="*/ 24 h 91"/>
              <a:gd name="T60" fmla="*/ 20 w 97"/>
              <a:gd name="T61" fmla="*/ 23 h 91"/>
              <a:gd name="T62" fmla="*/ 19 w 97"/>
              <a:gd name="T63" fmla="*/ 27 h 91"/>
              <a:gd name="T64" fmla="*/ 18 w 97"/>
              <a:gd name="T65" fmla="*/ 47 h 91"/>
              <a:gd name="T66" fmla="*/ 18 w 97"/>
              <a:gd name="T67" fmla="*/ 47 h 91"/>
              <a:gd name="T68" fmla="*/ 18 w 97"/>
              <a:gd name="T69" fmla="*/ 47 h 91"/>
              <a:gd name="T70" fmla="*/ 16 w 97"/>
              <a:gd name="T71" fmla="*/ 27 h 91"/>
              <a:gd name="T72" fmla="*/ 16 w 97"/>
              <a:gd name="T73" fmla="*/ 23 h 91"/>
              <a:gd name="T74" fmla="*/ 0 w 97"/>
              <a:gd name="T75" fmla="*/ 5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7" h="91">
                <a:moveTo>
                  <a:pt x="18" y="0"/>
                </a:moveTo>
                <a:cubicBezTo>
                  <a:pt x="12" y="0"/>
                  <a:pt x="8" y="4"/>
                  <a:pt x="8" y="10"/>
                </a:cubicBezTo>
                <a:cubicBezTo>
                  <a:pt x="8" y="16"/>
                  <a:pt x="12" y="20"/>
                  <a:pt x="18" y="20"/>
                </a:cubicBezTo>
                <a:cubicBezTo>
                  <a:pt x="24" y="20"/>
                  <a:pt x="28" y="16"/>
                  <a:pt x="28" y="10"/>
                </a:cubicBezTo>
                <a:cubicBezTo>
                  <a:pt x="28" y="4"/>
                  <a:pt x="24" y="0"/>
                  <a:pt x="18" y="0"/>
                </a:cubicBezTo>
                <a:close/>
                <a:moveTo>
                  <a:pt x="41" y="45"/>
                </a:move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1" y="41"/>
                  <a:pt x="51" y="41"/>
                </a:cubicBezTo>
                <a:cubicBezTo>
                  <a:pt x="52" y="42"/>
                  <a:pt x="52" y="42"/>
                  <a:pt x="52" y="42"/>
                </a:cubicBezTo>
                <a:cubicBezTo>
                  <a:pt x="59" y="46"/>
                  <a:pt x="59" y="46"/>
                  <a:pt x="59" y="46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7"/>
                  <a:pt x="66" y="27"/>
                  <a:pt x="66" y="27"/>
                </a:cubicBezTo>
                <a:cubicBezTo>
                  <a:pt x="67" y="29"/>
                  <a:pt x="67" y="29"/>
                  <a:pt x="67" y="29"/>
                </a:cubicBezTo>
                <a:cubicBezTo>
                  <a:pt x="73" y="34"/>
                  <a:pt x="73" y="34"/>
                  <a:pt x="73" y="34"/>
                </a:cubicBezTo>
                <a:cubicBezTo>
                  <a:pt x="81" y="21"/>
                  <a:pt x="81" y="21"/>
                  <a:pt x="81" y="21"/>
                </a:cubicBezTo>
                <a:cubicBezTo>
                  <a:pt x="83" y="23"/>
                  <a:pt x="83" y="23"/>
                  <a:pt x="83" y="23"/>
                </a:cubicBezTo>
                <a:cubicBezTo>
                  <a:pt x="75" y="38"/>
                  <a:pt x="75" y="38"/>
                  <a:pt x="75" y="38"/>
                </a:cubicBezTo>
                <a:cubicBezTo>
                  <a:pt x="73" y="40"/>
                  <a:pt x="73" y="40"/>
                  <a:pt x="73" y="40"/>
                </a:cubicBezTo>
                <a:cubicBezTo>
                  <a:pt x="72" y="38"/>
                  <a:pt x="72" y="38"/>
                  <a:pt x="72" y="38"/>
                </a:cubicBezTo>
                <a:cubicBezTo>
                  <a:pt x="67" y="33"/>
                  <a:pt x="67" y="33"/>
                  <a:pt x="67" y="33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51"/>
                  <a:pt x="61" y="51"/>
                  <a:pt x="61" y="51"/>
                </a:cubicBezTo>
                <a:cubicBezTo>
                  <a:pt x="59" y="50"/>
                  <a:pt x="59" y="50"/>
                  <a:pt x="59" y="50"/>
                </a:cubicBezTo>
                <a:cubicBezTo>
                  <a:pt x="51" y="45"/>
                  <a:pt x="51" y="45"/>
                  <a:pt x="51" y="45"/>
                </a:cubicBezTo>
                <a:cubicBezTo>
                  <a:pt x="42" y="48"/>
                  <a:pt x="42" y="48"/>
                  <a:pt x="42" y="48"/>
                </a:cubicBezTo>
                <a:cubicBezTo>
                  <a:pt x="41" y="45"/>
                  <a:pt x="41" y="45"/>
                  <a:pt x="41" y="45"/>
                </a:cubicBezTo>
                <a:close/>
                <a:moveTo>
                  <a:pt x="43" y="86"/>
                </a:moveTo>
                <a:cubicBezTo>
                  <a:pt x="74" y="86"/>
                  <a:pt x="74" y="86"/>
                  <a:pt x="74" y="86"/>
                </a:cubicBezTo>
                <a:cubicBezTo>
                  <a:pt x="74" y="91"/>
                  <a:pt x="74" y="91"/>
                  <a:pt x="74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86"/>
                  <a:pt x="43" y="86"/>
                  <a:pt x="43" y="86"/>
                </a:cubicBezTo>
                <a:close/>
                <a:moveTo>
                  <a:pt x="63" y="68"/>
                </a:moveTo>
                <a:cubicBezTo>
                  <a:pt x="93" y="68"/>
                  <a:pt x="93" y="68"/>
                  <a:pt x="93" y="68"/>
                </a:cubicBezTo>
                <a:cubicBezTo>
                  <a:pt x="97" y="68"/>
                  <a:pt x="97" y="68"/>
                  <a:pt x="97" y="68"/>
                </a:cubicBezTo>
                <a:cubicBezTo>
                  <a:pt x="97" y="64"/>
                  <a:pt x="97" y="64"/>
                  <a:pt x="97" y="64"/>
                </a:cubicBezTo>
                <a:cubicBezTo>
                  <a:pt x="97" y="6"/>
                  <a:pt x="97" y="6"/>
                  <a:pt x="97" y="6"/>
                </a:cubicBezTo>
                <a:cubicBezTo>
                  <a:pt x="97" y="3"/>
                  <a:pt x="97" y="3"/>
                  <a:pt x="97" y="3"/>
                </a:cubicBezTo>
                <a:cubicBezTo>
                  <a:pt x="93" y="3"/>
                  <a:pt x="93" y="3"/>
                  <a:pt x="93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9"/>
                  <a:pt x="34" y="9"/>
                  <a:pt x="34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90" y="61"/>
                  <a:pt x="90" y="61"/>
                  <a:pt x="90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8"/>
                  <a:pt x="36" y="68"/>
                  <a:pt x="36" y="68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84"/>
                  <a:pt x="54" y="84"/>
                  <a:pt x="54" y="84"/>
                </a:cubicBezTo>
                <a:cubicBezTo>
                  <a:pt x="63" y="84"/>
                  <a:pt x="63" y="84"/>
                  <a:pt x="63" y="84"/>
                </a:cubicBezTo>
                <a:cubicBezTo>
                  <a:pt x="63" y="68"/>
                  <a:pt x="63" y="68"/>
                  <a:pt x="63" y="68"/>
                </a:cubicBezTo>
                <a:close/>
                <a:moveTo>
                  <a:pt x="0" y="50"/>
                </a:moveTo>
                <a:cubicBezTo>
                  <a:pt x="7" y="55"/>
                  <a:pt x="7" y="55"/>
                  <a:pt x="7" y="55"/>
                </a:cubicBezTo>
                <a:cubicBezTo>
                  <a:pt x="5" y="91"/>
                  <a:pt x="5" y="91"/>
                  <a:pt x="5" y="91"/>
                </a:cubicBezTo>
                <a:cubicBezTo>
                  <a:pt x="14" y="91"/>
                  <a:pt x="14" y="91"/>
                  <a:pt x="14" y="91"/>
                </a:cubicBezTo>
                <a:cubicBezTo>
                  <a:pt x="16" y="60"/>
                  <a:pt x="16" y="60"/>
                  <a:pt x="16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2" y="91"/>
                  <a:pt x="22" y="91"/>
                  <a:pt x="22" y="91"/>
                </a:cubicBezTo>
                <a:cubicBezTo>
                  <a:pt x="31" y="91"/>
                  <a:pt x="31" y="91"/>
                  <a:pt x="31" y="91"/>
                </a:cubicBezTo>
                <a:cubicBezTo>
                  <a:pt x="29" y="55"/>
                  <a:pt x="29" y="55"/>
                  <a:pt x="29" y="55"/>
                </a:cubicBezTo>
                <a:cubicBezTo>
                  <a:pt x="28" y="33"/>
                  <a:pt x="28" y="33"/>
                  <a:pt x="28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5" y="24"/>
                  <a:pt x="55" y="24"/>
                  <a:pt x="55" y="24"/>
                </a:cubicBezTo>
                <a:cubicBezTo>
                  <a:pt x="30" y="23"/>
                  <a:pt x="30" y="23"/>
                  <a:pt x="3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4"/>
                  <a:pt x="20" y="24"/>
                  <a:pt x="20" y="24"/>
                </a:cubicBezTo>
                <a:cubicBezTo>
                  <a:pt x="19" y="27"/>
                  <a:pt x="19" y="27"/>
                  <a:pt x="19" y="27"/>
                </a:cubicBezTo>
                <a:cubicBezTo>
                  <a:pt x="22" y="43"/>
                  <a:pt x="22" y="43"/>
                  <a:pt x="22" y="43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4" y="43"/>
                  <a:pt x="14" y="43"/>
                  <a:pt x="14" y="43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4"/>
                  <a:pt x="15" y="24"/>
                  <a:pt x="15" y="24"/>
                </a:cubicBezTo>
                <a:cubicBezTo>
                  <a:pt x="16" y="23"/>
                  <a:pt x="16" y="23"/>
                  <a:pt x="16" y="23"/>
                </a:cubicBezTo>
                <a:cubicBezTo>
                  <a:pt x="5" y="23"/>
                  <a:pt x="5" y="23"/>
                  <a:pt x="5" y="23"/>
                </a:cubicBezTo>
                <a:lnTo>
                  <a:pt x="0" y="5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36" name="矩形 35"/>
          <p:cNvSpPr/>
          <p:nvPr/>
        </p:nvSpPr>
        <p:spPr>
          <a:xfrm>
            <a:off x="2451526" y="2284517"/>
            <a:ext cx="1960880" cy="93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37" name="矩形 36"/>
          <p:cNvSpPr/>
          <p:nvPr/>
        </p:nvSpPr>
        <p:spPr>
          <a:xfrm>
            <a:off x="2505774" y="3861048"/>
            <a:ext cx="1960880" cy="93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38" name="矩形 37"/>
          <p:cNvSpPr/>
          <p:nvPr/>
        </p:nvSpPr>
        <p:spPr>
          <a:xfrm>
            <a:off x="7816313" y="2276872"/>
            <a:ext cx="1960880" cy="93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39" name="矩形 38"/>
          <p:cNvSpPr/>
          <p:nvPr/>
        </p:nvSpPr>
        <p:spPr>
          <a:xfrm>
            <a:off x="7870561" y="3853403"/>
            <a:ext cx="1960880" cy="93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40" name="矩形 39"/>
          <p:cNvSpPr/>
          <p:nvPr/>
        </p:nvSpPr>
        <p:spPr>
          <a:xfrm>
            <a:off x="5098062" y="692696"/>
            <a:ext cx="1960880" cy="93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41" name="矩形 40"/>
          <p:cNvSpPr/>
          <p:nvPr/>
        </p:nvSpPr>
        <p:spPr>
          <a:xfrm>
            <a:off x="5098062" y="5524877"/>
            <a:ext cx="1960880" cy="93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8" name="文本框 9"/>
          <p:cNvSpPr txBox="1"/>
          <p:nvPr/>
        </p:nvSpPr>
        <p:spPr>
          <a:xfrm>
            <a:off x="840016" y="202431"/>
            <a:ext cx="1944216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aca5f4ca3fb0bc29e7b589b6bb7cccf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5420" y="106680"/>
            <a:ext cx="754380" cy="5873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7940" y="6758305"/>
            <a:ext cx="12233910" cy="9017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500"/>
                            </p:stCondLst>
                            <p:childTnLst>
                              <p:par>
                                <p:cTn id="1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500"/>
                            </p:stCondLst>
                            <p:childTnLst>
                              <p:par>
                                <p:cTn id="1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000"/>
                            </p:stCondLst>
                            <p:childTnLst>
                              <p:par>
                                <p:cTn id="1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500"/>
                            </p:stCondLst>
                            <p:childTnLst>
                              <p:par>
                                <p:cTn id="1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29" grpId="0" bldLvl="0" animBg="1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0016" y="202431"/>
            <a:ext cx="1944216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aca5f4ca3fb0bc29e7b589b6bb7cccf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5420" y="106680"/>
            <a:ext cx="754380" cy="5873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7940" y="6758305"/>
            <a:ext cx="12233910" cy="9017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056040" y="1844824"/>
            <a:ext cx="4391620" cy="3325945"/>
            <a:chOff x="2282031" y="457200"/>
            <a:chExt cx="7631113" cy="5943600"/>
          </a:xfrm>
        </p:grpSpPr>
        <p:pic>
          <p:nvPicPr>
            <p:cNvPr id="10" name="Picture 3" descr="C:\Users\Administrator\Desktop\iMac_resourc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2031" y="457200"/>
              <a:ext cx="7631113" cy="594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3098185" y="980728"/>
              <a:ext cx="6048672" cy="3456384"/>
            </a:xfrm>
            <a:prstGeom prst="rect">
              <a:avLst/>
            </a:prstGeom>
            <a:blipFill rotWithShape="1">
              <a:blip r:embed="rId4" cstate="screen"/>
              <a:srcRect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720336" y="3310335"/>
            <a:ext cx="1944216" cy="2405795"/>
            <a:chOff x="865232" y="1286330"/>
            <a:chExt cx="4013321" cy="4966128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</p:spPr>
        </p:pic>
        <p:sp>
          <p:nvSpPr>
            <p:cNvPr id="14" name="Rectangle 4"/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 rotWithShape="1">
              <a:blip r:embed="rId6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106025" y="1700808"/>
            <a:ext cx="827193" cy="825350"/>
            <a:chOff x="5962996" y="1700808"/>
            <a:chExt cx="827193" cy="825350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16" name="橢圓 5"/>
            <p:cNvSpPr/>
            <p:nvPr/>
          </p:nvSpPr>
          <p:spPr>
            <a:xfrm>
              <a:off x="5962996" y="1700808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17" name="Freeform 454"/>
            <p:cNvSpPr>
              <a:spLocks noEditPoints="1"/>
            </p:cNvSpPr>
            <p:nvPr/>
          </p:nvSpPr>
          <p:spPr bwMode="auto">
            <a:xfrm flipH="1">
              <a:off x="6188219" y="1964142"/>
              <a:ext cx="376746" cy="298681"/>
            </a:xfrm>
            <a:custGeom>
              <a:avLst/>
              <a:gdLst>
                <a:gd name="T0" fmla="*/ 47 w 47"/>
                <a:gd name="T1" fmla="*/ 29 h 37"/>
                <a:gd name="T2" fmla="*/ 43 w 47"/>
                <a:gd name="T3" fmla="*/ 30 h 37"/>
                <a:gd name="T4" fmla="*/ 36 w 47"/>
                <a:gd name="T5" fmla="*/ 37 h 37"/>
                <a:gd name="T6" fmla="*/ 29 w 47"/>
                <a:gd name="T7" fmla="*/ 30 h 37"/>
                <a:gd name="T8" fmla="*/ 19 w 47"/>
                <a:gd name="T9" fmla="*/ 30 h 37"/>
                <a:gd name="T10" fmla="*/ 12 w 47"/>
                <a:gd name="T11" fmla="*/ 37 h 37"/>
                <a:gd name="T12" fmla="*/ 5 w 47"/>
                <a:gd name="T13" fmla="*/ 30 h 37"/>
                <a:gd name="T14" fmla="*/ 4 w 47"/>
                <a:gd name="T15" fmla="*/ 30 h 37"/>
                <a:gd name="T16" fmla="*/ 0 w 47"/>
                <a:gd name="T17" fmla="*/ 29 h 37"/>
                <a:gd name="T18" fmla="*/ 2 w 47"/>
                <a:gd name="T19" fmla="*/ 27 h 37"/>
                <a:gd name="T20" fmla="*/ 2 w 47"/>
                <a:gd name="T21" fmla="*/ 18 h 37"/>
                <a:gd name="T22" fmla="*/ 3 w 47"/>
                <a:gd name="T23" fmla="*/ 13 h 37"/>
                <a:gd name="T24" fmla="*/ 8 w 47"/>
                <a:gd name="T25" fmla="*/ 8 h 37"/>
                <a:gd name="T26" fmla="*/ 11 w 47"/>
                <a:gd name="T27" fmla="*/ 6 h 37"/>
                <a:gd name="T28" fmla="*/ 16 w 47"/>
                <a:gd name="T29" fmla="*/ 6 h 37"/>
                <a:gd name="T30" fmla="*/ 16 w 47"/>
                <a:gd name="T31" fmla="*/ 1 h 37"/>
                <a:gd name="T32" fmla="*/ 17 w 47"/>
                <a:gd name="T33" fmla="*/ 0 h 37"/>
                <a:gd name="T34" fmla="*/ 45 w 47"/>
                <a:gd name="T35" fmla="*/ 0 h 37"/>
                <a:gd name="T36" fmla="*/ 47 w 47"/>
                <a:gd name="T37" fmla="*/ 1 h 37"/>
                <a:gd name="T38" fmla="*/ 47 w 47"/>
                <a:gd name="T39" fmla="*/ 29 h 37"/>
                <a:gd name="T40" fmla="*/ 16 w 47"/>
                <a:gd name="T41" fmla="*/ 17 h 37"/>
                <a:gd name="T42" fmla="*/ 16 w 47"/>
                <a:gd name="T43" fmla="*/ 10 h 37"/>
                <a:gd name="T44" fmla="*/ 11 w 47"/>
                <a:gd name="T45" fmla="*/ 10 h 37"/>
                <a:gd name="T46" fmla="*/ 11 w 47"/>
                <a:gd name="T47" fmla="*/ 10 h 37"/>
                <a:gd name="T48" fmla="*/ 6 w 47"/>
                <a:gd name="T49" fmla="*/ 15 h 37"/>
                <a:gd name="T50" fmla="*/ 5 w 47"/>
                <a:gd name="T51" fmla="*/ 16 h 37"/>
                <a:gd name="T52" fmla="*/ 5 w 47"/>
                <a:gd name="T53" fmla="*/ 17 h 37"/>
                <a:gd name="T54" fmla="*/ 16 w 47"/>
                <a:gd name="T55" fmla="*/ 17 h 37"/>
                <a:gd name="T56" fmla="*/ 12 w 47"/>
                <a:gd name="T57" fmla="*/ 27 h 37"/>
                <a:gd name="T58" fmla="*/ 9 w 47"/>
                <a:gd name="T59" fmla="*/ 30 h 37"/>
                <a:gd name="T60" fmla="*/ 12 w 47"/>
                <a:gd name="T61" fmla="*/ 34 h 37"/>
                <a:gd name="T62" fmla="*/ 16 w 47"/>
                <a:gd name="T63" fmla="*/ 30 h 37"/>
                <a:gd name="T64" fmla="*/ 12 w 47"/>
                <a:gd name="T65" fmla="*/ 27 h 37"/>
                <a:gd name="T66" fmla="*/ 36 w 47"/>
                <a:gd name="T67" fmla="*/ 27 h 37"/>
                <a:gd name="T68" fmla="*/ 33 w 47"/>
                <a:gd name="T69" fmla="*/ 30 h 37"/>
                <a:gd name="T70" fmla="*/ 36 w 47"/>
                <a:gd name="T71" fmla="*/ 34 h 37"/>
                <a:gd name="T72" fmla="*/ 40 w 47"/>
                <a:gd name="T73" fmla="*/ 30 h 37"/>
                <a:gd name="T74" fmla="*/ 36 w 47"/>
                <a:gd name="T75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37">
                  <a:moveTo>
                    <a:pt x="47" y="29"/>
                  </a:moveTo>
                  <a:cubicBezTo>
                    <a:pt x="47" y="31"/>
                    <a:pt x="44" y="30"/>
                    <a:pt x="43" y="30"/>
                  </a:cubicBezTo>
                  <a:cubicBezTo>
                    <a:pt x="43" y="34"/>
                    <a:pt x="40" y="37"/>
                    <a:pt x="36" y="37"/>
                  </a:cubicBezTo>
                  <a:cubicBezTo>
                    <a:pt x="32" y="37"/>
                    <a:pt x="29" y="34"/>
                    <a:pt x="2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4"/>
                    <a:pt x="16" y="37"/>
                    <a:pt x="12" y="37"/>
                  </a:cubicBezTo>
                  <a:cubicBezTo>
                    <a:pt x="8" y="37"/>
                    <a:pt x="5" y="34"/>
                    <a:pt x="5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31"/>
                    <a:pt x="0" y="29"/>
                  </a:cubicBezTo>
                  <a:cubicBezTo>
                    <a:pt x="0" y="28"/>
                    <a:pt x="1" y="27"/>
                    <a:pt x="2" y="2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6"/>
                    <a:pt x="2" y="14"/>
                    <a:pt x="3" y="1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0"/>
                    <a:pt x="47" y="1"/>
                  </a:cubicBezTo>
                  <a:lnTo>
                    <a:pt x="47" y="29"/>
                  </a:lnTo>
                  <a:close/>
                  <a:moveTo>
                    <a:pt x="16" y="17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16" y="17"/>
                  </a:lnTo>
                  <a:close/>
                  <a:moveTo>
                    <a:pt x="12" y="27"/>
                  </a:moveTo>
                  <a:cubicBezTo>
                    <a:pt x="10" y="27"/>
                    <a:pt x="9" y="28"/>
                    <a:pt x="9" y="30"/>
                  </a:cubicBezTo>
                  <a:cubicBezTo>
                    <a:pt x="9" y="32"/>
                    <a:pt x="10" y="34"/>
                    <a:pt x="12" y="34"/>
                  </a:cubicBezTo>
                  <a:cubicBezTo>
                    <a:pt x="14" y="34"/>
                    <a:pt x="16" y="32"/>
                    <a:pt x="16" y="30"/>
                  </a:cubicBezTo>
                  <a:cubicBezTo>
                    <a:pt x="16" y="28"/>
                    <a:pt x="14" y="27"/>
                    <a:pt x="12" y="27"/>
                  </a:cubicBezTo>
                  <a:close/>
                  <a:moveTo>
                    <a:pt x="36" y="27"/>
                  </a:moveTo>
                  <a:cubicBezTo>
                    <a:pt x="34" y="27"/>
                    <a:pt x="33" y="28"/>
                    <a:pt x="33" y="30"/>
                  </a:cubicBezTo>
                  <a:cubicBezTo>
                    <a:pt x="33" y="32"/>
                    <a:pt x="34" y="34"/>
                    <a:pt x="36" y="34"/>
                  </a:cubicBezTo>
                  <a:cubicBezTo>
                    <a:pt x="38" y="34"/>
                    <a:pt x="40" y="32"/>
                    <a:pt x="40" y="30"/>
                  </a:cubicBezTo>
                  <a:cubicBezTo>
                    <a:pt x="40" y="28"/>
                    <a:pt x="38" y="27"/>
                    <a:pt x="36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107868" y="2742182"/>
            <a:ext cx="825350" cy="827192"/>
            <a:chOff x="5964839" y="2742182"/>
            <a:chExt cx="825350" cy="827192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19" name="橢圓 3"/>
            <p:cNvSpPr/>
            <p:nvPr/>
          </p:nvSpPr>
          <p:spPr>
            <a:xfrm>
              <a:off x="5964839" y="2742182"/>
              <a:ext cx="825350" cy="827192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0" name="Freeform 453"/>
            <p:cNvSpPr>
              <a:spLocks noEditPoints="1"/>
            </p:cNvSpPr>
            <p:nvPr/>
          </p:nvSpPr>
          <p:spPr bwMode="auto">
            <a:xfrm>
              <a:off x="6209990" y="3025613"/>
              <a:ext cx="333203" cy="308290"/>
            </a:xfrm>
            <a:custGeom>
              <a:avLst/>
              <a:gdLst>
                <a:gd name="T0" fmla="*/ 45 w 45"/>
                <a:gd name="T1" fmla="*/ 13 h 42"/>
                <a:gd name="T2" fmla="*/ 30 w 45"/>
                <a:gd name="T3" fmla="*/ 24 h 42"/>
                <a:gd name="T4" fmla="*/ 28 w 45"/>
                <a:gd name="T5" fmla="*/ 27 h 42"/>
                <a:gd name="T6" fmla="*/ 26 w 45"/>
                <a:gd name="T7" fmla="*/ 31 h 42"/>
                <a:gd name="T8" fmla="*/ 29 w 45"/>
                <a:gd name="T9" fmla="*/ 35 h 42"/>
                <a:gd name="T10" fmla="*/ 35 w 45"/>
                <a:gd name="T11" fmla="*/ 39 h 42"/>
                <a:gd name="T12" fmla="*/ 35 w 45"/>
                <a:gd name="T13" fmla="*/ 41 h 42"/>
                <a:gd name="T14" fmla="*/ 34 w 45"/>
                <a:gd name="T15" fmla="*/ 42 h 42"/>
                <a:gd name="T16" fmla="*/ 11 w 45"/>
                <a:gd name="T17" fmla="*/ 42 h 42"/>
                <a:gd name="T18" fmla="*/ 11 w 45"/>
                <a:gd name="T19" fmla="*/ 41 h 42"/>
                <a:gd name="T20" fmla="*/ 11 w 45"/>
                <a:gd name="T21" fmla="*/ 39 h 42"/>
                <a:gd name="T22" fmla="*/ 16 w 45"/>
                <a:gd name="T23" fmla="*/ 35 h 42"/>
                <a:gd name="T24" fmla="*/ 19 w 45"/>
                <a:gd name="T25" fmla="*/ 31 h 42"/>
                <a:gd name="T26" fmla="*/ 17 w 45"/>
                <a:gd name="T27" fmla="*/ 27 h 42"/>
                <a:gd name="T28" fmla="*/ 15 w 45"/>
                <a:gd name="T29" fmla="*/ 24 h 42"/>
                <a:gd name="T30" fmla="*/ 0 w 45"/>
                <a:gd name="T31" fmla="*/ 13 h 42"/>
                <a:gd name="T32" fmla="*/ 0 w 45"/>
                <a:gd name="T33" fmla="*/ 10 h 42"/>
                <a:gd name="T34" fmla="*/ 3 w 45"/>
                <a:gd name="T35" fmla="*/ 7 h 42"/>
                <a:gd name="T36" fmla="*/ 11 w 45"/>
                <a:gd name="T37" fmla="*/ 7 h 42"/>
                <a:gd name="T38" fmla="*/ 11 w 45"/>
                <a:gd name="T39" fmla="*/ 5 h 42"/>
                <a:gd name="T40" fmla="*/ 15 w 45"/>
                <a:gd name="T41" fmla="*/ 0 h 42"/>
                <a:gd name="T42" fmla="*/ 30 w 45"/>
                <a:gd name="T43" fmla="*/ 0 h 42"/>
                <a:gd name="T44" fmla="*/ 35 w 45"/>
                <a:gd name="T45" fmla="*/ 5 h 42"/>
                <a:gd name="T46" fmla="*/ 35 w 45"/>
                <a:gd name="T47" fmla="*/ 7 h 42"/>
                <a:gd name="T48" fmla="*/ 42 w 45"/>
                <a:gd name="T49" fmla="*/ 7 h 42"/>
                <a:gd name="T50" fmla="*/ 45 w 45"/>
                <a:gd name="T51" fmla="*/ 10 h 42"/>
                <a:gd name="T52" fmla="*/ 45 w 45"/>
                <a:gd name="T53" fmla="*/ 13 h 42"/>
                <a:gd name="T54" fmla="*/ 11 w 45"/>
                <a:gd name="T55" fmla="*/ 11 h 42"/>
                <a:gd name="T56" fmla="*/ 4 w 45"/>
                <a:gd name="T57" fmla="*/ 11 h 42"/>
                <a:gd name="T58" fmla="*/ 4 w 45"/>
                <a:gd name="T59" fmla="*/ 13 h 42"/>
                <a:gd name="T60" fmla="*/ 13 w 45"/>
                <a:gd name="T61" fmla="*/ 21 h 42"/>
                <a:gd name="T62" fmla="*/ 11 w 45"/>
                <a:gd name="T63" fmla="*/ 11 h 42"/>
                <a:gd name="T64" fmla="*/ 41 w 45"/>
                <a:gd name="T65" fmla="*/ 11 h 42"/>
                <a:gd name="T66" fmla="*/ 35 w 45"/>
                <a:gd name="T67" fmla="*/ 11 h 42"/>
                <a:gd name="T68" fmla="*/ 33 w 45"/>
                <a:gd name="T69" fmla="*/ 21 h 42"/>
                <a:gd name="T70" fmla="*/ 41 w 45"/>
                <a:gd name="T71" fmla="*/ 13 h 42"/>
                <a:gd name="T72" fmla="*/ 41 w 45"/>
                <a:gd name="T7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" h="42">
                  <a:moveTo>
                    <a:pt x="45" y="13"/>
                  </a:moveTo>
                  <a:cubicBezTo>
                    <a:pt x="45" y="18"/>
                    <a:pt x="39" y="24"/>
                    <a:pt x="30" y="24"/>
                  </a:cubicBezTo>
                  <a:cubicBezTo>
                    <a:pt x="29" y="26"/>
                    <a:pt x="28" y="27"/>
                    <a:pt x="28" y="27"/>
                  </a:cubicBezTo>
                  <a:cubicBezTo>
                    <a:pt x="26" y="28"/>
                    <a:pt x="26" y="30"/>
                    <a:pt x="26" y="31"/>
                  </a:cubicBezTo>
                  <a:cubicBezTo>
                    <a:pt x="26" y="33"/>
                    <a:pt x="27" y="35"/>
                    <a:pt x="29" y="35"/>
                  </a:cubicBezTo>
                  <a:cubicBezTo>
                    <a:pt x="32" y="35"/>
                    <a:pt x="35" y="36"/>
                    <a:pt x="35" y="39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4" y="42"/>
                    <a:pt x="34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1"/>
                    <a:pt x="11" y="41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6"/>
                    <a:pt x="13" y="35"/>
                    <a:pt x="16" y="35"/>
                  </a:cubicBezTo>
                  <a:cubicBezTo>
                    <a:pt x="18" y="35"/>
                    <a:pt x="19" y="33"/>
                    <a:pt x="19" y="31"/>
                  </a:cubicBezTo>
                  <a:cubicBezTo>
                    <a:pt x="19" y="30"/>
                    <a:pt x="19" y="28"/>
                    <a:pt x="17" y="27"/>
                  </a:cubicBezTo>
                  <a:cubicBezTo>
                    <a:pt x="17" y="27"/>
                    <a:pt x="16" y="26"/>
                    <a:pt x="15" y="24"/>
                  </a:cubicBezTo>
                  <a:cubicBezTo>
                    <a:pt x="6" y="24"/>
                    <a:pt x="0" y="18"/>
                    <a:pt x="0" y="1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12" y="0"/>
                    <a:pt x="1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4" y="7"/>
                    <a:pt x="45" y="8"/>
                    <a:pt x="45" y="10"/>
                  </a:cubicBezTo>
                  <a:lnTo>
                    <a:pt x="45" y="13"/>
                  </a:lnTo>
                  <a:close/>
                  <a:moveTo>
                    <a:pt x="11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6"/>
                    <a:pt x="7" y="20"/>
                    <a:pt x="13" y="21"/>
                  </a:cubicBezTo>
                  <a:cubicBezTo>
                    <a:pt x="11" y="18"/>
                    <a:pt x="11" y="15"/>
                    <a:pt x="11" y="11"/>
                  </a:cubicBezTo>
                  <a:close/>
                  <a:moveTo>
                    <a:pt x="41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5" y="15"/>
                    <a:pt x="34" y="18"/>
                    <a:pt x="33" y="21"/>
                  </a:cubicBezTo>
                  <a:cubicBezTo>
                    <a:pt x="38" y="20"/>
                    <a:pt x="41" y="16"/>
                    <a:pt x="41" y="13"/>
                  </a:cubicBezTo>
                  <a:lnTo>
                    <a:pt x="41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06025" y="3789040"/>
            <a:ext cx="827193" cy="825350"/>
            <a:chOff x="5962996" y="3789040"/>
            <a:chExt cx="827193" cy="825350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22" name="橢圓 5"/>
            <p:cNvSpPr/>
            <p:nvPr/>
          </p:nvSpPr>
          <p:spPr>
            <a:xfrm>
              <a:off x="5962996" y="3789040"/>
              <a:ext cx="827193" cy="82535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3" name="Freeform 336"/>
            <p:cNvSpPr>
              <a:spLocks noEditPoints="1"/>
            </p:cNvSpPr>
            <p:nvPr/>
          </p:nvSpPr>
          <p:spPr bwMode="auto">
            <a:xfrm>
              <a:off x="6224530" y="4048744"/>
              <a:ext cx="314081" cy="314081"/>
            </a:xfrm>
            <a:custGeom>
              <a:avLst/>
              <a:gdLst>
                <a:gd name="T0" fmla="*/ 0 w 90"/>
                <a:gd name="T1" fmla="*/ 40 h 90"/>
                <a:gd name="T2" fmla="*/ 40 w 90"/>
                <a:gd name="T3" fmla="*/ 0 h 90"/>
                <a:gd name="T4" fmla="*/ 40 w 90"/>
                <a:gd name="T5" fmla="*/ 90 h 90"/>
                <a:gd name="T6" fmla="*/ 0 w 90"/>
                <a:gd name="T7" fmla="*/ 50 h 90"/>
                <a:gd name="T8" fmla="*/ 40 w 90"/>
                <a:gd name="T9" fmla="*/ 90 h 90"/>
                <a:gd name="T10" fmla="*/ 33 w 90"/>
                <a:gd name="T11" fmla="*/ 10 h 90"/>
                <a:gd name="T12" fmla="*/ 9 w 90"/>
                <a:gd name="T13" fmla="*/ 33 h 90"/>
                <a:gd name="T14" fmla="*/ 33 w 90"/>
                <a:gd name="T15" fmla="*/ 83 h 90"/>
                <a:gd name="T16" fmla="*/ 9 w 90"/>
                <a:gd name="T17" fmla="*/ 57 h 90"/>
                <a:gd name="T18" fmla="*/ 33 w 90"/>
                <a:gd name="T19" fmla="*/ 83 h 90"/>
                <a:gd name="T20" fmla="*/ 16 w 90"/>
                <a:gd name="T21" fmla="*/ 26 h 90"/>
                <a:gd name="T22" fmla="*/ 26 w 90"/>
                <a:gd name="T23" fmla="*/ 17 h 90"/>
                <a:gd name="T24" fmla="*/ 26 w 90"/>
                <a:gd name="T25" fmla="*/ 74 h 90"/>
                <a:gd name="T26" fmla="*/ 16 w 90"/>
                <a:gd name="T27" fmla="*/ 67 h 90"/>
                <a:gd name="T28" fmla="*/ 26 w 90"/>
                <a:gd name="T29" fmla="*/ 74 h 90"/>
                <a:gd name="T30" fmla="*/ 49 w 90"/>
                <a:gd name="T31" fmla="*/ 40 h 90"/>
                <a:gd name="T32" fmla="*/ 90 w 90"/>
                <a:gd name="T33" fmla="*/ 0 h 90"/>
                <a:gd name="T34" fmla="*/ 90 w 90"/>
                <a:gd name="T35" fmla="*/ 74 h 90"/>
                <a:gd name="T36" fmla="*/ 66 w 90"/>
                <a:gd name="T37" fmla="*/ 67 h 90"/>
                <a:gd name="T38" fmla="*/ 57 w 90"/>
                <a:gd name="T39" fmla="*/ 90 h 90"/>
                <a:gd name="T40" fmla="*/ 49 w 90"/>
                <a:gd name="T41" fmla="*/ 50 h 90"/>
                <a:gd name="T42" fmla="*/ 73 w 90"/>
                <a:gd name="T43" fmla="*/ 57 h 90"/>
                <a:gd name="T44" fmla="*/ 83 w 90"/>
                <a:gd name="T45" fmla="*/ 50 h 90"/>
                <a:gd name="T46" fmla="*/ 90 w 90"/>
                <a:gd name="T47" fmla="*/ 74 h 90"/>
                <a:gd name="T48" fmla="*/ 83 w 90"/>
                <a:gd name="T49" fmla="*/ 10 h 90"/>
                <a:gd name="T50" fmla="*/ 57 w 90"/>
                <a:gd name="T51" fmla="*/ 33 h 90"/>
                <a:gd name="T52" fmla="*/ 73 w 90"/>
                <a:gd name="T53" fmla="*/ 26 h 90"/>
                <a:gd name="T54" fmla="*/ 66 w 90"/>
                <a:gd name="T55" fmla="*/ 17 h 90"/>
                <a:gd name="T56" fmla="*/ 73 w 90"/>
                <a:gd name="T57" fmla="*/ 26 h 90"/>
                <a:gd name="T58" fmla="*/ 66 w 90"/>
                <a:gd name="T59" fmla="*/ 90 h 90"/>
                <a:gd name="T60" fmla="*/ 73 w 90"/>
                <a:gd name="T61" fmla="*/ 83 h 90"/>
                <a:gd name="T62" fmla="*/ 90 w 90"/>
                <a:gd name="T63" fmla="*/ 90 h 90"/>
                <a:gd name="T64" fmla="*/ 83 w 90"/>
                <a:gd name="T65" fmla="*/ 83 h 90"/>
                <a:gd name="T66" fmla="*/ 90 w 90"/>
                <a:gd name="T6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0">
                  <a:moveTo>
                    <a:pt x="4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close/>
                  <a:moveTo>
                    <a:pt x="40" y="90"/>
                  </a:moveTo>
                  <a:lnTo>
                    <a:pt x="0" y="90"/>
                  </a:lnTo>
                  <a:lnTo>
                    <a:pt x="0" y="50"/>
                  </a:lnTo>
                  <a:lnTo>
                    <a:pt x="40" y="50"/>
                  </a:lnTo>
                  <a:lnTo>
                    <a:pt x="40" y="90"/>
                  </a:lnTo>
                  <a:close/>
                  <a:moveTo>
                    <a:pt x="33" y="33"/>
                  </a:moveTo>
                  <a:lnTo>
                    <a:pt x="33" y="10"/>
                  </a:lnTo>
                  <a:lnTo>
                    <a:pt x="9" y="10"/>
                  </a:lnTo>
                  <a:lnTo>
                    <a:pt x="9" y="33"/>
                  </a:lnTo>
                  <a:lnTo>
                    <a:pt x="33" y="33"/>
                  </a:lnTo>
                  <a:close/>
                  <a:moveTo>
                    <a:pt x="33" y="83"/>
                  </a:moveTo>
                  <a:lnTo>
                    <a:pt x="33" y="57"/>
                  </a:lnTo>
                  <a:lnTo>
                    <a:pt x="9" y="57"/>
                  </a:lnTo>
                  <a:lnTo>
                    <a:pt x="9" y="83"/>
                  </a:lnTo>
                  <a:lnTo>
                    <a:pt x="33" y="83"/>
                  </a:lnTo>
                  <a:close/>
                  <a:moveTo>
                    <a:pt x="26" y="26"/>
                  </a:moveTo>
                  <a:lnTo>
                    <a:pt x="16" y="26"/>
                  </a:lnTo>
                  <a:lnTo>
                    <a:pt x="16" y="17"/>
                  </a:lnTo>
                  <a:lnTo>
                    <a:pt x="26" y="17"/>
                  </a:lnTo>
                  <a:lnTo>
                    <a:pt x="26" y="26"/>
                  </a:lnTo>
                  <a:close/>
                  <a:moveTo>
                    <a:pt x="26" y="74"/>
                  </a:moveTo>
                  <a:lnTo>
                    <a:pt x="16" y="74"/>
                  </a:lnTo>
                  <a:lnTo>
                    <a:pt x="16" y="67"/>
                  </a:lnTo>
                  <a:lnTo>
                    <a:pt x="26" y="67"/>
                  </a:lnTo>
                  <a:lnTo>
                    <a:pt x="26" y="74"/>
                  </a:lnTo>
                  <a:close/>
                  <a:moveTo>
                    <a:pt x="90" y="40"/>
                  </a:moveTo>
                  <a:lnTo>
                    <a:pt x="49" y="40"/>
                  </a:lnTo>
                  <a:lnTo>
                    <a:pt x="49" y="0"/>
                  </a:lnTo>
                  <a:lnTo>
                    <a:pt x="90" y="0"/>
                  </a:lnTo>
                  <a:lnTo>
                    <a:pt x="90" y="40"/>
                  </a:lnTo>
                  <a:close/>
                  <a:moveTo>
                    <a:pt x="90" y="74"/>
                  </a:moveTo>
                  <a:lnTo>
                    <a:pt x="66" y="74"/>
                  </a:lnTo>
                  <a:lnTo>
                    <a:pt x="66" y="67"/>
                  </a:lnTo>
                  <a:lnTo>
                    <a:pt x="57" y="67"/>
                  </a:lnTo>
                  <a:lnTo>
                    <a:pt x="57" y="90"/>
                  </a:lnTo>
                  <a:lnTo>
                    <a:pt x="49" y="90"/>
                  </a:lnTo>
                  <a:lnTo>
                    <a:pt x="49" y="50"/>
                  </a:lnTo>
                  <a:lnTo>
                    <a:pt x="73" y="50"/>
                  </a:lnTo>
                  <a:lnTo>
                    <a:pt x="73" y="57"/>
                  </a:lnTo>
                  <a:lnTo>
                    <a:pt x="83" y="57"/>
                  </a:lnTo>
                  <a:lnTo>
                    <a:pt x="83" y="50"/>
                  </a:lnTo>
                  <a:lnTo>
                    <a:pt x="90" y="50"/>
                  </a:lnTo>
                  <a:lnTo>
                    <a:pt x="90" y="74"/>
                  </a:lnTo>
                  <a:close/>
                  <a:moveTo>
                    <a:pt x="83" y="33"/>
                  </a:moveTo>
                  <a:lnTo>
                    <a:pt x="83" y="10"/>
                  </a:lnTo>
                  <a:lnTo>
                    <a:pt x="57" y="10"/>
                  </a:lnTo>
                  <a:lnTo>
                    <a:pt x="57" y="33"/>
                  </a:lnTo>
                  <a:lnTo>
                    <a:pt x="83" y="33"/>
                  </a:lnTo>
                  <a:close/>
                  <a:moveTo>
                    <a:pt x="73" y="26"/>
                  </a:moveTo>
                  <a:lnTo>
                    <a:pt x="66" y="26"/>
                  </a:lnTo>
                  <a:lnTo>
                    <a:pt x="66" y="17"/>
                  </a:lnTo>
                  <a:lnTo>
                    <a:pt x="73" y="17"/>
                  </a:lnTo>
                  <a:lnTo>
                    <a:pt x="73" y="26"/>
                  </a:lnTo>
                  <a:close/>
                  <a:moveTo>
                    <a:pt x="73" y="90"/>
                  </a:moveTo>
                  <a:lnTo>
                    <a:pt x="66" y="90"/>
                  </a:lnTo>
                  <a:lnTo>
                    <a:pt x="66" y="83"/>
                  </a:lnTo>
                  <a:lnTo>
                    <a:pt x="73" y="83"/>
                  </a:lnTo>
                  <a:lnTo>
                    <a:pt x="73" y="90"/>
                  </a:lnTo>
                  <a:close/>
                  <a:moveTo>
                    <a:pt x="90" y="90"/>
                  </a:moveTo>
                  <a:lnTo>
                    <a:pt x="83" y="90"/>
                  </a:lnTo>
                  <a:lnTo>
                    <a:pt x="83" y="83"/>
                  </a:lnTo>
                  <a:lnTo>
                    <a:pt x="90" y="83"/>
                  </a:lnTo>
                  <a:lnTo>
                    <a:pt x="90" y="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141130" y="4834056"/>
            <a:ext cx="825350" cy="827192"/>
            <a:chOff x="5998101" y="4834056"/>
            <a:chExt cx="825350" cy="827192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25" name="橢圓 3"/>
            <p:cNvSpPr/>
            <p:nvPr/>
          </p:nvSpPr>
          <p:spPr>
            <a:xfrm>
              <a:off x="5998101" y="4834056"/>
              <a:ext cx="825350" cy="827192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6" name="Freeform 436"/>
            <p:cNvSpPr>
              <a:spLocks noEditPoints="1"/>
            </p:cNvSpPr>
            <p:nvPr/>
          </p:nvSpPr>
          <p:spPr bwMode="auto">
            <a:xfrm>
              <a:off x="6284501" y="5090290"/>
              <a:ext cx="252549" cy="369927"/>
            </a:xfrm>
            <a:custGeom>
              <a:avLst/>
              <a:gdLst>
                <a:gd name="T0" fmla="*/ 29 w 30"/>
                <a:gd name="T1" fmla="*/ 31 h 44"/>
                <a:gd name="T2" fmla="*/ 17 w 30"/>
                <a:gd name="T3" fmla="*/ 31 h 44"/>
                <a:gd name="T4" fmla="*/ 16 w 30"/>
                <a:gd name="T5" fmla="*/ 43 h 44"/>
                <a:gd name="T6" fmla="*/ 15 w 30"/>
                <a:gd name="T7" fmla="*/ 44 h 44"/>
                <a:gd name="T8" fmla="*/ 15 w 30"/>
                <a:gd name="T9" fmla="*/ 44 h 44"/>
                <a:gd name="T10" fmla="*/ 14 w 30"/>
                <a:gd name="T11" fmla="*/ 44 h 44"/>
                <a:gd name="T12" fmla="*/ 12 w 30"/>
                <a:gd name="T13" fmla="*/ 31 h 44"/>
                <a:gd name="T14" fmla="*/ 1 w 30"/>
                <a:gd name="T15" fmla="*/ 31 h 44"/>
                <a:gd name="T16" fmla="*/ 0 w 30"/>
                <a:gd name="T17" fmla="*/ 29 h 44"/>
                <a:gd name="T18" fmla="*/ 6 w 30"/>
                <a:gd name="T19" fmla="*/ 20 h 44"/>
                <a:gd name="T20" fmla="*/ 6 w 30"/>
                <a:gd name="T21" fmla="*/ 7 h 44"/>
                <a:gd name="T22" fmla="*/ 3 w 30"/>
                <a:gd name="T23" fmla="*/ 3 h 44"/>
                <a:gd name="T24" fmla="*/ 6 w 30"/>
                <a:gd name="T25" fmla="*/ 0 h 44"/>
                <a:gd name="T26" fmla="*/ 24 w 30"/>
                <a:gd name="T27" fmla="*/ 0 h 44"/>
                <a:gd name="T28" fmla="*/ 27 w 30"/>
                <a:gd name="T29" fmla="*/ 3 h 44"/>
                <a:gd name="T30" fmla="*/ 24 w 30"/>
                <a:gd name="T31" fmla="*/ 7 h 44"/>
                <a:gd name="T32" fmla="*/ 24 w 30"/>
                <a:gd name="T33" fmla="*/ 20 h 44"/>
                <a:gd name="T34" fmla="*/ 30 w 30"/>
                <a:gd name="T35" fmla="*/ 29 h 44"/>
                <a:gd name="T36" fmla="*/ 29 w 30"/>
                <a:gd name="T37" fmla="*/ 31 h 44"/>
                <a:gd name="T38" fmla="*/ 12 w 30"/>
                <a:gd name="T39" fmla="*/ 7 h 44"/>
                <a:gd name="T40" fmla="*/ 12 w 30"/>
                <a:gd name="T41" fmla="*/ 7 h 44"/>
                <a:gd name="T42" fmla="*/ 11 w 30"/>
                <a:gd name="T43" fmla="*/ 7 h 44"/>
                <a:gd name="T44" fmla="*/ 11 w 30"/>
                <a:gd name="T45" fmla="*/ 19 h 44"/>
                <a:gd name="T46" fmla="*/ 12 w 30"/>
                <a:gd name="T47" fmla="*/ 20 h 44"/>
                <a:gd name="T48" fmla="*/ 12 w 30"/>
                <a:gd name="T49" fmla="*/ 19 h 44"/>
                <a:gd name="T50" fmla="*/ 12 w 30"/>
                <a:gd name="T51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44">
                  <a:moveTo>
                    <a:pt x="29" y="31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4" y="44"/>
                    <a:pt x="14" y="44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0"/>
                    <a:pt x="0" y="29"/>
                  </a:cubicBezTo>
                  <a:cubicBezTo>
                    <a:pt x="0" y="24"/>
                    <a:pt x="3" y="20"/>
                    <a:pt x="6" y="2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3" y="5"/>
                    <a:pt x="3" y="3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7" y="1"/>
                    <a:pt x="27" y="3"/>
                  </a:cubicBezTo>
                  <a:cubicBezTo>
                    <a:pt x="27" y="5"/>
                    <a:pt x="25" y="7"/>
                    <a:pt x="24" y="7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7" y="20"/>
                    <a:pt x="30" y="24"/>
                    <a:pt x="30" y="29"/>
                  </a:cubicBezTo>
                  <a:cubicBezTo>
                    <a:pt x="30" y="30"/>
                    <a:pt x="30" y="31"/>
                    <a:pt x="29" y="31"/>
                  </a:cubicBezTo>
                  <a:close/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19"/>
                  </a:cubicBezTo>
                  <a:lnTo>
                    <a:pt x="12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032703" y="1628800"/>
            <a:ext cx="4032449" cy="853511"/>
            <a:chOff x="1911251" y="1321493"/>
            <a:chExt cx="1373453" cy="853511"/>
          </a:xfrm>
        </p:grpSpPr>
        <p:sp>
          <p:nvSpPr>
            <p:cNvPr id="28" name="矩形 27"/>
            <p:cNvSpPr/>
            <p:nvPr/>
          </p:nvSpPr>
          <p:spPr>
            <a:xfrm>
              <a:off x="1911251" y="1321493"/>
              <a:ext cx="529456" cy="384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在此输入标题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911251" y="1642239"/>
              <a:ext cx="1373453" cy="5327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,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请在此输入详细文字信息和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,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请在此输入详细文字信息和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.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032703" y="2708920"/>
            <a:ext cx="4032449" cy="853511"/>
            <a:chOff x="1911251" y="1321493"/>
            <a:chExt cx="1373453" cy="853511"/>
          </a:xfrm>
        </p:grpSpPr>
        <p:sp>
          <p:nvSpPr>
            <p:cNvPr id="36" name="矩形 35"/>
            <p:cNvSpPr/>
            <p:nvPr/>
          </p:nvSpPr>
          <p:spPr>
            <a:xfrm>
              <a:off x="1911251" y="1321493"/>
              <a:ext cx="529456" cy="384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在此输入标题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911251" y="1642239"/>
              <a:ext cx="1373453" cy="5327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,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请在此输入详细文字信息和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,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请在此输入详细文字信息和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.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032703" y="3789040"/>
            <a:ext cx="4032449" cy="853511"/>
            <a:chOff x="1911251" y="1321493"/>
            <a:chExt cx="1373453" cy="853511"/>
          </a:xfrm>
        </p:grpSpPr>
        <p:sp>
          <p:nvSpPr>
            <p:cNvPr id="39" name="矩形 38"/>
            <p:cNvSpPr/>
            <p:nvPr/>
          </p:nvSpPr>
          <p:spPr>
            <a:xfrm>
              <a:off x="1911251" y="1321493"/>
              <a:ext cx="529456" cy="384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在此输入标题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911251" y="1642239"/>
              <a:ext cx="1373453" cy="5327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,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请在此输入详细文字信息和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,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请在此输入详细文字信息和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.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032703" y="4884518"/>
            <a:ext cx="4032449" cy="853511"/>
            <a:chOff x="1911251" y="1321493"/>
            <a:chExt cx="1373453" cy="853511"/>
          </a:xfrm>
        </p:grpSpPr>
        <p:sp>
          <p:nvSpPr>
            <p:cNvPr id="42" name="矩形 41"/>
            <p:cNvSpPr/>
            <p:nvPr/>
          </p:nvSpPr>
          <p:spPr>
            <a:xfrm>
              <a:off x="1911251" y="1321493"/>
              <a:ext cx="529456" cy="384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在此输入标题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911251" y="1642239"/>
              <a:ext cx="1373453" cy="5327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,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请在此输入详细文字信息和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,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请在此输入详细文字信息和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.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0016" y="202431"/>
            <a:ext cx="1944216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aca5f4ca3fb0bc29e7b589b6bb7cccf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5420" y="106680"/>
            <a:ext cx="754380" cy="5873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7940" y="6758305"/>
            <a:ext cx="12233910" cy="9017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4240814" y="1186532"/>
            <a:ext cx="1906588" cy="4330700"/>
          </a:xfrm>
          <a:custGeom>
            <a:avLst/>
            <a:gdLst>
              <a:gd name="T0" fmla="*/ 914 w 1007"/>
              <a:gd name="T1" fmla="*/ 170 h 2288"/>
              <a:gd name="T2" fmla="*/ 728 w 1007"/>
              <a:gd name="T3" fmla="*/ 122 h 2288"/>
              <a:gd name="T4" fmla="*/ 291 w 1007"/>
              <a:gd name="T5" fmla="*/ 122 h 2288"/>
              <a:gd name="T6" fmla="*/ 147 w 1007"/>
              <a:gd name="T7" fmla="*/ 0 h 2288"/>
              <a:gd name="T8" fmla="*/ 0 w 1007"/>
              <a:gd name="T9" fmla="*/ 146 h 2288"/>
              <a:gd name="T10" fmla="*/ 147 w 1007"/>
              <a:gd name="T11" fmla="*/ 293 h 2288"/>
              <a:gd name="T12" fmla="*/ 291 w 1007"/>
              <a:gd name="T13" fmla="*/ 171 h 2288"/>
              <a:gd name="T14" fmla="*/ 728 w 1007"/>
              <a:gd name="T15" fmla="*/ 171 h 2288"/>
              <a:gd name="T16" fmla="*/ 957 w 1007"/>
              <a:gd name="T17" fmla="*/ 351 h 2288"/>
              <a:gd name="T18" fmla="*/ 957 w 1007"/>
              <a:gd name="T19" fmla="*/ 2288 h 2288"/>
              <a:gd name="T20" fmla="*/ 1007 w 1007"/>
              <a:gd name="T21" fmla="*/ 2288 h 2288"/>
              <a:gd name="T22" fmla="*/ 1007 w 1007"/>
              <a:gd name="T23" fmla="*/ 351 h 2288"/>
              <a:gd name="T24" fmla="*/ 914 w 1007"/>
              <a:gd name="T25" fmla="*/ 170 h 2288"/>
              <a:gd name="T26" fmla="*/ 147 w 1007"/>
              <a:gd name="T27" fmla="*/ 233 h 2288"/>
              <a:gd name="T28" fmla="*/ 61 w 1007"/>
              <a:gd name="T29" fmla="*/ 146 h 2288"/>
              <a:gd name="T30" fmla="*/ 147 w 1007"/>
              <a:gd name="T31" fmla="*/ 60 h 2288"/>
              <a:gd name="T32" fmla="*/ 233 w 1007"/>
              <a:gd name="T33" fmla="*/ 146 h 2288"/>
              <a:gd name="T34" fmla="*/ 147 w 1007"/>
              <a:gd name="T35" fmla="*/ 233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07" h="2288">
                <a:moveTo>
                  <a:pt x="914" y="170"/>
                </a:moveTo>
                <a:cubicBezTo>
                  <a:pt x="854" y="130"/>
                  <a:pt x="780" y="122"/>
                  <a:pt x="728" y="122"/>
                </a:cubicBezTo>
                <a:cubicBezTo>
                  <a:pt x="291" y="122"/>
                  <a:pt x="291" y="122"/>
                  <a:pt x="291" y="122"/>
                </a:cubicBezTo>
                <a:cubicBezTo>
                  <a:pt x="279" y="53"/>
                  <a:pt x="219" y="0"/>
                  <a:pt x="147" y="0"/>
                </a:cubicBezTo>
                <a:cubicBezTo>
                  <a:pt x="66" y="0"/>
                  <a:pt x="0" y="66"/>
                  <a:pt x="0" y="146"/>
                </a:cubicBezTo>
                <a:cubicBezTo>
                  <a:pt x="0" y="227"/>
                  <a:pt x="66" y="293"/>
                  <a:pt x="147" y="293"/>
                </a:cubicBezTo>
                <a:cubicBezTo>
                  <a:pt x="219" y="293"/>
                  <a:pt x="279" y="240"/>
                  <a:pt x="291" y="171"/>
                </a:cubicBezTo>
                <a:cubicBezTo>
                  <a:pt x="728" y="171"/>
                  <a:pt x="728" y="171"/>
                  <a:pt x="728" y="171"/>
                </a:cubicBezTo>
                <a:cubicBezTo>
                  <a:pt x="797" y="171"/>
                  <a:pt x="957" y="189"/>
                  <a:pt x="957" y="351"/>
                </a:cubicBezTo>
                <a:cubicBezTo>
                  <a:pt x="957" y="2288"/>
                  <a:pt x="957" y="2288"/>
                  <a:pt x="957" y="2288"/>
                </a:cubicBezTo>
                <a:cubicBezTo>
                  <a:pt x="1007" y="2288"/>
                  <a:pt x="1007" y="2288"/>
                  <a:pt x="1007" y="2288"/>
                </a:cubicBezTo>
                <a:cubicBezTo>
                  <a:pt x="1007" y="351"/>
                  <a:pt x="1007" y="351"/>
                  <a:pt x="1007" y="351"/>
                </a:cubicBezTo>
                <a:cubicBezTo>
                  <a:pt x="1007" y="272"/>
                  <a:pt x="975" y="210"/>
                  <a:pt x="914" y="170"/>
                </a:cubicBezTo>
                <a:close/>
                <a:moveTo>
                  <a:pt x="147" y="233"/>
                </a:moveTo>
                <a:cubicBezTo>
                  <a:pt x="99" y="233"/>
                  <a:pt x="61" y="194"/>
                  <a:pt x="61" y="146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6"/>
                </a:cubicBezTo>
                <a:cubicBezTo>
                  <a:pt x="233" y="194"/>
                  <a:pt x="194" y="233"/>
                  <a:pt x="147" y="23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Freeform 8"/>
          <p:cNvSpPr>
            <a:spLocks noEditPoints="1"/>
          </p:cNvSpPr>
          <p:nvPr/>
        </p:nvSpPr>
        <p:spPr bwMode="auto">
          <a:xfrm>
            <a:off x="4240814" y="2629570"/>
            <a:ext cx="1727200" cy="2876550"/>
          </a:xfrm>
          <a:custGeom>
            <a:avLst/>
            <a:gdLst>
              <a:gd name="T0" fmla="*/ 673 w 912"/>
              <a:gd name="T1" fmla="*/ 125 h 1520"/>
              <a:gd name="T2" fmla="*/ 292 w 912"/>
              <a:gd name="T3" fmla="*/ 125 h 1520"/>
              <a:gd name="T4" fmla="*/ 147 w 912"/>
              <a:gd name="T5" fmla="*/ 0 h 1520"/>
              <a:gd name="T6" fmla="*/ 0 w 912"/>
              <a:gd name="T7" fmla="*/ 146 h 1520"/>
              <a:gd name="T8" fmla="*/ 147 w 912"/>
              <a:gd name="T9" fmla="*/ 292 h 1520"/>
              <a:gd name="T10" fmla="*/ 290 w 912"/>
              <a:gd name="T11" fmla="*/ 174 h 1520"/>
              <a:gd name="T12" fmla="*/ 673 w 912"/>
              <a:gd name="T13" fmla="*/ 174 h 1520"/>
              <a:gd name="T14" fmla="*/ 862 w 912"/>
              <a:gd name="T15" fmla="*/ 317 h 1520"/>
              <a:gd name="T16" fmla="*/ 862 w 912"/>
              <a:gd name="T17" fmla="*/ 1520 h 1520"/>
              <a:gd name="T18" fmla="*/ 912 w 912"/>
              <a:gd name="T19" fmla="*/ 1520 h 1520"/>
              <a:gd name="T20" fmla="*/ 912 w 912"/>
              <a:gd name="T21" fmla="*/ 317 h 1520"/>
              <a:gd name="T22" fmla="*/ 673 w 912"/>
              <a:gd name="T23" fmla="*/ 125 h 1520"/>
              <a:gd name="T24" fmla="*/ 147 w 912"/>
              <a:gd name="T25" fmla="*/ 232 h 1520"/>
              <a:gd name="T26" fmla="*/ 61 w 912"/>
              <a:gd name="T27" fmla="*/ 146 h 1520"/>
              <a:gd name="T28" fmla="*/ 147 w 912"/>
              <a:gd name="T29" fmla="*/ 60 h 1520"/>
              <a:gd name="T30" fmla="*/ 233 w 912"/>
              <a:gd name="T31" fmla="*/ 146 h 1520"/>
              <a:gd name="T32" fmla="*/ 147 w 912"/>
              <a:gd name="T33" fmla="*/ 232 h 1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12" h="1520">
                <a:moveTo>
                  <a:pt x="673" y="125"/>
                </a:moveTo>
                <a:cubicBezTo>
                  <a:pt x="292" y="125"/>
                  <a:pt x="292" y="125"/>
                  <a:pt x="292" y="125"/>
                </a:cubicBezTo>
                <a:cubicBezTo>
                  <a:pt x="281" y="54"/>
                  <a:pt x="220" y="0"/>
                  <a:pt x="147" y="0"/>
                </a:cubicBezTo>
                <a:cubicBezTo>
                  <a:pt x="66" y="0"/>
                  <a:pt x="0" y="65"/>
                  <a:pt x="0" y="146"/>
                </a:cubicBezTo>
                <a:cubicBezTo>
                  <a:pt x="0" y="227"/>
                  <a:pt x="66" y="292"/>
                  <a:pt x="147" y="292"/>
                </a:cubicBezTo>
                <a:cubicBezTo>
                  <a:pt x="218" y="292"/>
                  <a:pt x="277" y="241"/>
                  <a:pt x="290" y="174"/>
                </a:cubicBezTo>
                <a:cubicBezTo>
                  <a:pt x="673" y="174"/>
                  <a:pt x="673" y="174"/>
                  <a:pt x="673" y="174"/>
                </a:cubicBezTo>
                <a:cubicBezTo>
                  <a:pt x="844" y="174"/>
                  <a:pt x="862" y="274"/>
                  <a:pt x="862" y="317"/>
                </a:cubicBezTo>
                <a:cubicBezTo>
                  <a:pt x="862" y="1520"/>
                  <a:pt x="862" y="1520"/>
                  <a:pt x="862" y="1520"/>
                </a:cubicBezTo>
                <a:cubicBezTo>
                  <a:pt x="912" y="1520"/>
                  <a:pt x="912" y="1520"/>
                  <a:pt x="912" y="1520"/>
                </a:cubicBezTo>
                <a:cubicBezTo>
                  <a:pt x="912" y="317"/>
                  <a:pt x="912" y="317"/>
                  <a:pt x="912" y="317"/>
                </a:cubicBezTo>
                <a:cubicBezTo>
                  <a:pt x="912" y="199"/>
                  <a:pt x="820" y="125"/>
                  <a:pt x="673" y="125"/>
                </a:cubicBezTo>
                <a:close/>
                <a:moveTo>
                  <a:pt x="147" y="232"/>
                </a:moveTo>
                <a:cubicBezTo>
                  <a:pt x="99" y="232"/>
                  <a:pt x="61" y="194"/>
                  <a:pt x="61" y="146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6"/>
                </a:cubicBezTo>
                <a:cubicBezTo>
                  <a:pt x="233" y="194"/>
                  <a:pt x="194" y="232"/>
                  <a:pt x="147" y="23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4240814" y="4047207"/>
            <a:ext cx="1557338" cy="1463675"/>
          </a:xfrm>
          <a:custGeom>
            <a:avLst/>
            <a:gdLst>
              <a:gd name="T0" fmla="*/ 778 w 823"/>
              <a:gd name="T1" fmla="*/ 203 h 774"/>
              <a:gd name="T2" fmla="*/ 581 w 823"/>
              <a:gd name="T3" fmla="*/ 131 h 774"/>
              <a:gd name="T4" fmla="*/ 292 w 823"/>
              <a:gd name="T5" fmla="*/ 131 h 774"/>
              <a:gd name="T6" fmla="*/ 147 w 823"/>
              <a:gd name="T7" fmla="*/ 0 h 774"/>
              <a:gd name="T8" fmla="*/ 0 w 823"/>
              <a:gd name="T9" fmla="*/ 147 h 774"/>
              <a:gd name="T10" fmla="*/ 147 w 823"/>
              <a:gd name="T11" fmla="*/ 293 h 774"/>
              <a:gd name="T12" fmla="*/ 289 w 823"/>
              <a:gd name="T13" fmla="*/ 180 h 774"/>
              <a:gd name="T14" fmla="*/ 581 w 823"/>
              <a:gd name="T15" fmla="*/ 180 h 774"/>
              <a:gd name="T16" fmla="*/ 774 w 823"/>
              <a:gd name="T17" fmla="*/ 330 h 774"/>
              <a:gd name="T18" fmla="*/ 774 w 823"/>
              <a:gd name="T19" fmla="*/ 774 h 774"/>
              <a:gd name="T20" fmla="*/ 823 w 823"/>
              <a:gd name="T21" fmla="*/ 774 h 774"/>
              <a:gd name="T22" fmla="*/ 823 w 823"/>
              <a:gd name="T23" fmla="*/ 330 h 774"/>
              <a:gd name="T24" fmla="*/ 778 w 823"/>
              <a:gd name="T25" fmla="*/ 203 h 774"/>
              <a:gd name="T26" fmla="*/ 147 w 823"/>
              <a:gd name="T27" fmla="*/ 233 h 774"/>
              <a:gd name="T28" fmla="*/ 61 w 823"/>
              <a:gd name="T29" fmla="*/ 147 h 774"/>
              <a:gd name="T30" fmla="*/ 147 w 823"/>
              <a:gd name="T31" fmla="*/ 60 h 774"/>
              <a:gd name="T32" fmla="*/ 233 w 823"/>
              <a:gd name="T33" fmla="*/ 147 h 774"/>
              <a:gd name="T34" fmla="*/ 147 w 823"/>
              <a:gd name="T35" fmla="*/ 233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3" h="774">
                <a:moveTo>
                  <a:pt x="778" y="203"/>
                </a:moveTo>
                <a:cubicBezTo>
                  <a:pt x="737" y="155"/>
                  <a:pt x="671" y="131"/>
                  <a:pt x="581" y="131"/>
                </a:cubicBezTo>
                <a:cubicBezTo>
                  <a:pt x="292" y="131"/>
                  <a:pt x="292" y="131"/>
                  <a:pt x="292" y="131"/>
                </a:cubicBezTo>
                <a:cubicBezTo>
                  <a:pt x="285" y="58"/>
                  <a:pt x="222" y="0"/>
                  <a:pt x="147" y="0"/>
                </a:cubicBezTo>
                <a:cubicBezTo>
                  <a:pt x="66" y="0"/>
                  <a:pt x="0" y="66"/>
                  <a:pt x="0" y="147"/>
                </a:cubicBezTo>
                <a:cubicBezTo>
                  <a:pt x="0" y="227"/>
                  <a:pt x="66" y="293"/>
                  <a:pt x="147" y="293"/>
                </a:cubicBezTo>
                <a:cubicBezTo>
                  <a:pt x="216" y="293"/>
                  <a:pt x="274" y="245"/>
                  <a:pt x="289" y="180"/>
                </a:cubicBezTo>
                <a:cubicBezTo>
                  <a:pt x="581" y="180"/>
                  <a:pt x="581" y="180"/>
                  <a:pt x="581" y="180"/>
                </a:cubicBezTo>
                <a:cubicBezTo>
                  <a:pt x="653" y="180"/>
                  <a:pt x="774" y="200"/>
                  <a:pt x="774" y="330"/>
                </a:cubicBezTo>
                <a:cubicBezTo>
                  <a:pt x="774" y="774"/>
                  <a:pt x="774" y="774"/>
                  <a:pt x="774" y="774"/>
                </a:cubicBezTo>
                <a:cubicBezTo>
                  <a:pt x="823" y="774"/>
                  <a:pt x="823" y="774"/>
                  <a:pt x="823" y="774"/>
                </a:cubicBezTo>
                <a:cubicBezTo>
                  <a:pt x="823" y="330"/>
                  <a:pt x="823" y="330"/>
                  <a:pt x="823" y="330"/>
                </a:cubicBezTo>
                <a:cubicBezTo>
                  <a:pt x="823" y="295"/>
                  <a:pt x="815" y="245"/>
                  <a:pt x="778" y="203"/>
                </a:cubicBezTo>
                <a:close/>
                <a:moveTo>
                  <a:pt x="147" y="233"/>
                </a:moveTo>
                <a:cubicBezTo>
                  <a:pt x="99" y="233"/>
                  <a:pt x="61" y="194"/>
                  <a:pt x="61" y="147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7"/>
                </a:cubicBezTo>
                <a:cubicBezTo>
                  <a:pt x="233" y="194"/>
                  <a:pt x="194" y="233"/>
                  <a:pt x="147" y="23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Freeform 10"/>
          <p:cNvSpPr>
            <a:spLocks noEditPoints="1"/>
          </p:cNvSpPr>
          <p:nvPr/>
        </p:nvSpPr>
        <p:spPr bwMode="auto">
          <a:xfrm>
            <a:off x="6218839" y="1929482"/>
            <a:ext cx="1743075" cy="3576638"/>
          </a:xfrm>
          <a:custGeom>
            <a:avLst/>
            <a:gdLst>
              <a:gd name="T0" fmla="*/ 775 w 921"/>
              <a:gd name="T1" fmla="*/ 0 h 1890"/>
              <a:gd name="T2" fmla="*/ 632 w 921"/>
              <a:gd name="T3" fmla="*/ 115 h 1890"/>
              <a:gd name="T4" fmla="*/ 252 w 921"/>
              <a:gd name="T5" fmla="*/ 115 h 1890"/>
              <a:gd name="T6" fmla="*/ 7 w 921"/>
              <a:gd name="T7" fmla="*/ 294 h 1890"/>
              <a:gd name="T8" fmla="*/ 7 w 921"/>
              <a:gd name="T9" fmla="*/ 1890 h 1890"/>
              <a:gd name="T10" fmla="*/ 56 w 921"/>
              <a:gd name="T11" fmla="*/ 1890 h 1890"/>
              <a:gd name="T12" fmla="*/ 56 w 921"/>
              <a:gd name="T13" fmla="*/ 298 h 1890"/>
              <a:gd name="T14" fmla="*/ 252 w 921"/>
              <a:gd name="T15" fmla="*/ 165 h 1890"/>
              <a:gd name="T16" fmla="*/ 630 w 921"/>
              <a:gd name="T17" fmla="*/ 165 h 1890"/>
              <a:gd name="T18" fmla="*/ 775 w 921"/>
              <a:gd name="T19" fmla="*/ 292 h 1890"/>
              <a:gd name="T20" fmla="*/ 921 w 921"/>
              <a:gd name="T21" fmla="*/ 146 h 1890"/>
              <a:gd name="T22" fmla="*/ 775 w 921"/>
              <a:gd name="T23" fmla="*/ 0 h 1890"/>
              <a:gd name="T24" fmla="*/ 775 w 921"/>
              <a:gd name="T25" fmla="*/ 232 h 1890"/>
              <a:gd name="T26" fmla="*/ 689 w 921"/>
              <a:gd name="T27" fmla="*/ 146 h 1890"/>
              <a:gd name="T28" fmla="*/ 775 w 921"/>
              <a:gd name="T29" fmla="*/ 60 h 1890"/>
              <a:gd name="T30" fmla="*/ 861 w 921"/>
              <a:gd name="T31" fmla="*/ 146 h 1890"/>
              <a:gd name="T32" fmla="*/ 775 w 921"/>
              <a:gd name="T33" fmla="*/ 232 h 1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21" h="1890">
                <a:moveTo>
                  <a:pt x="775" y="0"/>
                </a:moveTo>
                <a:cubicBezTo>
                  <a:pt x="705" y="0"/>
                  <a:pt x="646" y="49"/>
                  <a:pt x="632" y="115"/>
                </a:cubicBezTo>
                <a:cubicBezTo>
                  <a:pt x="252" y="115"/>
                  <a:pt x="252" y="115"/>
                  <a:pt x="252" y="115"/>
                </a:cubicBezTo>
                <a:cubicBezTo>
                  <a:pt x="87" y="115"/>
                  <a:pt x="16" y="167"/>
                  <a:pt x="7" y="294"/>
                </a:cubicBezTo>
                <a:cubicBezTo>
                  <a:pt x="0" y="394"/>
                  <a:pt x="7" y="1829"/>
                  <a:pt x="7" y="1890"/>
                </a:cubicBezTo>
                <a:cubicBezTo>
                  <a:pt x="56" y="1890"/>
                  <a:pt x="56" y="1890"/>
                  <a:pt x="56" y="1890"/>
                </a:cubicBezTo>
                <a:cubicBezTo>
                  <a:pt x="56" y="1875"/>
                  <a:pt x="50" y="395"/>
                  <a:pt x="56" y="298"/>
                </a:cubicBezTo>
                <a:cubicBezTo>
                  <a:pt x="61" y="227"/>
                  <a:pt x="80" y="165"/>
                  <a:pt x="252" y="165"/>
                </a:cubicBezTo>
                <a:cubicBezTo>
                  <a:pt x="630" y="165"/>
                  <a:pt x="630" y="165"/>
                  <a:pt x="630" y="165"/>
                </a:cubicBezTo>
                <a:cubicBezTo>
                  <a:pt x="639" y="236"/>
                  <a:pt x="701" y="292"/>
                  <a:pt x="775" y="292"/>
                </a:cubicBezTo>
                <a:cubicBezTo>
                  <a:pt x="856" y="292"/>
                  <a:pt x="921" y="227"/>
                  <a:pt x="921" y="146"/>
                </a:cubicBezTo>
                <a:cubicBezTo>
                  <a:pt x="921" y="65"/>
                  <a:pt x="856" y="0"/>
                  <a:pt x="775" y="0"/>
                </a:cubicBezTo>
                <a:close/>
                <a:moveTo>
                  <a:pt x="775" y="232"/>
                </a:moveTo>
                <a:cubicBezTo>
                  <a:pt x="728" y="232"/>
                  <a:pt x="689" y="194"/>
                  <a:pt x="689" y="146"/>
                </a:cubicBezTo>
                <a:cubicBezTo>
                  <a:pt x="689" y="99"/>
                  <a:pt x="728" y="60"/>
                  <a:pt x="775" y="60"/>
                </a:cubicBezTo>
                <a:cubicBezTo>
                  <a:pt x="823" y="60"/>
                  <a:pt x="861" y="99"/>
                  <a:pt x="861" y="146"/>
                </a:cubicBezTo>
                <a:cubicBezTo>
                  <a:pt x="861" y="194"/>
                  <a:pt x="823" y="232"/>
                  <a:pt x="775" y="23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Freeform 11"/>
          <p:cNvSpPr>
            <a:spLocks noEditPoints="1"/>
          </p:cNvSpPr>
          <p:nvPr/>
        </p:nvSpPr>
        <p:spPr bwMode="auto">
          <a:xfrm>
            <a:off x="6395051" y="3351882"/>
            <a:ext cx="1555750" cy="2147888"/>
          </a:xfrm>
          <a:custGeom>
            <a:avLst/>
            <a:gdLst>
              <a:gd name="T0" fmla="*/ 676 w 822"/>
              <a:gd name="T1" fmla="*/ 0 h 1135"/>
              <a:gd name="T2" fmla="*/ 532 w 822"/>
              <a:gd name="T3" fmla="*/ 122 h 1135"/>
              <a:gd name="T4" fmla="*/ 202 w 822"/>
              <a:gd name="T5" fmla="*/ 119 h 1135"/>
              <a:gd name="T6" fmla="*/ 0 w 822"/>
              <a:gd name="T7" fmla="*/ 333 h 1135"/>
              <a:gd name="T8" fmla="*/ 0 w 822"/>
              <a:gd name="T9" fmla="*/ 1135 h 1135"/>
              <a:gd name="T10" fmla="*/ 49 w 822"/>
              <a:gd name="T11" fmla="*/ 1135 h 1135"/>
              <a:gd name="T12" fmla="*/ 49 w 822"/>
              <a:gd name="T13" fmla="*/ 333 h 1135"/>
              <a:gd name="T14" fmla="*/ 202 w 822"/>
              <a:gd name="T15" fmla="*/ 168 h 1135"/>
              <a:gd name="T16" fmla="*/ 532 w 822"/>
              <a:gd name="T17" fmla="*/ 171 h 1135"/>
              <a:gd name="T18" fmla="*/ 676 w 822"/>
              <a:gd name="T19" fmla="*/ 293 h 1135"/>
              <a:gd name="T20" fmla="*/ 822 w 822"/>
              <a:gd name="T21" fmla="*/ 147 h 1135"/>
              <a:gd name="T22" fmla="*/ 676 w 822"/>
              <a:gd name="T23" fmla="*/ 0 h 1135"/>
              <a:gd name="T24" fmla="*/ 676 w 822"/>
              <a:gd name="T25" fmla="*/ 233 h 1135"/>
              <a:gd name="T26" fmla="*/ 590 w 822"/>
              <a:gd name="T27" fmla="*/ 147 h 1135"/>
              <a:gd name="T28" fmla="*/ 676 w 822"/>
              <a:gd name="T29" fmla="*/ 60 h 1135"/>
              <a:gd name="T30" fmla="*/ 762 w 822"/>
              <a:gd name="T31" fmla="*/ 147 h 1135"/>
              <a:gd name="T32" fmla="*/ 676 w 822"/>
              <a:gd name="T33" fmla="*/ 233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22" h="1135">
                <a:moveTo>
                  <a:pt x="676" y="0"/>
                </a:moveTo>
                <a:cubicBezTo>
                  <a:pt x="604" y="0"/>
                  <a:pt x="544" y="53"/>
                  <a:pt x="532" y="122"/>
                </a:cubicBezTo>
                <a:cubicBezTo>
                  <a:pt x="462" y="121"/>
                  <a:pt x="282" y="119"/>
                  <a:pt x="202" y="119"/>
                </a:cubicBezTo>
                <a:cubicBezTo>
                  <a:pt x="90" y="119"/>
                  <a:pt x="0" y="236"/>
                  <a:pt x="0" y="333"/>
                </a:cubicBezTo>
                <a:cubicBezTo>
                  <a:pt x="0" y="1135"/>
                  <a:pt x="0" y="1135"/>
                  <a:pt x="0" y="1135"/>
                </a:cubicBezTo>
                <a:cubicBezTo>
                  <a:pt x="49" y="1135"/>
                  <a:pt x="49" y="1135"/>
                  <a:pt x="49" y="1135"/>
                </a:cubicBezTo>
                <a:cubicBezTo>
                  <a:pt x="49" y="333"/>
                  <a:pt x="49" y="333"/>
                  <a:pt x="49" y="333"/>
                </a:cubicBezTo>
                <a:cubicBezTo>
                  <a:pt x="49" y="268"/>
                  <a:pt x="115" y="168"/>
                  <a:pt x="202" y="168"/>
                </a:cubicBezTo>
                <a:cubicBezTo>
                  <a:pt x="282" y="168"/>
                  <a:pt x="462" y="170"/>
                  <a:pt x="532" y="171"/>
                </a:cubicBezTo>
                <a:cubicBezTo>
                  <a:pt x="543" y="240"/>
                  <a:pt x="604" y="293"/>
                  <a:pt x="676" y="293"/>
                </a:cubicBezTo>
                <a:cubicBezTo>
                  <a:pt x="757" y="293"/>
                  <a:pt x="822" y="227"/>
                  <a:pt x="822" y="147"/>
                </a:cubicBezTo>
                <a:cubicBezTo>
                  <a:pt x="822" y="66"/>
                  <a:pt x="757" y="0"/>
                  <a:pt x="676" y="0"/>
                </a:cubicBezTo>
                <a:close/>
                <a:moveTo>
                  <a:pt x="676" y="233"/>
                </a:moveTo>
                <a:cubicBezTo>
                  <a:pt x="628" y="233"/>
                  <a:pt x="590" y="194"/>
                  <a:pt x="590" y="147"/>
                </a:cubicBezTo>
                <a:cubicBezTo>
                  <a:pt x="590" y="99"/>
                  <a:pt x="628" y="60"/>
                  <a:pt x="676" y="60"/>
                </a:cubicBezTo>
                <a:cubicBezTo>
                  <a:pt x="723" y="60"/>
                  <a:pt x="762" y="99"/>
                  <a:pt x="762" y="147"/>
                </a:cubicBezTo>
                <a:cubicBezTo>
                  <a:pt x="762" y="194"/>
                  <a:pt x="723" y="233"/>
                  <a:pt x="676" y="23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45620" y="1086350"/>
            <a:ext cx="15544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45620" y="1407096"/>
            <a:ext cx="2029020" cy="5327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请在此输入详细文字信息和简介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36160" y="2583160"/>
            <a:ext cx="15544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36160" y="2903906"/>
            <a:ext cx="2029020" cy="5327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请在此输入详细文字信息和简介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136160" y="3951312"/>
            <a:ext cx="15544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136160" y="4272058"/>
            <a:ext cx="2029020" cy="5327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请在此输入详细文字信息和简介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040816" y="1806430"/>
            <a:ext cx="15544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040816" y="2127176"/>
            <a:ext cx="2029020" cy="5327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请在此输入详细文字信息和简介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040816" y="3303240"/>
            <a:ext cx="15544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040816" y="3623986"/>
            <a:ext cx="2029020" cy="5327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请在此输入详细文字信息和简介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342205" y="1287784"/>
            <a:ext cx="2971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1</a:t>
            </a:r>
            <a:endParaRPr lang="zh-CN" altLang="en-US" dirty="0">
              <a:solidFill>
                <a:srgbClr val="C00000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344043" y="2727176"/>
            <a:ext cx="2971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2</a:t>
            </a:r>
            <a:endParaRPr lang="zh-CN" altLang="en-US" dirty="0">
              <a:solidFill>
                <a:srgbClr val="C00000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344043" y="4158044"/>
            <a:ext cx="2971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3</a:t>
            </a:r>
            <a:endParaRPr lang="zh-CN" altLang="en-US" dirty="0">
              <a:solidFill>
                <a:srgbClr val="C00000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512589" y="3447256"/>
            <a:ext cx="350796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5</a:t>
            </a:r>
            <a:endParaRPr lang="zh-CN" altLang="en-US" dirty="0">
              <a:solidFill>
                <a:srgbClr val="C00000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521528" y="2027596"/>
            <a:ext cx="350796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4</a:t>
            </a:r>
            <a:endParaRPr lang="zh-CN" altLang="en-US" dirty="0">
              <a:solidFill>
                <a:srgbClr val="C00000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182030" y="4905723"/>
            <a:ext cx="1829142" cy="182914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4" name="椭圆 33"/>
          <p:cNvSpPr/>
          <p:nvPr/>
        </p:nvSpPr>
        <p:spPr>
          <a:xfrm>
            <a:off x="5375580" y="5099273"/>
            <a:ext cx="1442041" cy="1442039"/>
          </a:xfrm>
          <a:prstGeom prst="ellipse">
            <a:avLst/>
          </a:prstGeom>
          <a:gradFill>
            <a:gsLst>
              <a:gs pos="0">
                <a:srgbClr val="D9D9D9"/>
              </a:gs>
              <a:gs pos="100000">
                <a:schemeClr val="bg1">
                  <a:lumMod val="98000"/>
                </a:schemeClr>
              </a:gs>
            </a:gsLst>
            <a:lin ang="5400000" scaled="1"/>
          </a:gradFill>
          <a:ln>
            <a:noFill/>
          </a:ln>
          <a:effectLst>
            <a:outerShdw blurRad="114300" dist="1143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6" name="Freeform 352"/>
          <p:cNvSpPr>
            <a:spLocks noEditPoints="1"/>
          </p:cNvSpPr>
          <p:nvPr/>
        </p:nvSpPr>
        <p:spPr bwMode="auto">
          <a:xfrm>
            <a:off x="5817725" y="5648319"/>
            <a:ext cx="557749" cy="343945"/>
          </a:xfrm>
          <a:custGeom>
            <a:avLst/>
            <a:gdLst>
              <a:gd name="T0" fmla="*/ 33 w 51"/>
              <a:gd name="T1" fmla="*/ 31 h 31"/>
              <a:gd name="T2" fmla="*/ 8 w 51"/>
              <a:gd name="T3" fmla="*/ 31 h 31"/>
              <a:gd name="T4" fmla="*/ 7 w 51"/>
              <a:gd name="T5" fmla="*/ 29 h 31"/>
              <a:gd name="T6" fmla="*/ 7 w 51"/>
              <a:gd name="T7" fmla="*/ 25 h 31"/>
              <a:gd name="T8" fmla="*/ 7 w 51"/>
              <a:gd name="T9" fmla="*/ 14 h 31"/>
              <a:gd name="T10" fmla="*/ 2 w 51"/>
              <a:gd name="T11" fmla="*/ 14 h 31"/>
              <a:gd name="T12" fmla="*/ 0 w 51"/>
              <a:gd name="T13" fmla="*/ 12 h 31"/>
              <a:gd name="T14" fmla="*/ 0 w 51"/>
              <a:gd name="T15" fmla="*/ 11 h 31"/>
              <a:gd name="T16" fmla="*/ 9 w 51"/>
              <a:gd name="T17" fmla="*/ 1 h 31"/>
              <a:gd name="T18" fmla="*/ 10 w 51"/>
              <a:gd name="T19" fmla="*/ 0 h 31"/>
              <a:gd name="T20" fmla="*/ 12 w 51"/>
              <a:gd name="T21" fmla="*/ 1 h 31"/>
              <a:gd name="T22" fmla="*/ 20 w 51"/>
              <a:gd name="T23" fmla="*/ 11 h 31"/>
              <a:gd name="T24" fmla="*/ 21 w 51"/>
              <a:gd name="T25" fmla="*/ 12 h 31"/>
              <a:gd name="T26" fmla="*/ 19 w 51"/>
              <a:gd name="T27" fmla="*/ 14 h 31"/>
              <a:gd name="T28" fmla="*/ 14 w 51"/>
              <a:gd name="T29" fmla="*/ 14 h 31"/>
              <a:gd name="T30" fmla="*/ 14 w 51"/>
              <a:gd name="T31" fmla="*/ 24 h 31"/>
              <a:gd name="T32" fmla="*/ 29 w 51"/>
              <a:gd name="T33" fmla="*/ 24 h 31"/>
              <a:gd name="T34" fmla="*/ 30 w 51"/>
              <a:gd name="T35" fmla="*/ 25 h 31"/>
              <a:gd name="T36" fmla="*/ 34 w 51"/>
              <a:gd name="T37" fmla="*/ 30 h 31"/>
              <a:gd name="T38" fmla="*/ 34 w 51"/>
              <a:gd name="T39" fmla="*/ 30 h 31"/>
              <a:gd name="T40" fmla="*/ 33 w 51"/>
              <a:gd name="T41" fmla="*/ 31 h 31"/>
              <a:gd name="T42" fmla="*/ 51 w 51"/>
              <a:gd name="T43" fmla="*/ 20 h 31"/>
              <a:gd name="T44" fmla="*/ 42 w 51"/>
              <a:gd name="T45" fmla="*/ 31 h 31"/>
              <a:gd name="T46" fmla="*/ 41 w 51"/>
              <a:gd name="T47" fmla="*/ 31 h 31"/>
              <a:gd name="T48" fmla="*/ 40 w 51"/>
              <a:gd name="T49" fmla="*/ 31 h 31"/>
              <a:gd name="T50" fmla="*/ 31 w 51"/>
              <a:gd name="T51" fmla="*/ 20 h 31"/>
              <a:gd name="T52" fmla="*/ 31 w 51"/>
              <a:gd name="T53" fmla="*/ 19 h 31"/>
              <a:gd name="T54" fmla="*/ 33 w 51"/>
              <a:gd name="T55" fmla="*/ 17 h 31"/>
              <a:gd name="T56" fmla="*/ 38 w 51"/>
              <a:gd name="T57" fmla="*/ 17 h 31"/>
              <a:gd name="T58" fmla="*/ 38 w 51"/>
              <a:gd name="T59" fmla="*/ 7 h 31"/>
              <a:gd name="T60" fmla="*/ 22 w 51"/>
              <a:gd name="T61" fmla="*/ 7 h 31"/>
              <a:gd name="T62" fmla="*/ 22 w 51"/>
              <a:gd name="T63" fmla="*/ 7 h 31"/>
              <a:gd name="T64" fmla="*/ 17 w 51"/>
              <a:gd name="T65" fmla="*/ 2 h 31"/>
              <a:gd name="T66" fmla="*/ 17 w 51"/>
              <a:gd name="T67" fmla="*/ 1 h 31"/>
              <a:gd name="T68" fmla="*/ 18 w 51"/>
              <a:gd name="T69" fmla="*/ 0 h 31"/>
              <a:gd name="T70" fmla="*/ 44 w 51"/>
              <a:gd name="T71" fmla="*/ 0 h 31"/>
              <a:gd name="T72" fmla="*/ 45 w 51"/>
              <a:gd name="T73" fmla="*/ 2 h 31"/>
              <a:gd name="T74" fmla="*/ 45 w 51"/>
              <a:gd name="T75" fmla="*/ 6 h 31"/>
              <a:gd name="T76" fmla="*/ 45 w 51"/>
              <a:gd name="T77" fmla="*/ 17 h 31"/>
              <a:gd name="T78" fmla="*/ 50 w 51"/>
              <a:gd name="T79" fmla="*/ 17 h 31"/>
              <a:gd name="T80" fmla="*/ 51 w 51"/>
              <a:gd name="T81" fmla="*/ 19 h 31"/>
              <a:gd name="T82" fmla="*/ 51 w 51"/>
              <a:gd name="T83" fmla="*/ 2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1" h="31">
                <a:moveTo>
                  <a:pt x="33" y="31"/>
                </a:moveTo>
                <a:cubicBezTo>
                  <a:pt x="8" y="31"/>
                  <a:pt x="8" y="31"/>
                  <a:pt x="8" y="31"/>
                </a:cubicBezTo>
                <a:cubicBezTo>
                  <a:pt x="7" y="31"/>
                  <a:pt x="7" y="30"/>
                  <a:pt x="7" y="29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14"/>
                  <a:pt x="7" y="14"/>
                  <a:pt x="7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0" y="13"/>
                  <a:pt x="0" y="12"/>
                </a:cubicBezTo>
                <a:cubicBezTo>
                  <a:pt x="0" y="12"/>
                  <a:pt x="0" y="12"/>
                  <a:pt x="0" y="1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10" y="0"/>
                  <a:pt x="10" y="0"/>
                </a:cubicBezTo>
                <a:cubicBezTo>
                  <a:pt x="11" y="0"/>
                  <a:pt x="11" y="1"/>
                  <a:pt x="12" y="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2"/>
                  <a:pt x="21" y="12"/>
                  <a:pt x="21" y="12"/>
                </a:cubicBezTo>
                <a:cubicBezTo>
                  <a:pt x="21" y="13"/>
                  <a:pt x="20" y="14"/>
                  <a:pt x="19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24"/>
                  <a:pt x="14" y="24"/>
                  <a:pt x="14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30" y="24"/>
                  <a:pt x="30" y="25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1"/>
                  <a:pt x="34" y="31"/>
                  <a:pt x="33" y="31"/>
                </a:cubicBezTo>
                <a:close/>
                <a:moveTo>
                  <a:pt x="51" y="20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1" y="31"/>
                </a:cubicBezTo>
                <a:cubicBezTo>
                  <a:pt x="41" y="31"/>
                  <a:pt x="40" y="31"/>
                  <a:pt x="40" y="31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19"/>
                </a:cubicBezTo>
                <a:cubicBezTo>
                  <a:pt x="31" y="18"/>
                  <a:pt x="32" y="17"/>
                  <a:pt x="33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7"/>
                  <a:pt x="38" y="7"/>
                  <a:pt x="38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1"/>
                  <a:pt x="17" y="1"/>
                </a:cubicBezTo>
                <a:cubicBezTo>
                  <a:pt x="17" y="1"/>
                  <a:pt x="18" y="0"/>
                  <a:pt x="18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5" y="1"/>
                  <a:pt x="45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5" y="17"/>
                  <a:pt x="45" y="17"/>
                  <a:pt x="45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51" y="17"/>
                  <a:pt x="51" y="18"/>
                  <a:pt x="51" y="19"/>
                </a:cubicBezTo>
                <a:cubicBezTo>
                  <a:pt x="51" y="20"/>
                  <a:pt x="51" y="20"/>
                  <a:pt x="51" y="2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bldLvl="0" animBg="1"/>
      <p:bldP spid="34" grpId="0" bldLvl="0" animBg="1"/>
      <p:bldP spid="3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840016" y="202431"/>
            <a:ext cx="1944216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添加文字标题</a:t>
            </a:r>
            <a:endParaRPr lang="en-US" altLang="ko-KR" sz="20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aca5f4ca3fb0bc29e7b589b6bb7cccf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5420" y="106680"/>
            <a:ext cx="754380" cy="5873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7940" y="6758305"/>
            <a:ext cx="12233910" cy="9017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4763551" y="2492896"/>
            <a:ext cx="2671763" cy="4160838"/>
            <a:chOff x="7056438" y="2401888"/>
            <a:chExt cx="2671763" cy="4160838"/>
          </a:xfrm>
          <a:effectLst>
            <a:outerShdw blurRad="254000" dist="101600" dir="8100000" sx="102000" sy="102000" algn="tr" rotWithShape="0">
              <a:prstClr val="black">
                <a:alpha val="28000"/>
              </a:prstClr>
            </a:outerShdw>
          </a:effectLst>
        </p:grpSpPr>
        <p:sp>
          <p:nvSpPr>
            <p:cNvPr id="43" name="Freeform 49"/>
            <p:cNvSpPr/>
            <p:nvPr/>
          </p:nvSpPr>
          <p:spPr bwMode="auto">
            <a:xfrm>
              <a:off x="7056438" y="2401888"/>
              <a:ext cx="2671763" cy="4160838"/>
            </a:xfrm>
            <a:custGeom>
              <a:avLst/>
              <a:gdLst>
                <a:gd name="T0" fmla="*/ 388 w 842"/>
                <a:gd name="T1" fmla="*/ 1312 h 1312"/>
                <a:gd name="T2" fmla="*/ 340 w 842"/>
                <a:gd name="T3" fmla="*/ 1265 h 1312"/>
                <a:gd name="T4" fmla="*/ 343 w 842"/>
                <a:gd name="T5" fmla="*/ 1249 h 1312"/>
                <a:gd name="T6" fmla="*/ 278 w 842"/>
                <a:gd name="T7" fmla="*/ 1249 h 1312"/>
                <a:gd name="T8" fmla="*/ 228 w 842"/>
                <a:gd name="T9" fmla="*/ 1199 h 1312"/>
                <a:gd name="T10" fmla="*/ 241 w 842"/>
                <a:gd name="T11" fmla="*/ 1164 h 1312"/>
                <a:gd name="T12" fmla="*/ 219 w 842"/>
                <a:gd name="T13" fmla="*/ 1121 h 1312"/>
                <a:gd name="T14" fmla="*/ 232 w 842"/>
                <a:gd name="T15" fmla="*/ 1086 h 1312"/>
                <a:gd name="T16" fmla="*/ 196 w 842"/>
                <a:gd name="T17" fmla="*/ 1022 h 1312"/>
                <a:gd name="T18" fmla="*/ 196 w 842"/>
                <a:gd name="T19" fmla="*/ 982 h 1312"/>
                <a:gd name="T20" fmla="*/ 196 w 842"/>
                <a:gd name="T21" fmla="*/ 982 h 1312"/>
                <a:gd name="T22" fmla="*/ 196 w 842"/>
                <a:gd name="T23" fmla="*/ 976 h 1312"/>
                <a:gd name="T24" fmla="*/ 196 w 842"/>
                <a:gd name="T25" fmla="*/ 947 h 1312"/>
                <a:gd name="T26" fmla="*/ 197 w 842"/>
                <a:gd name="T27" fmla="*/ 940 h 1312"/>
                <a:gd name="T28" fmla="*/ 197 w 842"/>
                <a:gd name="T29" fmla="*/ 917 h 1312"/>
                <a:gd name="T30" fmla="*/ 180 w 842"/>
                <a:gd name="T31" fmla="*/ 849 h 1312"/>
                <a:gd name="T32" fmla="*/ 129 w 842"/>
                <a:gd name="T33" fmla="*/ 779 h 1312"/>
                <a:gd name="T34" fmla="*/ 0 w 842"/>
                <a:gd name="T35" fmla="*/ 419 h 1312"/>
                <a:gd name="T36" fmla="*/ 419 w 842"/>
                <a:gd name="T37" fmla="*/ 0 h 1312"/>
                <a:gd name="T38" fmla="*/ 423 w 842"/>
                <a:gd name="T39" fmla="*/ 0 h 1312"/>
                <a:gd name="T40" fmla="*/ 842 w 842"/>
                <a:gd name="T41" fmla="*/ 419 h 1312"/>
                <a:gd name="T42" fmla="*/ 713 w 842"/>
                <a:gd name="T43" fmla="*/ 779 h 1312"/>
                <a:gd name="T44" fmla="*/ 662 w 842"/>
                <a:gd name="T45" fmla="*/ 849 h 1312"/>
                <a:gd name="T46" fmla="*/ 647 w 842"/>
                <a:gd name="T47" fmla="*/ 899 h 1312"/>
                <a:gd name="T48" fmla="*/ 646 w 842"/>
                <a:gd name="T49" fmla="*/ 1023 h 1312"/>
                <a:gd name="T50" fmla="*/ 610 w 842"/>
                <a:gd name="T51" fmla="*/ 1086 h 1312"/>
                <a:gd name="T52" fmla="*/ 623 w 842"/>
                <a:gd name="T53" fmla="*/ 1121 h 1312"/>
                <a:gd name="T54" fmla="*/ 601 w 842"/>
                <a:gd name="T55" fmla="*/ 1164 h 1312"/>
                <a:gd name="T56" fmla="*/ 614 w 842"/>
                <a:gd name="T57" fmla="*/ 1199 h 1312"/>
                <a:gd name="T58" fmla="*/ 564 w 842"/>
                <a:gd name="T59" fmla="*/ 1249 h 1312"/>
                <a:gd name="T60" fmla="*/ 499 w 842"/>
                <a:gd name="T61" fmla="*/ 1249 h 1312"/>
                <a:gd name="T62" fmla="*/ 502 w 842"/>
                <a:gd name="T63" fmla="*/ 1265 h 1312"/>
                <a:gd name="T64" fmla="*/ 455 w 842"/>
                <a:gd name="T65" fmla="*/ 1312 h 1312"/>
                <a:gd name="T66" fmla="*/ 388 w 842"/>
                <a:gd name="T67" fmla="*/ 131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2" h="1312">
                  <a:moveTo>
                    <a:pt x="388" y="1312"/>
                  </a:moveTo>
                  <a:cubicBezTo>
                    <a:pt x="362" y="1312"/>
                    <a:pt x="340" y="1291"/>
                    <a:pt x="340" y="1265"/>
                  </a:cubicBezTo>
                  <a:cubicBezTo>
                    <a:pt x="340" y="1259"/>
                    <a:pt x="341" y="1254"/>
                    <a:pt x="343" y="1249"/>
                  </a:cubicBezTo>
                  <a:cubicBezTo>
                    <a:pt x="278" y="1249"/>
                    <a:pt x="278" y="1249"/>
                    <a:pt x="278" y="1249"/>
                  </a:cubicBezTo>
                  <a:cubicBezTo>
                    <a:pt x="250" y="1249"/>
                    <a:pt x="228" y="1226"/>
                    <a:pt x="228" y="1199"/>
                  </a:cubicBezTo>
                  <a:cubicBezTo>
                    <a:pt x="228" y="1186"/>
                    <a:pt x="233" y="1173"/>
                    <a:pt x="241" y="1164"/>
                  </a:cubicBezTo>
                  <a:cubicBezTo>
                    <a:pt x="228" y="1156"/>
                    <a:pt x="219" y="1140"/>
                    <a:pt x="219" y="1121"/>
                  </a:cubicBezTo>
                  <a:cubicBezTo>
                    <a:pt x="219" y="1108"/>
                    <a:pt x="223" y="1095"/>
                    <a:pt x="232" y="1086"/>
                  </a:cubicBezTo>
                  <a:cubicBezTo>
                    <a:pt x="210" y="1073"/>
                    <a:pt x="196" y="1049"/>
                    <a:pt x="196" y="1022"/>
                  </a:cubicBezTo>
                  <a:cubicBezTo>
                    <a:pt x="196" y="982"/>
                    <a:pt x="196" y="982"/>
                    <a:pt x="196" y="982"/>
                  </a:cubicBezTo>
                  <a:cubicBezTo>
                    <a:pt x="196" y="982"/>
                    <a:pt x="196" y="982"/>
                    <a:pt x="196" y="982"/>
                  </a:cubicBezTo>
                  <a:cubicBezTo>
                    <a:pt x="196" y="976"/>
                    <a:pt x="196" y="976"/>
                    <a:pt x="196" y="976"/>
                  </a:cubicBezTo>
                  <a:cubicBezTo>
                    <a:pt x="196" y="966"/>
                    <a:pt x="196" y="957"/>
                    <a:pt x="196" y="947"/>
                  </a:cubicBezTo>
                  <a:cubicBezTo>
                    <a:pt x="197" y="940"/>
                    <a:pt x="197" y="940"/>
                    <a:pt x="197" y="940"/>
                  </a:cubicBezTo>
                  <a:cubicBezTo>
                    <a:pt x="197" y="917"/>
                    <a:pt x="197" y="917"/>
                    <a:pt x="197" y="917"/>
                  </a:cubicBezTo>
                  <a:cubicBezTo>
                    <a:pt x="196" y="897"/>
                    <a:pt x="194" y="871"/>
                    <a:pt x="180" y="849"/>
                  </a:cubicBezTo>
                  <a:cubicBezTo>
                    <a:pt x="166" y="824"/>
                    <a:pt x="148" y="802"/>
                    <a:pt x="129" y="779"/>
                  </a:cubicBezTo>
                  <a:cubicBezTo>
                    <a:pt x="69" y="706"/>
                    <a:pt x="0" y="623"/>
                    <a:pt x="0" y="419"/>
                  </a:cubicBezTo>
                  <a:cubicBezTo>
                    <a:pt x="0" y="188"/>
                    <a:pt x="188" y="0"/>
                    <a:pt x="419" y="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654" y="0"/>
                    <a:pt x="842" y="188"/>
                    <a:pt x="842" y="419"/>
                  </a:cubicBezTo>
                  <a:cubicBezTo>
                    <a:pt x="842" y="623"/>
                    <a:pt x="773" y="706"/>
                    <a:pt x="713" y="779"/>
                  </a:cubicBezTo>
                  <a:cubicBezTo>
                    <a:pt x="694" y="802"/>
                    <a:pt x="676" y="824"/>
                    <a:pt x="662" y="849"/>
                  </a:cubicBezTo>
                  <a:cubicBezTo>
                    <a:pt x="653" y="863"/>
                    <a:pt x="649" y="879"/>
                    <a:pt x="647" y="899"/>
                  </a:cubicBezTo>
                  <a:cubicBezTo>
                    <a:pt x="646" y="1023"/>
                    <a:pt x="646" y="1023"/>
                    <a:pt x="646" y="1023"/>
                  </a:cubicBezTo>
                  <a:cubicBezTo>
                    <a:pt x="646" y="1049"/>
                    <a:pt x="632" y="1073"/>
                    <a:pt x="610" y="1086"/>
                  </a:cubicBezTo>
                  <a:cubicBezTo>
                    <a:pt x="619" y="1095"/>
                    <a:pt x="623" y="1108"/>
                    <a:pt x="623" y="1121"/>
                  </a:cubicBezTo>
                  <a:cubicBezTo>
                    <a:pt x="623" y="1140"/>
                    <a:pt x="614" y="1156"/>
                    <a:pt x="601" y="1164"/>
                  </a:cubicBezTo>
                  <a:cubicBezTo>
                    <a:pt x="609" y="1173"/>
                    <a:pt x="614" y="1186"/>
                    <a:pt x="614" y="1199"/>
                  </a:cubicBezTo>
                  <a:cubicBezTo>
                    <a:pt x="614" y="1226"/>
                    <a:pt x="592" y="1249"/>
                    <a:pt x="564" y="1249"/>
                  </a:cubicBezTo>
                  <a:cubicBezTo>
                    <a:pt x="499" y="1249"/>
                    <a:pt x="499" y="1249"/>
                    <a:pt x="499" y="1249"/>
                  </a:cubicBezTo>
                  <a:cubicBezTo>
                    <a:pt x="501" y="1254"/>
                    <a:pt x="502" y="1259"/>
                    <a:pt x="502" y="1265"/>
                  </a:cubicBezTo>
                  <a:cubicBezTo>
                    <a:pt x="502" y="1291"/>
                    <a:pt x="480" y="1312"/>
                    <a:pt x="455" y="1312"/>
                  </a:cubicBezTo>
                  <a:lnTo>
                    <a:pt x="388" y="13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50"/>
            <p:cNvSpPr/>
            <p:nvPr/>
          </p:nvSpPr>
          <p:spPr bwMode="auto">
            <a:xfrm>
              <a:off x="8247063" y="6384925"/>
              <a:ext cx="293688" cy="82550"/>
            </a:xfrm>
            <a:custGeom>
              <a:avLst/>
              <a:gdLst>
                <a:gd name="T0" fmla="*/ 13 w 93"/>
                <a:gd name="T1" fmla="*/ 26 h 26"/>
                <a:gd name="T2" fmla="*/ 0 w 93"/>
                <a:gd name="T3" fmla="*/ 13 h 26"/>
                <a:gd name="T4" fmla="*/ 13 w 93"/>
                <a:gd name="T5" fmla="*/ 0 h 26"/>
                <a:gd name="T6" fmla="*/ 80 w 93"/>
                <a:gd name="T7" fmla="*/ 0 h 26"/>
                <a:gd name="T8" fmla="*/ 93 w 93"/>
                <a:gd name="T9" fmla="*/ 13 h 26"/>
                <a:gd name="T10" fmla="*/ 80 w 93"/>
                <a:gd name="T11" fmla="*/ 26 h 26"/>
                <a:gd name="T12" fmla="*/ 13 w 93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26">
                  <a:moveTo>
                    <a:pt x="13" y="26"/>
                  </a:moveTo>
                  <a:cubicBezTo>
                    <a:pt x="5" y="26"/>
                    <a:pt x="0" y="20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7" y="0"/>
                    <a:pt x="93" y="6"/>
                    <a:pt x="93" y="13"/>
                  </a:cubicBezTo>
                  <a:cubicBezTo>
                    <a:pt x="93" y="20"/>
                    <a:pt x="87" y="26"/>
                    <a:pt x="80" y="26"/>
                  </a:cubicBezTo>
                  <a:lnTo>
                    <a:pt x="13" y="26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51"/>
            <p:cNvSpPr/>
            <p:nvPr/>
          </p:nvSpPr>
          <p:spPr bwMode="auto">
            <a:xfrm>
              <a:off x="7888288" y="6162675"/>
              <a:ext cx="1008063" cy="104775"/>
            </a:xfrm>
            <a:custGeom>
              <a:avLst/>
              <a:gdLst>
                <a:gd name="T0" fmla="*/ 16 w 318"/>
                <a:gd name="T1" fmla="*/ 33 h 33"/>
                <a:gd name="T2" fmla="*/ 0 w 318"/>
                <a:gd name="T3" fmla="*/ 16 h 33"/>
                <a:gd name="T4" fmla="*/ 16 w 318"/>
                <a:gd name="T5" fmla="*/ 0 h 33"/>
                <a:gd name="T6" fmla="*/ 302 w 318"/>
                <a:gd name="T7" fmla="*/ 0 h 33"/>
                <a:gd name="T8" fmla="*/ 318 w 318"/>
                <a:gd name="T9" fmla="*/ 16 h 33"/>
                <a:gd name="T10" fmla="*/ 302 w 318"/>
                <a:gd name="T11" fmla="*/ 33 h 33"/>
                <a:gd name="T12" fmla="*/ 16 w 318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8" h="33">
                  <a:moveTo>
                    <a:pt x="16" y="33"/>
                  </a:moveTo>
                  <a:cubicBezTo>
                    <a:pt x="7" y="33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11" y="0"/>
                    <a:pt x="318" y="7"/>
                    <a:pt x="318" y="16"/>
                  </a:cubicBezTo>
                  <a:cubicBezTo>
                    <a:pt x="318" y="25"/>
                    <a:pt x="311" y="33"/>
                    <a:pt x="302" y="33"/>
                  </a:cubicBezTo>
                  <a:lnTo>
                    <a:pt x="16" y="33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52"/>
            <p:cNvSpPr/>
            <p:nvPr/>
          </p:nvSpPr>
          <p:spPr bwMode="auto">
            <a:xfrm>
              <a:off x="7856538" y="5897563"/>
              <a:ext cx="1052513" cy="107950"/>
            </a:xfrm>
            <a:custGeom>
              <a:avLst/>
              <a:gdLst>
                <a:gd name="T0" fmla="*/ 17 w 332"/>
                <a:gd name="T1" fmla="*/ 34 h 34"/>
                <a:gd name="T2" fmla="*/ 0 w 332"/>
                <a:gd name="T3" fmla="*/ 17 h 34"/>
                <a:gd name="T4" fmla="*/ 17 w 332"/>
                <a:gd name="T5" fmla="*/ 0 h 34"/>
                <a:gd name="T6" fmla="*/ 315 w 332"/>
                <a:gd name="T7" fmla="*/ 0 h 34"/>
                <a:gd name="T8" fmla="*/ 332 w 332"/>
                <a:gd name="T9" fmla="*/ 17 h 34"/>
                <a:gd name="T10" fmla="*/ 315 w 332"/>
                <a:gd name="T11" fmla="*/ 34 h 34"/>
                <a:gd name="T12" fmla="*/ 17 w 332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" h="34">
                  <a:moveTo>
                    <a:pt x="17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24" y="0"/>
                    <a:pt x="332" y="7"/>
                    <a:pt x="332" y="17"/>
                  </a:cubicBezTo>
                  <a:cubicBezTo>
                    <a:pt x="332" y="26"/>
                    <a:pt x="324" y="34"/>
                    <a:pt x="315" y="34"/>
                  </a:cubicBezTo>
                  <a:lnTo>
                    <a:pt x="17" y="34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53"/>
            <p:cNvSpPr/>
            <p:nvPr/>
          </p:nvSpPr>
          <p:spPr bwMode="auto">
            <a:xfrm>
              <a:off x="7780338" y="5211763"/>
              <a:ext cx="1223963" cy="552450"/>
            </a:xfrm>
            <a:custGeom>
              <a:avLst/>
              <a:gdLst>
                <a:gd name="T0" fmla="*/ 3 w 386"/>
                <a:gd name="T1" fmla="*/ 30 h 174"/>
                <a:gd name="T2" fmla="*/ 3 w 386"/>
                <a:gd name="T3" fmla="*/ 30 h 174"/>
                <a:gd name="T4" fmla="*/ 3 w 386"/>
                <a:gd name="T5" fmla="*/ 54 h 174"/>
                <a:gd name="T6" fmla="*/ 2 w 386"/>
                <a:gd name="T7" fmla="*/ 62 h 174"/>
                <a:gd name="T8" fmla="*/ 3 w 386"/>
                <a:gd name="T9" fmla="*/ 62 h 174"/>
                <a:gd name="T10" fmla="*/ 2 w 386"/>
                <a:gd name="T11" fmla="*/ 137 h 174"/>
                <a:gd name="T12" fmla="*/ 27 w 386"/>
                <a:gd name="T13" fmla="*/ 174 h 174"/>
                <a:gd name="T14" fmla="*/ 359 w 386"/>
                <a:gd name="T15" fmla="*/ 174 h 174"/>
                <a:gd name="T16" fmla="*/ 384 w 386"/>
                <a:gd name="T17" fmla="*/ 136 h 174"/>
                <a:gd name="T18" fmla="*/ 385 w 386"/>
                <a:gd name="T19" fmla="*/ 11 h 174"/>
                <a:gd name="T20" fmla="*/ 385 w 386"/>
                <a:gd name="T21" fmla="*/ 10 h 174"/>
                <a:gd name="T22" fmla="*/ 386 w 386"/>
                <a:gd name="T23" fmla="*/ 0 h 174"/>
                <a:gd name="T24" fmla="*/ 0 w 386"/>
                <a:gd name="T25" fmla="*/ 0 h 174"/>
                <a:gd name="T26" fmla="*/ 3 w 386"/>
                <a:gd name="T27" fmla="*/ 3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6" h="174"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2" y="62"/>
                    <a:pt x="2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53"/>
                    <a:pt x="12" y="168"/>
                    <a:pt x="27" y="174"/>
                  </a:cubicBezTo>
                  <a:cubicBezTo>
                    <a:pt x="34" y="173"/>
                    <a:pt x="359" y="174"/>
                    <a:pt x="359" y="174"/>
                  </a:cubicBezTo>
                  <a:cubicBezTo>
                    <a:pt x="374" y="168"/>
                    <a:pt x="384" y="153"/>
                    <a:pt x="384" y="136"/>
                  </a:cubicBezTo>
                  <a:cubicBezTo>
                    <a:pt x="385" y="11"/>
                    <a:pt x="385" y="11"/>
                    <a:pt x="385" y="11"/>
                  </a:cubicBezTo>
                  <a:cubicBezTo>
                    <a:pt x="385" y="10"/>
                    <a:pt x="385" y="10"/>
                    <a:pt x="385" y="10"/>
                  </a:cubicBezTo>
                  <a:cubicBezTo>
                    <a:pt x="385" y="6"/>
                    <a:pt x="385" y="3"/>
                    <a:pt x="3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1"/>
                    <a:pt x="2" y="21"/>
                    <a:pt x="3" y="3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54"/>
            <p:cNvSpPr/>
            <p:nvPr/>
          </p:nvSpPr>
          <p:spPr bwMode="auto">
            <a:xfrm>
              <a:off x="7167563" y="2509838"/>
              <a:ext cx="2452688" cy="2578100"/>
            </a:xfrm>
            <a:custGeom>
              <a:avLst/>
              <a:gdLst>
                <a:gd name="T0" fmla="*/ 597 w 773"/>
                <a:gd name="T1" fmla="*/ 797 h 813"/>
                <a:gd name="T2" fmla="*/ 652 w 773"/>
                <a:gd name="T3" fmla="*/ 723 h 813"/>
                <a:gd name="T4" fmla="*/ 773 w 773"/>
                <a:gd name="T5" fmla="*/ 385 h 813"/>
                <a:gd name="T6" fmla="*/ 388 w 773"/>
                <a:gd name="T7" fmla="*/ 0 h 813"/>
                <a:gd name="T8" fmla="*/ 384 w 773"/>
                <a:gd name="T9" fmla="*/ 0 h 813"/>
                <a:gd name="T10" fmla="*/ 0 w 773"/>
                <a:gd name="T11" fmla="*/ 385 h 813"/>
                <a:gd name="T12" fmla="*/ 120 w 773"/>
                <a:gd name="T13" fmla="*/ 723 h 813"/>
                <a:gd name="T14" fmla="*/ 175 w 773"/>
                <a:gd name="T15" fmla="*/ 797 h 813"/>
                <a:gd name="T16" fmla="*/ 183 w 773"/>
                <a:gd name="T17" fmla="*/ 813 h 813"/>
                <a:gd name="T18" fmla="*/ 589 w 773"/>
                <a:gd name="T19" fmla="*/ 813 h 813"/>
                <a:gd name="T20" fmla="*/ 597 w 773"/>
                <a:gd name="T21" fmla="*/ 797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3" h="813">
                  <a:moveTo>
                    <a:pt x="597" y="797"/>
                  </a:moveTo>
                  <a:cubicBezTo>
                    <a:pt x="613" y="771"/>
                    <a:pt x="632" y="748"/>
                    <a:pt x="652" y="723"/>
                  </a:cubicBezTo>
                  <a:cubicBezTo>
                    <a:pt x="709" y="655"/>
                    <a:pt x="773" y="577"/>
                    <a:pt x="773" y="385"/>
                  </a:cubicBezTo>
                  <a:cubicBezTo>
                    <a:pt x="773" y="173"/>
                    <a:pt x="600" y="0"/>
                    <a:pt x="388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172" y="0"/>
                    <a:pt x="0" y="173"/>
                    <a:pt x="0" y="385"/>
                  </a:cubicBezTo>
                  <a:cubicBezTo>
                    <a:pt x="0" y="577"/>
                    <a:pt x="64" y="655"/>
                    <a:pt x="120" y="723"/>
                  </a:cubicBezTo>
                  <a:cubicBezTo>
                    <a:pt x="140" y="748"/>
                    <a:pt x="159" y="771"/>
                    <a:pt x="175" y="797"/>
                  </a:cubicBezTo>
                  <a:cubicBezTo>
                    <a:pt x="178" y="803"/>
                    <a:pt x="180" y="808"/>
                    <a:pt x="183" y="813"/>
                  </a:cubicBezTo>
                  <a:cubicBezTo>
                    <a:pt x="589" y="813"/>
                    <a:pt x="589" y="813"/>
                    <a:pt x="589" y="813"/>
                  </a:cubicBezTo>
                  <a:cubicBezTo>
                    <a:pt x="592" y="808"/>
                    <a:pt x="594" y="802"/>
                    <a:pt x="597" y="79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9" name="矩形 48"/>
          <p:cNvSpPr/>
          <p:nvPr/>
        </p:nvSpPr>
        <p:spPr>
          <a:xfrm>
            <a:off x="5098062" y="3436645"/>
            <a:ext cx="1960880" cy="93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bg1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5791749" y="1742999"/>
            <a:ext cx="610268" cy="611524"/>
            <a:chOff x="5792736" y="1742999"/>
            <a:chExt cx="610268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51" name="任意多边形 50"/>
            <p:cNvSpPr/>
            <p:nvPr/>
          </p:nvSpPr>
          <p:spPr>
            <a:xfrm>
              <a:off x="5792736" y="1742999"/>
              <a:ext cx="610268" cy="611524"/>
            </a:xfrm>
            <a:custGeom>
              <a:avLst/>
              <a:gdLst>
                <a:gd name="connsiteX0" fmla="*/ 413083 w 772417"/>
                <a:gd name="connsiteY0" fmla="*/ 962 h 772417"/>
                <a:gd name="connsiteX1" fmla="*/ 720620 w 772417"/>
                <a:gd name="connsiteY1" fmla="*/ 193137 h 772417"/>
                <a:gd name="connsiteX2" fmla="*/ 579281 w 772417"/>
                <a:gd name="connsiteY2" fmla="*/ 720619 h 772417"/>
                <a:gd name="connsiteX3" fmla="*/ 51799 w 772417"/>
                <a:gd name="connsiteY3" fmla="*/ 579281 h 772417"/>
                <a:gd name="connsiteX4" fmla="*/ 193137 w 772417"/>
                <a:gd name="connsiteY4" fmla="*/ 51798 h 772417"/>
                <a:gd name="connsiteX5" fmla="*/ 413083 w 772417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7">
                  <a:moveTo>
                    <a:pt x="413083" y="962"/>
                  </a:moveTo>
                  <a:cubicBezTo>
                    <a:pt x="536733" y="9701"/>
                    <a:pt x="653976" y="77706"/>
                    <a:pt x="720620" y="193137"/>
                  </a:cubicBezTo>
                  <a:cubicBezTo>
                    <a:pt x="827250" y="377826"/>
                    <a:pt x="763971" y="613989"/>
                    <a:pt x="579281" y="720619"/>
                  </a:cubicBezTo>
                  <a:cubicBezTo>
                    <a:pt x="394592" y="827250"/>
                    <a:pt x="158429" y="763970"/>
                    <a:pt x="51799" y="579281"/>
                  </a:cubicBezTo>
                  <a:cubicBezTo>
                    <a:pt x="-54832" y="394591"/>
                    <a:pt x="8448" y="158429"/>
                    <a:pt x="193137" y="51798"/>
                  </a:cubicBezTo>
                  <a:cubicBezTo>
                    <a:pt x="262396" y="11812"/>
                    <a:pt x="338893" y="-4281"/>
                    <a:pt x="413083" y="962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52" name="KSO_Shape"/>
            <p:cNvSpPr/>
            <p:nvPr/>
          </p:nvSpPr>
          <p:spPr bwMode="auto">
            <a:xfrm>
              <a:off x="5991136" y="1913773"/>
              <a:ext cx="213469" cy="269975"/>
            </a:xfrm>
            <a:custGeom>
              <a:avLst/>
              <a:gdLst>
                <a:gd name="T0" fmla="*/ 508479 w 1679575"/>
                <a:gd name="T1" fmla="*/ 933537 h 2125662"/>
                <a:gd name="T2" fmla="*/ 645344 w 1679575"/>
                <a:gd name="T3" fmla="*/ 1004349 h 2125662"/>
                <a:gd name="T4" fmla="*/ 637947 w 1679575"/>
                <a:gd name="T5" fmla="*/ 1045870 h 2125662"/>
                <a:gd name="T6" fmla="*/ 629410 w 1679575"/>
                <a:gd name="T7" fmla="*/ 1095637 h 2125662"/>
                <a:gd name="T8" fmla="*/ 645913 w 1679575"/>
                <a:gd name="T9" fmla="*/ 1148533 h 2125662"/>
                <a:gd name="T10" fmla="*/ 923628 w 1679575"/>
                <a:gd name="T11" fmla="*/ 1679766 h 2125662"/>
                <a:gd name="T12" fmla="*/ 886068 w 1679575"/>
                <a:gd name="T13" fmla="*/ 1137442 h 2125662"/>
                <a:gd name="T14" fmla="*/ 896597 w 1679575"/>
                <a:gd name="T15" fmla="*/ 1083408 h 2125662"/>
                <a:gd name="T16" fmla="*/ 885214 w 1679575"/>
                <a:gd name="T17" fmla="*/ 1039044 h 2125662"/>
                <a:gd name="T18" fmla="*/ 917083 w 1679575"/>
                <a:gd name="T19" fmla="*/ 999799 h 2125662"/>
                <a:gd name="T20" fmla="*/ 1048543 w 1679575"/>
                <a:gd name="T21" fmla="*/ 927280 h 2125662"/>
                <a:gd name="T22" fmla="*/ 1168905 w 1679575"/>
                <a:gd name="T23" fmla="*/ 933822 h 2125662"/>
                <a:gd name="T24" fmla="*/ 1257397 w 1679575"/>
                <a:gd name="T25" fmla="*/ 1021128 h 2125662"/>
                <a:gd name="T26" fmla="*/ 1333655 w 1679575"/>
                <a:gd name="T27" fmla="*/ 1118957 h 2125662"/>
                <a:gd name="T28" fmla="*/ 1397392 w 1679575"/>
                <a:gd name="T29" fmla="*/ 1227592 h 2125662"/>
                <a:gd name="T30" fmla="*/ 1446903 w 1679575"/>
                <a:gd name="T31" fmla="*/ 1349025 h 2125662"/>
                <a:gd name="T32" fmla="*/ 1482186 w 1679575"/>
                <a:gd name="T33" fmla="*/ 1483540 h 2125662"/>
                <a:gd name="T34" fmla="*/ 1501820 w 1679575"/>
                <a:gd name="T35" fmla="*/ 1632274 h 2125662"/>
                <a:gd name="T36" fmla="*/ 1439790 w 1679575"/>
                <a:gd name="T37" fmla="*/ 1742331 h 2125662"/>
                <a:gd name="T38" fmla="*/ 1242601 w 1679575"/>
                <a:gd name="T39" fmla="*/ 1826794 h 2125662"/>
                <a:gd name="T40" fmla="*/ 1035738 w 1679575"/>
                <a:gd name="T41" fmla="*/ 1881112 h 2125662"/>
                <a:gd name="T42" fmla="*/ 822331 w 1679575"/>
                <a:gd name="T43" fmla="*/ 1904432 h 2125662"/>
                <a:gd name="T44" fmla="*/ 596403 w 1679575"/>
                <a:gd name="T45" fmla="*/ 1894194 h 2125662"/>
                <a:gd name="T46" fmla="*/ 373036 w 1679575"/>
                <a:gd name="T47" fmla="*/ 1847838 h 2125662"/>
                <a:gd name="T48" fmla="*/ 159344 w 1679575"/>
                <a:gd name="T49" fmla="*/ 1766788 h 2125662"/>
                <a:gd name="T50" fmla="*/ 0 w 1679575"/>
                <a:gd name="T51" fmla="*/ 1676354 h 2125662"/>
                <a:gd name="T52" fmla="*/ 15365 w 1679575"/>
                <a:gd name="T53" fmla="*/ 1518519 h 2125662"/>
                <a:gd name="T54" fmla="*/ 47234 w 1679575"/>
                <a:gd name="T55" fmla="*/ 1376611 h 2125662"/>
                <a:gd name="T56" fmla="*/ 94468 w 1679575"/>
                <a:gd name="T57" fmla="*/ 1249206 h 2125662"/>
                <a:gd name="T58" fmla="*/ 155930 w 1679575"/>
                <a:gd name="T59" fmla="*/ 1135735 h 2125662"/>
                <a:gd name="T60" fmla="*/ 230765 w 1679575"/>
                <a:gd name="T61" fmla="*/ 1035348 h 2125662"/>
                <a:gd name="T62" fmla="*/ 317835 w 1679575"/>
                <a:gd name="T63" fmla="*/ 946334 h 2125662"/>
                <a:gd name="T64" fmla="*/ 427669 w 1679575"/>
                <a:gd name="T65" fmla="*/ 860449 h 2125662"/>
                <a:gd name="T66" fmla="*/ 831848 w 1679575"/>
                <a:gd name="T67" fmla="*/ 5125 h 2125662"/>
                <a:gd name="T68" fmla="*/ 927152 w 1679575"/>
                <a:gd name="T69" fmla="*/ 31035 h 2125662"/>
                <a:gd name="T70" fmla="*/ 1013353 w 1679575"/>
                <a:gd name="T71" fmla="*/ 76590 h 2125662"/>
                <a:gd name="T72" fmla="*/ 1087035 w 1679575"/>
                <a:gd name="T73" fmla="*/ 138945 h 2125662"/>
                <a:gd name="T74" fmla="*/ 1145356 w 1679575"/>
                <a:gd name="T75" fmla="*/ 215250 h 2125662"/>
                <a:gd name="T76" fmla="*/ 1186607 w 1679575"/>
                <a:gd name="T77" fmla="*/ 303514 h 2125662"/>
                <a:gd name="T78" fmla="*/ 1207944 w 1679575"/>
                <a:gd name="T79" fmla="*/ 401174 h 2125662"/>
                <a:gd name="T80" fmla="*/ 1205383 w 1679575"/>
                <a:gd name="T81" fmla="*/ 513924 h 2125662"/>
                <a:gd name="T82" fmla="*/ 1172382 w 1679575"/>
                <a:gd name="T83" fmla="*/ 626673 h 2125662"/>
                <a:gd name="T84" fmla="*/ 1112924 w 1679575"/>
                <a:gd name="T85" fmla="*/ 725187 h 2125662"/>
                <a:gd name="T86" fmla="*/ 1030706 w 1679575"/>
                <a:gd name="T87" fmla="*/ 804625 h 2125662"/>
                <a:gd name="T88" fmla="*/ 915204 w 1679575"/>
                <a:gd name="T89" fmla="*/ 867264 h 2125662"/>
                <a:gd name="T90" fmla="*/ 837253 w 1679575"/>
                <a:gd name="T91" fmla="*/ 887764 h 2125662"/>
                <a:gd name="T92" fmla="*/ 753044 w 1679575"/>
                <a:gd name="T93" fmla="*/ 893458 h 2125662"/>
                <a:gd name="T94" fmla="*/ 658879 w 1679575"/>
                <a:gd name="T95" fmla="*/ 881215 h 2125662"/>
                <a:gd name="T96" fmla="*/ 572394 w 1679575"/>
                <a:gd name="T97" fmla="*/ 850180 h 2125662"/>
                <a:gd name="T98" fmla="*/ 494728 w 1679575"/>
                <a:gd name="T99" fmla="*/ 802917 h 2125662"/>
                <a:gd name="T100" fmla="*/ 424459 w 1679575"/>
                <a:gd name="T101" fmla="*/ 736576 h 2125662"/>
                <a:gd name="T102" fmla="*/ 366992 w 1679575"/>
                <a:gd name="T103" fmla="*/ 651159 h 2125662"/>
                <a:gd name="T104" fmla="*/ 330578 w 1679575"/>
                <a:gd name="T105" fmla="*/ 553500 h 2125662"/>
                <a:gd name="T106" fmla="*/ 317206 w 1679575"/>
                <a:gd name="T107" fmla="*/ 446729 h 2125662"/>
                <a:gd name="T108" fmla="*/ 328586 w 1679575"/>
                <a:gd name="T109" fmla="*/ 345653 h 2125662"/>
                <a:gd name="T110" fmla="*/ 361587 w 1679575"/>
                <a:gd name="T111" fmla="*/ 253403 h 2125662"/>
                <a:gd name="T112" fmla="*/ 412795 w 1679575"/>
                <a:gd name="T113" fmla="*/ 171118 h 2125662"/>
                <a:gd name="T114" fmla="*/ 479934 w 1679575"/>
                <a:gd name="T115" fmla="*/ 101931 h 2125662"/>
                <a:gd name="T116" fmla="*/ 560729 w 1679575"/>
                <a:gd name="T117" fmla="*/ 48972 h 2125662"/>
                <a:gd name="T118" fmla="*/ 652620 w 1679575"/>
                <a:gd name="T119" fmla="*/ 13952 h 2125662"/>
                <a:gd name="T120" fmla="*/ 752191 w 1679575"/>
                <a:gd name="T121" fmla="*/ 0 h 21256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679575" h="2125662">
                  <a:moveTo>
                    <a:pt x="481421" y="957262"/>
                  </a:moveTo>
                  <a:lnTo>
                    <a:pt x="484914" y="961070"/>
                  </a:lnTo>
                  <a:lnTo>
                    <a:pt x="490948" y="968686"/>
                  </a:lnTo>
                  <a:lnTo>
                    <a:pt x="497299" y="975667"/>
                  </a:lnTo>
                  <a:lnTo>
                    <a:pt x="510319" y="990264"/>
                  </a:lnTo>
                  <a:lnTo>
                    <a:pt x="523657" y="1003909"/>
                  </a:lnTo>
                  <a:lnTo>
                    <a:pt x="537947" y="1017237"/>
                  </a:lnTo>
                  <a:lnTo>
                    <a:pt x="552237" y="1029613"/>
                  </a:lnTo>
                  <a:lnTo>
                    <a:pt x="567480" y="1041671"/>
                  </a:lnTo>
                  <a:lnTo>
                    <a:pt x="583040" y="1053095"/>
                  </a:lnTo>
                  <a:lnTo>
                    <a:pt x="598601" y="1063884"/>
                  </a:lnTo>
                  <a:lnTo>
                    <a:pt x="615114" y="1074039"/>
                  </a:lnTo>
                  <a:lnTo>
                    <a:pt x="631627" y="1083558"/>
                  </a:lnTo>
                  <a:lnTo>
                    <a:pt x="649093" y="1092126"/>
                  </a:lnTo>
                  <a:lnTo>
                    <a:pt x="666241" y="1100377"/>
                  </a:lnTo>
                  <a:lnTo>
                    <a:pt x="684025" y="1107993"/>
                  </a:lnTo>
                  <a:lnTo>
                    <a:pt x="701808" y="1114657"/>
                  </a:lnTo>
                  <a:lnTo>
                    <a:pt x="720226" y="1120686"/>
                  </a:lnTo>
                  <a:lnTo>
                    <a:pt x="738645" y="1125763"/>
                  </a:lnTo>
                  <a:lnTo>
                    <a:pt x="734517" y="1130840"/>
                  </a:lnTo>
                  <a:lnTo>
                    <a:pt x="730706" y="1135283"/>
                  </a:lnTo>
                  <a:lnTo>
                    <a:pt x="727213" y="1140043"/>
                  </a:lnTo>
                  <a:lnTo>
                    <a:pt x="723402" y="1145437"/>
                  </a:lnTo>
                  <a:lnTo>
                    <a:pt x="720544" y="1150515"/>
                  </a:lnTo>
                  <a:lnTo>
                    <a:pt x="717368" y="1155909"/>
                  </a:lnTo>
                  <a:lnTo>
                    <a:pt x="714510" y="1161304"/>
                  </a:lnTo>
                  <a:lnTo>
                    <a:pt x="711970" y="1167016"/>
                  </a:lnTo>
                  <a:lnTo>
                    <a:pt x="710064" y="1172410"/>
                  </a:lnTo>
                  <a:lnTo>
                    <a:pt x="708159" y="1178439"/>
                  </a:lnTo>
                  <a:lnTo>
                    <a:pt x="706254" y="1184151"/>
                  </a:lnTo>
                  <a:lnTo>
                    <a:pt x="704983" y="1190498"/>
                  </a:lnTo>
                  <a:lnTo>
                    <a:pt x="704031" y="1196210"/>
                  </a:lnTo>
                  <a:lnTo>
                    <a:pt x="702761" y="1202556"/>
                  </a:lnTo>
                  <a:lnTo>
                    <a:pt x="702443" y="1208903"/>
                  </a:lnTo>
                  <a:lnTo>
                    <a:pt x="702125" y="1215249"/>
                  </a:lnTo>
                  <a:lnTo>
                    <a:pt x="702443" y="1222548"/>
                  </a:lnTo>
                  <a:lnTo>
                    <a:pt x="703078" y="1229529"/>
                  </a:lnTo>
                  <a:lnTo>
                    <a:pt x="704348" y="1236510"/>
                  </a:lnTo>
                  <a:lnTo>
                    <a:pt x="705619" y="1243174"/>
                  </a:lnTo>
                  <a:lnTo>
                    <a:pt x="707206" y="1249838"/>
                  </a:lnTo>
                  <a:lnTo>
                    <a:pt x="709112" y="1256819"/>
                  </a:lnTo>
                  <a:lnTo>
                    <a:pt x="711652" y="1263166"/>
                  </a:lnTo>
                  <a:lnTo>
                    <a:pt x="714193" y="1269512"/>
                  </a:lnTo>
                  <a:lnTo>
                    <a:pt x="717686" y="1275542"/>
                  </a:lnTo>
                  <a:lnTo>
                    <a:pt x="720861" y="1281571"/>
                  </a:lnTo>
                  <a:lnTo>
                    <a:pt x="724355" y="1287283"/>
                  </a:lnTo>
                  <a:lnTo>
                    <a:pt x="728483" y="1292995"/>
                  </a:lnTo>
                  <a:lnTo>
                    <a:pt x="732611" y="1298389"/>
                  </a:lnTo>
                  <a:lnTo>
                    <a:pt x="737057" y="1303784"/>
                  </a:lnTo>
                  <a:lnTo>
                    <a:pt x="742138" y="1308861"/>
                  </a:lnTo>
                  <a:lnTo>
                    <a:pt x="746901" y="1313304"/>
                  </a:lnTo>
                  <a:lnTo>
                    <a:pt x="672275" y="1874339"/>
                  </a:lnTo>
                  <a:lnTo>
                    <a:pt x="854237" y="2050773"/>
                  </a:lnTo>
                  <a:lnTo>
                    <a:pt x="1030800" y="1874339"/>
                  </a:lnTo>
                  <a:lnTo>
                    <a:pt x="956173" y="1313304"/>
                  </a:lnTo>
                  <a:lnTo>
                    <a:pt x="961572" y="1308544"/>
                  </a:lnTo>
                  <a:lnTo>
                    <a:pt x="966018" y="1303466"/>
                  </a:lnTo>
                  <a:lnTo>
                    <a:pt x="970781" y="1298072"/>
                  </a:lnTo>
                  <a:lnTo>
                    <a:pt x="974910" y="1292995"/>
                  </a:lnTo>
                  <a:lnTo>
                    <a:pt x="978720" y="1286965"/>
                  </a:lnTo>
                  <a:lnTo>
                    <a:pt x="982531" y="1281571"/>
                  </a:lnTo>
                  <a:lnTo>
                    <a:pt x="986024" y="1275224"/>
                  </a:lnTo>
                  <a:lnTo>
                    <a:pt x="988882" y="1269195"/>
                  </a:lnTo>
                  <a:lnTo>
                    <a:pt x="991423" y="1262849"/>
                  </a:lnTo>
                  <a:lnTo>
                    <a:pt x="994281" y="1256502"/>
                  </a:lnTo>
                  <a:lnTo>
                    <a:pt x="996186" y="1249838"/>
                  </a:lnTo>
                  <a:lnTo>
                    <a:pt x="997774" y="1243174"/>
                  </a:lnTo>
                  <a:lnTo>
                    <a:pt x="999044" y="1236510"/>
                  </a:lnTo>
                  <a:lnTo>
                    <a:pt x="999997" y="1229212"/>
                  </a:lnTo>
                  <a:lnTo>
                    <a:pt x="1000632" y="1222548"/>
                  </a:lnTo>
                  <a:lnTo>
                    <a:pt x="1000632" y="1215249"/>
                  </a:lnTo>
                  <a:lnTo>
                    <a:pt x="1000632" y="1208903"/>
                  </a:lnTo>
                  <a:lnTo>
                    <a:pt x="1000314" y="1203191"/>
                  </a:lnTo>
                  <a:lnTo>
                    <a:pt x="999679" y="1197479"/>
                  </a:lnTo>
                  <a:lnTo>
                    <a:pt x="998727" y="1191767"/>
                  </a:lnTo>
                  <a:lnTo>
                    <a:pt x="997456" y="1186055"/>
                  </a:lnTo>
                  <a:lnTo>
                    <a:pt x="996186" y="1180661"/>
                  </a:lnTo>
                  <a:lnTo>
                    <a:pt x="994598" y="1175266"/>
                  </a:lnTo>
                  <a:lnTo>
                    <a:pt x="992375" y="1169872"/>
                  </a:lnTo>
                  <a:lnTo>
                    <a:pt x="990152" y="1164794"/>
                  </a:lnTo>
                  <a:lnTo>
                    <a:pt x="987929" y="1159400"/>
                  </a:lnTo>
                  <a:lnTo>
                    <a:pt x="985389" y="1154640"/>
                  </a:lnTo>
                  <a:lnTo>
                    <a:pt x="982849" y="1149563"/>
                  </a:lnTo>
                  <a:lnTo>
                    <a:pt x="979355" y="1144803"/>
                  </a:lnTo>
                  <a:lnTo>
                    <a:pt x="976497" y="1139725"/>
                  </a:lnTo>
                  <a:lnTo>
                    <a:pt x="973004" y="1135283"/>
                  </a:lnTo>
                  <a:lnTo>
                    <a:pt x="969829" y="1130840"/>
                  </a:lnTo>
                  <a:lnTo>
                    <a:pt x="987612" y="1126398"/>
                  </a:lnTo>
                  <a:lnTo>
                    <a:pt x="1005713" y="1121320"/>
                  </a:lnTo>
                  <a:lnTo>
                    <a:pt x="1023496" y="1115609"/>
                  </a:lnTo>
                  <a:lnTo>
                    <a:pt x="1041280" y="1109262"/>
                  </a:lnTo>
                  <a:lnTo>
                    <a:pt x="1058428" y="1101963"/>
                  </a:lnTo>
                  <a:lnTo>
                    <a:pt x="1075576" y="1094665"/>
                  </a:lnTo>
                  <a:lnTo>
                    <a:pt x="1092089" y="1086097"/>
                  </a:lnTo>
                  <a:lnTo>
                    <a:pt x="1108602" y="1076895"/>
                  </a:lnTo>
                  <a:lnTo>
                    <a:pt x="1124480" y="1067375"/>
                  </a:lnTo>
                  <a:lnTo>
                    <a:pt x="1140041" y="1056903"/>
                  </a:lnTo>
                  <a:lnTo>
                    <a:pt x="1155601" y="1046114"/>
                  </a:lnTo>
                  <a:lnTo>
                    <a:pt x="1170209" y="1034690"/>
                  </a:lnTo>
                  <a:lnTo>
                    <a:pt x="1184817" y="1022632"/>
                  </a:lnTo>
                  <a:lnTo>
                    <a:pt x="1198472" y="1009938"/>
                  </a:lnTo>
                  <a:lnTo>
                    <a:pt x="1211809" y="996928"/>
                  </a:lnTo>
                  <a:lnTo>
                    <a:pt x="1225147" y="983283"/>
                  </a:lnTo>
                  <a:lnTo>
                    <a:pt x="1228640" y="979792"/>
                  </a:lnTo>
                  <a:lnTo>
                    <a:pt x="1232451" y="982966"/>
                  </a:lnTo>
                  <a:lnTo>
                    <a:pt x="1257220" y="1002005"/>
                  </a:lnTo>
                  <a:lnTo>
                    <a:pt x="1281037" y="1021680"/>
                  </a:lnTo>
                  <a:lnTo>
                    <a:pt x="1304537" y="1041989"/>
                  </a:lnTo>
                  <a:lnTo>
                    <a:pt x="1316604" y="1052143"/>
                  </a:lnTo>
                  <a:lnTo>
                    <a:pt x="1327719" y="1062615"/>
                  </a:lnTo>
                  <a:lnTo>
                    <a:pt x="1338833" y="1073404"/>
                  </a:lnTo>
                  <a:lnTo>
                    <a:pt x="1349948" y="1084193"/>
                  </a:lnTo>
                  <a:lnTo>
                    <a:pt x="1361062" y="1094982"/>
                  </a:lnTo>
                  <a:lnTo>
                    <a:pt x="1371860" y="1105771"/>
                  </a:lnTo>
                  <a:lnTo>
                    <a:pt x="1382339" y="1116561"/>
                  </a:lnTo>
                  <a:lnTo>
                    <a:pt x="1392818" y="1127984"/>
                  </a:lnTo>
                  <a:lnTo>
                    <a:pt x="1403298" y="1139408"/>
                  </a:lnTo>
                  <a:lnTo>
                    <a:pt x="1413460" y="1150832"/>
                  </a:lnTo>
                  <a:lnTo>
                    <a:pt x="1423304" y="1162573"/>
                  </a:lnTo>
                  <a:lnTo>
                    <a:pt x="1433149" y="1174314"/>
                  </a:lnTo>
                  <a:lnTo>
                    <a:pt x="1442675" y="1186373"/>
                  </a:lnTo>
                  <a:lnTo>
                    <a:pt x="1452202" y="1198748"/>
                  </a:lnTo>
                  <a:lnTo>
                    <a:pt x="1461411" y="1210807"/>
                  </a:lnTo>
                  <a:lnTo>
                    <a:pt x="1470621" y="1223183"/>
                  </a:lnTo>
                  <a:lnTo>
                    <a:pt x="1479830" y="1235876"/>
                  </a:lnTo>
                  <a:lnTo>
                    <a:pt x="1488404" y="1248569"/>
                  </a:lnTo>
                  <a:lnTo>
                    <a:pt x="1496978" y="1261262"/>
                  </a:lnTo>
                  <a:lnTo>
                    <a:pt x="1505552" y="1274272"/>
                  </a:lnTo>
                  <a:lnTo>
                    <a:pt x="1513809" y="1287600"/>
                  </a:lnTo>
                  <a:lnTo>
                    <a:pt x="1521748" y="1300611"/>
                  </a:lnTo>
                  <a:lnTo>
                    <a:pt x="1529687" y="1314573"/>
                  </a:lnTo>
                  <a:lnTo>
                    <a:pt x="1537308" y="1328218"/>
                  </a:lnTo>
                  <a:lnTo>
                    <a:pt x="1544930" y="1341863"/>
                  </a:lnTo>
                  <a:lnTo>
                    <a:pt x="1552234" y="1355826"/>
                  </a:lnTo>
                  <a:lnTo>
                    <a:pt x="1559537" y="1369788"/>
                  </a:lnTo>
                  <a:lnTo>
                    <a:pt x="1566206" y="1384385"/>
                  </a:lnTo>
                  <a:lnTo>
                    <a:pt x="1573193" y="1398982"/>
                  </a:lnTo>
                  <a:lnTo>
                    <a:pt x="1579544" y="1413579"/>
                  </a:lnTo>
                  <a:lnTo>
                    <a:pt x="1586213" y="1428176"/>
                  </a:lnTo>
                  <a:lnTo>
                    <a:pt x="1592246" y="1443725"/>
                  </a:lnTo>
                  <a:lnTo>
                    <a:pt x="1598280" y="1458640"/>
                  </a:lnTo>
                  <a:lnTo>
                    <a:pt x="1603996" y="1473871"/>
                  </a:lnTo>
                  <a:lnTo>
                    <a:pt x="1609712" y="1489738"/>
                  </a:lnTo>
                  <a:lnTo>
                    <a:pt x="1614793" y="1505287"/>
                  </a:lnTo>
                  <a:lnTo>
                    <a:pt x="1620191" y="1521153"/>
                  </a:lnTo>
                  <a:lnTo>
                    <a:pt x="1624955" y="1537337"/>
                  </a:lnTo>
                  <a:lnTo>
                    <a:pt x="1630036" y="1553521"/>
                  </a:lnTo>
                  <a:lnTo>
                    <a:pt x="1634482" y="1570339"/>
                  </a:lnTo>
                  <a:lnTo>
                    <a:pt x="1638610" y="1586840"/>
                  </a:lnTo>
                  <a:lnTo>
                    <a:pt x="1643056" y="1603976"/>
                  </a:lnTo>
                  <a:lnTo>
                    <a:pt x="1646867" y="1620794"/>
                  </a:lnTo>
                  <a:lnTo>
                    <a:pt x="1650677" y="1637930"/>
                  </a:lnTo>
                  <a:lnTo>
                    <a:pt x="1654170" y="1655383"/>
                  </a:lnTo>
                  <a:lnTo>
                    <a:pt x="1657664" y="1673153"/>
                  </a:lnTo>
                  <a:lnTo>
                    <a:pt x="1660522" y="1690923"/>
                  </a:lnTo>
                  <a:lnTo>
                    <a:pt x="1663697" y="1709011"/>
                  </a:lnTo>
                  <a:lnTo>
                    <a:pt x="1666238" y="1727099"/>
                  </a:lnTo>
                  <a:lnTo>
                    <a:pt x="1668461" y="1745821"/>
                  </a:lnTo>
                  <a:lnTo>
                    <a:pt x="1670684" y="1764226"/>
                  </a:lnTo>
                  <a:lnTo>
                    <a:pt x="1672589" y="1783266"/>
                  </a:lnTo>
                  <a:lnTo>
                    <a:pt x="1674177" y="1802305"/>
                  </a:lnTo>
                  <a:lnTo>
                    <a:pt x="1676082" y="1821345"/>
                  </a:lnTo>
                  <a:lnTo>
                    <a:pt x="1677352" y="1841019"/>
                  </a:lnTo>
                  <a:lnTo>
                    <a:pt x="1678305" y="1860694"/>
                  </a:lnTo>
                  <a:lnTo>
                    <a:pt x="1679258" y="1880368"/>
                  </a:lnTo>
                  <a:lnTo>
                    <a:pt x="1679575" y="1900677"/>
                  </a:lnTo>
                  <a:lnTo>
                    <a:pt x="1679575" y="1903850"/>
                  </a:lnTo>
                  <a:lnTo>
                    <a:pt x="1677035" y="1905437"/>
                  </a:lnTo>
                  <a:lnTo>
                    <a:pt x="1653853" y="1918765"/>
                  </a:lnTo>
                  <a:lnTo>
                    <a:pt x="1630353" y="1931775"/>
                  </a:lnTo>
                  <a:lnTo>
                    <a:pt x="1606854" y="1944151"/>
                  </a:lnTo>
                  <a:lnTo>
                    <a:pt x="1583037" y="1956209"/>
                  </a:lnTo>
                  <a:lnTo>
                    <a:pt x="1558902" y="1967950"/>
                  </a:lnTo>
                  <a:lnTo>
                    <a:pt x="1534768" y="1979374"/>
                  </a:lnTo>
                  <a:lnTo>
                    <a:pt x="1510316" y="1990163"/>
                  </a:lnTo>
                  <a:lnTo>
                    <a:pt x="1485864" y="2000635"/>
                  </a:lnTo>
                  <a:lnTo>
                    <a:pt x="1461411" y="2010790"/>
                  </a:lnTo>
                  <a:lnTo>
                    <a:pt x="1436642" y="2020627"/>
                  </a:lnTo>
                  <a:lnTo>
                    <a:pt x="1411872" y="2029512"/>
                  </a:lnTo>
                  <a:lnTo>
                    <a:pt x="1386785" y="2038397"/>
                  </a:lnTo>
                  <a:lnTo>
                    <a:pt x="1361380" y="2046965"/>
                  </a:lnTo>
                  <a:lnTo>
                    <a:pt x="1335975" y="2054581"/>
                  </a:lnTo>
                  <a:lnTo>
                    <a:pt x="1310570" y="2062514"/>
                  </a:lnTo>
                  <a:lnTo>
                    <a:pt x="1285166" y="2069495"/>
                  </a:lnTo>
                  <a:lnTo>
                    <a:pt x="1259443" y="2076159"/>
                  </a:lnTo>
                  <a:lnTo>
                    <a:pt x="1233403" y="2082506"/>
                  </a:lnTo>
                  <a:lnTo>
                    <a:pt x="1207681" y="2088535"/>
                  </a:lnTo>
                  <a:lnTo>
                    <a:pt x="1181959" y="2093929"/>
                  </a:lnTo>
                  <a:lnTo>
                    <a:pt x="1155919" y="2099007"/>
                  </a:lnTo>
                  <a:lnTo>
                    <a:pt x="1129561" y="2103767"/>
                  </a:lnTo>
                  <a:lnTo>
                    <a:pt x="1103204" y="2107892"/>
                  </a:lnTo>
                  <a:lnTo>
                    <a:pt x="1077164" y="2111382"/>
                  </a:lnTo>
                  <a:lnTo>
                    <a:pt x="1050806" y="2114873"/>
                  </a:lnTo>
                  <a:lnTo>
                    <a:pt x="1024131" y="2117729"/>
                  </a:lnTo>
                  <a:lnTo>
                    <a:pt x="997774" y="2119950"/>
                  </a:lnTo>
                  <a:lnTo>
                    <a:pt x="971099" y="2121854"/>
                  </a:lnTo>
                  <a:lnTo>
                    <a:pt x="944424" y="2123441"/>
                  </a:lnTo>
                  <a:lnTo>
                    <a:pt x="917749" y="2125028"/>
                  </a:lnTo>
                  <a:lnTo>
                    <a:pt x="891074" y="2125662"/>
                  </a:lnTo>
                  <a:lnTo>
                    <a:pt x="864399" y="2125662"/>
                  </a:lnTo>
                  <a:lnTo>
                    <a:pt x="835818" y="2125662"/>
                  </a:lnTo>
                  <a:lnTo>
                    <a:pt x="807238" y="2124710"/>
                  </a:lnTo>
                  <a:lnTo>
                    <a:pt x="778657" y="2123124"/>
                  </a:lnTo>
                  <a:lnTo>
                    <a:pt x="750395" y="2121537"/>
                  </a:lnTo>
                  <a:lnTo>
                    <a:pt x="722132" y="2119316"/>
                  </a:lnTo>
                  <a:lnTo>
                    <a:pt x="693869" y="2116777"/>
                  </a:lnTo>
                  <a:lnTo>
                    <a:pt x="665606" y="2113604"/>
                  </a:lnTo>
                  <a:lnTo>
                    <a:pt x="637661" y="2109478"/>
                  </a:lnTo>
                  <a:lnTo>
                    <a:pt x="609398" y="2105353"/>
                  </a:lnTo>
                  <a:lnTo>
                    <a:pt x="581453" y="2100593"/>
                  </a:lnTo>
                  <a:lnTo>
                    <a:pt x="553825" y="2095199"/>
                  </a:lnTo>
                  <a:lnTo>
                    <a:pt x="525880" y="2089487"/>
                  </a:lnTo>
                  <a:lnTo>
                    <a:pt x="498252" y="2083458"/>
                  </a:lnTo>
                  <a:lnTo>
                    <a:pt x="470624" y="2076476"/>
                  </a:lnTo>
                  <a:lnTo>
                    <a:pt x="443314" y="2069495"/>
                  </a:lnTo>
                  <a:lnTo>
                    <a:pt x="416321" y="2061879"/>
                  </a:lnTo>
                  <a:lnTo>
                    <a:pt x="389011" y="2053629"/>
                  </a:lnTo>
                  <a:lnTo>
                    <a:pt x="362019" y="2045378"/>
                  </a:lnTo>
                  <a:lnTo>
                    <a:pt x="335343" y="2036176"/>
                  </a:lnTo>
                  <a:lnTo>
                    <a:pt x="308668" y="2026656"/>
                  </a:lnTo>
                  <a:lnTo>
                    <a:pt x="282311" y="2016502"/>
                  </a:lnTo>
                  <a:lnTo>
                    <a:pt x="255953" y="2006030"/>
                  </a:lnTo>
                  <a:lnTo>
                    <a:pt x="229913" y="1994923"/>
                  </a:lnTo>
                  <a:lnTo>
                    <a:pt x="203556" y="1983499"/>
                  </a:lnTo>
                  <a:lnTo>
                    <a:pt x="177833" y="1971441"/>
                  </a:lnTo>
                  <a:lnTo>
                    <a:pt x="152429" y="1959065"/>
                  </a:lnTo>
                  <a:lnTo>
                    <a:pt x="127024" y="1946372"/>
                  </a:lnTo>
                  <a:lnTo>
                    <a:pt x="101619" y="1933044"/>
                  </a:lnTo>
                  <a:lnTo>
                    <a:pt x="76532" y="1919399"/>
                  </a:lnTo>
                  <a:lnTo>
                    <a:pt x="51762" y="1905437"/>
                  </a:lnTo>
                  <a:lnTo>
                    <a:pt x="27310" y="1890523"/>
                  </a:lnTo>
                  <a:lnTo>
                    <a:pt x="2858" y="1875291"/>
                  </a:lnTo>
                  <a:lnTo>
                    <a:pt x="0" y="1888301"/>
                  </a:lnTo>
                  <a:lnTo>
                    <a:pt x="0" y="1870531"/>
                  </a:lnTo>
                  <a:lnTo>
                    <a:pt x="952" y="1850222"/>
                  </a:lnTo>
                  <a:lnTo>
                    <a:pt x="2223" y="1829913"/>
                  </a:lnTo>
                  <a:lnTo>
                    <a:pt x="3493" y="1809604"/>
                  </a:lnTo>
                  <a:lnTo>
                    <a:pt x="5398" y="1790247"/>
                  </a:lnTo>
                  <a:lnTo>
                    <a:pt x="6986" y="1770573"/>
                  </a:lnTo>
                  <a:lnTo>
                    <a:pt x="9209" y="1750898"/>
                  </a:lnTo>
                  <a:lnTo>
                    <a:pt x="11749" y="1732176"/>
                  </a:lnTo>
                  <a:lnTo>
                    <a:pt x="14290" y="1713136"/>
                  </a:lnTo>
                  <a:lnTo>
                    <a:pt x="17148" y="1694414"/>
                  </a:lnTo>
                  <a:lnTo>
                    <a:pt x="20006" y="1676009"/>
                  </a:lnTo>
                  <a:lnTo>
                    <a:pt x="23499" y="1657604"/>
                  </a:lnTo>
                  <a:lnTo>
                    <a:pt x="26992" y="1639834"/>
                  </a:lnTo>
                  <a:lnTo>
                    <a:pt x="30486" y="1621746"/>
                  </a:lnTo>
                  <a:lnTo>
                    <a:pt x="34931" y="1604293"/>
                  </a:lnTo>
                  <a:lnTo>
                    <a:pt x="38742" y="1586840"/>
                  </a:lnTo>
                  <a:lnTo>
                    <a:pt x="43188" y="1569704"/>
                  </a:lnTo>
                  <a:lnTo>
                    <a:pt x="47951" y="1552569"/>
                  </a:lnTo>
                  <a:lnTo>
                    <a:pt x="52715" y="1536068"/>
                  </a:lnTo>
                  <a:lnTo>
                    <a:pt x="57796" y="1519249"/>
                  </a:lnTo>
                  <a:lnTo>
                    <a:pt x="62877" y="1503066"/>
                  </a:lnTo>
                  <a:lnTo>
                    <a:pt x="68593" y="1486564"/>
                  </a:lnTo>
                  <a:lnTo>
                    <a:pt x="73991" y="1470698"/>
                  </a:lnTo>
                  <a:lnTo>
                    <a:pt x="80025" y="1455149"/>
                  </a:lnTo>
                  <a:lnTo>
                    <a:pt x="86059" y="1439283"/>
                  </a:lnTo>
                  <a:lnTo>
                    <a:pt x="92410" y="1424051"/>
                  </a:lnTo>
                  <a:lnTo>
                    <a:pt x="98761" y="1409137"/>
                  </a:lnTo>
                  <a:lnTo>
                    <a:pt x="105430" y="1393905"/>
                  </a:lnTo>
                  <a:lnTo>
                    <a:pt x="112098" y="1378990"/>
                  </a:lnTo>
                  <a:lnTo>
                    <a:pt x="119402" y="1364393"/>
                  </a:lnTo>
                  <a:lnTo>
                    <a:pt x="126706" y="1350114"/>
                  </a:lnTo>
                  <a:lnTo>
                    <a:pt x="134010" y="1335834"/>
                  </a:lnTo>
                  <a:lnTo>
                    <a:pt x="141632" y="1321871"/>
                  </a:lnTo>
                  <a:lnTo>
                    <a:pt x="149571" y="1307909"/>
                  </a:lnTo>
                  <a:lnTo>
                    <a:pt x="157510" y="1294264"/>
                  </a:lnTo>
                  <a:lnTo>
                    <a:pt x="165766" y="1280936"/>
                  </a:lnTo>
                  <a:lnTo>
                    <a:pt x="174023" y="1267291"/>
                  </a:lnTo>
                  <a:lnTo>
                    <a:pt x="182597" y="1253963"/>
                  </a:lnTo>
                  <a:lnTo>
                    <a:pt x="191171" y="1241270"/>
                  </a:lnTo>
                  <a:lnTo>
                    <a:pt x="200380" y="1228260"/>
                  </a:lnTo>
                  <a:lnTo>
                    <a:pt x="209589" y="1215884"/>
                  </a:lnTo>
                  <a:lnTo>
                    <a:pt x="218799" y="1203191"/>
                  </a:lnTo>
                  <a:lnTo>
                    <a:pt x="228008" y="1191133"/>
                  </a:lnTo>
                  <a:lnTo>
                    <a:pt x="237852" y="1178757"/>
                  </a:lnTo>
                  <a:lnTo>
                    <a:pt x="247697" y="1167016"/>
                  </a:lnTo>
                  <a:lnTo>
                    <a:pt x="257541" y="1155275"/>
                  </a:lnTo>
                  <a:lnTo>
                    <a:pt x="267703" y="1143533"/>
                  </a:lnTo>
                  <a:lnTo>
                    <a:pt x="278182" y="1132110"/>
                  </a:lnTo>
                  <a:lnTo>
                    <a:pt x="288662" y="1120686"/>
                  </a:lnTo>
                  <a:lnTo>
                    <a:pt x="298824" y="1109579"/>
                  </a:lnTo>
                  <a:lnTo>
                    <a:pt x="309938" y="1098473"/>
                  </a:lnTo>
                  <a:lnTo>
                    <a:pt x="320735" y="1087684"/>
                  </a:lnTo>
                  <a:lnTo>
                    <a:pt x="331850" y="1076895"/>
                  </a:lnTo>
                  <a:lnTo>
                    <a:pt x="343282" y="1066423"/>
                  </a:lnTo>
                  <a:lnTo>
                    <a:pt x="354715" y="1055951"/>
                  </a:lnTo>
                  <a:lnTo>
                    <a:pt x="366147" y="1045797"/>
                  </a:lnTo>
                  <a:lnTo>
                    <a:pt x="377897" y="1035642"/>
                  </a:lnTo>
                  <a:lnTo>
                    <a:pt x="389964" y="1025805"/>
                  </a:lnTo>
                  <a:lnTo>
                    <a:pt x="401714" y="1015968"/>
                  </a:lnTo>
                  <a:lnTo>
                    <a:pt x="414099" y="1006448"/>
                  </a:lnTo>
                  <a:lnTo>
                    <a:pt x="426801" y="996928"/>
                  </a:lnTo>
                  <a:lnTo>
                    <a:pt x="439186" y="987408"/>
                  </a:lnTo>
                  <a:lnTo>
                    <a:pt x="451571" y="977888"/>
                  </a:lnTo>
                  <a:lnTo>
                    <a:pt x="477293" y="960118"/>
                  </a:lnTo>
                  <a:lnTo>
                    <a:pt x="481421" y="957262"/>
                  </a:lnTo>
                  <a:close/>
                  <a:moveTo>
                    <a:pt x="839471" y="0"/>
                  </a:moveTo>
                  <a:lnTo>
                    <a:pt x="852171" y="0"/>
                  </a:lnTo>
                  <a:lnTo>
                    <a:pt x="865506" y="0"/>
                  </a:lnTo>
                  <a:lnTo>
                    <a:pt x="878206" y="636"/>
                  </a:lnTo>
                  <a:lnTo>
                    <a:pt x="890906" y="1271"/>
                  </a:lnTo>
                  <a:lnTo>
                    <a:pt x="903288" y="2542"/>
                  </a:lnTo>
                  <a:lnTo>
                    <a:pt x="915988" y="3813"/>
                  </a:lnTo>
                  <a:lnTo>
                    <a:pt x="928371" y="5719"/>
                  </a:lnTo>
                  <a:lnTo>
                    <a:pt x="940436" y="7943"/>
                  </a:lnTo>
                  <a:lnTo>
                    <a:pt x="952818" y="10167"/>
                  </a:lnTo>
                  <a:lnTo>
                    <a:pt x="964883" y="12708"/>
                  </a:lnTo>
                  <a:lnTo>
                    <a:pt x="976631" y="15568"/>
                  </a:lnTo>
                  <a:lnTo>
                    <a:pt x="988696" y="19062"/>
                  </a:lnTo>
                  <a:lnTo>
                    <a:pt x="1000443" y="22239"/>
                  </a:lnTo>
                  <a:lnTo>
                    <a:pt x="1011873" y="26052"/>
                  </a:lnTo>
                  <a:lnTo>
                    <a:pt x="1023621" y="30182"/>
                  </a:lnTo>
                  <a:lnTo>
                    <a:pt x="1034733" y="34630"/>
                  </a:lnTo>
                  <a:lnTo>
                    <a:pt x="1046163" y="39395"/>
                  </a:lnTo>
                  <a:lnTo>
                    <a:pt x="1057276" y="44161"/>
                  </a:lnTo>
                  <a:lnTo>
                    <a:pt x="1068388" y="48926"/>
                  </a:lnTo>
                  <a:lnTo>
                    <a:pt x="1079183" y="54645"/>
                  </a:lnTo>
                  <a:lnTo>
                    <a:pt x="1089661" y="60046"/>
                  </a:lnTo>
                  <a:lnTo>
                    <a:pt x="1100456" y="66082"/>
                  </a:lnTo>
                  <a:lnTo>
                    <a:pt x="1110616" y="72119"/>
                  </a:lnTo>
                  <a:lnTo>
                    <a:pt x="1120776" y="78790"/>
                  </a:lnTo>
                  <a:lnTo>
                    <a:pt x="1130936" y="85462"/>
                  </a:lnTo>
                  <a:lnTo>
                    <a:pt x="1140461" y="92134"/>
                  </a:lnTo>
                  <a:lnTo>
                    <a:pt x="1150303" y="99123"/>
                  </a:lnTo>
                  <a:lnTo>
                    <a:pt x="1159828" y="106430"/>
                  </a:lnTo>
                  <a:lnTo>
                    <a:pt x="1169353" y="114055"/>
                  </a:lnTo>
                  <a:lnTo>
                    <a:pt x="1178561" y="121680"/>
                  </a:lnTo>
                  <a:lnTo>
                    <a:pt x="1187133" y="129623"/>
                  </a:lnTo>
                  <a:lnTo>
                    <a:pt x="1196023" y="137883"/>
                  </a:lnTo>
                  <a:lnTo>
                    <a:pt x="1204596" y="146143"/>
                  </a:lnTo>
                  <a:lnTo>
                    <a:pt x="1213168" y="155039"/>
                  </a:lnTo>
                  <a:lnTo>
                    <a:pt x="1221106" y="163299"/>
                  </a:lnTo>
                  <a:lnTo>
                    <a:pt x="1229043" y="172513"/>
                  </a:lnTo>
                  <a:lnTo>
                    <a:pt x="1236981" y="181726"/>
                  </a:lnTo>
                  <a:lnTo>
                    <a:pt x="1244283" y="190939"/>
                  </a:lnTo>
                  <a:lnTo>
                    <a:pt x="1251586" y="200153"/>
                  </a:lnTo>
                  <a:lnTo>
                    <a:pt x="1258888" y="210001"/>
                  </a:lnTo>
                  <a:lnTo>
                    <a:pt x="1265556" y="219850"/>
                  </a:lnTo>
                  <a:lnTo>
                    <a:pt x="1272223" y="230017"/>
                  </a:lnTo>
                  <a:lnTo>
                    <a:pt x="1278256" y="240183"/>
                  </a:lnTo>
                  <a:lnTo>
                    <a:pt x="1284606" y="250667"/>
                  </a:lnTo>
                  <a:lnTo>
                    <a:pt x="1290321" y="261151"/>
                  </a:lnTo>
                  <a:lnTo>
                    <a:pt x="1296353" y="271953"/>
                  </a:lnTo>
                  <a:lnTo>
                    <a:pt x="1301433" y="282755"/>
                  </a:lnTo>
                  <a:lnTo>
                    <a:pt x="1306831" y="293239"/>
                  </a:lnTo>
                  <a:lnTo>
                    <a:pt x="1311593" y="304359"/>
                  </a:lnTo>
                  <a:lnTo>
                    <a:pt x="1316356" y="315796"/>
                  </a:lnTo>
                  <a:lnTo>
                    <a:pt x="1320483" y="327234"/>
                  </a:lnTo>
                  <a:lnTo>
                    <a:pt x="1324293" y="338671"/>
                  </a:lnTo>
                  <a:lnTo>
                    <a:pt x="1328421" y="350426"/>
                  </a:lnTo>
                  <a:lnTo>
                    <a:pt x="1331913" y="362181"/>
                  </a:lnTo>
                  <a:lnTo>
                    <a:pt x="1335088" y="373936"/>
                  </a:lnTo>
                  <a:lnTo>
                    <a:pt x="1337946" y="386009"/>
                  </a:lnTo>
                  <a:lnTo>
                    <a:pt x="1340803" y="398081"/>
                  </a:lnTo>
                  <a:lnTo>
                    <a:pt x="1343026" y="410472"/>
                  </a:lnTo>
                  <a:lnTo>
                    <a:pt x="1344931" y="422862"/>
                  </a:lnTo>
                  <a:lnTo>
                    <a:pt x="1346518" y="435252"/>
                  </a:lnTo>
                  <a:lnTo>
                    <a:pt x="1348106" y="447643"/>
                  </a:lnTo>
                  <a:lnTo>
                    <a:pt x="1349058" y="460033"/>
                  </a:lnTo>
                  <a:lnTo>
                    <a:pt x="1350011" y="472741"/>
                  </a:lnTo>
                  <a:lnTo>
                    <a:pt x="1350646" y="485449"/>
                  </a:lnTo>
                  <a:lnTo>
                    <a:pt x="1350963" y="498475"/>
                  </a:lnTo>
                  <a:lnTo>
                    <a:pt x="1350646" y="513407"/>
                  </a:lnTo>
                  <a:lnTo>
                    <a:pt x="1349693" y="528975"/>
                  </a:lnTo>
                  <a:lnTo>
                    <a:pt x="1348423" y="543907"/>
                  </a:lnTo>
                  <a:lnTo>
                    <a:pt x="1347153" y="558521"/>
                  </a:lnTo>
                  <a:lnTo>
                    <a:pt x="1345248" y="573453"/>
                  </a:lnTo>
                  <a:lnTo>
                    <a:pt x="1342708" y="588067"/>
                  </a:lnTo>
                  <a:lnTo>
                    <a:pt x="1339851" y="602682"/>
                  </a:lnTo>
                  <a:lnTo>
                    <a:pt x="1336358" y="616660"/>
                  </a:lnTo>
                  <a:lnTo>
                    <a:pt x="1332866" y="631275"/>
                  </a:lnTo>
                  <a:lnTo>
                    <a:pt x="1328738" y="645254"/>
                  </a:lnTo>
                  <a:lnTo>
                    <a:pt x="1324293" y="658915"/>
                  </a:lnTo>
                  <a:lnTo>
                    <a:pt x="1319531" y="672576"/>
                  </a:lnTo>
                  <a:lnTo>
                    <a:pt x="1314133" y="685920"/>
                  </a:lnTo>
                  <a:lnTo>
                    <a:pt x="1308418" y="699263"/>
                  </a:lnTo>
                  <a:lnTo>
                    <a:pt x="1302386" y="712607"/>
                  </a:lnTo>
                  <a:lnTo>
                    <a:pt x="1296353" y="725315"/>
                  </a:lnTo>
                  <a:lnTo>
                    <a:pt x="1289368" y="738023"/>
                  </a:lnTo>
                  <a:lnTo>
                    <a:pt x="1282383" y="750413"/>
                  </a:lnTo>
                  <a:lnTo>
                    <a:pt x="1275081" y="762486"/>
                  </a:lnTo>
                  <a:lnTo>
                    <a:pt x="1267143" y="774559"/>
                  </a:lnTo>
                  <a:lnTo>
                    <a:pt x="1259206" y="786313"/>
                  </a:lnTo>
                  <a:lnTo>
                    <a:pt x="1250633" y="797751"/>
                  </a:lnTo>
                  <a:lnTo>
                    <a:pt x="1242061" y="809188"/>
                  </a:lnTo>
                  <a:lnTo>
                    <a:pt x="1232853" y="819990"/>
                  </a:lnTo>
                  <a:lnTo>
                    <a:pt x="1223963" y="830792"/>
                  </a:lnTo>
                  <a:lnTo>
                    <a:pt x="1214121" y="841276"/>
                  </a:lnTo>
                  <a:lnTo>
                    <a:pt x="1204278" y="851442"/>
                  </a:lnTo>
                  <a:lnTo>
                    <a:pt x="1193801" y="860974"/>
                  </a:lnTo>
                  <a:lnTo>
                    <a:pt x="1183323" y="870822"/>
                  </a:lnTo>
                  <a:lnTo>
                    <a:pt x="1172528" y="880036"/>
                  </a:lnTo>
                  <a:lnTo>
                    <a:pt x="1161733" y="889249"/>
                  </a:lnTo>
                  <a:lnTo>
                    <a:pt x="1150303" y="897827"/>
                  </a:lnTo>
                  <a:lnTo>
                    <a:pt x="1134746" y="909264"/>
                  </a:lnTo>
                  <a:lnTo>
                    <a:pt x="1118236" y="920066"/>
                  </a:lnTo>
                  <a:lnTo>
                    <a:pt x="1101408" y="929915"/>
                  </a:lnTo>
                  <a:lnTo>
                    <a:pt x="1084581" y="939446"/>
                  </a:lnTo>
                  <a:lnTo>
                    <a:pt x="1066801" y="948342"/>
                  </a:lnTo>
                  <a:lnTo>
                    <a:pt x="1048703" y="956602"/>
                  </a:lnTo>
                  <a:lnTo>
                    <a:pt x="1040131" y="960414"/>
                  </a:lnTo>
                  <a:lnTo>
                    <a:pt x="1030606" y="963909"/>
                  </a:lnTo>
                  <a:lnTo>
                    <a:pt x="1021398" y="967722"/>
                  </a:lnTo>
                  <a:lnTo>
                    <a:pt x="1011873" y="970899"/>
                  </a:lnTo>
                  <a:lnTo>
                    <a:pt x="1002348" y="973758"/>
                  </a:lnTo>
                  <a:lnTo>
                    <a:pt x="993141" y="976617"/>
                  </a:lnTo>
                  <a:lnTo>
                    <a:pt x="983616" y="979794"/>
                  </a:lnTo>
                  <a:lnTo>
                    <a:pt x="973773" y="982018"/>
                  </a:lnTo>
                  <a:lnTo>
                    <a:pt x="963931" y="984560"/>
                  </a:lnTo>
                  <a:lnTo>
                    <a:pt x="954088" y="986466"/>
                  </a:lnTo>
                  <a:lnTo>
                    <a:pt x="944246" y="988372"/>
                  </a:lnTo>
                  <a:lnTo>
                    <a:pt x="934403" y="990596"/>
                  </a:lnTo>
                  <a:lnTo>
                    <a:pt x="924561" y="991867"/>
                  </a:lnTo>
                  <a:lnTo>
                    <a:pt x="914401" y="993455"/>
                  </a:lnTo>
                  <a:lnTo>
                    <a:pt x="904241" y="994409"/>
                  </a:lnTo>
                  <a:lnTo>
                    <a:pt x="893763" y="995362"/>
                  </a:lnTo>
                  <a:lnTo>
                    <a:pt x="883603" y="995997"/>
                  </a:lnTo>
                  <a:lnTo>
                    <a:pt x="873126" y="996632"/>
                  </a:lnTo>
                  <a:lnTo>
                    <a:pt x="862648" y="996950"/>
                  </a:lnTo>
                  <a:lnTo>
                    <a:pt x="852171" y="996950"/>
                  </a:lnTo>
                  <a:lnTo>
                    <a:pt x="840423" y="996950"/>
                  </a:lnTo>
                  <a:lnTo>
                    <a:pt x="828358" y="996315"/>
                  </a:lnTo>
                  <a:lnTo>
                    <a:pt x="816293" y="995679"/>
                  </a:lnTo>
                  <a:lnTo>
                    <a:pt x="804546" y="994726"/>
                  </a:lnTo>
                  <a:lnTo>
                    <a:pt x="792798" y="993455"/>
                  </a:lnTo>
                  <a:lnTo>
                    <a:pt x="781368" y="992185"/>
                  </a:lnTo>
                  <a:lnTo>
                    <a:pt x="769621" y="990278"/>
                  </a:lnTo>
                  <a:lnTo>
                    <a:pt x="758191" y="988054"/>
                  </a:lnTo>
                  <a:lnTo>
                    <a:pt x="746761" y="985831"/>
                  </a:lnTo>
                  <a:lnTo>
                    <a:pt x="735331" y="983289"/>
                  </a:lnTo>
                  <a:lnTo>
                    <a:pt x="724218" y="980430"/>
                  </a:lnTo>
                  <a:lnTo>
                    <a:pt x="713106" y="977253"/>
                  </a:lnTo>
                  <a:lnTo>
                    <a:pt x="702311" y="973758"/>
                  </a:lnTo>
                  <a:lnTo>
                    <a:pt x="691198" y="970263"/>
                  </a:lnTo>
                  <a:lnTo>
                    <a:pt x="680721" y="966768"/>
                  </a:lnTo>
                  <a:lnTo>
                    <a:pt x="670243" y="962321"/>
                  </a:lnTo>
                  <a:lnTo>
                    <a:pt x="659448" y="958190"/>
                  </a:lnTo>
                  <a:lnTo>
                    <a:pt x="648971" y="953425"/>
                  </a:lnTo>
                  <a:lnTo>
                    <a:pt x="638811" y="948659"/>
                  </a:lnTo>
                  <a:lnTo>
                    <a:pt x="628651" y="943894"/>
                  </a:lnTo>
                  <a:lnTo>
                    <a:pt x="618491" y="938493"/>
                  </a:lnTo>
                  <a:lnTo>
                    <a:pt x="608648" y="933410"/>
                  </a:lnTo>
                  <a:lnTo>
                    <a:pt x="599123" y="927373"/>
                  </a:lnTo>
                  <a:lnTo>
                    <a:pt x="589281" y="921655"/>
                  </a:lnTo>
                  <a:lnTo>
                    <a:pt x="579756" y="915618"/>
                  </a:lnTo>
                  <a:lnTo>
                    <a:pt x="570548" y="909264"/>
                  </a:lnTo>
                  <a:lnTo>
                    <a:pt x="561023" y="902910"/>
                  </a:lnTo>
                  <a:lnTo>
                    <a:pt x="552133" y="895921"/>
                  </a:lnTo>
                  <a:lnTo>
                    <a:pt x="543561" y="889249"/>
                  </a:lnTo>
                  <a:lnTo>
                    <a:pt x="534671" y="881942"/>
                  </a:lnTo>
                  <a:lnTo>
                    <a:pt x="526098" y="874952"/>
                  </a:lnTo>
                  <a:lnTo>
                    <a:pt x="517526" y="867328"/>
                  </a:lnTo>
                  <a:lnTo>
                    <a:pt x="508318" y="858750"/>
                  </a:lnTo>
                  <a:lnTo>
                    <a:pt x="499428" y="849854"/>
                  </a:lnTo>
                  <a:lnTo>
                    <a:pt x="490538" y="840958"/>
                  </a:lnTo>
                  <a:lnTo>
                    <a:pt x="481648" y="831427"/>
                  </a:lnTo>
                  <a:lnTo>
                    <a:pt x="473711" y="821896"/>
                  </a:lnTo>
                  <a:lnTo>
                    <a:pt x="465456" y="812047"/>
                  </a:lnTo>
                  <a:lnTo>
                    <a:pt x="457518" y="801881"/>
                  </a:lnTo>
                  <a:lnTo>
                    <a:pt x="449898" y="791714"/>
                  </a:lnTo>
                  <a:lnTo>
                    <a:pt x="442596" y="781548"/>
                  </a:lnTo>
                  <a:lnTo>
                    <a:pt x="435293" y="770746"/>
                  </a:lnTo>
                  <a:lnTo>
                    <a:pt x="428626" y="759944"/>
                  </a:lnTo>
                  <a:lnTo>
                    <a:pt x="421958" y="749142"/>
                  </a:lnTo>
                  <a:lnTo>
                    <a:pt x="415608" y="738023"/>
                  </a:lnTo>
                  <a:lnTo>
                    <a:pt x="409576" y="726585"/>
                  </a:lnTo>
                  <a:lnTo>
                    <a:pt x="403861" y="715148"/>
                  </a:lnTo>
                  <a:lnTo>
                    <a:pt x="398463" y="703393"/>
                  </a:lnTo>
                  <a:lnTo>
                    <a:pt x="393383" y="691638"/>
                  </a:lnTo>
                  <a:lnTo>
                    <a:pt x="388303" y="679566"/>
                  </a:lnTo>
                  <a:lnTo>
                    <a:pt x="383858" y="667493"/>
                  </a:lnTo>
                  <a:lnTo>
                    <a:pt x="379731" y="655420"/>
                  </a:lnTo>
                  <a:lnTo>
                    <a:pt x="375603" y="643030"/>
                  </a:lnTo>
                  <a:lnTo>
                    <a:pt x="372111" y="630322"/>
                  </a:lnTo>
                  <a:lnTo>
                    <a:pt x="368936" y="617614"/>
                  </a:lnTo>
                  <a:lnTo>
                    <a:pt x="365443" y="604588"/>
                  </a:lnTo>
                  <a:lnTo>
                    <a:pt x="362903" y="591880"/>
                  </a:lnTo>
                  <a:lnTo>
                    <a:pt x="360681" y="578854"/>
                  </a:lnTo>
                  <a:lnTo>
                    <a:pt x="358776" y="565828"/>
                  </a:lnTo>
                  <a:lnTo>
                    <a:pt x="357188" y="552485"/>
                  </a:lnTo>
                  <a:lnTo>
                    <a:pt x="355601" y="539141"/>
                  </a:lnTo>
                  <a:lnTo>
                    <a:pt x="354648" y="525480"/>
                  </a:lnTo>
                  <a:lnTo>
                    <a:pt x="354331" y="511819"/>
                  </a:lnTo>
                  <a:lnTo>
                    <a:pt x="354013" y="498475"/>
                  </a:lnTo>
                  <a:lnTo>
                    <a:pt x="354331" y="485449"/>
                  </a:lnTo>
                  <a:lnTo>
                    <a:pt x="354648" y="472741"/>
                  </a:lnTo>
                  <a:lnTo>
                    <a:pt x="355601" y="460033"/>
                  </a:lnTo>
                  <a:lnTo>
                    <a:pt x="356871" y="447643"/>
                  </a:lnTo>
                  <a:lnTo>
                    <a:pt x="358141" y="434935"/>
                  </a:lnTo>
                  <a:lnTo>
                    <a:pt x="360046" y="422544"/>
                  </a:lnTo>
                  <a:lnTo>
                    <a:pt x="361951" y="410472"/>
                  </a:lnTo>
                  <a:lnTo>
                    <a:pt x="364173" y="397763"/>
                  </a:lnTo>
                  <a:lnTo>
                    <a:pt x="366713" y="385691"/>
                  </a:lnTo>
                  <a:lnTo>
                    <a:pt x="369888" y="373936"/>
                  </a:lnTo>
                  <a:lnTo>
                    <a:pt x="373063" y="361863"/>
                  </a:lnTo>
                  <a:lnTo>
                    <a:pt x="376556" y="350108"/>
                  </a:lnTo>
                  <a:lnTo>
                    <a:pt x="380683" y="338671"/>
                  </a:lnTo>
                  <a:lnTo>
                    <a:pt x="384493" y="326916"/>
                  </a:lnTo>
                  <a:lnTo>
                    <a:pt x="388621" y="315796"/>
                  </a:lnTo>
                  <a:lnTo>
                    <a:pt x="393383" y="304359"/>
                  </a:lnTo>
                  <a:lnTo>
                    <a:pt x="398146" y="293239"/>
                  </a:lnTo>
                  <a:lnTo>
                    <a:pt x="403543" y="282755"/>
                  </a:lnTo>
                  <a:lnTo>
                    <a:pt x="408623" y="271636"/>
                  </a:lnTo>
                  <a:lnTo>
                    <a:pt x="414656" y="261151"/>
                  </a:lnTo>
                  <a:lnTo>
                    <a:pt x="420371" y="250667"/>
                  </a:lnTo>
                  <a:lnTo>
                    <a:pt x="426721" y="240183"/>
                  </a:lnTo>
                  <a:lnTo>
                    <a:pt x="432753" y="230017"/>
                  </a:lnTo>
                  <a:lnTo>
                    <a:pt x="439421" y="219850"/>
                  </a:lnTo>
                  <a:lnTo>
                    <a:pt x="446088" y="210001"/>
                  </a:lnTo>
                  <a:lnTo>
                    <a:pt x="453391" y="200153"/>
                  </a:lnTo>
                  <a:lnTo>
                    <a:pt x="460693" y="190939"/>
                  </a:lnTo>
                  <a:lnTo>
                    <a:pt x="467996" y="181408"/>
                  </a:lnTo>
                  <a:lnTo>
                    <a:pt x="475933" y="172195"/>
                  </a:lnTo>
                  <a:lnTo>
                    <a:pt x="483871" y="163299"/>
                  </a:lnTo>
                  <a:lnTo>
                    <a:pt x="491808" y="154403"/>
                  </a:lnTo>
                  <a:lnTo>
                    <a:pt x="500381" y="146143"/>
                  </a:lnTo>
                  <a:lnTo>
                    <a:pt x="508953" y="137565"/>
                  </a:lnTo>
                  <a:lnTo>
                    <a:pt x="517526" y="129305"/>
                  </a:lnTo>
                  <a:lnTo>
                    <a:pt x="526416" y="121680"/>
                  </a:lnTo>
                  <a:lnTo>
                    <a:pt x="535623" y="113738"/>
                  </a:lnTo>
                  <a:lnTo>
                    <a:pt x="545148" y="106113"/>
                  </a:lnTo>
                  <a:lnTo>
                    <a:pt x="554673" y="99123"/>
                  </a:lnTo>
                  <a:lnTo>
                    <a:pt x="564516" y="92134"/>
                  </a:lnTo>
                  <a:lnTo>
                    <a:pt x="574041" y="85462"/>
                  </a:lnTo>
                  <a:lnTo>
                    <a:pt x="584201" y="78473"/>
                  </a:lnTo>
                  <a:lnTo>
                    <a:pt x="594361" y="72119"/>
                  </a:lnTo>
                  <a:lnTo>
                    <a:pt x="604838" y="66082"/>
                  </a:lnTo>
                  <a:lnTo>
                    <a:pt x="615316" y="60046"/>
                  </a:lnTo>
                  <a:lnTo>
                    <a:pt x="625793" y="54645"/>
                  </a:lnTo>
                  <a:lnTo>
                    <a:pt x="636906" y="48926"/>
                  </a:lnTo>
                  <a:lnTo>
                    <a:pt x="647701" y="44161"/>
                  </a:lnTo>
                  <a:lnTo>
                    <a:pt x="658813" y="39395"/>
                  </a:lnTo>
                  <a:lnTo>
                    <a:pt x="670243" y="34630"/>
                  </a:lnTo>
                  <a:lnTo>
                    <a:pt x="681356" y="30182"/>
                  </a:lnTo>
                  <a:lnTo>
                    <a:pt x="693103" y="26052"/>
                  </a:lnTo>
                  <a:lnTo>
                    <a:pt x="704533" y="22239"/>
                  </a:lnTo>
                  <a:lnTo>
                    <a:pt x="716281" y="19062"/>
                  </a:lnTo>
                  <a:lnTo>
                    <a:pt x="728346" y="15568"/>
                  </a:lnTo>
                  <a:lnTo>
                    <a:pt x="740093" y="12708"/>
                  </a:lnTo>
                  <a:lnTo>
                    <a:pt x="752158" y="10167"/>
                  </a:lnTo>
                  <a:lnTo>
                    <a:pt x="764541" y="7625"/>
                  </a:lnTo>
                  <a:lnTo>
                    <a:pt x="776606" y="5719"/>
                  </a:lnTo>
                  <a:lnTo>
                    <a:pt x="788988" y="3813"/>
                  </a:lnTo>
                  <a:lnTo>
                    <a:pt x="801688" y="2542"/>
                  </a:lnTo>
                  <a:lnTo>
                    <a:pt x="814071" y="1271"/>
                  </a:lnTo>
                  <a:lnTo>
                    <a:pt x="826771" y="636"/>
                  </a:lnTo>
                  <a:lnTo>
                    <a:pt x="83947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40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574564" y="4007017"/>
            <a:ext cx="610268" cy="611524"/>
            <a:chOff x="7099916" y="4007017"/>
            <a:chExt cx="610268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54" name="任意多边形 53"/>
            <p:cNvSpPr/>
            <p:nvPr/>
          </p:nvSpPr>
          <p:spPr>
            <a:xfrm>
              <a:off x="7099916" y="4007017"/>
              <a:ext cx="610268" cy="611524"/>
            </a:xfrm>
            <a:custGeom>
              <a:avLst/>
              <a:gdLst>
                <a:gd name="connsiteX0" fmla="*/ 413081 w 772416"/>
                <a:gd name="connsiteY0" fmla="*/ 961 h 772416"/>
                <a:gd name="connsiteX1" fmla="*/ 720618 w 772416"/>
                <a:gd name="connsiteY1" fmla="*/ 193136 h 772416"/>
                <a:gd name="connsiteX2" fmla="*/ 579280 w 772416"/>
                <a:gd name="connsiteY2" fmla="*/ 720618 h 772416"/>
                <a:gd name="connsiteX3" fmla="*/ 51797 w 772416"/>
                <a:gd name="connsiteY3" fmla="*/ 579280 h 772416"/>
                <a:gd name="connsiteX4" fmla="*/ 193136 w 772416"/>
                <a:gd name="connsiteY4" fmla="*/ 51797 h 772416"/>
                <a:gd name="connsiteX5" fmla="*/ 413081 w 772416"/>
                <a:gd name="connsiteY5" fmla="*/ 961 h 7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6" h="772416">
                  <a:moveTo>
                    <a:pt x="413081" y="961"/>
                  </a:moveTo>
                  <a:cubicBezTo>
                    <a:pt x="536732" y="9700"/>
                    <a:pt x="653974" y="77705"/>
                    <a:pt x="720618" y="193136"/>
                  </a:cubicBezTo>
                  <a:cubicBezTo>
                    <a:pt x="827249" y="377825"/>
                    <a:pt x="763969" y="613988"/>
                    <a:pt x="579280" y="720618"/>
                  </a:cubicBezTo>
                  <a:cubicBezTo>
                    <a:pt x="394590" y="827249"/>
                    <a:pt x="158428" y="763969"/>
                    <a:pt x="51797" y="579280"/>
                  </a:cubicBezTo>
                  <a:cubicBezTo>
                    <a:pt x="-54833" y="394590"/>
                    <a:pt x="8446" y="158428"/>
                    <a:pt x="193136" y="51797"/>
                  </a:cubicBezTo>
                  <a:cubicBezTo>
                    <a:pt x="262394" y="11811"/>
                    <a:pt x="338891" y="-4282"/>
                    <a:pt x="413081" y="961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55" name="KSO_Shape"/>
            <p:cNvSpPr/>
            <p:nvPr/>
          </p:nvSpPr>
          <p:spPr bwMode="auto">
            <a:xfrm>
              <a:off x="7333475" y="4177792"/>
              <a:ext cx="144405" cy="269974"/>
            </a:xfrm>
            <a:custGeom>
              <a:avLst/>
              <a:gdLst>
                <a:gd name="T0" fmla="*/ 134485 w 2938"/>
                <a:gd name="T1" fmla="*/ 2420 h 5511"/>
                <a:gd name="T2" fmla="*/ 89887 w 2938"/>
                <a:gd name="T3" fmla="*/ 15901 h 5511"/>
                <a:gd name="T4" fmla="*/ 51858 w 2938"/>
                <a:gd name="T5" fmla="*/ 41481 h 5511"/>
                <a:gd name="T6" fmla="*/ 22817 w 2938"/>
                <a:gd name="T7" fmla="*/ 77085 h 5511"/>
                <a:gd name="T8" fmla="*/ 4840 w 2938"/>
                <a:gd name="T9" fmla="*/ 119257 h 5511"/>
                <a:gd name="T10" fmla="*/ 0 w 2938"/>
                <a:gd name="T11" fmla="*/ 1746336 h 5511"/>
                <a:gd name="T12" fmla="*/ 4840 w 2938"/>
                <a:gd name="T13" fmla="*/ 1786089 h 5511"/>
                <a:gd name="T14" fmla="*/ 22817 w 2938"/>
                <a:gd name="T15" fmla="*/ 1828606 h 5511"/>
                <a:gd name="T16" fmla="*/ 51858 w 2938"/>
                <a:gd name="T17" fmla="*/ 1863865 h 5511"/>
                <a:gd name="T18" fmla="*/ 89887 w 2938"/>
                <a:gd name="T19" fmla="*/ 1889445 h 5511"/>
                <a:gd name="T20" fmla="*/ 134485 w 2938"/>
                <a:gd name="T21" fmla="*/ 1903272 h 5511"/>
                <a:gd name="T22" fmla="*/ 864989 w 2938"/>
                <a:gd name="T23" fmla="*/ 1905000 h 5511"/>
                <a:gd name="T24" fmla="*/ 911316 w 2938"/>
                <a:gd name="T25" fmla="*/ 1895667 h 5511"/>
                <a:gd name="T26" fmla="*/ 952111 w 2938"/>
                <a:gd name="T27" fmla="*/ 1873544 h 5511"/>
                <a:gd name="T28" fmla="*/ 984263 w 2938"/>
                <a:gd name="T29" fmla="*/ 1841396 h 5511"/>
                <a:gd name="T30" fmla="*/ 1006043 w 2938"/>
                <a:gd name="T31" fmla="*/ 1800953 h 5511"/>
                <a:gd name="T32" fmla="*/ 1015377 w 2938"/>
                <a:gd name="T33" fmla="*/ 1754633 h 5511"/>
                <a:gd name="T34" fmla="*/ 1013994 w 2938"/>
                <a:gd name="T35" fmla="*/ 134812 h 5511"/>
                <a:gd name="T36" fmla="*/ 999820 w 2938"/>
                <a:gd name="T37" fmla="*/ 90220 h 5511"/>
                <a:gd name="T38" fmla="*/ 974237 w 2938"/>
                <a:gd name="T39" fmla="*/ 52542 h 5511"/>
                <a:gd name="T40" fmla="*/ 938973 w 2938"/>
                <a:gd name="T41" fmla="*/ 23160 h 5511"/>
                <a:gd name="T42" fmla="*/ 896450 w 2938"/>
                <a:gd name="T43" fmla="*/ 5531 h 5511"/>
                <a:gd name="T44" fmla="*/ 412789 w 2938"/>
                <a:gd name="T45" fmla="*/ 127553 h 5511"/>
                <a:gd name="T46" fmla="*/ 615380 w 2938"/>
                <a:gd name="T47" fmla="*/ 129973 h 5511"/>
                <a:gd name="T48" fmla="*/ 629209 w 2938"/>
                <a:gd name="T49" fmla="*/ 141034 h 5511"/>
                <a:gd name="T50" fmla="*/ 635086 w 2938"/>
                <a:gd name="T51" fmla="*/ 159009 h 5511"/>
                <a:gd name="T52" fmla="*/ 630938 w 2938"/>
                <a:gd name="T53" fmla="*/ 174219 h 5511"/>
                <a:gd name="T54" fmla="*/ 618146 w 2938"/>
                <a:gd name="T55" fmla="*/ 187009 h 5511"/>
                <a:gd name="T56" fmla="*/ 412789 w 2938"/>
                <a:gd name="T57" fmla="*/ 190811 h 5511"/>
                <a:gd name="T58" fmla="*/ 397577 w 2938"/>
                <a:gd name="T59" fmla="*/ 187009 h 5511"/>
                <a:gd name="T60" fmla="*/ 384440 w 2938"/>
                <a:gd name="T61" fmla="*/ 174219 h 5511"/>
                <a:gd name="T62" fmla="*/ 380637 w 2938"/>
                <a:gd name="T63" fmla="*/ 159009 h 5511"/>
                <a:gd name="T64" fmla="*/ 386168 w 2938"/>
                <a:gd name="T65" fmla="*/ 141034 h 5511"/>
                <a:gd name="T66" fmla="*/ 400343 w 2938"/>
                <a:gd name="T67" fmla="*/ 129973 h 5511"/>
                <a:gd name="T68" fmla="*/ 507516 w 2938"/>
                <a:gd name="T69" fmla="*/ 1841742 h 5511"/>
                <a:gd name="T70" fmla="*/ 479513 w 2938"/>
                <a:gd name="T71" fmla="*/ 1837594 h 5511"/>
                <a:gd name="T72" fmla="*/ 454275 w 2938"/>
                <a:gd name="T73" fmla="*/ 1825495 h 5511"/>
                <a:gd name="T74" fmla="*/ 434223 w 2938"/>
                <a:gd name="T75" fmla="*/ 1806829 h 5511"/>
                <a:gd name="T76" fmla="*/ 420049 w 2938"/>
                <a:gd name="T77" fmla="*/ 1783323 h 5511"/>
                <a:gd name="T78" fmla="*/ 413134 w 2938"/>
                <a:gd name="T79" fmla="*/ 1756015 h 5511"/>
                <a:gd name="T80" fmla="*/ 413826 w 2938"/>
                <a:gd name="T81" fmla="*/ 1731818 h 5511"/>
                <a:gd name="T82" fmla="*/ 422123 w 2938"/>
                <a:gd name="T83" fmla="*/ 1704856 h 5511"/>
                <a:gd name="T84" fmla="*/ 437335 w 2938"/>
                <a:gd name="T85" fmla="*/ 1682387 h 5511"/>
                <a:gd name="T86" fmla="*/ 458078 w 2938"/>
                <a:gd name="T87" fmla="*/ 1665103 h 5511"/>
                <a:gd name="T88" fmla="*/ 483661 w 2938"/>
                <a:gd name="T89" fmla="*/ 1654042 h 5511"/>
                <a:gd name="T90" fmla="*/ 507516 w 2938"/>
                <a:gd name="T91" fmla="*/ 1651277 h 5511"/>
                <a:gd name="T92" fmla="*/ 536210 w 2938"/>
                <a:gd name="T93" fmla="*/ 1655425 h 5511"/>
                <a:gd name="T94" fmla="*/ 561102 w 2938"/>
                <a:gd name="T95" fmla="*/ 1667523 h 5511"/>
                <a:gd name="T96" fmla="*/ 581154 w 2938"/>
                <a:gd name="T97" fmla="*/ 1685498 h 5511"/>
                <a:gd name="T98" fmla="*/ 595674 w 2938"/>
                <a:gd name="T99" fmla="*/ 1709349 h 5511"/>
                <a:gd name="T100" fmla="*/ 602589 w 2938"/>
                <a:gd name="T101" fmla="*/ 1737003 h 5511"/>
                <a:gd name="T102" fmla="*/ 601897 w 2938"/>
                <a:gd name="T103" fmla="*/ 1761200 h 5511"/>
                <a:gd name="T104" fmla="*/ 593600 w 2938"/>
                <a:gd name="T105" fmla="*/ 1787817 h 5511"/>
                <a:gd name="T106" fmla="*/ 578388 w 2938"/>
                <a:gd name="T107" fmla="*/ 1810631 h 5511"/>
                <a:gd name="T108" fmla="*/ 556954 w 2938"/>
                <a:gd name="T109" fmla="*/ 1827915 h 5511"/>
                <a:gd name="T110" fmla="*/ 531370 w 2938"/>
                <a:gd name="T111" fmla="*/ 1838631 h 5511"/>
                <a:gd name="T112" fmla="*/ 952456 w 2938"/>
                <a:gd name="T113" fmla="*/ 1587673 h 55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38" h="5511">
                  <a:moveTo>
                    <a:pt x="2479" y="0"/>
                  </a:moveTo>
                  <a:lnTo>
                    <a:pt x="458" y="0"/>
                  </a:lnTo>
                  <a:lnTo>
                    <a:pt x="435" y="1"/>
                  </a:lnTo>
                  <a:lnTo>
                    <a:pt x="412" y="3"/>
                  </a:lnTo>
                  <a:lnTo>
                    <a:pt x="389" y="7"/>
                  </a:lnTo>
                  <a:lnTo>
                    <a:pt x="366" y="11"/>
                  </a:lnTo>
                  <a:lnTo>
                    <a:pt x="345" y="16"/>
                  </a:lnTo>
                  <a:lnTo>
                    <a:pt x="322" y="22"/>
                  </a:lnTo>
                  <a:lnTo>
                    <a:pt x="301" y="29"/>
                  </a:lnTo>
                  <a:lnTo>
                    <a:pt x="281" y="37"/>
                  </a:lnTo>
                  <a:lnTo>
                    <a:pt x="260" y="46"/>
                  </a:lnTo>
                  <a:lnTo>
                    <a:pt x="240" y="56"/>
                  </a:lnTo>
                  <a:lnTo>
                    <a:pt x="221" y="67"/>
                  </a:lnTo>
                  <a:lnTo>
                    <a:pt x="203" y="80"/>
                  </a:lnTo>
                  <a:lnTo>
                    <a:pt x="184" y="93"/>
                  </a:lnTo>
                  <a:lnTo>
                    <a:pt x="167" y="106"/>
                  </a:lnTo>
                  <a:lnTo>
                    <a:pt x="150" y="120"/>
                  </a:lnTo>
                  <a:lnTo>
                    <a:pt x="135" y="135"/>
                  </a:lnTo>
                  <a:lnTo>
                    <a:pt x="119" y="152"/>
                  </a:lnTo>
                  <a:lnTo>
                    <a:pt x="104" y="169"/>
                  </a:lnTo>
                  <a:lnTo>
                    <a:pt x="91" y="186"/>
                  </a:lnTo>
                  <a:lnTo>
                    <a:pt x="78" y="203"/>
                  </a:lnTo>
                  <a:lnTo>
                    <a:pt x="66" y="223"/>
                  </a:lnTo>
                  <a:lnTo>
                    <a:pt x="55" y="242"/>
                  </a:lnTo>
                  <a:lnTo>
                    <a:pt x="45" y="261"/>
                  </a:lnTo>
                  <a:lnTo>
                    <a:pt x="35" y="281"/>
                  </a:lnTo>
                  <a:lnTo>
                    <a:pt x="27" y="303"/>
                  </a:lnTo>
                  <a:lnTo>
                    <a:pt x="20" y="324"/>
                  </a:lnTo>
                  <a:lnTo>
                    <a:pt x="14" y="345"/>
                  </a:lnTo>
                  <a:lnTo>
                    <a:pt x="9" y="368"/>
                  </a:lnTo>
                  <a:lnTo>
                    <a:pt x="5" y="390"/>
                  </a:lnTo>
                  <a:lnTo>
                    <a:pt x="2" y="413"/>
                  </a:lnTo>
                  <a:lnTo>
                    <a:pt x="0" y="437"/>
                  </a:lnTo>
                  <a:lnTo>
                    <a:pt x="0" y="460"/>
                  </a:lnTo>
                  <a:lnTo>
                    <a:pt x="0" y="5052"/>
                  </a:lnTo>
                  <a:lnTo>
                    <a:pt x="0" y="5076"/>
                  </a:lnTo>
                  <a:lnTo>
                    <a:pt x="2" y="5099"/>
                  </a:lnTo>
                  <a:lnTo>
                    <a:pt x="5" y="5122"/>
                  </a:lnTo>
                  <a:lnTo>
                    <a:pt x="9" y="5144"/>
                  </a:lnTo>
                  <a:lnTo>
                    <a:pt x="14" y="5167"/>
                  </a:lnTo>
                  <a:lnTo>
                    <a:pt x="20" y="5189"/>
                  </a:lnTo>
                  <a:lnTo>
                    <a:pt x="27" y="5210"/>
                  </a:lnTo>
                  <a:lnTo>
                    <a:pt x="35" y="5230"/>
                  </a:lnTo>
                  <a:lnTo>
                    <a:pt x="45" y="5251"/>
                  </a:lnTo>
                  <a:lnTo>
                    <a:pt x="55" y="5271"/>
                  </a:lnTo>
                  <a:lnTo>
                    <a:pt x="66" y="5290"/>
                  </a:lnTo>
                  <a:lnTo>
                    <a:pt x="78" y="5309"/>
                  </a:lnTo>
                  <a:lnTo>
                    <a:pt x="91" y="5327"/>
                  </a:lnTo>
                  <a:lnTo>
                    <a:pt x="104" y="5344"/>
                  </a:lnTo>
                  <a:lnTo>
                    <a:pt x="119" y="5360"/>
                  </a:lnTo>
                  <a:lnTo>
                    <a:pt x="135" y="5377"/>
                  </a:lnTo>
                  <a:lnTo>
                    <a:pt x="150" y="5392"/>
                  </a:lnTo>
                  <a:lnTo>
                    <a:pt x="167" y="5406"/>
                  </a:lnTo>
                  <a:lnTo>
                    <a:pt x="184" y="5420"/>
                  </a:lnTo>
                  <a:lnTo>
                    <a:pt x="203" y="5433"/>
                  </a:lnTo>
                  <a:lnTo>
                    <a:pt x="221" y="5445"/>
                  </a:lnTo>
                  <a:lnTo>
                    <a:pt x="240" y="5456"/>
                  </a:lnTo>
                  <a:lnTo>
                    <a:pt x="260" y="5466"/>
                  </a:lnTo>
                  <a:lnTo>
                    <a:pt x="281" y="5475"/>
                  </a:lnTo>
                  <a:lnTo>
                    <a:pt x="301" y="5484"/>
                  </a:lnTo>
                  <a:lnTo>
                    <a:pt x="322" y="5491"/>
                  </a:lnTo>
                  <a:lnTo>
                    <a:pt x="345" y="5497"/>
                  </a:lnTo>
                  <a:lnTo>
                    <a:pt x="366" y="5502"/>
                  </a:lnTo>
                  <a:lnTo>
                    <a:pt x="389" y="5506"/>
                  </a:lnTo>
                  <a:lnTo>
                    <a:pt x="412" y="5509"/>
                  </a:lnTo>
                  <a:lnTo>
                    <a:pt x="435" y="5511"/>
                  </a:lnTo>
                  <a:lnTo>
                    <a:pt x="458" y="5511"/>
                  </a:lnTo>
                  <a:lnTo>
                    <a:pt x="2479" y="5511"/>
                  </a:lnTo>
                  <a:lnTo>
                    <a:pt x="2502" y="5511"/>
                  </a:lnTo>
                  <a:lnTo>
                    <a:pt x="2525" y="5509"/>
                  </a:lnTo>
                  <a:lnTo>
                    <a:pt x="2549" y="5506"/>
                  </a:lnTo>
                  <a:lnTo>
                    <a:pt x="2571" y="5502"/>
                  </a:lnTo>
                  <a:lnTo>
                    <a:pt x="2593" y="5497"/>
                  </a:lnTo>
                  <a:lnTo>
                    <a:pt x="2615" y="5491"/>
                  </a:lnTo>
                  <a:lnTo>
                    <a:pt x="2636" y="5484"/>
                  </a:lnTo>
                  <a:lnTo>
                    <a:pt x="2657" y="5475"/>
                  </a:lnTo>
                  <a:lnTo>
                    <a:pt x="2677" y="5466"/>
                  </a:lnTo>
                  <a:lnTo>
                    <a:pt x="2698" y="5456"/>
                  </a:lnTo>
                  <a:lnTo>
                    <a:pt x="2716" y="5445"/>
                  </a:lnTo>
                  <a:lnTo>
                    <a:pt x="2735" y="5433"/>
                  </a:lnTo>
                  <a:lnTo>
                    <a:pt x="2754" y="5420"/>
                  </a:lnTo>
                  <a:lnTo>
                    <a:pt x="2771" y="5406"/>
                  </a:lnTo>
                  <a:lnTo>
                    <a:pt x="2787" y="5392"/>
                  </a:lnTo>
                  <a:lnTo>
                    <a:pt x="2803" y="5377"/>
                  </a:lnTo>
                  <a:lnTo>
                    <a:pt x="2818" y="5360"/>
                  </a:lnTo>
                  <a:lnTo>
                    <a:pt x="2833" y="5344"/>
                  </a:lnTo>
                  <a:lnTo>
                    <a:pt x="2847" y="5327"/>
                  </a:lnTo>
                  <a:lnTo>
                    <a:pt x="2859" y="5309"/>
                  </a:lnTo>
                  <a:lnTo>
                    <a:pt x="2871" y="5290"/>
                  </a:lnTo>
                  <a:lnTo>
                    <a:pt x="2882" y="5271"/>
                  </a:lnTo>
                  <a:lnTo>
                    <a:pt x="2892" y="5251"/>
                  </a:lnTo>
                  <a:lnTo>
                    <a:pt x="2902" y="5230"/>
                  </a:lnTo>
                  <a:lnTo>
                    <a:pt x="2910" y="5210"/>
                  </a:lnTo>
                  <a:lnTo>
                    <a:pt x="2918" y="5189"/>
                  </a:lnTo>
                  <a:lnTo>
                    <a:pt x="2924" y="5167"/>
                  </a:lnTo>
                  <a:lnTo>
                    <a:pt x="2929" y="5144"/>
                  </a:lnTo>
                  <a:lnTo>
                    <a:pt x="2933" y="5122"/>
                  </a:lnTo>
                  <a:lnTo>
                    <a:pt x="2936" y="5099"/>
                  </a:lnTo>
                  <a:lnTo>
                    <a:pt x="2937" y="5076"/>
                  </a:lnTo>
                  <a:lnTo>
                    <a:pt x="2938" y="5052"/>
                  </a:lnTo>
                  <a:lnTo>
                    <a:pt x="2938" y="460"/>
                  </a:lnTo>
                  <a:lnTo>
                    <a:pt x="2937" y="437"/>
                  </a:lnTo>
                  <a:lnTo>
                    <a:pt x="2936" y="413"/>
                  </a:lnTo>
                  <a:lnTo>
                    <a:pt x="2933" y="390"/>
                  </a:lnTo>
                  <a:lnTo>
                    <a:pt x="2929" y="368"/>
                  </a:lnTo>
                  <a:lnTo>
                    <a:pt x="2924" y="345"/>
                  </a:lnTo>
                  <a:lnTo>
                    <a:pt x="2918" y="324"/>
                  </a:lnTo>
                  <a:lnTo>
                    <a:pt x="2910" y="303"/>
                  </a:lnTo>
                  <a:lnTo>
                    <a:pt x="2902" y="281"/>
                  </a:lnTo>
                  <a:lnTo>
                    <a:pt x="2892" y="261"/>
                  </a:lnTo>
                  <a:lnTo>
                    <a:pt x="2882" y="242"/>
                  </a:lnTo>
                  <a:lnTo>
                    <a:pt x="2871" y="223"/>
                  </a:lnTo>
                  <a:lnTo>
                    <a:pt x="2859" y="203"/>
                  </a:lnTo>
                  <a:lnTo>
                    <a:pt x="2847" y="186"/>
                  </a:lnTo>
                  <a:lnTo>
                    <a:pt x="2833" y="169"/>
                  </a:lnTo>
                  <a:lnTo>
                    <a:pt x="2818" y="152"/>
                  </a:lnTo>
                  <a:lnTo>
                    <a:pt x="2803" y="135"/>
                  </a:lnTo>
                  <a:lnTo>
                    <a:pt x="2787" y="120"/>
                  </a:lnTo>
                  <a:lnTo>
                    <a:pt x="2771" y="106"/>
                  </a:lnTo>
                  <a:lnTo>
                    <a:pt x="2754" y="93"/>
                  </a:lnTo>
                  <a:lnTo>
                    <a:pt x="2735" y="80"/>
                  </a:lnTo>
                  <a:lnTo>
                    <a:pt x="2716" y="67"/>
                  </a:lnTo>
                  <a:lnTo>
                    <a:pt x="2698" y="56"/>
                  </a:lnTo>
                  <a:lnTo>
                    <a:pt x="2677" y="46"/>
                  </a:lnTo>
                  <a:lnTo>
                    <a:pt x="2657" y="37"/>
                  </a:lnTo>
                  <a:lnTo>
                    <a:pt x="2636" y="29"/>
                  </a:lnTo>
                  <a:lnTo>
                    <a:pt x="2615" y="22"/>
                  </a:lnTo>
                  <a:lnTo>
                    <a:pt x="2593" y="16"/>
                  </a:lnTo>
                  <a:lnTo>
                    <a:pt x="2571" y="11"/>
                  </a:lnTo>
                  <a:lnTo>
                    <a:pt x="2549" y="7"/>
                  </a:lnTo>
                  <a:lnTo>
                    <a:pt x="2525" y="3"/>
                  </a:lnTo>
                  <a:lnTo>
                    <a:pt x="2502" y="1"/>
                  </a:lnTo>
                  <a:lnTo>
                    <a:pt x="2479" y="0"/>
                  </a:lnTo>
                  <a:close/>
                  <a:moveTo>
                    <a:pt x="1194" y="369"/>
                  </a:moveTo>
                  <a:lnTo>
                    <a:pt x="1744" y="369"/>
                  </a:lnTo>
                  <a:lnTo>
                    <a:pt x="1753" y="369"/>
                  </a:lnTo>
                  <a:lnTo>
                    <a:pt x="1763" y="370"/>
                  </a:lnTo>
                  <a:lnTo>
                    <a:pt x="1772" y="373"/>
                  </a:lnTo>
                  <a:lnTo>
                    <a:pt x="1780" y="376"/>
                  </a:lnTo>
                  <a:lnTo>
                    <a:pt x="1788" y="379"/>
                  </a:lnTo>
                  <a:lnTo>
                    <a:pt x="1796" y="384"/>
                  </a:lnTo>
                  <a:lnTo>
                    <a:pt x="1803" y="389"/>
                  </a:lnTo>
                  <a:lnTo>
                    <a:pt x="1809" y="395"/>
                  </a:lnTo>
                  <a:lnTo>
                    <a:pt x="1815" y="401"/>
                  </a:lnTo>
                  <a:lnTo>
                    <a:pt x="1820" y="408"/>
                  </a:lnTo>
                  <a:lnTo>
                    <a:pt x="1825" y="416"/>
                  </a:lnTo>
                  <a:lnTo>
                    <a:pt x="1828" y="424"/>
                  </a:lnTo>
                  <a:lnTo>
                    <a:pt x="1833" y="433"/>
                  </a:lnTo>
                  <a:lnTo>
                    <a:pt x="1835" y="442"/>
                  </a:lnTo>
                  <a:lnTo>
                    <a:pt x="1836" y="451"/>
                  </a:lnTo>
                  <a:lnTo>
                    <a:pt x="1837" y="460"/>
                  </a:lnTo>
                  <a:lnTo>
                    <a:pt x="1836" y="469"/>
                  </a:lnTo>
                  <a:lnTo>
                    <a:pt x="1835" y="478"/>
                  </a:lnTo>
                  <a:lnTo>
                    <a:pt x="1833" y="487"/>
                  </a:lnTo>
                  <a:lnTo>
                    <a:pt x="1828" y="495"/>
                  </a:lnTo>
                  <a:lnTo>
                    <a:pt x="1825" y="504"/>
                  </a:lnTo>
                  <a:lnTo>
                    <a:pt x="1820" y="512"/>
                  </a:lnTo>
                  <a:lnTo>
                    <a:pt x="1815" y="519"/>
                  </a:lnTo>
                  <a:lnTo>
                    <a:pt x="1809" y="525"/>
                  </a:lnTo>
                  <a:lnTo>
                    <a:pt x="1803" y="531"/>
                  </a:lnTo>
                  <a:lnTo>
                    <a:pt x="1796" y="536"/>
                  </a:lnTo>
                  <a:lnTo>
                    <a:pt x="1788" y="541"/>
                  </a:lnTo>
                  <a:lnTo>
                    <a:pt x="1780" y="545"/>
                  </a:lnTo>
                  <a:lnTo>
                    <a:pt x="1772" y="548"/>
                  </a:lnTo>
                  <a:lnTo>
                    <a:pt x="1763" y="550"/>
                  </a:lnTo>
                  <a:lnTo>
                    <a:pt x="1753" y="551"/>
                  </a:lnTo>
                  <a:lnTo>
                    <a:pt x="1744" y="552"/>
                  </a:lnTo>
                  <a:lnTo>
                    <a:pt x="1194" y="552"/>
                  </a:lnTo>
                  <a:lnTo>
                    <a:pt x="1184" y="551"/>
                  </a:lnTo>
                  <a:lnTo>
                    <a:pt x="1175" y="550"/>
                  </a:lnTo>
                  <a:lnTo>
                    <a:pt x="1166" y="548"/>
                  </a:lnTo>
                  <a:lnTo>
                    <a:pt x="1158" y="545"/>
                  </a:lnTo>
                  <a:lnTo>
                    <a:pt x="1150" y="541"/>
                  </a:lnTo>
                  <a:lnTo>
                    <a:pt x="1142" y="536"/>
                  </a:lnTo>
                  <a:lnTo>
                    <a:pt x="1135" y="531"/>
                  </a:lnTo>
                  <a:lnTo>
                    <a:pt x="1129" y="525"/>
                  </a:lnTo>
                  <a:lnTo>
                    <a:pt x="1123" y="519"/>
                  </a:lnTo>
                  <a:lnTo>
                    <a:pt x="1117" y="512"/>
                  </a:lnTo>
                  <a:lnTo>
                    <a:pt x="1112" y="504"/>
                  </a:lnTo>
                  <a:lnTo>
                    <a:pt x="1108" y="495"/>
                  </a:lnTo>
                  <a:lnTo>
                    <a:pt x="1105" y="487"/>
                  </a:lnTo>
                  <a:lnTo>
                    <a:pt x="1103" y="478"/>
                  </a:lnTo>
                  <a:lnTo>
                    <a:pt x="1102" y="469"/>
                  </a:lnTo>
                  <a:lnTo>
                    <a:pt x="1101" y="460"/>
                  </a:lnTo>
                  <a:lnTo>
                    <a:pt x="1102" y="451"/>
                  </a:lnTo>
                  <a:lnTo>
                    <a:pt x="1103" y="442"/>
                  </a:lnTo>
                  <a:lnTo>
                    <a:pt x="1105" y="433"/>
                  </a:lnTo>
                  <a:lnTo>
                    <a:pt x="1108" y="424"/>
                  </a:lnTo>
                  <a:lnTo>
                    <a:pt x="1112" y="416"/>
                  </a:lnTo>
                  <a:lnTo>
                    <a:pt x="1117" y="408"/>
                  </a:lnTo>
                  <a:lnTo>
                    <a:pt x="1123" y="401"/>
                  </a:lnTo>
                  <a:lnTo>
                    <a:pt x="1129" y="395"/>
                  </a:lnTo>
                  <a:lnTo>
                    <a:pt x="1135" y="389"/>
                  </a:lnTo>
                  <a:lnTo>
                    <a:pt x="1142" y="384"/>
                  </a:lnTo>
                  <a:lnTo>
                    <a:pt x="1150" y="379"/>
                  </a:lnTo>
                  <a:lnTo>
                    <a:pt x="1158" y="376"/>
                  </a:lnTo>
                  <a:lnTo>
                    <a:pt x="1166" y="373"/>
                  </a:lnTo>
                  <a:lnTo>
                    <a:pt x="1175" y="370"/>
                  </a:lnTo>
                  <a:lnTo>
                    <a:pt x="1184" y="369"/>
                  </a:lnTo>
                  <a:lnTo>
                    <a:pt x="1194" y="369"/>
                  </a:lnTo>
                  <a:close/>
                  <a:moveTo>
                    <a:pt x="1468" y="5328"/>
                  </a:moveTo>
                  <a:lnTo>
                    <a:pt x="1468" y="5328"/>
                  </a:lnTo>
                  <a:lnTo>
                    <a:pt x="1454" y="5328"/>
                  </a:lnTo>
                  <a:lnTo>
                    <a:pt x="1441" y="5327"/>
                  </a:lnTo>
                  <a:lnTo>
                    <a:pt x="1427" y="5325"/>
                  </a:lnTo>
                  <a:lnTo>
                    <a:pt x="1414" y="5322"/>
                  </a:lnTo>
                  <a:lnTo>
                    <a:pt x="1399" y="5319"/>
                  </a:lnTo>
                  <a:lnTo>
                    <a:pt x="1387" y="5316"/>
                  </a:lnTo>
                  <a:lnTo>
                    <a:pt x="1374" y="5312"/>
                  </a:lnTo>
                  <a:lnTo>
                    <a:pt x="1362" y="5307"/>
                  </a:lnTo>
                  <a:lnTo>
                    <a:pt x="1350" y="5300"/>
                  </a:lnTo>
                  <a:lnTo>
                    <a:pt x="1338" y="5294"/>
                  </a:lnTo>
                  <a:lnTo>
                    <a:pt x="1325" y="5288"/>
                  </a:lnTo>
                  <a:lnTo>
                    <a:pt x="1314" y="5281"/>
                  </a:lnTo>
                  <a:lnTo>
                    <a:pt x="1304" y="5273"/>
                  </a:lnTo>
                  <a:lnTo>
                    <a:pt x="1294" y="5265"/>
                  </a:lnTo>
                  <a:lnTo>
                    <a:pt x="1284" y="5257"/>
                  </a:lnTo>
                  <a:lnTo>
                    <a:pt x="1274" y="5248"/>
                  </a:lnTo>
                  <a:lnTo>
                    <a:pt x="1265" y="5238"/>
                  </a:lnTo>
                  <a:lnTo>
                    <a:pt x="1256" y="5227"/>
                  </a:lnTo>
                  <a:lnTo>
                    <a:pt x="1248" y="5217"/>
                  </a:lnTo>
                  <a:lnTo>
                    <a:pt x="1240" y="5206"/>
                  </a:lnTo>
                  <a:lnTo>
                    <a:pt x="1233" y="5195"/>
                  </a:lnTo>
                  <a:lnTo>
                    <a:pt x="1227" y="5184"/>
                  </a:lnTo>
                  <a:lnTo>
                    <a:pt x="1221" y="5172"/>
                  </a:lnTo>
                  <a:lnTo>
                    <a:pt x="1215" y="5159"/>
                  </a:lnTo>
                  <a:lnTo>
                    <a:pt x="1210" y="5147"/>
                  </a:lnTo>
                  <a:lnTo>
                    <a:pt x="1206" y="5134"/>
                  </a:lnTo>
                  <a:lnTo>
                    <a:pt x="1202" y="5121"/>
                  </a:lnTo>
                  <a:lnTo>
                    <a:pt x="1199" y="5108"/>
                  </a:lnTo>
                  <a:lnTo>
                    <a:pt x="1197" y="5095"/>
                  </a:lnTo>
                  <a:lnTo>
                    <a:pt x="1195" y="5080"/>
                  </a:lnTo>
                  <a:lnTo>
                    <a:pt x="1194" y="5066"/>
                  </a:lnTo>
                  <a:lnTo>
                    <a:pt x="1194" y="5052"/>
                  </a:lnTo>
                  <a:lnTo>
                    <a:pt x="1194" y="5038"/>
                  </a:lnTo>
                  <a:lnTo>
                    <a:pt x="1195" y="5025"/>
                  </a:lnTo>
                  <a:lnTo>
                    <a:pt x="1197" y="5010"/>
                  </a:lnTo>
                  <a:lnTo>
                    <a:pt x="1199" y="4997"/>
                  </a:lnTo>
                  <a:lnTo>
                    <a:pt x="1202" y="4983"/>
                  </a:lnTo>
                  <a:lnTo>
                    <a:pt x="1206" y="4970"/>
                  </a:lnTo>
                  <a:lnTo>
                    <a:pt x="1210" y="4958"/>
                  </a:lnTo>
                  <a:lnTo>
                    <a:pt x="1215" y="4945"/>
                  </a:lnTo>
                  <a:lnTo>
                    <a:pt x="1221" y="4932"/>
                  </a:lnTo>
                  <a:lnTo>
                    <a:pt x="1227" y="4921"/>
                  </a:lnTo>
                  <a:lnTo>
                    <a:pt x="1233" y="4909"/>
                  </a:lnTo>
                  <a:lnTo>
                    <a:pt x="1240" y="4898"/>
                  </a:lnTo>
                  <a:lnTo>
                    <a:pt x="1248" y="4888"/>
                  </a:lnTo>
                  <a:lnTo>
                    <a:pt x="1256" y="4876"/>
                  </a:lnTo>
                  <a:lnTo>
                    <a:pt x="1265" y="4867"/>
                  </a:lnTo>
                  <a:lnTo>
                    <a:pt x="1274" y="4857"/>
                  </a:lnTo>
                  <a:lnTo>
                    <a:pt x="1284" y="4848"/>
                  </a:lnTo>
                  <a:lnTo>
                    <a:pt x="1294" y="4840"/>
                  </a:lnTo>
                  <a:lnTo>
                    <a:pt x="1304" y="4832"/>
                  </a:lnTo>
                  <a:lnTo>
                    <a:pt x="1314" y="4824"/>
                  </a:lnTo>
                  <a:lnTo>
                    <a:pt x="1325" y="4817"/>
                  </a:lnTo>
                  <a:lnTo>
                    <a:pt x="1338" y="4810"/>
                  </a:lnTo>
                  <a:lnTo>
                    <a:pt x="1350" y="4803"/>
                  </a:lnTo>
                  <a:lnTo>
                    <a:pt x="1362" y="4798"/>
                  </a:lnTo>
                  <a:lnTo>
                    <a:pt x="1374" y="4793"/>
                  </a:lnTo>
                  <a:lnTo>
                    <a:pt x="1387" y="4789"/>
                  </a:lnTo>
                  <a:lnTo>
                    <a:pt x="1399" y="4785"/>
                  </a:lnTo>
                  <a:lnTo>
                    <a:pt x="1414" y="4782"/>
                  </a:lnTo>
                  <a:lnTo>
                    <a:pt x="1427" y="4780"/>
                  </a:lnTo>
                  <a:lnTo>
                    <a:pt x="1441" y="4778"/>
                  </a:lnTo>
                  <a:lnTo>
                    <a:pt x="1454" y="4777"/>
                  </a:lnTo>
                  <a:lnTo>
                    <a:pt x="1468" y="4777"/>
                  </a:lnTo>
                  <a:lnTo>
                    <a:pt x="1483" y="4777"/>
                  </a:lnTo>
                  <a:lnTo>
                    <a:pt x="1497" y="4778"/>
                  </a:lnTo>
                  <a:lnTo>
                    <a:pt x="1511" y="4780"/>
                  </a:lnTo>
                  <a:lnTo>
                    <a:pt x="1524" y="4782"/>
                  </a:lnTo>
                  <a:lnTo>
                    <a:pt x="1537" y="4785"/>
                  </a:lnTo>
                  <a:lnTo>
                    <a:pt x="1551" y="4789"/>
                  </a:lnTo>
                  <a:lnTo>
                    <a:pt x="1564" y="4793"/>
                  </a:lnTo>
                  <a:lnTo>
                    <a:pt x="1576" y="4798"/>
                  </a:lnTo>
                  <a:lnTo>
                    <a:pt x="1588" y="4803"/>
                  </a:lnTo>
                  <a:lnTo>
                    <a:pt x="1600" y="4810"/>
                  </a:lnTo>
                  <a:lnTo>
                    <a:pt x="1611" y="4817"/>
                  </a:lnTo>
                  <a:lnTo>
                    <a:pt x="1623" y="4824"/>
                  </a:lnTo>
                  <a:lnTo>
                    <a:pt x="1634" y="4832"/>
                  </a:lnTo>
                  <a:lnTo>
                    <a:pt x="1644" y="4840"/>
                  </a:lnTo>
                  <a:lnTo>
                    <a:pt x="1654" y="4848"/>
                  </a:lnTo>
                  <a:lnTo>
                    <a:pt x="1664" y="4857"/>
                  </a:lnTo>
                  <a:lnTo>
                    <a:pt x="1673" y="4867"/>
                  </a:lnTo>
                  <a:lnTo>
                    <a:pt x="1681" y="4876"/>
                  </a:lnTo>
                  <a:lnTo>
                    <a:pt x="1690" y="4888"/>
                  </a:lnTo>
                  <a:lnTo>
                    <a:pt x="1698" y="4898"/>
                  </a:lnTo>
                  <a:lnTo>
                    <a:pt x="1705" y="4909"/>
                  </a:lnTo>
                  <a:lnTo>
                    <a:pt x="1711" y="4921"/>
                  </a:lnTo>
                  <a:lnTo>
                    <a:pt x="1717" y="4932"/>
                  </a:lnTo>
                  <a:lnTo>
                    <a:pt x="1723" y="4945"/>
                  </a:lnTo>
                  <a:lnTo>
                    <a:pt x="1728" y="4958"/>
                  </a:lnTo>
                  <a:lnTo>
                    <a:pt x="1732" y="4970"/>
                  </a:lnTo>
                  <a:lnTo>
                    <a:pt x="1736" y="4983"/>
                  </a:lnTo>
                  <a:lnTo>
                    <a:pt x="1739" y="4997"/>
                  </a:lnTo>
                  <a:lnTo>
                    <a:pt x="1741" y="5010"/>
                  </a:lnTo>
                  <a:lnTo>
                    <a:pt x="1743" y="5025"/>
                  </a:lnTo>
                  <a:lnTo>
                    <a:pt x="1744" y="5038"/>
                  </a:lnTo>
                  <a:lnTo>
                    <a:pt x="1744" y="5052"/>
                  </a:lnTo>
                  <a:lnTo>
                    <a:pt x="1744" y="5066"/>
                  </a:lnTo>
                  <a:lnTo>
                    <a:pt x="1743" y="5080"/>
                  </a:lnTo>
                  <a:lnTo>
                    <a:pt x="1741" y="5095"/>
                  </a:lnTo>
                  <a:lnTo>
                    <a:pt x="1739" y="5108"/>
                  </a:lnTo>
                  <a:lnTo>
                    <a:pt x="1736" y="5121"/>
                  </a:lnTo>
                  <a:lnTo>
                    <a:pt x="1732" y="5134"/>
                  </a:lnTo>
                  <a:lnTo>
                    <a:pt x="1728" y="5147"/>
                  </a:lnTo>
                  <a:lnTo>
                    <a:pt x="1723" y="5159"/>
                  </a:lnTo>
                  <a:lnTo>
                    <a:pt x="1717" y="5172"/>
                  </a:lnTo>
                  <a:lnTo>
                    <a:pt x="1711" y="5184"/>
                  </a:lnTo>
                  <a:lnTo>
                    <a:pt x="1705" y="5195"/>
                  </a:lnTo>
                  <a:lnTo>
                    <a:pt x="1698" y="5206"/>
                  </a:lnTo>
                  <a:lnTo>
                    <a:pt x="1690" y="5217"/>
                  </a:lnTo>
                  <a:lnTo>
                    <a:pt x="1681" y="5227"/>
                  </a:lnTo>
                  <a:lnTo>
                    <a:pt x="1673" y="5238"/>
                  </a:lnTo>
                  <a:lnTo>
                    <a:pt x="1664" y="5248"/>
                  </a:lnTo>
                  <a:lnTo>
                    <a:pt x="1654" y="5257"/>
                  </a:lnTo>
                  <a:lnTo>
                    <a:pt x="1644" y="5265"/>
                  </a:lnTo>
                  <a:lnTo>
                    <a:pt x="1634" y="5273"/>
                  </a:lnTo>
                  <a:lnTo>
                    <a:pt x="1623" y="5281"/>
                  </a:lnTo>
                  <a:lnTo>
                    <a:pt x="1611" y="5288"/>
                  </a:lnTo>
                  <a:lnTo>
                    <a:pt x="1600" y="5294"/>
                  </a:lnTo>
                  <a:lnTo>
                    <a:pt x="1588" y="5300"/>
                  </a:lnTo>
                  <a:lnTo>
                    <a:pt x="1576" y="5307"/>
                  </a:lnTo>
                  <a:lnTo>
                    <a:pt x="1564" y="5312"/>
                  </a:lnTo>
                  <a:lnTo>
                    <a:pt x="1551" y="5316"/>
                  </a:lnTo>
                  <a:lnTo>
                    <a:pt x="1537" y="5319"/>
                  </a:lnTo>
                  <a:lnTo>
                    <a:pt x="1524" y="5322"/>
                  </a:lnTo>
                  <a:lnTo>
                    <a:pt x="1511" y="5325"/>
                  </a:lnTo>
                  <a:lnTo>
                    <a:pt x="1497" y="5327"/>
                  </a:lnTo>
                  <a:lnTo>
                    <a:pt x="1483" y="5328"/>
                  </a:lnTo>
                  <a:lnTo>
                    <a:pt x="1468" y="5328"/>
                  </a:lnTo>
                  <a:close/>
                  <a:moveTo>
                    <a:pt x="2755" y="4593"/>
                  </a:moveTo>
                  <a:lnTo>
                    <a:pt x="183" y="4593"/>
                  </a:lnTo>
                  <a:lnTo>
                    <a:pt x="183" y="919"/>
                  </a:lnTo>
                  <a:lnTo>
                    <a:pt x="2755" y="919"/>
                  </a:lnTo>
                  <a:lnTo>
                    <a:pt x="2755" y="45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40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008368" y="4007017"/>
            <a:ext cx="611524" cy="611524"/>
            <a:chOff x="4485555" y="4007017"/>
            <a:chExt cx="611524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57" name="任意多边形 56"/>
            <p:cNvSpPr/>
            <p:nvPr/>
          </p:nvSpPr>
          <p:spPr>
            <a:xfrm>
              <a:off x="4485555" y="4007017"/>
              <a:ext cx="611524" cy="611524"/>
            </a:xfrm>
            <a:custGeom>
              <a:avLst/>
              <a:gdLst>
                <a:gd name="connsiteX0" fmla="*/ 413083 w 772417"/>
                <a:gd name="connsiteY0" fmla="*/ 961 h 772415"/>
                <a:gd name="connsiteX1" fmla="*/ 720620 w 772417"/>
                <a:gd name="connsiteY1" fmla="*/ 193136 h 772415"/>
                <a:gd name="connsiteX2" fmla="*/ 579281 w 772417"/>
                <a:gd name="connsiteY2" fmla="*/ 720618 h 772415"/>
                <a:gd name="connsiteX3" fmla="*/ 51799 w 772417"/>
                <a:gd name="connsiteY3" fmla="*/ 579279 h 772415"/>
                <a:gd name="connsiteX4" fmla="*/ 193137 w 772417"/>
                <a:gd name="connsiteY4" fmla="*/ 51797 h 772415"/>
                <a:gd name="connsiteX5" fmla="*/ 413083 w 772417"/>
                <a:gd name="connsiteY5" fmla="*/ 961 h 7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5">
                  <a:moveTo>
                    <a:pt x="413083" y="961"/>
                  </a:moveTo>
                  <a:cubicBezTo>
                    <a:pt x="536733" y="9700"/>
                    <a:pt x="653976" y="77705"/>
                    <a:pt x="720620" y="193136"/>
                  </a:cubicBezTo>
                  <a:cubicBezTo>
                    <a:pt x="827250" y="377825"/>
                    <a:pt x="763971" y="613987"/>
                    <a:pt x="579281" y="720618"/>
                  </a:cubicBezTo>
                  <a:cubicBezTo>
                    <a:pt x="394592" y="827248"/>
                    <a:pt x="158429" y="763969"/>
                    <a:pt x="51799" y="579279"/>
                  </a:cubicBezTo>
                  <a:cubicBezTo>
                    <a:pt x="-54832" y="394590"/>
                    <a:pt x="8448" y="158428"/>
                    <a:pt x="193137" y="51797"/>
                  </a:cubicBezTo>
                  <a:cubicBezTo>
                    <a:pt x="262396" y="11811"/>
                    <a:pt x="338893" y="-4282"/>
                    <a:pt x="413083" y="961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58" name="KSO_Shape"/>
            <p:cNvSpPr/>
            <p:nvPr/>
          </p:nvSpPr>
          <p:spPr bwMode="auto">
            <a:xfrm>
              <a:off x="4621171" y="4212952"/>
              <a:ext cx="340293" cy="199655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40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358540" y="2497671"/>
            <a:ext cx="610268" cy="611524"/>
            <a:chOff x="7099916" y="2497671"/>
            <a:chExt cx="610268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60" name="任意多边形 59"/>
            <p:cNvSpPr/>
            <p:nvPr/>
          </p:nvSpPr>
          <p:spPr>
            <a:xfrm>
              <a:off x="7099916" y="2497671"/>
              <a:ext cx="610268" cy="611524"/>
            </a:xfrm>
            <a:custGeom>
              <a:avLst/>
              <a:gdLst>
                <a:gd name="connsiteX0" fmla="*/ 413081 w 772416"/>
                <a:gd name="connsiteY0" fmla="*/ 962 h 772417"/>
                <a:gd name="connsiteX1" fmla="*/ 720618 w 772416"/>
                <a:gd name="connsiteY1" fmla="*/ 193137 h 772417"/>
                <a:gd name="connsiteX2" fmla="*/ 579280 w 772416"/>
                <a:gd name="connsiteY2" fmla="*/ 720619 h 772417"/>
                <a:gd name="connsiteX3" fmla="*/ 51797 w 772416"/>
                <a:gd name="connsiteY3" fmla="*/ 579281 h 772417"/>
                <a:gd name="connsiteX4" fmla="*/ 193136 w 772416"/>
                <a:gd name="connsiteY4" fmla="*/ 51798 h 772417"/>
                <a:gd name="connsiteX5" fmla="*/ 413081 w 772416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6" h="772417">
                  <a:moveTo>
                    <a:pt x="413081" y="962"/>
                  </a:moveTo>
                  <a:cubicBezTo>
                    <a:pt x="536732" y="9701"/>
                    <a:pt x="653974" y="77706"/>
                    <a:pt x="720618" y="193137"/>
                  </a:cubicBezTo>
                  <a:cubicBezTo>
                    <a:pt x="827249" y="377826"/>
                    <a:pt x="763969" y="613989"/>
                    <a:pt x="579280" y="720619"/>
                  </a:cubicBezTo>
                  <a:cubicBezTo>
                    <a:pt x="394590" y="827250"/>
                    <a:pt x="158428" y="763970"/>
                    <a:pt x="51797" y="579281"/>
                  </a:cubicBezTo>
                  <a:cubicBezTo>
                    <a:pt x="-54833" y="394591"/>
                    <a:pt x="8446" y="158429"/>
                    <a:pt x="193136" y="51798"/>
                  </a:cubicBezTo>
                  <a:cubicBezTo>
                    <a:pt x="262394" y="11812"/>
                    <a:pt x="338891" y="-4281"/>
                    <a:pt x="413081" y="962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61" name="KSO_Shape"/>
            <p:cNvSpPr/>
            <p:nvPr/>
          </p:nvSpPr>
          <p:spPr bwMode="auto">
            <a:xfrm>
              <a:off x="7300826" y="2658400"/>
              <a:ext cx="271230" cy="246116"/>
            </a:xfrm>
            <a:custGeom>
              <a:avLst/>
              <a:gdLst>
                <a:gd name="T0" fmla="*/ 726341 w 2395538"/>
                <a:gd name="T1" fmla="*/ 2170112 h 2170112"/>
                <a:gd name="T2" fmla="*/ 1441768 w 2395538"/>
                <a:gd name="T3" fmla="*/ 728510 h 2170112"/>
                <a:gd name="T4" fmla="*/ 1885633 w 2395538"/>
                <a:gd name="T5" fmla="*/ 1143658 h 2170112"/>
                <a:gd name="T6" fmla="*/ 1870393 w 2395538"/>
                <a:gd name="T7" fmla="*/ 1187775 h 2170112"/>
                <a:gd name="T8" fmla="*/ 1824038 w 2395538"/>
                <a:gd name="T9" fmla="*/ 1209358 h 2170112"/>
                <a:gd name="T10" fmla="*/ 1774825 w 2395538"/>
                <a:gd name="T11" fmla="*/ 1196345 h 2170112"/>
                <a:gd name="T12" fmla="*/ 87630 w 2395538"/>
                <a:gd name="T13" fmla="*/ 1207136 h 2170112"/>
                <a:gd name="T14" fmla="*/ 36195 w 2395538"/>
                <a:gd name="T15" fmla="*/ 1203010 h 2170112"/>
                <a:gd name="T16" fmla="*/ 2540 w 2395538"/>
                <a:gd name="T17" fmla="*/ 1166510 h 2170112"/>
                <a:gd name="T18" fmla="*/ 7937 w 2395538"/>
                <a:gd name="T19" fmla="*/ 1121123 h 2170112"/>
                <a:gd name="T20" fmla="*/ 1968140 w 2395538"/>
                <a:gd name="T21" fmla="*/ 219388 h 2170112"/>
                <a:gd name="T22" fmla="*/ 2114413 w 2395538"/>
                <a:gd name="T23" fmla="*/ 243789 h 2170112"/>
                <a:gd name="T24" fmla="*/ 2240697 w 2395538"/>
                <a:gd name="T25" fmla="*/ 284667 h 2170112"/>
                <a:gd name="T26" fmla="*/ 2388557 w 2395538"/>
                <a:gd name="T27" fmla="*/ 355016 h 2170112"/>
                <a:gd name="T28" fmla="*/ 2336521 w 2395538"/>
                <a:gd name="T29" fmla="*/ 373079 h 2170112"/>
                <a:gd name="T30" fmla="*/ 2250533 w 2395538"/>
                <a:gd name="T31" fmla="*/ 415225 h 2170112"/>
                <a:gd name="T32" fmla="*/ 2138845 w 2395538"/>
                <a:gd name="T33" fmla="*/ 508390 h 2170112"/>
                <a:gd name="T34" fmla="*/ 2044926 w 2395538"/>
                <a:gd name="T35" fmla="*/ 621519 h 2170112"/>
                <a:gd name="T36" fmla="*/ 1960525 w 2395538"/>
                <a:gd name="T37" fmla="*/ 747006 h 2170112"/>
                <a:gd name="T38" fmla="*/ 1902777 w 2395538"/>
                <a:gd name="T39" fmla="*/ 803412 h 2170112"/>
                <a:gd name="T40" fmla="*/ 1832020 w 2395538"/>
                <a:gd name="T41" fmla="*/ 843974 h 2170112"/>
                <a:gd name="T42" fmla="*/ 1753013 w 2395538"/>
                <a:gd name="T43" fmla="*/ 868374 h 2170112"/>
                <a:gd name="T44" fmla="*/ 1568664 w 2395538"/>
                <a:gd name="T45" fmla="*/ 707079 h 2170112"/>
                <a:gd name="T46" fmla="*/ 1657507 w 2395538"/>
                <a:gd name="T47" fmla="*/ 590147 h 2170112"/>
                <a:gd name="T48" fmla="*/ 1736514 w 2395538"/>
                <a:gd name="T49" fmla="*/ 513143 h 2170112"/>
                <a:gd name="T50" fmla="*/ 1825674 w 2395538"/>
                <a:gd name="T51" fmla="*/ 448498 h 2170112"/>
                <a:gd name="T52" fmla="*/ 1925622 w 2395538"/>
                <a:gd name="T53" fmla="*/ 399381 h 2170112"/>
                <a:gd name="T54" fmla="*/ 2033820 w 2395538"/>
                <a:gd name="T55" fmla="*/ 369910 h 2170112"/>
                <a:gd name="T56" fmla="*/ 2147095 w 2395538"/>
                <a:gd name="T57" fmla="*/ 361671 h 2170112"/>
                <a:gd name="T58" fmla="*/ 2032234 w 2395538"/>
                <a:gd name="T59" fmla="*/ 356601 h 2170112"/>
                <a:gd name="T60" fmla="*/ 1917373 w 2395538"/>
                <a:gd name="T61" fmla="*/ 373713 h 2170112"/>
                <a:gd name="T62" fmla="*/ 1806953 w 2395538"/>
                <a:gd name="T63" fmla="*/ 412690 h 2170112"/>
                <a:gd name="T64" fmla="*/ 1703832 w 2395538"/>
                <a:gd name="T65" fmla="*/ 469730 h 2170112"/>
                <a:gd name="T66" fmla="*/ 1610230 w 2395538"/>
                <a:gd name="T67" fmla="*/ 542297 h 2170112"/>
                <a:gd name="T68" fmla="*/ 1526146 w 2395538"/>
                <a:gd name="T69" fmla="*/ 625638 h 2170112"/>
                <a:gd name="T70" fmla="*/ 1409381 w 2395538"/>
                <a:gd name="T71" fmla="*/ 589196 h 2170112"/>
                <a:gd name="T72" fmla="*/ 1430322 w 2395538"/>
                <a:gd name="T73" fmla="*/ 523601 h 2170112"/>
                <a:gd name="T74" fmla="*/ 1476648 w 2395538"/>
                <a:gd name="T75" fmla="*/ 444696 h 2170112"/>
                <a:gd name="T76" fmla="*/ 1541376 w 2395538"/>
                <a:gd name="T77" fmla="*/ 367375 h 2170112"/>
                <a:gd name="T78" fmla="*/ 1611816 w 2395538"/>
                <a:gd name="T79" fmla="*/ 308117 h 2170112"/>
                <a:gd name="T80" fmla="*/ 1686381 w 2395538"/>
                <a:gd name="T81" fmla="*/ 265337 h 2170112"/>
                <a:gd name="T82" fmla="*/ 1763166 w 2395538"/>
                <a:gd name="T83" fmla="*/ 237134 h 2170112"/>
                <a:gd name="T84" fmla="*/ 1910075 w 2395538"/>
                <a:gd name="T85" fmla="*/ 217487 h 2170112"/>
                <a:gd name="T86" fmla="*/ 1198124 w 2395538"/>
                <a:gd name="T87" fmla="*/ 20298 h 2170112"/>
                <a:gd name="T88" fmla="*/ 1336237 w 2395538"/>
                <a:gd name="T89" fmla="*/ 78653 h 2170112"/>
                <a:gd name="T90" fmla="*/ 1406886 w 2395538"/>
                <a:gd name="T91" fmla="*/ 127177 h 2170112"/>
                <a:gd name="T92" fmla="*/ 1468305 w 2395538"/>
                <a:gd name="T93" fmla="*/ 191241 h 2170112"/>
                <a:gd name="T94" fmla="*/ 1512540 w 2395538"/>
                <a:gd name="T95" fmla="*/ 273066 h 2170112"/>
                <a:gd name="T96" fmla="*/ 1474351 w 2395538"/>
                <a:gd name="T97" fmla="*/ 374554 h 2170112"/>
                <a:gd name="T98" fmla="*/ 1420252 w 2395538"/>
                <a:gd name="T99" fmla="*/ 385654 h 2170112"/>
                <a:gd name="T100" fmla="*/ 1384927 w 2395538"/>
                <a:gd name="T101" fmla="*/ 273700 h 2170112"/>
                <a:gd name="T102" fmla="*/ 1348012 w 2395538"/>
                <a:gd name="T103" fmla="*/ 208050 h 2170112"/>
                <a:gd name="T104" fmla="*/ 1299640 w 2395538"/>
                <a:gd name="T105" fmla="*/ 150963 h 2170112"/>
                <a:gd name="T106" fmla="*/ 1242040 w 2395538"/>
                <a:gd name="T107" fmla="*/ 104659 h 2170112"/>
                <a:gd name="T108" fmla="*/ 1280546 w 2395538"/>
                <a:gd name="T109" fmla="*/ 143986 h 2170112"/>
                <a:gd name="T110" fmla="*/ 1323508 w 2395538"/>
                <a:gd name="T111" fmla="*/ 202024 h 2170112"/>
                <a:gd name="T112" fmla="*/ 1356923 w 2395538"/>
                <a:gd name="T113" fmla="*/ 274969 h 2170112"/>
                <a:gd name="T114" fmla="*/ 1381108 w 2395538"/>
                <a:gd name="T115" fmla="*/ 413880 h 2170112"/>
                <a:gd name="T116" fmla="*/ 1369652 w 2395538"/>
                <a:gd name="T117" fmla="*/ 554378 h 2170112"/>
                <a:gd name="T118" fmla="*/ 1166937 w 2395538"/>
                <a:gd name="T119" fmla="*/ 363136 h 2170112"/>
                <a:gd name="T120" fmla="*/ 1178711 w 2395538"/>
                <a:gd name="T121" fmla="*/ 227079 h 2170112"/>
                <a:gd name="T122" fmla="*/ 1172028 w 2395538"/>
                <a:gd name="T123" fmla="*/ 132568 h 2170112"/>
                <a:gd name="T124" fmla="*/ 1144342 w 2395538"/>
                <a:gd name="T125" fmla="*/ 45670 h 2170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5538" h="2170112">
                  <a:moveTo>
                    <a:pt x="940433" y="595312"/>
                  </a:moveTo>
                  <a:lnTo>
                    <a:pt x="1643062" y="1217102"/>
                  </a:lnTo>
                  <a:lnTo>
                    <a:pt x="1643062" y="2170112"/>
                  </a:lnTo>
                  <a:lnTo>
                    <a:pt x="1433735" y="2170112"/>
                  </a:lnTo>
                  <a:lnTo>
                    <a:pt x="1159290" y="2170112"/>
                  </a:lnTo>
                  <a:lnTo>
                    <a:pt x="1159290" y="1557214"/>
                  </a:lnTo>
                  <a:lnTo>
                    <a:pt x="726341" y="1557214"/>
                  </a:lnTo>
                  <a:lnTo>
                    <a:pt x="726341" y="2170112"/>
                  </a:lnTo>
                  <a:lnTo>
                    <a:pt x="612307" y="2170112"/>
                  </a:lnTo>
                  <a:lnTo>
                    <a:pt x="242887" y="2170112"/>
                  </a:lnTo>
                  <a:lnTo>
                    <a:pt x="242887" y="1655658"/>
                  </a:lnTo>
                  <a:lnTo>
                    <a:pt x="242887" y="1217102"/>
                  </a:lnTo>
                  <a:lnTo>
                    <a:pt x="940433" y="595312"/>
                  </a:lnTo>
                  <a:close/>
                  <a:moveTo>
                    <a:pt x="942657" y="284162"/>
                  </a:moveTo>
                  <a:lnTo>
                    <a:pt x="1252855" y="559975"/>
                  </a:lnTo>
                  <a:lnTo>
                    <a:pt x="1441768" y="728510"/>
                  </a:lnTo>
                  <a:lnTo>
                    <a:pt x="1865630" y="1106523"/>
                  </a:lnTo>
                  <a:lnTo>
                    <a:pt x="1870393" y="1110966"/>
                  </a:lnTo>
                  <a:lnTo>
                    <a:pt x="1874520" y="1115727"/>
                  </a:lnTo>
                  <a:lnTo>
                    <a:pt x="1878013" y="1121123"/>
                  </a:lnTo>
                  <a:lnTo>
                    <a:pt x="1880553" y="1126519"/>
                  </a:lnTo>
                  <a:lnTo>
                    <a:pt x="1882775" y="1132232"/>
                  </a:lnTo>
                  <a:lnTo>
                    <a:pt x="1884680" y="1137627"/>
                  </a:lnTo>
                  <a:lnTo>
                    <a:pt x="1885633" y="1143658"/>
                  </a:lnTo>
                  <a:lnTo>
                    <a:pt x="1885950" y="1149053"/>
                  </a:lnTo>
                  <a:lnTo>
                    <a:pt x="1885633" y="1155084"/>
                  </a:lnTo>
                  <a:lnTo>
                    <a:pt x="1884680" y="1160797"/>
                  </a:lnTo>
                  <a:lnTo>
                    <a:pt x="1882775" y="1166510"/>
                  </a:lnTo>
                  <a:lnTo>
                    <a:pt x="1880553" y="1171906"/>
                  </a:lnTo>
                  <a:lnTo>
                    <a:pt x="1878013" y="1177619"/>
                  </a:lnTo>
                  <a:lnTo>
                    <a:pt x="1874520" y="1182697"/>
                  </a:lnTo>
                  <a:lnTo>
                    <a:pt x="1870393" y="1187775"/>
                  </a:lnTo>
                  <a:lnTo>
                    <a:pt x="1865630" y="1192219"/>
                  </a:lnTo>
                  <a:lnTo>
                    <a:pt x="1860550" y="1196345"/>
                  </a:lnTo>
                  <a:lnTo>
                    <a:pt x="1855153" y="1200153"/>
                  </a:lnTo>
                  <a:lnTo>
                    <a:pt x="1849438" y="1203010"/>
                  </a:lnTo>
                  <a:lnTo>
                    <a:pt x="1843405" y="1205549"/>
                  </a:lnTo>
                  <a:lnTo>
                    <a:pt x="1836738" y="1207453"/>
                  </a:lnTo>
                  <a:lnTo>
                    <a:pt x="1830705" y="1208723"/>
                  </a:lnTo>
                  <a:lnTo>
                    <a:pt x="1824038" y="1209358"/>
                  </a:lnTo>
                  <a:lnTo>
                    <a:pt x="1817688" y="1209675"/>
                  </a:lnTo>
                  <a:lnTo>
                    <a:pt x="1811020" y="1209358"/>
                  </a:lnTo>
                  <a:lnTo>
                    <a:pt x="1804670" y="1208723"/>
                  </a:lnTo>
                  <a:lnTo>
                    <a:pt x="1798320" y="1207453"/>
                  </a:lnTo>
                  <a:lnTo>
                    <a:pt x="1792288" y="1205549"/>
                  </a:lnTo>
                  <a:lnTo>
                    <a:pt x="1785938" y="1203010"/>
                  </a:lnTo>
                  <a:lnTo>
                    <a:pt x="1780223" y="1200153"/>
                  </a:lnTo>
                  <a:lnTo>
                    <a:pt x="1774825" y="1196345"/>
                  </a:lnTo>
                  <a:lnTo>
                    <a:pt x="1769745" y="1192219"/>
                  </a:lnTo>
                  <a:lnTo>
                    <a:pt x="942657" y="455553"/>
                  </a:lnTo>
                  <a:lnTo>
                    <a:pt x="116205" y="1192219"/>
                  </a:lnTo>
                  <a:lnTo>
                    <a:pt x="111125" y="1196345"/>
                  </a:lnTo>
                  <a:lnTo>
                    <a:pt x="105410" y="1200153"/>
                  </a:lnTo>
                  <a:lnTo>
                    <a:pt x="99695" y="1203010"/>
                  </a:lnTo>
                  <a:lnTo>
                    <a:pt x="93662" y="1205549"/>
                  </a:lnTo>
                  <a:lnTo>
                    <a:pt x="87630" y="1207136"/>
                  </a:lnTo>
                  <a:lnTo>
                    <a:pt x="80962" y="1208723"/>
                  </a:lnTo>
                  <a:lnTo>
                    <a:pt x="74930" y="1209358"/>
                  </a:lnTo>
                  <a:lnTo>
                    <a:pt x="68262" y="1209675"/>
                  </a:lnTo>
                  <a:lnTo>
                    <a:pt x="61277" y="1209358"/>
                  </a:lnTo>
                  <a:lnTo>
                    <a:pt x="55245" y="1208723"/>
                  </a:lnTo>
                  <a:lnTo>
                    <a:pt x="48577" y="1207136"/>
                  </a:lnTo>
                  <a:lnTo>
                    <a:pt x="42545" y="1205549"/>
                  </a:lnTo>
                  <a:lnTo>
                    <a:pt x="36195" y="1203010"/>
                  </a:lnTo>
                  <a:lnTo>
                    <a:pt x="30797" y="1200153"/>
                  </a:lnTo>
                  <a:lnTo>
                    <a:pt x="25082" y="1196345"/>
                  </a:lnTo>
                  <a:lnTo>
                    <a:pt x="20002" y="1192219"/>
                  </a:lnTo>
                  <a:lnTo>
                    <a:pt x="15240" y="1187775"/>
                  </a:lnTo>
                  <a:lnTo>
                    <a:pt x="11112" y="1182697"/>
                  </a:lnTo>
                  <a:lnTo>
                    <a:pt x="7937" y="1177619"/>
                  </a:lnTo>
                  <a:lnTo>
                    <a:pt x="5080" y="1171906"/>
                  </a:lnTo>
                  <a:lnTo>
                    <a:pt x="2540" y="1166510"/>
                  </a:lnTo>
                  <a:lnTo>
                    <a:pt x="1270" y="1160797"/>
                  </a:lnTo>
                  <a:lnTo>
                    <a:pt x="317" y="1155084"/>
                  </a:lnTo>
                  <a:lnTo>
                    <a:pt x="0" y="1149053"/>
                  </a:lnTo>
                  <a:lnTo>
                    <a:pt x="317" y="1143658"/>
                  </a:lnTo>
                  <a:lnTo>
                    <a:pt x="1270" y="1137627"/>
                  </a:lnTo>
                  <a:lnTo>
                    <a:pt x="2540" y="1131914"/>
                  </a:lnTo>
                  <a:lnTo>
                    <a:pt x="5080" y="1126201"/>
                  </a:lnTo>
                  <a:lnTo>
                    <a:pt x="7937" y="1121123"/>
                  </a:lnTo>
                  <a:lnTo>
                    <a:pt x="11112" y="1115727"/>
                  </a:lnTo>
                  <a:lnTo>
                    <a:pt x="15240" y="1110966"/>
                  </a:lnTo>
                  <a:lnTo>
                    <a:pt x="20002" y="1106523"/>
                  </a:lnTo>
                  <a:lnTo>
                    <a:pt x="942657" y="284162"/>
                  </a:lnTo>
                  <a:close/>
                  <a:moveTo>
                    <a:pt x="1910075" y="217487"/>
                  </a:moveTo>
                  <a:lnTo>
                    <a:pt x="1929430" y="217487"/>
                  </a:lnTo>
                  <a:lnTo>
                    <a:pt x="1948785" y="218121"/>
                  </a:lnTo>
                  <a:lnTo>
                    <a:pt x="1968140" y="219388"/>
                  </a:lnTo>
                  <a:lnTo>
                    <a:pt x="1986860" y="220973"/>
                  </a:lnTo>
                  <a:lnTo>
                    <a:pt x="2005898" y="222874"/>
                  </a:lnTo>
                  <a:lnTo>
                    <a:pt x="2024301" y="225726"/>
                  </a:lnTo>
                  <a:lnTo>
                    <a:pt x="2043022" y="228578"/>
                  </a:lnTo>
                  <a:lnTo>
                    <a:pt x="2061425" y="231747"/>
                  </a:lnTo>
                  <a:lnTo>
                    <a:pt x="2079193" y="235550"/>
                  </a:lnTo>
                  <a:lnTo>
                    <a:pt x="2097279" y="239669"/>
                  </a:lnTo>
                  <a:lnTo>
                    <a:pt x="2114413" y="243789"/>
                  </a:lnTo>
                  <a:lnTo>
                    <a:pt x="2131865" y="248542"/>
                  </a:lnTo>
                  <a:lnTo>
                    <a:pt x="2148364" y="252979"/>
                  </a:lnTo>
                  <a:lnTo>
                    <a:pt x="2164546" y="258049"/>
                  </a:lnTo>
                  <a:lnTo>
                    <a:pt x="2181046" y="263119"/>
                  </a:lnTo>
                  <a:lnTo>
                    <a:pt x="2196593" y="268189"/>
                  </a:lnTo>
                  <a:lnTo>
                    <a:pt x="2211506" y="273893"/>
                  </a:lnTo>
                  <a:lnTo>
                    <a:pt x="2226419" y="278963"/>
                  </a:lnTo>
                  <a:lnTo>
                    <a:pt x="2240697" y="284667"/>
                  </a:lnTo>
                  <a:lnTo>
                    <a:pt x="2267668" y="295758"/>
                  </a:lnTo>
                  <a:lnTo>
                    <a:pt x="2292734" y="306216"/>
                  </a:lnTo>
                  <a:lnTo>
                    <a:pt x="2315579" y="316673"/>
                  </a:lnTo>
                  <a:lnTo>
                    <a:pt x="2335886" y="326496"/>
                  </a:lnTo>
                  <a:lnTo>
                    <a:pt x="2353338" y="335686"/>
                  </a:lnTo>
                  <a:lnTo>
                    <a:pt x="2368251" y="343608"/>
                  </a:lnTo>
                  <a:lnTo>
                    <a:pt x="2379991" y="349946"/>
                  </a:lnTo>
                  <a:lnTo>
                    <a:pt x="2388557" y="355016"/>
                  </a:lnTo>
                  <a:lnTo>
                    <a:pt x="2395538" y="359136"/>
                  </a:lnTo>
                  <a:lnTo>
                    <a:pt x="2386971" y="360403"/>
                  </a:lnTo>
                  <a:lnTo>
                    <a:pt x="2378721" y="361988"/>
                  </a:lnTo>
                  <a:lnTo>
                    <a:pt x="2370154" y="363572"/>
                  </a:lnTo>
                  <a:lnTo>
                    <a:pt x="2361587" y="365791"/>
                  </a:lnTo>
                  <a:lnTo>
                    <a:pt x="2353020" y="368009"/>
                  </a:lnTo>
                  <a:lnTo>
                    <a:pt x="2345088" y="370544"/>
                  </a:lnTo>
                  <a:lnTo>
                    <a:pt x="2336521" y="373079"/>
                  </a:lnTo>
                  <a:lnTo>
                    <a:pt x="2328271" y="375614"/>
                  </a:lnTo>
                  <a:lnTo>
                    <a:pt x="2320656" y="379100"/>
                  </a:lnTo>
                  <a:lnTo>
                    <a:pt x="2312406" y="382269"/>
                  </a:lnTo>
                  <a:lnTo>
                    <a:pt x="2304157" y="385755"/>
                  </a:lnTo>
                  <a:lnTo>
                    <a:pt x="2296541" y="389557"/>
                  </a:lnTo>
                  <a:lnTo>
                    <a:pt x="2280677" y="397162"/>
                  </a:lnTo>
                  <a:lnTo>
                    <a:pt x="2265446" y="405718"/>
                  </a:lnTo>
                  <a:lnTo>
                    <a:pt x="2250533" y="415225"/>
                  </a:lnTo>
                  <a:lnTo>
                    <a:pt x="2235303" y="425049"/>
                  </a:lnTo>
                  <a:lnTo>
                    <a:pt x="2220708" y="435189"/>
                  </a:lnTo>
                  <a:lnTo>
                    <a:pt x="2206429" y="446280"/>
                  </a:lnTo>
                  <a:lnTo>
                    <a:pt x="2192468" y="457688"/>
                  </a:lnTo>
                  <a:lnTo>
                    <a:pt x="2178825" y="469730"/>
                  </a:lnTo>
                  <a:lnTo>
                    <a:pt x="2164863" y="482088"/>
                  </a:lnTo>
                  <a:lnTo>
                    <a:pt x="2151854" y="495081"/>
                  </a:lnTo>
                  <a:lnTo>
                    <a:pt x="2138845" y="508390"/>
                  </a:lnTo>
                  <a:lnTo>
                    <a:pt x="2126153" y="521699"/>
                  </a:lnTo>
                  <a:lnTo>
                    <a:pt x="2113779" y="535325"/>
                  </a:lnTo>
                  <a:lnTo>
                    <a:pt x="2101721" y="549268"/>
                  </a:lnTo>
                  <a:lnTo>
                    <a:pt x="2089664" y="563528"/>
                  </a:lnTo>
                  <a:lnTo>
                    <a:pt x="2078242" y="578105"/>
                  </a:lnTo>
                  <a:lnTo>
                    <a:pt x="2066819" y="592682"/>
                  </a:lnTo>
                  <a:lnTo>
                    <a:pt x="2055714" y="607259"/>
                  </a:lnTo>
                  <a:lnTo>
                    <a:pt x="2044926" y="621519"/>
                  </a:lnTo>
                  <a:lnTo>
                    <a:pt x="2034455" y="636413"/>
                  </a:lnTo>
                  <a:lnTo>
                    <a:pt x="2024301" y="650989"/>
                  </a:lnTo>
                  <a:lnTo>
                    <a:pt x="2014782" y="665566"/>
                  </a:lnTo>
                  <a:lnTo>
                    <a:pt x="1995745" y="694403"/>
                  </a:lnTo>
                  <a:lnTo>
                    <a:pt x="1977976" y="722289"/>
                  </a:lnTo>
                  <a:lnTo>
                    <a:pt x="1972582" y="730845"/>
                  </a:lnTo>
                  <a:lnTo>
                    <a:pt x="1966553" y="739084"/>
                  </a:lnTo>
                  <a:lnTo>
                    <a:pt x="1960525" y="747006"/>
                  </a:lnTo>
                  <a:lnTo>
                    <a:pt x="1954179" y="755245"/>
                  </a:lnTo>
                  <a:lnTo>
                    <a:pt x="1947833" y="762534"/>
                  </a:lnTo>
                  <a:lnTo>
                    <a:pt x="1940852" y="770139"/>
                  </a:lnTo>
                  <a:lnTo>
                    <a:pt x="1933872" y="777111"/>
                  </a:lnTo>
                  <a:lnTo>
                    <a:pt x="1926257" y="784082"/>
                  </a:lnTo>
                  <a:lnTo>
                    <a:pt x="1918642" y="790737"/>
                  </a:lnTo>
                  <a:lnTo>
                    <a:pt x="1911027" y="797075"/>
                  </a:lnTo>
                  <a:lnTo>
                    <a:pt x="1902777" y="803412"/>
                  </a:lnTo>
                  <a:lnTo>
                    <a:pt x="1894527" y="809116"/>
                  </a:lnTo>
                  <a:lnTo>
                    <a:pt x="1886277" y="815137"/>
                  </a:lnTo>
                  <a:lnTo>
                    <a:pt x="1877710" y="820524"/>
                  </a:lnTo>
                  <a:lnTo>
                    <a:pt x="1868826" y="825911"/>
                  </a:lnTo>
                  <a:lnTo>
                    <a:pt x="1859625" y="830665"/>
                  </a:lnTo>
                  <a:lnTo>
                    <a:pt x="1850740" y="835735"/>
                  </a:lnTo>
                  <a:lnTo>
                    <a:pt x="1841539" y="839854"/>
                  </a:lnTo>
                  <a:lnTo>
                    <a:pt x="1832020" y="843974"/>
                  </a:lnTo>
                  <a:lnTo>
                    <a:pt x="1822501" y="848410"/>
                  </a:lnTo>
                  <a:lnTo>
                    <a:pt x="1812665" y="851896"/>
                  </a:lnTo>
                  <a:lnTo>
                    <a:pt x="1803146" y="855065"/>
                  </a:lnTo>
                  <a:lnTo>
                    <a:pt x="1793310" y="858551"/>
                  </a:lnTo>
                  <a:lnTo>
                    <a:pt x="1783473" y="861403"/>
                  </a:lnTo>
                  <a:lnTo>
                    <a:pt x="1773320" y="863938"/>
                  </a:lnTo>
                  <a:lnTo>
                    <a:pt x="1763166" y="866156"/>
                  </a:lnTo>
                  <a:lnTo>
                    <a:pt x="1753013" y="868374"/>
                  </a:lnTo>
                  <a:lnTo>
                    <a:pt x="1742542" y="870276"/>
                  </a:lnTo>
                  <a:lnTo>
                    <a:pt x="1732706" y="871860"/>
                  </a:lnTo>
                  <a:lnTo>
                    <a:pt x="1722235" y="873128"/>
                  </a:lnTo>
                  <a:lnTo>
                    <a:pt x="1711764" y="874078"/>
                  </a:lnTo>
                  <a:lnTo>
                    <a:pt x="1701611" y="874712"/>
                  </a:lnTo>
                  <a:lnTo>
                    <a:pt x="1548674" y="738450"/>
                  </a:lnTo>
                  <a:lnTo>
                    <a:pt x="1558510" y="722923"/>
                  </a:lnTo>
                  <a:lnTo>
                    <a:pt x="1568664" y="707079"/>
                  </a:lnTo>
                  <a:lnTo>
                    <a:pt x="1578500" y="691234"/>
                  </a:lnTo>
                  <a:lnTo>
                    <a:pt x="1589288" y="676024"/>
                  </a:lnTo>
                  <a:lnTo>
                    <a:pt x="1605470" y="653841"/>
                  </a:lnTo>
                  <a:lnTo>
                    <a:pt x="1622287" y="631976"/>
                  </a:lnTo>
                  <a:lnTo>
                    <a:pt x="1630854" y="621202"/>
                  </a:lnTo>
                  <a:lnTo>
                    <a:pt x="1639738" y="610745"/>
                  </a:lnTo>
                  <a:lnTo>
                    <a:pt x="1648305" y="600604"/>
                  </a:lnTo>
                  <a:lnTo>
                    <a:pt x="1657507" y="590147"/>
                  </a:lnTo>
                  <a:lnTo>
                    <a:pt x="1667026" y="580007"/>
                  </a:lnTo>
                  <a:lnTo>
                    <a:pt x="1676545" y="569866"/>
                  </a:lnTo>
                  <a:lnTo>
                    <a:pt x="1686063" y="560043"/>
                  </a:lnTo>
                  <a:lnTo>
                    <a:pt x="1695582" y="550219"/>
                  </a:lnTo>
                  <a:lnTo>
                    <a:pt x="1705418" y="540396"/>
                  </a:lnTo>
                  <a:lnTo>
                    <a:pt x="1715572" y="531523"/>
                  </a:lnTo>
                  <a:lnTo>
                    <a:pt x="1726043" y="522016"/>
                  </a:lnTo>
                  <a:lnTo>
                    <a:pt x="1736514" y="513143"/>
                  </a:lnTo>
                  <a:lnTo>
                    <a:pt x="1746984" y="503954"/>
                  </a:lnTo>
                  <a:lnTo>
                    <a:pt x="1757772" y="495714"/>
                  </a:lnTo>
                  <a:lnTo>
                    <a:pt x="1768878" y="487158"/>
                  </a:lnTo>
                  <a:lnTo>
                    <a:pt x="1779983" y="478919"/>
                  </a:lnTo>
                  <a:lnTo>
                    <a:pt x="1791089" y="470680"/>
                  </a:lnTo>
                  <a:lnTo>
                    <a:pt x="1802194" y="463075"/>
                  </a:lnTo>
                  <a:lnTo>
                    <a:pt x="1813934" y="455470"/>
                  </a:lnTo>
                  <a:lnTo>
                    <a:pt x="1825674" y="448498"/>
                  </a:lnTo>
                  <a:lnTo>
                    <a:pt x="1838048" y="441210"/>
                  </a:lnTo>
                  <a:lnTo>
                    <a:pt x="1850106" y="434238"/>
                  </a:lnTo>
                  <a:lnTo>
                    <a:pt x="1862163" y="427901"/>
                  </a:lnTo>
                  <a:lnTo>
                    <a:pt x="1874537" y="421563"/>
                  </a:lnTo>
                  <a:lnTo>
                    <a:pt x="1887229" y="415859"/>
                  </a:lnTo>
                  <a:lnTo>
                    <a:pt x="1899921" y="409838"/>
                  </a:lnTo>
                  <a:lnTo>
                    <a:pt x="1912613" y="404451"/>
                  </a:lnTo>
                  <a:lnTo>
                    <a:pt x="1925622" y="399381"/>
                  </a:lnTo>
                  <a:lnTo>
                    <a:pt x="1938631" y="394627"/>
                  </a:lnTo>
                  <a:lnTo>
                    <a:pt x="1951958" y="390191"/>
                  </a:lnTo>
                  <a:lnTo>
                    <a:pt x="1965284" y="385755"/>
                  </a:lnTo>
                  <a:lnTo>
                    <a:pt x="1978928" y="382269"/>
                  </a:lnTo>
                  <a:lnTo>
                    <a:pt x="1992572" y="378783"/>
                  </a:lnTo>
                  <a:lnTo>
                    <a:pt x="2006215" y="375297"/>
                  </a:lnTo>
                  <a:lnTo>
                    <a:pt x="2019859" y="372445"/>
                  </a:lnTo>
                  <a:lnTo>
                    <a:pt x="2033820" y="369910"/>
                  </a:lnTo>
                  <a:lnTo>
                    <a:pt x="2047781" y="368009"/>
                  </a:lnTo>
                  <a:lnTo>
                    <a:pt x="2062059" y="366107"/>
                  </a:lnTo>
                  <a:lnTo>
                    <a:pt x="2076021" y="364206"/>
                  </a:lnTo>
                  <a:lnTo>
                    <a:pt x="2089981" y="362938"/>
                  </a:lnTo>
                  <a:lnTo>
                    <a:pt x="2104260" y="362305"/>
                  </a:lnTo>
                  <a:lnTo>
                    <a:pt x="2118538" y="361671"/>
                  </a:lnTo>
                  <a:lnTo>
                    <a:pt x="2132817" y="361354"/>
                  </a:lnTo>
                  <a:lnTo>
                    <a:pt x="2147095" y="361671"/>
                  </a:lnTo>
                  <a:lnTo>
                    <a:pt x="2133134" y="359770"/>
                  </a:lnTo>
                  <a:lnTo>
                    <a:pt x="2118538" y="358502"/>
                  </a:lnTo>
                  <a:lnTo>
                    <a:pt x="2104260" y="357235"/>
                  </a:lnTo>
                  <a:lnTo>
                    <a:pt x="2089981" y="356601"/>
                  </a:lnTo>
                  <a:lnTo>
                    <a:pt x="2075703" y="355967"/>
                  </a:lnTo>
                  <a:lnTo>
                    <a:pt x="2061425" y="355967"/>
                  </a:lnTo>
                  <a:lnTo>
                    <a:pt x="2046829" y="355967"/>
                  </a:lnTo>
                  <a:lnTo>
                    <a:pt x="2032234" y="356601"/>
                  </a:lnTo>
                  <a:lnTo>
                    <a:pt x="2017955" y="357552"/>
                  </a:lnTo>
                  <a:lnTo>
                    <a:pt x="2003677" y="358819"/>
                  </a:lnTo>
                  <a:lnTo>
                    <a:pt x="1989081" y="360403"/>
                  </a:lnTo>
                  <a:lnTo>
                    <a:pt x="1974803" y="362305"/>
                  </a:lnTo>
                  <a:lnTo>
                    <a:pt x="1960525" y="364523"/>
                  </a:lnTo>
                  <a:lnTo>
                    <a:pt x="1946246" y="367375"/>
                  </a:lnTo>
                  <a:lnTo>
                    <a:pt x="1931968" y="370227"/>
                  </a:lnTo>
                  <a:lnTo>
                    <a:pt x="1917373" y="373713"/>
                  </a:lnTo>
                  <a:lnTo>
                    <a:pt x="1903411" y="377515"/>
                  </a:lnTo>
                  <a:lnTo>
                    <a:pt x="1889450" y="381318"/>
                  </a:lnTo>
                  <a:lnTo>
                    <a:pt x="1875489" y="385755"/>
                  </a:lnTo>
                  <a:lnTo>
                    <a:pt x="1861528" y="390508"/>
                  </a:lnTo>
                  <a:lnTo>
                    <a:pt x="1847567" y="395578"/>
                  </a:lnTo>
                  <a:lnTo>
                    <a:pt x="1833924" y="400965"/>
                  </a:lnTo>
                  <a:lnTo>
                    <a:pt x="1820280" y="406669"/>
                  </a:lnTo>
                  <a:lnTo>
                    <a:pt x="1806953" y="412690"/>
                  </a:lnTo>
                  <a:lnTo>
                    <a:pt x="1793627" y="418711"/>
                  </a:lnTo>
                  <a:lnTo>
                    <a:pt x="1780618" y="425366"/>
                  </a:lnTo>
                  <a:lnTo>
                    <a:pt x="1766974" y="432020"/>
                  </a:lnTo>
                  <a:lnTo>
                    <a:pt x="1754282" y="438992"/>
                  </a:lnTo>
                  <a:lnTo>
                    <a:pt x="1741273" y="446280"/>
                  </a:lnTo>
                  <a:lnTo>
                    <a:pt x="1728898" y="453885"/>
                  </a:lnTo>
                  <a:lnTo>
                    <a:pt x="1716207" y="461808"/>
                  </a:lnTo>
                  <a:lnTo>
                    <a:pt x="1703832" y="469730"/>
                  </a:lnTo>
                  <a:lnTo>
                    <a:pt x="1691775" y="478286"/>
                  </a:lnTo>
                  <a:lnTo>
                    <a:pt x="1679717" y="486842"/>
                  </a:lnTo>
                  <a:lnTo>
                    <a:pt x="1667660" y="495398"/>
                  </a:lnTo>
                  <a:lnTo>
                    <a:pt x="1655920" y="504270"/>
                  </a:lnTo>
                  <a:lnTo>
                    <a:pt x="1644180" y="513460"/>
                  </a:lnTo>
                  <a:lnTo>
                    <a:pt x="1632758" y="522967"/>
                  </a:lnTo>
                  <a:lnTo>
                    <a:pt x="1621335" y="532473"/>
                  </a:lnTo>
                  <a:lnTo>
                    <a:pt x="1610230" y="542297"/>
                  </a:lnTo>
                  <a:lnTo>
                    <a:pt x="1599124" y="551804"/>
                  </a:lnTo>
                  <a:lnTo>
                    <a:pt x="1588336" y="561944"/>
                  </a:lnTo>
                  <a:lnTo>
                    <a:pt x="1577548" y="572084"/>
                  </a:lnTo>
                  <a:lnTo>
                    <a:pt x="1566760" y="582542"/>
                  </a:lnTo>
                  <a:lnTo>
                    <a:pt x="1556606" y="592999"/>
                  </a:lnTo>
                  <a:lnTo>
                    <a:pt x="1546136" y="603773"/>
                  </a:lnTo>
                  <a:lnTo>
                    <a:pt x="1535982" y="614547"/>
                  </a:lnTo>
                  <a:lnTo>
                    <a:pt x="1526146" y="625638"/>
                  </a:lnTo>
                  <a:lnTo>
                    <a:pt x="1514406" y="638631"/>
                  </a:lnTo>
                  <a:lnTo>
                    <a:pt x="1503301" y="651623"/>
                  </a:lnTo>
                  <a:lnTo>
                    <a:pt x="1492195" y="664932"/>
                  </a:lnTo>
                  <a:lnTo>
                    <a:pt x="1481407" y="678559"/>
                  </a:lnTo>
                  <a:lnTo>
                    <a:pt x="1406525" y="612012"/>
                  </a:lnTo>
                  <a:lnTo>
                    <a:pt x="1407160" y="604407"/>
                  </a:lnTo>
                  <a:lnTo>
                    <a:pt x="1408112" y="596802"/>
                  </a:lnTo>
                  <a:lnTo>
                    <a:pt x="1409381" y="589196"/>
                  </a:lnTo>
                  <a:lnTo>
                    <a:pt x="1410967" y="581274"/>
                  </a:lnTo>
                  <a:lnTo>
                    <a:pt x="1412554" y="573352"/>
                  </a:lnTo>
                  <a:lnTo>
                    <a:pt x="1415092" y="565430"/>
                  </a:lnTo>
                  <a:lnTo>
                    <a:pt x="1417313" y="557191"/>
                  </a:lnTo>
                  <a:lnTo>
                    <a:pt x="1420169" y="548952"/>
                  </a:lnTo>
                  <a:lnTo>
                    <a:pt x="1423025" y="540396"/>
                  </a:lnTo>
                  <a:lnTo>
                    <a:pt x="1426198" y="532157"/>
                  </a:lnTo>
                  <a:lnTo>
                    <a:pt x="1430322" y="523601"/>
                  </a:lnTo>
                  <a:lnTo>
                    <a:pt x="1434130" y="514728"/>
                  </a:lnTo>
                  <a:lnTo>
                    <a:pt x="1438572" y="505855"/>
                  </a:lnTo>
                  <a:lnTo>
                    <a:pt x="1443332" y="497299"/>
                  </a:lnTo>
                  <a:lnTo>
                    <a:pt x="1448408" y="488109"/>
                  </a:lnTo>
                  <a:lnTo>
                    <a:pt x="1453802" y="478919"/>
                  </a:lnTo>
                  <a:lnTo>
                    <a:pt x="1461100" y="467195"/>
                  </a:lnTo>
                  <a:lnTo>
                    <a:pt x="1469033" y="455787"/>
                  </a:lnTo>
                  <a:lnTo>
                    <a:pt x="1476648" y="444696"/>
                  </a:lnTo>
                  <a:lnTo>
                    <a:pt x="1484263" y="433921"/>
                  </a:lnTo>
                  <a:lnTo>
                    <a:pt x="1492195" y="423464"/>
                  </a:lnTo>
                  <a:lnTo>
                    <a:pt x="1500128" y="413641"/>
                  </a:lnTo>
                  <a:lnTo>
                    <a:pt x="1508060" y="403817"/>
                  </a:lnTo>
                  <a:lnTo>
                    <a:pt x="1516310" y="393994"/>
                  </a:lnTo>
                  <a:lnTo>
                    <a:pt x="1524877" y="384804"/>
                  </a:lnTo>
                  <a:lnTo>
                    <a:pt x="1533127" y="375614"/>
                  </a:lnTo>
                  <a:lnTo>
                    <a:pt x="1541376" y="367375"/>
                  </a:lnTo>
                  <a:lnTo>
                    <a:pt x="1549943" y="358819"/>
                  </a:lnTo>
                  <a:lnTo>
                    <a:pt x="1558828" y="350580"/>
                  </a:lnTo>
                  <a:lnTo>
                    <a:pt x="1567077" y="342975"/>
                  </a:lnTo>
                  <a:lnTo>
                    <a:pt x="1575962" y="335369"/>
                  </a:lnTo>
                  <a:lnTo>
                    <a:pt x="1584846" y="328081"/>
                  </a:lnTo>
                  <a:lnTo>
                    <a:pt x="1594047" y="321109"/>
                  </a:lnTo>
                  <a:lnTo>
                    <a:pt x="1602932" y="314455"/>
                  </a:lnTo>
                  <a:lnTo>
                    <a:pt x="1611816" y="308117"/>
                  </a:lnTo>
                  <a:lnTo>
                    <a:pt x="1621018" y="301779"/>
                  </a:lnTo>
                  <a:lnTo>
                    <a:pt x="1630219" y="296075"/>
                  </a:lnTo>
                  <a:lnTo>
                    <a:pt x="1639421" y="290054"/>
                  </a:lnTo>
                  <a:lnTo>
                    <a:pt x="1648622" y="284667"/>
                  </a:lnTo>
                  <a:lnTo>
                    <a:pt x="1657824" y="279280"/>
                  </a:lnTo>
                  <a:lnTo>
                    <a:pt x="1667343" y="274527"/>
                  </a:lnTo>
                  <a:lnTo>
                    <a:pt x="1676862" y="269457"/>
                  </a:lnTo>
                  <a:lnTo>
                    <a:pt x="1686381" y="265337"/>
                  </a:lnTo>
                  <a:lnTo>
                    <a:pt x="1695582" y="261218"/>
                  </a:lnTo>
                  <a:lnTo>
                    <a:pt x="1705101" y="256781"/>
                  </a:lnTo>
                  <a:lnTo>
                    <a:pt x="1714937" y="252979"/>
                  </a:lnTo>
                  <a:lnTo>
                    <a:pt x="1724456" y="249493"/>
                  </a:lnTo>
                  <a:lnTo>
                    <a:pt x="1734292" y="246007"/>
                  </a:lnTo>
                  <a:lnTo>
                    <a:pt x="1743494" y="242838"/>
                  </a:lnTo>
                  <a:lnTo>
                    <a:pt x="1753330" y="239986"/>
                  </a:lnTo>
                  <a:lnTo>
                    <a:pt x="1763166" y="237134"/>
                  </a:lnTo>
                  <a:lnTo>
                    <a:pt x="1773003" y="234599"/>
                  </a:lnTo>
                  <a:lnTo>
                    <a:pt x="1792675" y="230163"/>
                  </a:lnTo>
                  <a:lnTo>
                    <a:pt x="1812030" y="226360"/>
                  </a:lnTo>
                  <a:lnTo>
                    <a:pt x="1831702" y="222874"/>
                  </a:lnTo>
                  <a:lnTo>
                    <a:pt x="1851375" y="220656"/>
                  </a:lnTo>
                  <a:lnTo>
                    <a:pt x="1870730" y="219072"/>
                  </a:lnTo>
                  <a:lnTo>
                    <a:pt x="1890402" y="217804"/>
                  </a:lnTo>
                  <a:lnTo>
                    <a:pt x="1910075" y="217487"/>
                  </a:lnTo>
                  <a:close/>
                  <a:moveTo>
                    <a:pt x="1112837" y="0"/>
                  </a:moveTo>
                  <a:lnTo>
                    <a:pt x="1116656" y="634"/>
                  </a:lnTo>
                  <a:lnTo>
                    <a:pt x="1128112" y="2854"/>
                  </a:lnTo>
                  <a:lnTo>
                    <a:pt x="1146570" y="6660"/>
                  </a:lnTo>
                  <a:lnTo>
                    <a:pt x="1157708" y="9197"/>
                  </a:lnTo>
                  <a:lnTo>
                    <a:pt x="1170119" y="12369"/>
                  </a:lnTo>
                  <a:lnTo>
                    <a:pt x="1183485" y="16175"/>
                  </a:lnTo>
                  <a:lnTo>
                    <a:pt x="1198124" y="20298"/>
                  </a:lnTo>
                  <a:lnTo>
                    <a:pt x="1213399" y="25372"/>
                  </a:lnTo>
                  <a:lnTo>
                    <a:pt x="1229629" y="30763"/>
                  </a:lnTo>
                  <a:lnTo>
                    <a:pt x="1246495" y="37106"/>
                  </a:lnTo>
                  <a:lnTo>
                    <a:pt x="1263998" y="43767"/>
                  </a:lnTo>
                  <a:lnTo>
                    <a:pt x="1281501" y="51378"/>
                  </a:lnTo>
                  <a:lnTo>
                    <a:pt x="1299640" y="59307"/>
                  </a:lnTo>
                  <a:lnTo>
                    <a:pt x="1317780" y="68504"/>
                  </a:lnTo>
                  <a:lnTo>
                    <a:pt x="1336237" y="78653"/>
                  </a:lnTo>
                  <a:lnTo>
                    <a:pt x="1345148" y="84045"/>
                  </a:lnTo>
                  <a:lnTo>
                    <a:pt x="1354058" y="89436"/>
                  </a:lnTo>
                  <a:lnTo>
                    <a:pt x="1363287" y="95462"/>
                  </a:lnTo>
                  <a:lnTo>
                    <a:pt x="1372198" y="101171"/>
                  </a:lnTo>
                  <a:lnTo>
                    <a:pt x="1381108" y="107514"/>
                  </a:lnTo>
                  <a:lnTo>
                    <a:pt x="1389701" y="113540"/>
                  </a:lnTo>
                  <a:lnTo>
                    <a:pt x="1398293" y="120517"/>
                  </a:lnTo>
                  <a:lnTo>
                    <a:pt x="1406886" y="127177"/>
                  </a:lnTo>
                  <a:lnTo>
                    <a:pt x="1415160" y="134471"/>
                  </a:lnTo>
                  <a:lnTo>
                    <a:pt x="1423116" y="141449"/>
                  </a:lnTo>
                  <a:lnTo>
                    <a:pt x="1431390" y="149377"/>
                  </a:lnTo>
                  <a:lnTo>
                    <a:pt x="1439346" y="157306"/>
                  </a:lnTo>
                  <a:lnTo>
                    <a:pt x="1446665" y="165552"/>
                  </a:lnTo>
                  <a:lnTo>
                    <a:pt x="1454303" y="173798"/>
                  </a:lnTo>
                  <a:lnTo>
                    <a:pt x="1461304" y="182361"/>
                  </a:lnTo>
                  <a:lnTo>
                    <a:pt x="1468305" y="191241"/>
                  </a:lnTo>
                  <a:lnTo>
                    <a:pt x="1474988" y="200756"/>
                  </a:lnTo>
                  <a:lnTo>
                    <a:pt x="1481034" y="209953"/>
                  </a:lnTo>
                  <a:lnTo>
                    <a:pt x="1487399" y="219785"/>
                  </a:lnTo>
                  <a:lnTo>
                    <a:pt x="1492809" y="229616"/>
                  </a:lnTo>
                  <a:lnTo>
                    <a:pt x="1498537" y="240082"/>
                  </a:lnTo>
                  <a:lnTo>
                    <a:pt x="1503311" y="250865"/>
                  </a:lnTo>
                  <a:lnTo>
                    <a:pt x="1508084" y="261648"/>
                  </a:lnTo>
                  <a:lnTo>
                    <a:pt x="1512540" y="273066"/>
                  </a:lnTo>
                  <a:lnTo>
                    <a:pt x="1516358" y="284483"/>
                  </a:lnTo>
                  <a:lnTo>
                    <a:pt x="1519859" y="296218"/>
                  </a:lnTo>
                  <a:lnTo>
                    <a:pt x="1523041" y="308269"/>
                  </a:lnTo>
                  <a:lnTo>
                    <a:pt x="1525587" y="320955"/>
                  </a:lnTo>
                  <a:lnTo>
                    <a:pt x="1512540" y="333641"/>
                  </a:lnTo>
                  <a:lnTo>
                    <a:pt x="1499492" y="346645"/>
                  </a:lnTo>
                  <a:lnTo>
                    <a:pt x="1486763" y="360599"/>
                  </a:lnTo>
                  <a:lnTo>
                    <a:pt x="1474351" y="374554"/>
                  </a:lnTo>
                  <a:lnTo>
                    <a:pt x="1462259" y="389777"/>
                  </a:lnTo>
                  <a:lnTo>
                    <a:pt x="1450484" y="405000"/>
                  </a:lnTo>
                  <a:lnTo>
                    <a:pt x="1439027" y="420540"/>
                  </a:lnTo>
                  <a:lnTo>
                    <a:pt x="1427889" y="437032"/>
                  </a:lnTo>
                  <a:lnTo>
                    <a:pt x="1426616" y="424346"/>
                  </a:lnTo>
                  <a:lnTo>
                    <a:pt x="1424389" y="411343"/>
                  </a:lnTo>
                  <a:lnTo>
                    <a:pt x="1422479" y="398340"/>
                  </a:lnTo>
                  <a:lnTo>
                    <a:pt x="1420252" y="385654"/>
                  </a:lnTo>
                  <a:lnTo>
                    <a:pt x="1417706" y="373285"/>
                  </a:lnTo>
                  <a:lnTo>
                    <a:pt x="1414842" y="360599"/>
                  </a:lnTo>
                  <a:lnTo>
                    <a:pt x="1411341" y="348230"/>
                  </a:lnTo>
                  <a:lnTo>
                    <a:pt x="1408159" y="335544"/>
                  </a:lnTo>
                  <a:lnTo>
                    <a:pt x="1402112" y="317467"/>
                  </a:lnTo>
                  <a:lnTo>
                    <a:pt x="1396065" y="299706"/>
                  </a:lnTo>
                  <a:lnTo>
                    <a:pt x="1388746" y="281946"/>
                  </a:lnTo>
                  <a:lnTo>
                    <a:pt x="1384927" y="273700"/>
                  </a:lnTo>
                  <a:lnTo>
                    <a:pt x="1381108" y="265137"/>
                  </a:lnTo>
                  <a:lnTo>
                    <a:pt x="1376653" y="256574"/>
                  </a:lnTo>
                  <a:lnTo>
                    <a:pt x="1372516" y="248328"/>
                  </a:lnTo>
                  <a:lnTo>
                    <a:pt x="1368061" y="240082"/>
                  </a:lnTo>
                  <a:lnTo>
                    <a:pt x="1363287" y="231836"/>
                  </a:lnTo>
                  <a:lnTo>
                    <a:pt x="1358514" y="223591"/>
                  </a:lnTo>
                  <a:lnTo>
                    <a:pt x="1353104" y="215979"/>
                  </a:lnTo>
                  <a:lnTo>
                    <a:pt x="1348012" y="208050"/>
                  </a:lnTo>
                  <a:lnTo>
                    <a:pt x="1342284" y="200121"/>
                  </a:lnTo>
                  <a:lnTo>
                    <a:pt x="1336874" y="192827"/>
                  </a:lnTo>
                  <a:lnTo>
                    <a:pt x="1330827" y="185215"/>
                  </a:lnTo>
                  <a:lnTo>
                    <a:pt x="1325099" y="178238"/>
                  </a:lnTo>
                  <a:lnTo>
                    <a:pt x="1319053" y="171261"/>
                  </a:lnTo>
                  <a:lnTo>
                    <a:pt x="1312688" y="164284"/>
                  </a:lnTo>
                  <a:lnTo>
                    <a:pt x="1306323" y="157623"/>
                  </a:lnTo>
                  <a:lnTo>
                    <a:pt x="1299640" y="150963"/>
                  </a:lnTo>
                  <a:lnTo>
                    <a:pt x="1292957" y="144620"/>
                  </a:lnTo>
                  <a:lnTo>
                    <a:pt x="1286274" y="138277"/>
                  </a:lnTo>
                  <a:lnTo>
                    <a:pt x="1278955" y="132251"/>
                  </a:lnTo>
                  <a:lnTo>
                    <a:pt x="1271636" y="126225"/>
                  </a:lnTo>
                  <a:lnTo>
                    <a:pt x="1264635" y="120834"/>
                  </a:lnTo>
                  <a:lnTo>
                    <a:pt x="1257315" y="115125"/>
                  </a:lnTo>
                  <a:lnTo>
                    <a:pt x="1249996" y="110051"/>
                  </a:lnTo>
                  <a:lnTo>
                    <a:pt x="1242040" y="104659"/>
                  </a:lnTo>
                  <a:lnTo>
                    <a:pt x="1234402" y="99902"/>
                  </a:lnTo>
                  <a:lnTo>
                    <a:pt x="1241403" y="105611"/>
                  </a:lnTo>
                  <a:lnTo>
                    <a:pt x="1248086" y="111637"/>
                  </a:lnTo>
                  <a:lnTo>
                    <a:pt x="1255088" y="117663"/>
                  </a:lnTo>
                  <a:lnTo>
                    <a:pt x="1262089" y="124006"/>
                  </a:lnTo>
                  <a:lnTo>
                    <a:pt x="1268135" y="130666"/>
                  </a:lnTo>
                  <a:lnTo>
                    <a:pt x="1274818" y="137009"/>
                  </a:lnTo>
                  <a:lnTo>
                    <a:pt x="1280546" y="143986"/>
                  </a:lnTo>
                  <a:lnTo>
                    <a:pt x="1286911" y="150646"/>
                  </a:lnTo>
                  <a:lnTo>
                    <a:pt x="1292321" y="157623"/>
                  </a:lnTo>
                  <a:lnTo>
                    <a:pt x="1298367" y="164601"/>
                  </a:lnTo>
                  <a:lnTo>
                    <a:pt x="1303459" y="171895"/>
                  </a:lnTo>
                  <a:lnTo>
                    <a:pt x="1308869" y="179190"/>
                  </a:lnTo>
                  <a:lnTo>
                    <a:pt x="1313961" y="186484"/>
                  </a:lnTo>
                  <a:lnTo>
                    <a:pt x="1318734" y="194095"/>
                  </a:lnTo>
                  <a:lnTo>
                    <a:pt x="1323508" y="202024"/>
                  </a:lnTo>
                  <a:lnTo>
                    <a:pt x="1327963" y="209636"/>
                  </a:lnTo>
                  <a:lnTo>
                    <a:pt x="1332418" y="217565"/>
                  </a:lnTo>
                  <a:lnTo>
                    <a:pt x="1336237" y="225493"/>
                  </a:lnTo>
                  <a:lnTo>
                    <a:pt x="1340056" y="233422"/>
                  </a:lnTo>
                  <a:lnTo>
                    <a:pt x="1344193" y="241668"/>
                  </a:lnTo>
                  <a:lnTo>
                    <a:pt x="1347376" y="249914"/>
                  </a:lnTo>
                  <a:lnTo>
                    <a:pt x="1350558" y="257843"/>
                  </a:lnTo>
                  <a:lnTo>
                    <a:pt x="1356923" y="274969"/>
                  </a:lnTo>
                  <a:lnTo>
                    <a:pt x="1362333" y="291778"/>
                  </a:lnTo>
                  <a:lnTo>
                    <a:pt x="1366788" y="308904"/>
                  </a:lnTo>
                  <a:lnTo>
                    <a:pt x="1370925" y="326030"/>
                  </a:lnTo>
                  <a:lnTo>
                    <a:pt x="1374107" y="343790"/>
                  </a:lnTo>
                  <a:lnTo>
                    <a:pt x="1376653" y="360916"/>
                  </a:lnTo>
                  <a:lnTo>
                    <a:pt x="1378562" y="378677"/>
                  </a:lnTo>
                  <a:lnTo>
                    <a:pt x="1380472" y="396120"/>
                  </a:lnTo>
                  <a:lnTo>
                    <a:pt x="1381108" y="413880"/>
                  </a:lnTo>
                  <a:lnTo>
                    <a:pt x="1381427" y="431641"/>
                  </a:lnTo>
                  <a:lnTo>
                    <a:pt x="1381108" y="449401"/>
                  </a:lnTo>
                  <a:lnTo>
                    <a:pt x="1380472" y="466844"/>
                  </a:lnTo>
                  <a:lnTo>
                    <a:pt x="1378881" y="484605"/>
                  </a:lnTo>
                  <a:lnTo>
                    <a:pt x="1377290" y="502048"/>
                  </a:lnTo>
                  <a:lnTo>
                    <a:pt x="1375380" y="519491"/>
                  </a:lnTo>
                  <a:lnTo>
                    <a:pt x="1372516" y="536934"/>
                  </a:lnTo>
                  <a:lnTo>
                    <a:pt x="1369652" y="554378"/>
                  </a:lnTo>
                  <a:lnTo>
                    <a:pt x="1367106" y="564843"/>
                  </a:lnTo>
                  <a:lnTo>
                    <a:pt x="1364878" y="574675"/>
                  </a:lnTo>
                  <a:lnTo>
                    <a:pt x="1334646" y="547717"/>
                  </a:lnTo>
                  <a:lnTo>
                    <a:pt x="1168210" y="399609"/>
                  </a:lnTo>
                  <a:lnTo>
                    <a:pt x="1166618" y="387557"/>
                  </a:lnTo>
                  <a:lnTo>
                    <a:pt x="1166300" y="375188"/>
                  </a:lnTo>
                  <a:lnTo>
                    <a:pt x="1166618" y="369479"/>
                  </a:lnTo>
                  <a:lnTo>
                    <a:pt x="1166937" y="363136"/>
                  </a:lnTo>
                  <a:lnTo>
                    <a:pt x="1167573" y="357110"/>
                  </a:lnTo>
                  <a:lnTo>
                    <a:pt x="1168528" y="350767"/>
                  </a:lnTo>
                  <a:lnTo>
                    <a:pt x="1171074" y="330153"/>
                  </a:lnTo>
                  <a:lnTo>
                    <a:pt x="1173620" y="308269"/>
                  </a:lnTo>
                  <a:lnTo>
                    <a:pt x="1175847" y="285435"/>
                  </a:lnTo>
                  <a:lnTo>
                    <a:pt x="1177438" y="262283"/>
                  </a:lnTo>
                  <a:lnTo>
                    <a:pt x="1178393" y="238814"/>
                  </a:lnTo>
                  <a:lnTo>
                    <a:pt x="1178711" y="227079"/>
                  </a:lnTo>
                  <a:lnTo>
                    <a:pt x="1178711" y="215027"/>
                  </a:lnTo>
                  <a:lnTo>
                    <a:pt x="1178393" y="203293"/>
                  </a:lnTo>
                  <a:lnTo>
                    <a:pt x="1178075" y="191241"/>
                  </a:lnTo>
                  <a:lnTo>
                    <a:pt x="1177438" y="179507"/>
                  </a:lnTo>
                  <a:lnTo>
                    <a:pt x="1176484" y="167772"/>
                  </a:lnTo>
                  <a:lnTo>
                    <a:pt x="1175211" y="155720"/>
                  </a:lnTo>
                  <a:lnTo>
                    <a:pt x="1173938" y="144303"/>
                  </a:lnTo>
                  <a:lnTo>
                    <a:pt x="1172028" y="132568"/>
                  </a:lnTo>
                  <a:lnTo>
                    <a:pt x="1169801" y="121151"/>
                  </a:lnTo>
                  <a:lnTo>
                    <a:pt x="1167573" y="109734"/>
                  </a:lnTo>
                  <a:lnTo>
                    <a:pt x="1164391" y="98633"/>
                  </a:lnTo>
                  <a:lnTo>
                    <a:pt x="1161208" y="87533"/>
                  </a:lnTo>
                  <a:lnTo>
                    <a:pt x="1157708" y="76750"/>
                  </a:lnTo>
                  <a:lnTo>
                    <a:pt x="1153571" y="66284"/>
                  </a:lnTo>
                  <a:lnTo>
                    <a:pt x="1149115" y="55818"/>
                  </a:lnTo>
                  <a:lnTo>
                    <a:pt x="1144342" y="45670"/>
                  </a:lnTo>
                  <a:lnTo>
                    <a:pt x="1138932" y="35838"/>
                  </a:lnTo>
                  <a:lnTo>
                    <a:pt x="1133204" y="26641"/>
                  </a:lnTo>
                  <a:lnTo>
                    <a:pt x="1126839" y="17443"/>
                  </a:lnTo>
                  <a:lnTo>
                    <a:pt x="1119838" y="8563"/>
                  </a:lnTo>
                  <a:lnTo>
                    <a:pt x="11128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40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260940" y="2497671"/>
            <a:ext cx="611524" cy="611524"/>
            <a:chOff x="4485555" y="2497671"/>
            <a:chExt cx="611524" cy="61152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63" name="任意多边形 62"/>
            <p:cNvSpPr/>
            <p:nvPr/>
          </p:nvSpPr>
          <p:spPr>
            <a:xfrm>
              <a:off x="4485555" y="2497671"/>
              <a:ext cx="611524" cy="611524"/>
            </a:xfrm>
            <a:custGeom>
              <a:avLst/>
              <a:gdLst>
                <a:gd name="connsiteX0" fmla="*/ 413083 w 772417"/>
                <a:gd name="connsiteY0" fmla="*/ 962 h 772417"/>
                <a:gd name="connsiteX1" fmla="*/ 720620 w 772417"/>
                <a:gd name="connsiteY1" fmla="*/ 193137 h 772417"/>
                <a:gd name="connsiteX2" fmla="*/ 579281 w 772417"/>
                <a:gd name="connsiteY2" fmla="*/ 720619 h 772417"/>
                <a:gd name="connsiteX3" fmla="*/ 51799 w 772417"/>
                <a:gd name="connsiteY3" fmla="*/ 579281 h 772417"/>
                <a:gd name="connsiteX4" fmla="*/ 193137 w 772417"/>
                <a:gd name="connsiteY4" fmla="*/ 51798 h 772417"/>
                <a:gd name="connsiteX5" fmla="*/ 413083 w 772417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7">
                  <a:moveTo>
                    <a:pt x="413083" y="962"/>
                  </a:moveTo>
                  <a:cubicBezTo>
                    <a:pt x="536733" y="9701"/>
                    <a:pt x="653976" y="77706"/>
                    <a:pt x="720620" y="193137"/>
                  </a:cubicBezTo>
                  <a:cubicBezTo>
                    <a:pt x="827250" y="377826"/>
                    <a:pt x="763971" y="613989"/>
                    <a:pt x="579281" y="720619"/>
                  </a:cubicBezTo>
                  <a:cubicBezTo>
                    <a:pt x="394592" y="827250"/>
                    <a:pt x="158429" y="763970"/>
                    <a:pt x="51799" y="579281"/>
                  </a:cubicBezTo>
                  <a:cubicBezTo>
                    <a:pt x="-54832" y="394591"/>
                    <a:pt x="8448" y="158429"/>
                    <a:pt x="193137" y="51798"/>
                  </a:cubicBezTo>
                  <a:cubicBezTo>
                    <a:pt x="262396" y="11812"/>
                    <a:pt x="338893" y="-4281"/>
                    <a:pt x="413083" y="962"/>
                  </a:cubicBezTo>
                  <a:close/>
                </a:path>
              </a:pathLst>
            </a:cu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64" name="KSO_Shape"/>
            <p:cNvSpPr/>
            <p:nvPr/>
          </p:nvSpPr>
          <p:spPr>
            <a:xfrm>
              <a:off x="4657585" y="2668446"/>
              <a:ext cx="266207" cy="269974"/>
            </a:xfrm>
            <a:custGeom>
              <a:avLst/>
              <a:gdLst>
                <a:gd name="connsiteX0" fmla="*/ 150612 w 405200"/>
                <a:gd name="connsiteY0" fmla="*/ 52389 h 413075"/>
                <a:gd name="connsiteX1" fmla="*/ 52389 w 405200"/>
                <a:gd name="connsiteY1" fmla="*/ 150612 h 413075"/>
                <a:gd name="connsiteX2" fmla="*/ 150612 w 405200"/>
                <a:gd name="connsiteY2" fmla="*/ 248836 h 413075"/>
                <a:gd name="connsiteX3" fmla="*/ 248836 w 405200"/>
                <a:gd name="connsiteY3" fmla="*/ 150612 h 413075"/>
                <a:gd name="connsiteX4" fmla="*/ 150612 w 405200"/>
                <a:gd name="connsiteY4" fmla="*/ 52389 h 413075"/>
                <a:gd name="connsiteX5" fmla="*/ 150612 w 405200"/>
                <a:gd name="connsiteY5" fmla="*/ 0 h 413075"/>
                <a:gd name="connsiteX6" fmla="*/ 301225 w 405200"/>
                <a:gd name="connsiteY6" fmla="*/ 150612 h 413075"/>
                <a:gd name="connsiteX7" fmla="*/ 276789 w 405200"/>
                <a:gd name="connsiteY7" fmla="*/ 232452 h 413075"/>
                <a:gd name="connsiteX8" fmla="*/ 279486 w 405200"/>
                <a:gd name="connsiteY8" fmla="*/ 234307 h 413075"/>
                <a:gd name="connsiteX9" fmla="*/ 395404 w 405200"/>
                <a:gd name="connsiteY9" fmla="*/ 354065 h 413075"/>
                <a:gd name="connsiteX10" fmla="*/ 394603 w 405200"/>
                <a:gd name="connsiteY10" fmla="*/ 403280 h 413075"/>
                <a:gd name="connsiteX11" fmla="*/ 345389 w 405200"/>
                <a:gd name="connsiteY11" fmla="*/ 402478 h 413075"/>
                <a:gd name="connsiteX12" fmla="*/ 229470 w 405200"/>
                <a:gd name="connsiteY12" fmla="*/ 282720 h 413075"/>
                <a:gd name="connsiteX13" fmla="*/ 227420 w 405200"/>
                <a:gd name="connsiteY13" fmla="*/ 279520 h 413075"/>
                <a:gd name="connsiteX14" fmla="*/ 150612 w 405200"/>
                <a:gd name="connsiteY14" fmla="*/ 301225 h 413075"/>
                <a:gd name="connsiteX15" fmla="*/ 0 w 405200"/>
                <a:gd name="connsiteY15" fmla="*/ 150612 h 413075"/>
                <a:gd name="connsiteX16" fmla="*/ 150612 w 405200"/>
                <a:gd name="connsiteY16" fmla="*/ 0 h 41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200" h="413075">
                  <a:moveTo>
                    <a:pt x="150612" y="52389"/>
                  </a:moveTo>
                  <a:cubicBezTo>
                    <a:pt x="96365" y="52389"/>
                    <a:pt x="52389" y="96365"/>
                    <a:pt x="52389" y="150612"/>
                  </a:cubicBezTo>
                  <a:cubicBezTo>
                    <a:pt x="52389" y="204860"/>
                    <a:pt x="96365" y="248836"/>
                    <a:pt x="150612" y="248836"/>
                  </a:cubicBezTo>
                  <a:cubicBezTo>
                    <a:pt x="204860" y="248836"/>
                    <a:pt x="248836" y="204860"/>
                    <a:pt x="248836" y="150612"/>
                  </a:cubicBezTo>
                  <a:cubicBezTo>
                    <a:pt x="248836" y="96365"/>
                    <a:pt x="204860" y="52389"/>
                    <a:pt x="150612" y="52389"/>
                  </a:cubicBezTo>
                  <a:close/>
                  <a:moveTo>
                    <a:pt x="150612" y="0"/>
                  </a:moveTo>
                  <a:cubicBezTo>
                    <a:pt x="233793" y="0"/>
                    <a:pt x="301225" y="67431"/>
                    <a:pt x="301225" y="150612"/>
                  </a:cubicBezTo>
                  <a:cubicBezTo>
                    <a:pt x="301225" y="180842"/>
                    <a:pt x="292319" y="208992"/>
                    <a:pt x="276789" y="232452"/>
                  </a:cubicBezTo>
                  <a:cubicBezTo>
                    <a:pt x="277931" y="232774"/>
                    <a:pt x="278722" y="233519"/>
                    <a:pt x="279486" y="234307"/>
                  </a:cubicBezTo>
                  <a:lnTo>
                    <a:pt x="395404" y="354065"/>
                  </a:lnTo>
                  <a:cubicBezTo>
                    <a:pt x="408773" y="367877"/>
                    <a:pt x="408414" y="389911"/>
                    <a:pt x="394603" y="403280"/>
                  </a:cubicBezTo>
                  <a:cubicBezTo>
                    <a:pt x="380791" y="416648"/>
                    <a:pt x="358757" y="416289"/>
                    <a:pt x="345389" y="402478"/>
                  </a:cubicBezTo>
                  <a:lnTo>
                    <a:pt x="229470" y="282720"/>
                  </a:lnTo>
                  <a:lnTo>
                    <a:pt x="227420" y="279520"/>
                  </a:lnTo>
                  <a:cubicBezTo>
                    <a:pt x="205163" y="293486"/>
                    <a:pt x="178791" y="301225"/>
                    <a:pt x="150612" y="301225"/>
                  </a:cubicBezTo>
                  <a:cubicBezTo>
                    <a:pt x="67431" y="301225"/>
                    <a:pt x="0" y="233793"/>
                    <a:pt x="0" y="150612"/>
                  </a:cubicBezTo>
                  <a:cubicBezTo>
                    <a:pt x="0" y="67431"/>
                    <a:pt x="67431" y="0"/>
                    <a:pt x="1506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40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65" name="矩形 64"/>
          <p:cNvSpPr/>
          <p:nvPr/>
        </p:nvSpPr>
        <p:spPr>
          <a:xfrm>
            <a:off x="2145734" y="2284517"/>
            <a:ext cx="1960880" cy="93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66" name="矩形 65"/>
          <p:cNvSpPr/>
          <p:nvPr/>
        </p:nvSpPr>
        <p:spPr>
          <a:xfrm>
            <a:off x="1857702" y="3861048"/>
            <a:ext cx="1960880" cy="93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67" name="矩形 66"/>
          <p:cNvSpPr/>
          <p:nvPr/>
        </p:nvSpPr>
        <p:spPr>
          <a:xfrm>
            <a:off x="8122398" y="2276872"/>
            <a:ext cx="1960880" cy="93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68" name="矩形 67"/>
          <p:cNvSpPr/>
          <p:nvPr/>
        </p:nvSpPr>
        <p:spPr>
          <a:xfrm>
            <a:off x="8302609" y="3853403"/>
            <a:ext cx="1960880" cy="93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69" name="矩形 68"/>
          <p:cNvSpPr/>
          <p:nvPr/>
        </p:nvSpPr>
        <p:spPr>
          <a:xfrm>
            <a:off x="5098062" y="692696"/>
            <a:ext cx="1960880" cy="93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5" grpId="0"/>
      <p:bldP spid="66" grpId="0"/>
      <p:bldP spid="67" grpId="0"/>
      <p:bldP spid="68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-987" y="2420888"/>
            <a:ext cx="12195175" cy="201622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5232504" y="3401862"/>
            <a:ext cx="3096344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449570" y="2834005"/>
            <a:ext cx="3175635" cy="54737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单击此处添加标题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936360" y="2731179"/>
            <a:ext cx="1395643" cy="1395643"/>
            <a:chOff x="1677608" y="2996952"/>
            <a:chExt cx="1395643" cy="1395643"/>
          </a:xfrm>
        </p:grpSpPr>
        <p:sp>
          <p:nvSpPr>
            <p:cNvPr id="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5" name="KSO_Shape"/>
          <p:cNvSpPr/>
          <p:nvPr/>
        </p:nvSpPr>
        <p:spPr bwMode="auto">
          <a:xfrm>
            <a:off x="4341348" y="3200894"/>
            <a:ext cx="585667" cy="444130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593531" y="3573596"/>
            <a:ext cx="1436675" cy="227965"/>
            <a:chOff x="4369395" y="3284984"/>
            <a:chExt cx="1436675" cy="227965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279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此处添加标题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6961683" y="3573016"/>
            <a:ext cx="1436675" cy="227965"/>
            <a:chOff x="4369395" y="3284984"/>
            <a:chExt cx="1436675" cy="227965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279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此处添加标题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593531" y="3861628"/>
            <a:ext cx="1436675" cy="227965"/>
            <a:chOff x="4369395" y="3284984"/>
            <a:chExt cx="1436675" cy="227965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5" y="3284984"/>
              <a:ext cx="1224135" cy="2279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此处添加标题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961683" y="3861048"/>
            <a:ext cx="1436675" cy="227965"/>
            <a:chOff x="4369395" y="3284984"/>
            <a:chExt cx="1436675" cy="227965"/>
          </a:xfrm>
        </p:grpSpPr>
        <p:sp>
          <p:nvSpPr>
            <p:cNvPr id="24" name="文本框 9"/>
            <p:cNvSpPr txBox="1"/>
            <p:nvPr/>
          </p:nvSpPr>
          <p:spPr>
            <a:xfrm>
              <a:off x="4581935" y="3284984"/>
              <a:ext cx="1224135" cy="2279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此处添加标题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29" name="图片 28" descr="246de5d3ff26528e22228fd3489e033c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3970" y="5301615"/>
            <a:ext cx="12201525" cy="1600835"/>
          </a:xfrm>
          <a:prstGeom prst="rect">
            <a:avLst/>
          </a:prstGeom>
        </p:spPr>
      </p:pic>
      <p:pic>
        <p:nvPicPr>
          <p:cNvPr id="30" name="图片 29" descr="ae57e3b9fc5d09 5d5434915cd 8b172e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70" y="-22225"/>
            <a:ext cx="3123565" cy="1435100"/>
          </a:xfrm>
          <a:prstGeom prst="rect">
            <a:avLst/>
          </a:prstGeom>
        </p:spPr>
      </p:pic>
      <p:pic>
        <p:nvPicPr>
          <p:cNvPr id="31" name="图片 30" descr="225da004e33bc420a6143430761b07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4545" y="146050"/>
            <a:ext cx="2085975" cy="2131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7" grpId="0"/>
      <p:bldP spid="5" grpId="0" bldLvl="0" animBg="1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1846</Words>
  <Application>Microsoft Office PowerPoint</Application>
  <PresentationFormat>宽屏</PresentationFormat>
  <Paragraphs>291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3" baseType="lpstr">
      <vt:lpstr>Aharoni</vt:lpstr>
      <vt:lpstr>DIN-BoldItalic</vt:lpstr>
      <vt:lpstr>Impact MT Std</vt:lpstr>
      <vt:lpstr>新細明體</vt:lpstr>
      <vt:lpstr>UKIJ Qolyazma</vt:lpstr>
      <vt:lpstr>方正超粗黑简体</vt:lpstr>
      <vt:lpstr>方正兰亭黑简体</vt:lpstr>
      <vt:lpstr>华文中宋</vt:lpstr>
      <vt:lpstr>宋体</vt:lpstr>
      <vt:lpstr>微软雅黑</vt:lpstr>
      <vt:lpstr>幼圆</vt:lpstr>
      <vt:lpstr>Arial</vt:lpstr>
      <vt:lpstr>Calibri</vt:lpstr>
      <vt:lpstr>Calibri Light</vt:lpstr>
      <vt:lpstr>Segoe UI</vt:lpstr>
      <vt:lpstr>Times New Roman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2022-03-16T03:51:44Z</dcterms:created>
  <dcterms:modified xsi:type="dcterms:W3CDTF">2023-01-10T06:08:39Z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CB1B161AA86A4FF9A34978335872874A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