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2.xml" ContentType="application/vnd.openxmlformats-officedocument.presentationml.notesSlide+xml"/>
  <Override PartName="/ppt/tags/tag4.xml" ContentType="application/vnd.openxmlformats-officedocument.presentationml.tag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514" r:id="rId2"/>
    <p:sldId id="415" r:id="rId3"/>
    <p:sldId id="518" r:id="rId4"/>
    <p:sldId id="322" r:id="rId5"/>
    <p:sldId id="402" r:id="rId6"/>
    <p:sldId id="420" r:id="rId7"/>
    <p:sldId id="421" r:id="rId8"/>
    <p:sldId id="410" r:id="rId9"/>
    <p:sldId id="404" r:id="rId10"/>
    <p:sldId id="519" r:id="rId11"/>
    <p:sldId id="401" r:id="rId12"/>
    <p:sldId id="424" r:id="rId13"/>
    <p:sldId id="515" r:id="rId14"/>
    <p:sldId id="321" r:id="rId15"/>
    <p:sldId id="400" r:id="rId16"/>
    <p:sldId id="516" r:id="rId17"/>
    <p:sldId id="517" r:id="rId18"/>
    <p:sldId id="318" r:id="rId19"/>
  </p:sldIdLst>
  <p:sldSz cx="9144000" cy="6858000" type="screen4x3"/>
  <p:notesSz cx="6858000" cy="9144000"/>
  <p:custDataLst>
    <p:tags r:id="rId22"/>
  </p:custDataLst>
  <p:defaultTextStyle>
    <a:defPPr>
      <a:defRPr lang="zh-CN"/>
    </a:defPPr>
    <a:lvl1pPr marL="0" algn="l" defTabSz="1151890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1pPr>
    <a:lvl2pPr marL="575945" algn="l" defTabSz="1151890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2pPr>
    <a:lvl3pPr marL="1151890" algn="l" defTabSz="1151890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3pPr>
    <a:lvl4pPr marL="1727835" algn="l" defTabSz="1151890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4pPr>
    <a:lvl5pPr marL="2304415" algn="l" defTabSz="1151890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5pPr>
    <a:lvl6pPr marL="2880360" algn="l" defTabSz="1151890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6pPr>
    <a:lvl7pPr marL="3456305" algn="l" defTabSz="1151890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7pPr>
    <a:lvl8pPr marL="4032250" algn="l" defTabSz="1151890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8pPr>
    <a:lvl9pPr marL="4608195" algn="l" defTabSz="1151890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455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25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ministrator" initials="A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F8203F"/>
    <a:srgbClr val="ED4200"/>
    <a:srgbClr val="DB3E59"/>
    <a:srgbClr val="F6D521"/>
    <a:srgbClr val="2C6B7C"/>
    <a:srgbClr val="F37B3D"/>
    <a:srgbClr val="332215"/>
    <a:srgbClr val="0B5A8E"/>
    <a:srgbClr val="5453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885" autoAdjust="0"/>
    <p:restoredTop sz="94660" autoAdjust="0"/>
  </p:normalViewPr>
  <p:slideViewPr>
    <p:cSldViewPr>
      <p:cViewPr>
        <p:scale>
          <a:sx n="100" d="100"/>
          <a:sy n="100" d="100"/>
        </p:scale>
        <p:origin x="-132" y="-264"/>
      </p:cViewPr>
      <p:guideLst>
        <p:guide orient="horz" pos="1455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-3810" y="-90"/>
      </p:cViewPr>
      <p:guideLst>
        <p:guide orient="horz" pos="2825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gs" Target="tags/tag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53A075-29DF-4CAE-8BA7-CDA0ED456C88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3924EE-29F1-4E68-A53A-86CBCBDF82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2B73EA-EE91-4E33-A9C1-8BF5DD7139A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92B679-AE23-4750-8FB0-6513430B895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1151890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1pPr>
    <a:lvl2pPr marL="575945" algn="l" defTabSz="1151890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2pPr>
    <a:lvl3pPr marL="1151890" algn="l" defTabSz="1151890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3pPr>
    <a:lvl4pPr marL="1727835" algn="l" defTabSz="1151890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4pPr>
    <a:lvl5pPr marL="2304415" algn="l" defTabSz="1151890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5pPr>
    <a:lvl6pPr marL="2880360" algn="l" defTabSz="1151890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6pPr>
    <a:lvl7pPr marL="3456305" algn="l" defTabSz="1151890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7pPr>
    <a:lvl8pPr marL="4032250" algn="l" defTabSz="1151890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8pPr>
    <a:lvl9pPr marL="4608195" algn="l" defTabSz="1151890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B679-AE23-4750-8FB0-6513430B8953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B679-AE23-4750-8FB0-6513430B8953}" type="slidenum">
              <a:rPr lang="zh-CN" altLang="en-US" smtClean="0"/>
              <a:t>13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B679-AE23-4750-8FB0-6513430B8953}" type="slidenum">
              <a:rPr lang="zh-CN" altLang="en-US" smtClean="0"/>
              <a:t>14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B679-AE23-4750-8FB0-6513430B8953}" type="slidenum">
              <a:rPr lang="zh-CN" altLang="en-US" smtClean="0"/>
              <a:t>15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B679-AE23-4750-8FB0-6513430B8953}" type="slidenum">
              <a:rPr lang="zh-CN" altLang="en-US" smtClean="0"/>
              <a:t>16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B679-AE23-4750-8FB0-6513430B8953}" type="slidenum">
              <a:rPr lang="zh-CN" altLang="en-US" smtClean="0"/>
              <a:t>17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B679-AE23-4750-8FB0-6513430B8953}" type="slidenum">
              <a:rPr lang="zh-CN" altLang="en-US" smtClean="0"/>
              <a:t>18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B679-AE23-4750-8FB0-6513430B8953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B679-AE23-4750-8FB0-6513430B8953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B679-AE23-4750-8FB0-6513430B8953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B679-AE23-4750-8FB0-6513430B8953}" type="slidenum">
              <a:rPr lang="zh-CN" altLang="en-US" smtClean="0"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B679-AE23-4750-8FB0-6513430B8953}" type="slidenum">
              <a:rPr lang="zh-CN" altLang="en-US" smtClean="0"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B679-AE23-4750-8FB0-6513430B8953}" type="slidenum">
              <a:rPr lang="zh-CN" altLang="en-US" smtClean="0"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B679-AE23-4750-8FB0-6513430B8953}" type="slidenum">
              <a:rPr lang="zh-CN" altLang="en-US" smtClean="0"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B679-AE23-4750-8FB0-6513430B8953}" type="slidenum">
              <a:rPr lang="zh-CN" altLang="en-US" smtClean="0"/>
              <a:t>12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1" y="2130432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1" y="3886207"/>
            <a:ext cx="6400801" cy="175259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311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623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928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7240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1551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5863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0175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4486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2FCDE9-9BE6-44D1-AB35-C200395F5D22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  <p:transition spd="slow">
    <p:blinds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ECB3A9-9639-441F-850D-88426105CCF8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  <p:transition spd="slow">
    <p:blinds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43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2" y="274643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F455C7-3E48-4D2F-89A9-AE115C70F0A2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  <p:transition spd="slow">
    <p:blinds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 descr="未标题-1-恢复的-恢复的"/>
          <p:cNvPicPr>
            <a:picLocks noChangeAspect="1"/>
          </p:cNvPicPr>
          <p:nvPr userDrawn="1"/>
        </p:nvPicPr>
        <p:blipFill>
          <a:blip r:embed="rId2" cstate="email"/>
          <a:srcRect/>
          <a:stretch>
            <a:fillRect/>
          </a:stretch>
        </p:blipFill>
        <p:spPr>
          <a:xfrm flipH="1" flipV="1">
            <a:off x="7390130" y="-4233"/>
            <a:ext cx="1741170" cy="2522220"/>
          </a:xfrm>
          <a:prstGeom prst="rect">
            <a:avLst/>
          </a:prstGeom>
        </p:spPr>
      </p:pic>
      <p:pic>
        <p:nvPicPr>
          <p:cNvPr id="7" name="图片 6" descr="未标题-1-恢复的-恢复的"/>
          <p:cNvPicPr>
            <a:picLocks noChangeAspect="1"/>
          </p:cNvPicPr>
          <p:nvPr userDrawn="1"/>
        </p:nvPicPr>
        <p:blipFill>
          <a:blip r:embed="rId2" cstate="email"/>
          <a:srcRect/>
          <a:stretch>
            <a:fillRect/>
          </a:stretch>
        </p:blipFill>
        <p:spPr>
          <a:xfrm flipV="1">
            <a:off x="-635" y="-4233"/>
            <a:ext cx="1741170" cy="2522220"/>
          </a:xfrm>
          <a:prstGeom prst="rect">
            <a:avLst/>
          </a:prstGeom>
        </p:spPr>
      </p:pic>
      <p:pic>
        <p:nvPicPr>
          <p:cNvPr id="2" name="图片 1" descr="未标题-1-恢复的-恢复的"/>
          <p:cNvPicPr>
            <a:picLocks noChangeAspect="1"/>
          </p:cNvPicPr>
          <p:nvPr userDrawn="1"/>
        </p:nvPicPr>
        <p:blipFill>
          <a:blip r:embed="rId3" cstate="email"/>
          <a:srcRect/>
          <a:stretch>
            <a:fillRect/>
          </a:stretch>
        </p:blipFill>
        <p:spPr>
          <a:xfrm>
            <a:off x="-634" y="2691554"/>
            <a:ext cx="9131935" cy="417068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000">
        <p:plus/>
      </p:transition>
    </mc:Choice>
    <mc:Fallback xmlns="">
      <p:transition spd="med" advTm="3000">
        <p:plus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 descr="未标题-1-恢复的-恢复的"/>
          <p:cNvPicPr>
            <a:picLocks noChangeAspect="1"/>
          </p:cNvPicPr>
          <p:nvPr userDrawn="1"/>
        </p:nvPicPr>
        <p:blipFill>
          <a:blip r:embed="rId2" cstate="email"/>
          <a:srcRect/>
          <a:stretch>
            <a:fillRect/>
          </a:stretch>
        </p:blipFill>
        <p:spPr>
          <a:xfrm flipH="1" flipV="1">
            <a:off x="7390130" y="-4233"/>
            <a:ext cx="1741170" cy="2522220"/>
          </a:xfrm>
          <a:prstGeom prst="rect">
            <a:avLst/>
          </a:prstGeom>
        </p:spPr>
      </p:pic>
      <p:pic>
        <p:nvPicPr>
          <p:cNvPr id="7" name="图片 6" descr="未标题-1-恢复的-恢复的"/>
          <p:cNvPicPr>
            <a:picLocks noChangeAspect="1"/>
          </p:cNvPicPr>
          <p:nvPr userDrawn="1"/>
        </p:nvPicPr>
        <p:blipFill>
          <a:blip r:embed="rId2" cstate="email"/>
          <a:srcRect/>
          <a:stretch>
            <a:fillRect/>
          </a:stretch>
        </p:blipFill>
        <p:spPr>
          <a:xfrm flipV="1">
            <a:off x="-635" y="-4233"/>
            <a:ext cx="1741170" cy="2522220"/>
          </a:xfrm>
          <a:prstGeom prst="rect">
            <a:avLst/>
          </a:prstGeom>
        </p:spPr>
      </p:pic>
      <p:pic>
        <p:nvPicPr>
          <p:cNvPr id="4" name="图片 3" descr="未标题-1-恢复的-恢复的"/>
          <p:cNvPicPr>
            <a:picLocks noChangeAspect="1"/>
          </p:cNvPicPr>
          <p:nvPr userDrawn="1"/>
        </p:nvPicPr>
        <p:blipFill>
          <a:blip r:embed="rId3" cstate="email"/>
          <a:srcRect/>
          <a:stretch>
            <a:fillRect/>
          </a:stretch>
        </p:blipFill>
        <p:spPr>
          <a:xfrm>
            <a:off x="-634" y="2691554"/>
            <a:ext cx="9131935" cy="417068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000">
        <p:plus/>
      </p:transition>
    </mc:Choice>
    <mc:Fallback xmlns="">
      <p:transition spd="med" advTm="3000">
        <p:plus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 descr="未标题-1-恢复的-恢复的"/>
          <p:cNvPicPr>
            <a:picLocks noChangeAspect="1"/>
          </p:cNvPicPr>
          <p:nvPr userDrawn="1"/>
        </p:nvPicPr>
        <p:blipFill>
          <a:blip r:embed="rId2" cstate="email"/>
          <a:srcRect/>
          <a:stretch>
            <a:fillRect/>
          </a:stretch>
        </p:blipFill>
        <p:spPr>
          <a:xfrm flipH="1" flipV="1">
            <a:off x="7390130" y="-4233"/>
            <a:ext cx="1741170" cy="2522220"/>
          </a:xfrm>
          <a:prstGeom prst="rect">
            <a:avLst/>
          </a:prstGeom>
        </p:spPr>
      </p:pic>
      <p:pic>
        <p:nvPicPr>
          <p:cNvPr id="7" name="图片 6" descr="未标题-1-恢复的-恢复的"/>
          <p:cNvPicPr>
            <a:picLocks noChangeAspect="1"/>
          </p:cNvPicPr>
          <p:nvPr userDrawn="1"/>
        </p:nvPicPr>
        <p:blipFill>
          <a:blip r:embed="rId2" cstate="email"/>
          <a:srcRect/>
          <a:stretch>
            <a:fillRect/>
          </a:stretch>
        </p:blipFill>
        <p:spPr>
          <a:xfrm flipV="1">
            <a:off x="-635" y="-4233"/>
            <a:ext cx="1741170" cy="2522220"/>
          </a:xfrm>
          <a:prstGeom prst="rect">
            <a:avLst/>
          </a:prstGeom>
        </p:spPr>
      </p:pic>
      <p:pic>
        <p:nvPicPr>
          <p:cNvPr id="2" name="图片 1" descr="未标题-1-恢复的-恢复的"/>
          <p:cNvPicPr>
            <a:picLocks noChangeAspect="1"/>
          </p:cNvPicPr>
          <p:nvPr userDrawn="1"/>
        </p:nvPicPr>
        <p:blipFill>
          <a:blip r:embed="rId3" cstate="email"/>
          <a:srcRect/>
          <a:stretch>
            <a:fillRect/>
          </a:stretch>
        </p:blipFill>
        <p:spPr>
          <a:xfrm>
            <a:off x="-634" y="2691554"/>
            <a:ext cx="9131935" cy="4170680"/>
          </a:xfrm>
          <a:prstGeom prst="rect">
            <a:avLst/>
          </a:prstGeom>
        </p:spPr>
      </p:pic>
    </p:spTree>
  </p:cSld>
  <p:clrMapOvr>
    <a:masterClrMapping/>
  </p:clrMapOvr>
  <p:transition spd="slow">
    <p:blinds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399958-3152-40FF-ACF4-763F7A521890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  <p:transition spd="slow">
    <p:blinds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FD1402-64DE-4BFA-901F-CC456B6A0E89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  <p:transition spd="slow">
    <p:blinds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3" y="1600206"/>
            <a:ext cx="4038600" cy="4525963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441DA5-1597-409D-B776-645B61218D7E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  <p:transition spd="slow">
    <p:blinds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1" y="1535117"/>
            <a:ext cx="4040188" cy="639762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31165" indent="0">
              <a:buNone/>
              <a:defRPr sz="1900" b="1"/>
            </a:lvl2pPr>
            <a:lvl3pPr marL="862330" indent="0">
              <a:buNone/>
              <a:defRPr sz="1700" b="1"/>
            </a:lvl3pPr>
            <a:lvl4pPr marL="1292860" indent="0">
              <a:buNone/>
              <a:defRPr sz="1500" b="1"/>
            </a:lvl4pPr>
            <a:lvl5pPr marL="1724025" indent="0">
              <a:buNone/>
              <a:defRPr sz="1500" b="1"/>
            </a:lvl5pPr>
            <a:lvl6pPr marL="2155190" indent="0">
              <a:buNone/>
              <a:defRPr sz="1500" b="1"/>
            </a:lvl6pPr>
            <a:lvl7pPr marL="2586355" indent="0">
              <a:buNone/>
              <a:defRPr sz="1500" b="1"/>
            </a:lvl7pPr>
            <a:lvl8pPr marL="3017520" indent="0">
              <a:buNone/>
              <a:defRPr sz="1500" b="1"/>
            </a:lvl8pPr>
            <a:lvl9pPr marL="3448685" indent="0">
              <a:buNone/>
              <a:defRPr sz="15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1" y="2174877"/>
            <a:ext cx="4040188" cy="3951289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30" y="1535117"/>
            <a:ext cx="4041775" cy="639762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31165" indent="0">
              <a:buNone/>
              <a:defRPr sz="1900" b="1"/>
            </a:lvl2pPr>
            <a:lvl3pPr marL="862330" indent="0">
              <a:buNone/>
              <a:defRPr sz="1700" b="1"/>
            </a:lvl3pPr>
            <a:lvl4pPr marL="1292860" indent="0">
              <a:buNone/>
              <a:defRPr sz="1500" b="1"/>
            </a:lvl4pPr>
            <a:lvl5pPr marL="1724025" indent="0">
              <a:buNone/>
              <a:defRPr sz="1500" b="1"/>
            </a:lvl5pPr>
            <a:lvl6pPr marL="2155190" indent="0">
              <a:buNone/>
              <a:defRPr sz="1500" b="1"/>
            </a:lvl6pPr>
            <a:lvl7pPr marL="2586355" indent="0">
              <a:buNone/>
              <a:defRPr sz="1500" b="1"/>
            </a:lvl7pPr>
            <a:lvl8pPr marL="3017520" indent="0">
              <a:buNone/>
              <a:defRPr sz="1500" b="1"/>
            </a:lvl8pPr>
            <a:lvl9pPr marL="3448685" indent="0">
              <a:buNone/>
              <a:defRPr sz="15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30" y="2174877"/>
            <a:ext cx="4041775" cy="3951289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C93FBF-8F8B-48D1-A94F-BC67D3BAEDA5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  <p:transition spd="slow">
    <p:blinds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A62BCD-6634-4915-B124-8E91625FF556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  <p:transition spd="slow">
    <p:blinds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F47F8D-83E5-412A-81A5-D0578366CCA3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  <p:transition spd="slow">
    <p:blinds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3" y="273056"/>
            <a:ext cx="3008312" cy="1162050"/>
          </a:xfrm>
        </p:spPr>
        <p:txBody>
          <a:bodyPr anchor="b"/>
          <a:lstStyle>
            <a:lvl1pPr algn="l">
              <a:defRPr sz="19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2" y="273057"/>
            <a:ext cx="5111751" cy="5853113"/>
          </a:xfrm>
        </p:spPr>
        <p:txBody>
          <a:bodyPr/>
          <a:lstStyle>
            <a:lvl1pPr>
              <a:defRPr sz="3000"/>
            </a:lvl1pPr>
            <a:lvl2pPr>
              <a:defRPr sz="2700"/>
            </a:lvl2pPr>
            <a:lvl3pPr>
              <a:defRPr sz="22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3" y="1435101"/>
            <a:ext cx="3008312" cy="4691064"/>
          </a:xfrm>
        </p:spPr>
        <p:txBody>
          <a:bodyPr/>
          <a:lstStyle>
            <a:lvl1pPr marL="0" indent="0">
              <a:buNone/>
              <a:defRPr sz="1300"/>
            </a:lvl1pPr>
            <a:lvl2pPr marL="431165" indent="0">
              <a:buNone/>
              <a:defRPr sz="1200"/>
            </a:lvl2pPr>
            <a:lvl3pPr marL="862330" indent="0">
              <a:buNone/>
              <a:defRPr sz="900"/>
            </a:lvl3pPr>
            <a:lvl4pPr marL="1292860" indent="0">
              <a:buNone/>
              <a:defRPr sz="800"/>
            </a:lvl4pPr>
            <a:lvl5pPr marL="1724025" indent="0">
              <a:buNone/>
              <a:defRPr sz="800"/>
            </a:lvl5pPr>
            <a:lvl6pPr marL="2155190" indent="0">
              <a:buNone/>
              <a:defRPr sz="800"/>
            </a:lvl6pPr>
            <a:lvl7pPr marL="2586355" indent="0">
              <a:buNone/>
              <a:defRPr sz="800"/>
            </a:lvl7pPr>
            <a:lvl8pPr marL="3017520" indent="0">
              <a:buNone/>
              <a:defRPr sz="800"/>
            </a:lvl8pPr>
            <a:lvl9pPr marL="3448685" indent="0">
              <a:buNone/>
              <a:defRPr sz="8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9B333A-4BA5-4158-B49A-4E2BDD34BFCE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  <p:transition spd="slow">
    <p:blinds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4"/>
            <a:ext cx="5486400" cy="566739"/>
          </a:xfrm>
        </p:spPr>
        <p:txBody>
          <a:bodyPr anchor="b"/>
          <a:lstStyle>
            <a:lvl1pPr algn="l">
              <a:defRPr sz="19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80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000"/>
            </a:lvl1pPr>
            <a:lvl2pPr marL="431165" indent="0">
              <a:buNone/>
              <a:defRPr sz="2700"/>
            </a:lvl2pPr>
            <a:lvl3pPr marL="862330" indent="0">
              <a:buNone/>
              <a:defRPr sz="2200"/>
            </a:lvl3pPr>
            <a:lvl4pPr marL="1292860" indent="0">
              <a:buNone/>
              <a:defRPr sz="1900"/>
            </a:lvl4pPr>
            <a:lvl5pPr marL="1724025" indent="0">
              <a:buNone/>
              <a:defRPr sz="1900"/>
            </a:lvl5pPr>
            <a:lvl6pPr marL="2155190" indent="0">
              <a:buNone/>
              <a:defRPr sz="1900"/>
            </a:lvl6pPr>
            <a:lvl7pPr marL="2586355" indent="0">
              <a:buNone/>
              <a:defRPr sz="1900"/>
            </a:lvl7pPr>
            <a:lvl8pPr marL="3017520" indent="0">
              <a:buNone/>
              <a:defRPr sz="1900"/>
            </a:lvl8pPr>
            <a:lvl9pPr marL="3448685" indent="0">
              <a:buNone/>
              <a:defRPr sz="19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41"/>
            <a:ext cx="5486400" cy="804861"/>
          </a:xfrm>
        </p:spPr>
        <p:txBody>
          <a:bodyPr/>
          <a:lstStyle>
            <a:lvl1pPr marL="0" indent="0">
              <a:buNone/>
              <a:defRPr sz="1300"/>
            </a:lvl1pPr>
            <a:lvl2pPr marL="431165" indent="0">
              <a:buNone/>
              <a:defRPr sz="1200"/>
            </a:lvl2pPr>
            <a:lvl3pPr marL="862330" indent="0">
              <a:buNone/>
              <a:defRPr sz="900"/>
            </a:lvl3pPr>
            <a:lvl4pPr marL="1292860" indent="0">
              <a:buNone/>
              <a:defRPr sz="800"/>
            </a:lvl4pPr>
            <a:lvl5pPr marL="1724025" indent="0">
              <a:buNone/>
              <a:defRPr sz="800"/>
            </a:lvl5pPr>
            <a:lvl6pPr marL="2155190" indent="0">
              <a:buNone/>
              <a:defRPr sz="800"/>
            </a:lvl6pPr>
            <a:lvl7pPr marL="2586355" indent="0">
              <a:buNone/>
              <a:defRPr sz="800"/>
            </a:lvl7pPr>
            <a:lvl8pPr marL="3017520" indent="0">
              <a:buNone/>
              <a:defRPr sz="800"/>
            </a:lvl8pPr>
            <a:lvl9pPr marL="3448685" indent="0">
              <a:buNone/>
              <a:defRPr sz="8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346965-FF0E-4559-B962-9EDC35BF520B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  <p:transition spd="slow">
    <p:blinds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6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 bwMode="auto">
          <a:xfrm>
            <a:off x="457201" y="274640"/>
            <a:ext cx="8229600" cy="11430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115210" tIns="57605" rIns="115210" bIns="57605" numCol="1" anchor="ctr" anchorCtr="0" compatLnSpc="1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457201" y="1600206"/>
            <a:ext cx="8229600" cy="45259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115210" tIns="57605" rIns="115210" bIns="57605" numCol="1" anchor="t" anchorCtr="0" compatLnSpc="1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6"/>
            <a:ext cx="2133600" cy="365126"/>
          </a:xfrm>
          <a:prstGeom prst="rect">
            <a:avLst/>
          </a:prstGeom>
        </p:spPr>
        <p:txBody>
          <a:bodyPr vert="horz" lIns="115210" tIns="57605" rIns="115210" bIns="57605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1" y="6356356"/>
            <a:ext cx="2895600" cy="365126"/>
          </a:xfrm>
          <a:prstGeom prst="rect">
            <a:avLst/>
          </a:prstGeom>
        </p:spPr>
        <p:txBody>
          <a:bodyPr vert="horz" lIns="115210" tIns="57605" rIns="115210" bIns="57605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1" y="6356356"/>
            <a:ext cx="2133600" cy="365126"/>
          </a:xfrm>
          <a:prstGeom prst="rect">
            <a:avLst/>
          </a:prstGeom>
        </p:spPr>
        <p:txBody>
          <a:bodyPr vert="horz" lIns="115210" tIns="57605" rIns="115210" bIns="57605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830FCAA2-B715-4026-A5EF-FA9DAA008B4A}" type="slidenum">
              <a:rPr lang="en-US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ransition spd="slow">
    <p:blinds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2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31165" algn="ctr" rtl="0" fontAlgn="base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862330" algn="ctr" rtl="0" fontAlgn="base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292860" algn="ctr" rtl="0" fontAlgn="base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724025" algn="ctr" rtl="0" fontAlgn="base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23215" indent="-32321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00405" indent="-26924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077595" indent="-21526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indent="-21526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39925" indent="-21526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370455" indent="-215265" algn="l" defTabSz="862330" rtl="0" eaLnBrk="1" latinLnBrk="0" hangingPunct="1">
        <a:spcBef>
          <a:spcPct val="200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01620" indent="-215265" algn="l" defTabSz="862330" rtl="0" eaLnBrk="1" latinLnBrk="0" hangingPunct="1">
        <a:spcBef>
          <a:spcPct val="200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232785" indent="-215265" algn="l" defTabSz="862330" rtl="0" eaLnBrk="1" latinLnBrk="0" hangingPunct="1">
        <a:spcBef>
          <a:spcPct val="200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663950" indent="-215265" algn="l" defTabSz="862330" rtl="0" eaLnBrk="1" latinLnBrk="0" hangingPunct="1">
        <a:spcBef>
          <a:spcPct val="200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862330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31165" algn="l" defTabSz="862330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862330" algn="l" defTabSz="862330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292860" algn="l" defTabSz="862330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724025" algn="l" defTabSz="862330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155190" algn="l" defTabSz="862330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586355" algn="l" defTabSz="862330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017520" algn="l" defTabSz="862330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448685" algn="l" defTabSz="862330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notesSlide" Target="../notesSlides/notesSlide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0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audio" Target="file:///C:\Users\Administrator\Desktop\Unit%204%20Did%20You%20Have%20a%20Nice%20Trip&#65311;\Lesson%2019\Li%20Ming's%20story.mp3" TargetMode="External"/><Relationship Id="rId1" Type="http://schemas.microsoft.com/office/2007/relationships/media" Target="file:///C:\Users\Administrator\Desktop\Unit%204%20Did%20You%20Have%20a%20Nice%20Trip&#65311;\Lesson%2019\Li%20Ming's%20story.mp3" TargetMode="External"/><Relationship Id="rId6" Type="http://schemas.openxmlformats.org/officeDocument/2006/relationships/image" Target="../media/image12.jpeg"/><Relationship Id="rId5" Type="http://schemas.openxmlformats.org/officeDocument/2006/relationships/image" Target="../media/image11.png"/><Relationship Id="rId4" Type="http://schemas.openxmlformats.org/officeDocument/2006/relationships/notesSlide" Target="../notesSlides/notesSlide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3"/>
          <p:cNvSpPr txBox="1">
            <a:spLocks noChangeArrowheads="1"/>
          </p:cNvSpPr>
          <p:nvPr/>
        </p:nvSpPr>
        <p:spPr bwMode="auto">
          <a:xfrm>
            <a:off x="-1" y="1458640"/>
            <a:ext cx="9132495" cy="67033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115210" tIns="57605" rIns="115210" bIns="57605">
            <a:spAutoFit/>
          </a:bodyPr>
          <a:lstStyle/>
          <a:p>
            <a:pPr algn="ctr" defTabSz="86233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36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Unit </a:t>
            </a:r>
            <a:r>
              <a:rPr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4  </a:t>
            </a:r>
            <a:r>
              <a:rPr lang="en-US" altLang="zh-CN" sz="36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Did You Have </a:t>
            </a:r>
            <a:r>
              <a:rPr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 </a:t>
            </a:r>
            <a:r>
              <a:rPr lang="en-US" altLang="zh-CN" sz="36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Nice Trip?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-11506" y="2924944"/>
            <a:ext cx="9144000" cy="694261"/>
          </a:xfrm>
          <a:prstGeom prst="rect">
            <a:avLst/>
          </a:prstGeom>
          <a:noFill/>
        </p:spPr>
        <p:txBody>
          <a:bodyPr wrap="square" lIns="76197" tIns="38098" rIns="76197" bIns="38098" rtlCol="0">
            <a:spAutoFit/>
          </a:bodyPr>
          <a:lstStyle/>
          <a:p>
            <a:pPr algn="ctr"/>
            <a:r>
              <a:rPr lang="en-US" altLang="zh-CN" sz="40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Lesson 19  Li Ming Comes Home</a:t>
            </a:r>
            <a:endParaRPr lang="zh-CN" altLang="en-US" sz="4000" dirty="0"/>
          </a:p>
        </p:txBody>
      </p:sp>
      <p:sp>
        <p:nvSpPr>
          <p:cNvPr id="4" name="矩形 3"/>
          <p:cNvSpPr/>
          <p:nvPr/>
        </p:nvSpPr>
        <p:spPr>
          <a:xfrm>
            <a:off x="2913248" y="5589240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buy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254426" y="1306271"/>
            <a:ext cx="3265737" cy="227511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23455" y="3813042"/>
            <a:ext cx="3680433" cy="1369602"/>
          </a:xfrm>
          <a:prstGeom prst="rect">
            <a:avLst/>
          </a:prstGeom>
          <a:noFill/>
        </p:spPr>
        <p:txBody>
          <a:bodyPr wrap="square" lIns="76197" tIns="38098" rIns="76197" bIns="38098" rtlCol="0">
            <a:spAutoFit/>
          </a:bodyPr>
          <a:lstStyle/>
          <a:p>
            <a:r>
              <a:rPr lang="en-US" altLang="zh-CN" sz="2800" b="1" dirty="0" smtClean="0">
                <a:solidFill>
                  <a:srgbClr val="0000CC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I went to the supermarket with my parents.</a:t>
            </a:r>
            <a:endParaRPr lang="zh-CN" altLang="en-US" sz="2800" b="1" dirty="0" smtClean="0">
              <a:solidFill>
                <a:srgbClr val="0000CC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pic>
        <p:nvPicPr>
          <p:cNvPr id="4" name="图片 3" descr="picnic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4779349" y="1306271"/>
            <a:ext cx="3110204" cy="230051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779348" y="3973291"/>
            <a:ext cx="3991456" cy="938714"/>
          </a:xfrm>
          <a:prstGeom prst="rect">
            <a:avLst/>
          </a:prstGeom>
          <a:noFill/>
        </p:spPr>
        <p:txBody>
          <a:bodyPr wrap="square" lIns="76197" tIns="38098" rIns="76197" bIns="38098" rtlCol="0">
            <a:spAutoFit/>
          </a:bodyPr>
          <a:lstStyle/>
          <a:p>
            <a:r>
              <a:rPr lang="en-US" altLang="zh-CN" sz="2800" b="1" dirty="0" smtClean="0">
                <a:solidFill>
                  <a:srgbClr val="0000CC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We had a picnic last weekend.</a:t>
            </a:r>
            <a:endParaRPr lang="zh-CN" altLang="en-US" sz="2800" b="1" dirty="0" smtClean="0">
              <a:solidFill>
                <a:srgbClr val="0000CC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000">
        <p:plus/>
      </p:transition>
    </mc:Choice>
    <mc:Fallback xmlns="">
      <p:transition spd="med" advTm="3000">
        <p:plus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文本框 11"/>
          <p:cNvSpPr txBox="1"/>
          <p:nvPr/>
        </p:nvSpPr>
        <p:spPr>
          <a:xfrm>
            <a:off x="1669552" y="1393285"/>
            <a:ext cx="2073484" cy="610332"/>
          </a:xfrm>
          <a:prstGeom prst="rect">
            <a:avLst/>
          </a:prstGeom>
          <a:noFill/>
        </p:spPr>
        <p:txBody>
          <a:bodyPr wrap="square" lIns="115210" tIns="57605" rIns="115210" bIns="57605" rtlCol="0">
            <a:spAutoFit/>
          </a:bodyPr>
          <a:lstStyle/>
          <a:p>
            <a:r>
              <a:rPr lang="zh-CN" altLang="en-US" sz="3200" b="1" dirty="0" smtClean="0">
                <a:solidFill>
                  <a:srgbClr val="F8203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重点句型：</a:t>
            </a:r>
            <a:endParaRPr lang="en-US" altLang="zh-CN" sz="3200" b="1" dirty="0">
              <a:solidFill>
                <a:srgbClr val="F8203F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1799420" y="2418315"/>
            <a:ext cx="3888432" cy="548619"/>
          </a:xfrm>
          <a:prstGeom prst="rect">
            <a:avLst/>
          </a:prstGeom>
          <a:noFill/>
        </p:spPr>
        <p:txBody>
          <a:bodyPr wrap="square" lIns="115210" tIns="57605" rIns="115210" bIns="57605" rtlCol="0">
            <a:spAutoFit/>
          </a:bodyPr>
          <a:lstStyle/>
          <a:p>
            <a:r>
              <a:rPr lang="en-US" altLang="zh-CN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I missed you!</a:t>
            </a:r>
            <a:endParaRPr lang="zh-CN" altLang="en-US" sz="2800" b="1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95" name="文本框 94"/>
          <p:cNvSpPr txBox="1"/>
          <p:nvPr/>
        </p:nvSpPr>
        <p:spPr>
          <a:xfrm>
            <a:off x="1773226" y="3352727"/>
            <a:ext cx="4608513" cy="548619"/>
          </a:xfrm>
          <a:prstGeom prst="rect">
            <a:avLst/>
          </a:prstGeom>
          <a:noFill/>
        </p:spPr>
        <p:txBody>
          <a:bodyPr wrap="square" lIns="115210" tIns="57605" rIns="115210" bIns="57605" rtlCol="0">
            <a:spAutoFit/>
          </a:bodyPr>
          <a:lstStyle/>
          <a:p>
            <a:r>
              <a:rPr lang="en-US" altLang="zh-CN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Did you have a nice trip?</a:t>
            </a:r>
            <a:endParaRPr lang="zh-CN" altLang="en-US" sz="2800" b="1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96" name="文本框 95"/>
          <p:cNvSpPr txBox="1"/>
          <p:nvPr/>
        </p:nvSpPr>
        <p:spPr>
          <a:xfrm>
            <a:off x="1773226" y="4278019"/>
            <a:ext cx="5112568" cy="548619"/>
          </a:xfrm>
          <a:prstGeom prst="rect">
            <a:avLst/>
          </a:prstGeom>
          <a:noFill/>
        </p:spPr>
        <p:txBody>
          <a:bodyPr wrap="square" lIns="115210" tIns="57605" rIns="115210" bIns="57605" rtlCol="0">
            <a:spAutoFit/>
          </a:bodyPr>
          <a:lstStyle/>
          <a:p>
            <a:r>
              <a:rPr lang="en-US" altLang="zh-CN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What did you do yesterday?</a:t>
            </a:r>
            <a:endParaRPr lang="zh-CN" altLang="en-US" sz="2800" b="1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965050" y="380978"/>
            <a:ext cx="3732271" cy="694261"/>
          </a:xfrm>
          <a:prstGeom prst="rect">
            <a:avLst/>
          </a:prstGeom>
          <a:noFill/>
        </p:spPr>
        <p:txBody>
          <a:bodyPr wrap="square" lIns="76197" tIns="38098" rIns="76197" bIns="38098" rtlCol="0">
            <a:spAutoFit/>
          </a:bodyPr>
          <a:lstStyle/>
          <a:p>
            <a:r>
              <a:rPr lang="en-US" altLang="zh-CN" sz="4000" b="1" dirty="0" smtClean="0">
                <a:solidFill>
                  <a:srgbClr val="ED42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Summing up</a:t>
            </a:r>
            <a:endParaRPr lang="zh-CN" altLang="en-US" sz="4000" b="1" dirty="0" smtClean="0">
              <a:solidFill>
                <a:srgbClr val="ED42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000">
        <p:plus/>
      </p:transition>
    </mc:Choice>
    <mc:Fallback xmlns="">
      <p:transition spd="med" advTm="3000">
        <p:plus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5" grpId="0"/>
      <p:bldP spid="9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740430" y="1696396"/>
            <a:ext cx="5877196" cy="548619"/>
          </a:xfrm>
          <a:prstGeom prst="rect">
            <a:avLst/>
          </a:prstGeom>
          <a:noFill/>
        </p:spPr>
        <p:txBody>
          <a:bodyPr wrap="square" lIns="115210" tIns="57605" rIns="115210" bIns="57605" rtlCol="0">
            <a:spAutoFit/>
          </a:bodyPr>
          <a:lstStyle/>
          <a:p>
            <a:r>
              <a:rPr lang="en-US" altLang="zh-CN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We</a:t>
            </a:r>
            <a:r>
              <a:rPr lang="zh-CN" altLang="en-US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walked</a:t>
            </a:r>
            <a:r>
              <a:rPr lang="zh-CN" altLang="en-US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to </a:t>
            </a:r>
            <a:r>
              <a:rPr lang="en-US" altLang="zh-CN" sz="28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Wangfujing</a:t>
            </a:r>
            <a:r>
              <a:rPr lang="en-US" altLang="zh-CN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Street.</a:t>
            </a:r>
            <a:endParaRPr lang="zh-CN" altLang="en-US" sz="2800" b="1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95" name="文本框 94"/>
          <p:cNvSpPr txBox="1"/>
          <p:nvPr/>
        </p:nvSpPr>
        <p:spPr>
          <a:xfrm>
            <a:off x="1712995" y="2581591"/>
            <a:ext cx="5425040" cy="548619"/>
          </a:xfrm>
          <a:prstGeom prst="rect">
            <a:avLst/>
          </a:prstGeom>
          <a:noFill/>
        </p:spPr>
        <p:txBody>
          <a:bodyPr wrap="square" lIns="115210" tIns="57605" rIns="115210" bIns="57605" rtlCol="0">
            <a:spAutoFit/>
          </a:bodyPr>
          <a:lstStyle/>
          <a:p>
            <a:r>
              <a:rPr lang="en-US" altLang="zh-CN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I wanted to buy a gift for you.</a:t>
            </a:r>
            <a:endParaRPr lang="zh-CN" altLang="en-US" sz="2800" b="1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7" name="文本框 11"/>
          <p:cNvSpPr txBox="1"/>
          <p:nvPr/>
        </p:nvSpPr>
        <p:spPr>
          <a:xfrm>
            <a:off x="1609320" y="731006"/>
            <a:ext cx="2073484" cy="610332"/>
          </a:xfrm>
          <a:prstGeom prst="rect">
            <a:avLst/>
          </a:prstGeom>
          <a:noFill/>
        </p:spPr>
        <p:txBody>
          <a:bodyPr wrap="square" lIns="115210" tIns="57605" rIns="115210" bIns="57605" rtlCol="0">
            <a:spAutoFit/>
          </a:bodyPr>
          <a:lstStyle/>
          <a:p>
            <a:r>
              <a:rPr lang="zh-CN" altLang="en-US" sz="3200" b="1" dirty="0" smtClean="0">
                <a:solidFill>
                  <a:srgbClr val="F8203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重点句型：</a:t>
            </a:r>
            <a:endParaRPr lang="en-US" altLang="zh-CN" sz="3200" b="1" dirty="0">
              <a:solidFill>
                <a:srgbClr val="F8203F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" name="文本框 95"/>
          <p:cNvSpPr txBox="1"/>
          <p:nvPr/>
        </p:nvSpPr>
        <p:spPr>
          <a:xfrm>
            <a:off x="1712995" y="3506883"/>
            <a:ext cx="5112568" cy="548619"/>
          </a:xfrm>
          <a:prstGeom prst="rect">
            <a:avLst/>
          </a:prstGeom>
          <a:noFill/>
        </p:spPr>
        <p:txBody>
          <a:bodyPr wrap="square" lIns="115210" tIns="57605" rIns="115210" bIns="57605" rtlCol="0">
            <a:spAutoFit/>
          </a:bodyPr>
          <a:lstStyle/>
          <a:p>
            <a:r>
              <a:rPr lang="en-US" altLang="zh-CN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I looked in many shops.</a:t>
            </a:r>
            <a:endParaRPr lang="zh-CN" altLang="en-US" sz="2800" b="1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3" name="文本框 8"/>
          <p:cNvSpPr txBox="1"/>
          <p:nvPr/>
        </p:nvSpPr>
        <p:spPr>
          <a:xfrm>
            <a:off x="1688178" y="4494422"/>
            <a:ext cx="5688632" cy="548619"/>
          </a:xfrm>
          <a:prstGeom prst="rect">
            <a:avLst/>
          </a:prstGeom>
          <a:noFill/>
        </p:spPr>
        <p:txBody>
          <a:bodyPr wrap="square" lIns="115210" tIns="57605" rIns="115210" bIns="57605" rtlCol="0">
            <a:spAutoFit/>
          </a:bodyPr>
          <a:lstStyle/>
          <a:p>
            <a:r>
              <a:rPr lang="en-US" altLang="zh-CN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I walked to the park </a:t>
            </a:r>
            <a:r>
              <a:rPr lang="en-US" altLang="zh-CN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yesterday.</a:t>
            </a:r>
            <a:endParaRPr lang="zh-CN" altLang="en-US" sz="2800" b="1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000">
        <p:plus/>
      </p:transition>
    </mc:Choice>
    <mc:Fallback xmlns="">
      <p:transition spd="med" advTm="3000">
        <p:plus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5" grpId="0"/>
      <p:bldP spid="11" grpId="0"/>
      <p:bldP spid="1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lowchart: Connector 17"/>
          <p:cNvSpPr/>
          <p:nvPr/>
        </p:nvSpPr>
        <p:spPr>
          <a:xfrm>
            <a:off x="1763689" y="1523987"/>
            <a:ext cx="6054358" cy="5045982"/>
          </a:xfrm>
          <a:prstGeom prst="cloud">
            <a:avLst/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lIns="115210" tIns="57605" rIns="115210" bIns="57605" anchor="ctr"/>
          <a:lstStyle/>
          <a:p>
            <a:pPr algn="ctr"/>
            <a:endParaRPr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6" name="文本框 95"/>
          <p:cNvSpPr txBox="1"/>
          <p:nvPr/>
        </p:nvSpPr>
        <p:spPr>
          <a:xfrm>
            <a:off x="2326739" y="2708920"/>
            <a:ext cx="5112568" cy="2799762"/>
          </a:xfrm>
          <a:prstGeom prst="rect">
            <a:avLst/>
          </a:prstGeom>
          <a:noFill/>
        </p:spPr>
        <p:txBody>
          <a:bodyPr wrap="square" lIns="115210" tIns="57605" rIns="115210" bIns="57605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 smtClean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“</a:t>
            </a:r>
            <a:r>
              <a:rPr lang="zh-CN" altLang="en-US" sz="2400" b="1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主语＋动词过去式＋其他”或者“主语＋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was/were</a:t>
            </a:r>
            <a:r>
              <a:rPr lang="zh-CN" altLang="en-US" sz="2400" b="1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＋其他”。一般过去时表示过去某个时间发生的动作或存在的状态，也可表示过去经常或反复发生的动作。</a:t>
            </a:r>
            <a:endParaRPr lang="zh-CN" altLang="zh-CN" sz="2400" b="1" dirty="0">
              <a:latin typeface="黑体" panose="02010609060101010101" pitchFamily="49" charset="-122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0" name="文本框 11"/>
          <p:cNvSpPr txBox="1"/>
          <p:nvPr/>
        </p:nvSpPr>
        <p:spPr>
          <a:xfrm>
            <a:off x="1358101" y="816410"/>
            <a:ext cx="3524922" cy="1101220"/>
          </a:xfrm>
          <a:prstGeom prst="rect">
            <a:avLst/>
          </a:prstGeom>
          <a:noFill/>
        </p:spPr>
        <p:txBody>
          <a:bodyPr wrap="square" lIns="115210" tIns="57605" rIns="115210" bIns="57605" rtlCol="0">
            <a:spAutoFit/>
          </a:bodyPr>
          <a:lstStyle/>
          <a:p>
            <a:r>
              <a:rPr lang="zh-CN" altLang="en-US" sz="3200" b="1" dirty="0" smtClean="0">
                <a:solidFill>
                  <a:srgbClr val="F8203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过去式的构成和用法：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000">
        <p:plus/>
      </p:transition>
    </mc:Choice>
    <mc:Fallback xmlns="">
      <p:transition spd="med" advTm="3000">
        <p:plus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表格 6"/>
          <p:cNvGraphicFramePr>
            <a:graphicFrameLocks noGrp="1"/>
          </p:cNvGraphicFramePr>
          <p:nvPr/>
        </p:nvGraphicFramePr>
        <p:xfrm>
          <a:off x="611561" y="1523987"/>
          <a:ext cx="7776865" cy="3294462"/>
        </p:xfrm>
        <a:graphic>
          <a:graphicData uri="http://schemas.openxmlformats.org/drawingml/2006/table">
            <a:tbl>
              <a:tblPr firstRow="1" bandRow="1"/>
              <a:tblGrid>
                <a:gridCol w="15553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553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5537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5537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5537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6200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9pPr>
                    </a:lstStyle>
                    <a:p>
                      <a:pPr algn="ctr"/>
                      <a:r>
                        <a:rPr lang="zh-CN" altLang="en-US" sz="2400" b="1" dirty="0"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内容</a:t>
                      </a:r>
                    </a:p>
                  </a:txBody>
                  <a:tcPr marT="60960" marB="6096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B48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9pPr>
                    </a:lstStyle>
                    <a:p>
                      <a:pPr algn="ctr"/>
                      <a:r>
                        <a:rPr lang="zh-CN" altLang="en-US" sz="2400" b="1" dirty="0"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学生</a:t>
                      </a:r>
                      <a:r>
                        <a:rPr lang="en-US" altLang="zh-CN" sz="2400" b="1" dirty="0"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altLang="en-US" sz="2400" b="1" dirty="0">
                        <a:latin typeface="Times New Roman" panose="020206030504050203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T="60960" marB="6096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B48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9pPr>
                    </a:lstStyle>
                    <a:p>
                      <a:pPr algn="ctr"/>
                      <a:r>
                        <a:rPr lang="zh-CN" altLang="en-US" sz="2400" b="1" dirty="0"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学生</a:t>
                      </a:r>
                      <a:r>
                        <a:rPr lang="en-US" altLang="zh-CN" sz="2400" b="1" dirty="0"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altLang="en-US" sz="2400" b="1" dirty="0">
                        <a:latin typeface="Times New Roman" panose="020206030504050203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T="60960" marB="6096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B48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9pPr>
                    </a:lstStyle>
                    <a:p>
                      <a:pPr algn="ctr"/>
                      <a:r>
                        <a:rPr lang="zh-CN" altLang="en-US" sz="2400" b="1" dirty="0"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学生</a:t>
                      </a:r>
                      <a:r>
                        <a:rPr lang="en-US" altLang="zh-CN" sz="2400" b="1" dirty="0"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altLang="en-US" sz="2400" b="1" dirty="0">
                        <a:latin typeface="Times New Roman" panose="020206030504050203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T="60960" marB="6096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B48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9pPr>
                    </a:lstStyle>
                    <a:p>
                      <a:pPr algn="ctr"/>
                      <a:r>
                        <a:rPr lang="zh-CN" altLang="en-US" sz="2400" b="1" dirty="0"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学生</a:t>
                      </a:r>
                      <a:r>
                        <a:rPr lang="en-US" altLang="zh-CN" sz="2400" b="1" dirty="0"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altLang="en-US" sz="2400" b="1" dirty="0">
                        <a:latin typeface="Times New Roman" panose="020206030504050203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T="60960" marB="6096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B4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6233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9pPr>
                    </a:lstStyle>
                    <a:p>
                      <a:pPr algn="ctr"/>
                      <a:r>
                        <a:rPr lang="zh-CN" altLang="en-US" sz="2400" b="1" dirty="0"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积极发言</a:t>
                      </a:r>
                    </a:p>
                  </a:txBody>
                  <a:tcPr marT="60960" marB="6096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B480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9pPr>
                    </a:lstStyle>
                    <a:p>
                      <a:pPr algn="ctr"/>
                      <a:endParaRPr lang="zh-CN" altLang="en-US" sz="2400" b="1" dirty="0">
                        <a:latin typeface="Times New Roman" panose="020206030504050203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T="60960" marB="6096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B480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9pPr>
                    </a:lstStyle>
                    <a:p>
                      <a:pPr algn="ctr"/>
                      <a:endParaRPr lang="zh-CN" altLang="en-US" sz="2400" b="1" dirty="0">
                        <a:latin typeface="Times New Roman" panose="020206030504050203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T="60960" marB="6096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B480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9pPr>
                    </a:lstStyle>
                    <a:p>
                      <a:pPr algn="ctr"/>
                      <a:endParaRPr lang="zh-CN" altLang="en-US" sz="2400" b="1" dirty="0">
                        <a:latin typeface="Times New Roman" panose="020206030504050203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T="60960" marB="6096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B480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9pPr>
                    </a:lstStyle>
                    <a:p>
                      <a:pPr algn="ctr"/>
                      <a:endParaRPr lang="zh-CN" altLang="en-US" sz="2400" b="1" dirty="0">
                        <a:latin typeface="Times New Roman" panose="020206030504050203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T="60960" marB="6096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B480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1038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9pPr>
                    </a:lstStyle>
                    <a:p>
                      <a:pPr algn="ctr"/>
                      <a:r>
                        <a:rPr lang="zh-CN" altLang="en-US" sz="2400" b="1" dirty="0"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乐于合作</a:t>
                      </a:r>
                    </a:p>
                  </a:txBody>
                  <a:tcPr marT="60960" marB="6096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B480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9pPr>
                    </a:lstStyle>
                    <a:p>
                      <a:pPr algn="ctr"/>
                      <a:endParaRPr lang="zh-CN" altLang="en-US" sz="2400" b="1">
                        <a:latin typeface="Times New Roman" panose="020206030504050203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T="60960" marB="6096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B480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9pPr>
                    </a:lstStyle>
                    <a:p>
                      <a:pPr algn="ctr"/>
                      <a:endParaRPr lang="zh-CN" altLang="en-US" sz="2400" b="1">
                        <a:latin typeface="Times New Roman" panose="020206030504050203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T="60960" marB="6096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B480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9pPr>
                    </a:lstStyle>
                    <a:p>
                      <a:pPr algn="ctr"/>
                      <a:endParaRPr lang="zh-CN" altLang="en-US" sz="2400" b="1">
                        <a:latin typeface="Times New Roman" panose="020206030504050203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T="60960" marB="6096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B480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9pPr>
                    </a:lstStyle>
                    <a:p>
                      <a:pPr algn="ctr"/>
                      <a:endParaRPr lang="zh-CN" altLang="en-US" sz="2400" b="1" dirty="0">
                        <a:latin typeface="Times New Roman" panose="020206030504050203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T="60960" marB="6096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B480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5973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9pPr>
                    </a:lstStyle>
                    <a:p>
                      <a:pPr algn="ctr"/>
                      <a:r>
                        <a:rPr lang="zh-CN" altLang="en-US" sz="2400" b="1" dirty="0"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完成情况</a:t>
                      </a:r>
                    </a:p>
                  </a:txBody>
                  <a:tcPr marT="60960" marB="6096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B480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9pPr>
                    </a:lstStyle>
                    <a:p>
                      <a:pPr algn="ctr"/>
                      <a:endParaRPr lang="zh-CN" altLang="en-US" sz="2400" b="1" dirty="0">
                        <a:latin typeface="Times New Roman" panose="020206030504050203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T="60960" marB="6096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B480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9pPr>
                    </a:lstStyle>
                    <a:p>
                      <a:pPr algn="ctr"/>
                      <a:endParaRPr lang="zh-CN" altLang="en-US" sz="2400" b="1" dirty="0">
                        <a:latin typeface="Times New Roman" panose="020206030504050203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T="60960" marB="6096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B480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9pPr>
                    </a:lstStyle>
                    <a:p>
                      <a:pPr algn="ctr"/>
                      <a:endParaRPr lang="zh-CN" altLang="en-US" sz="2400" b="1" dirty="0">
                        <a:latin typeface="Times New Roman" panose="020206030504050203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T="60960" marB="6096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B480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9pPr>
                    </a:lstStyle>
                    <a:p>
                      <a:pPr algn="ctr"/>
                      <a:endParaRPr lang="zh-CN" altLang="en-US" sz="2400" b="1" dirty="0">
                        <a:latin typeface="Times New Roman" panose="020206030504050203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T="60960" marB="6096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B480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" y="653123"/>
            <a:ext cx="9143999" cy="694261"/>
          </a:xfrm>
          <a:prstGeom prst="rect">
            <a:avLst/>
          </a:prstGeom>
          <a:noFill/>
        </p:spPr>
        <p:txBody>
          <a:bodyPr wrap="square" lIns="76197" tIns="38098" rIns="76197" bIns="38098" rtlCol="0">
            <a:spAutoFit/>
          </a:bodyPr>
          <a:lstStyle/>
          <a:p>
            <a:pPr algn="ctr"/>
            <a:r>
              <a:rPr lang="en-US" altLang="zh-CN" sz="4000" b="1" dirty="0" smtClean="0">
                <a:solidFill>
                  <a:srgbClr val="ED42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Evaluation</a:t>
            </a:r>
            <a:endParaRPr lang="zh-CN" altLang="en-US" sz="4000" b="1" dirty="0" smtClean="0">
              <a:solidFill>
                <a:srgbClr val="ED42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000">
        <p:plus/>
      </p:transition>
    </mc:Choice>
    <mc:Fallback xmlns="">
      <p:transition spd="med" advTm="3000">
        <p:plus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115617" y="836713"/>
            <a:ext cx="3384375" cy="5791721"/>
          </a:xfrm>
          <a:prstGeom prst="rect">
            <a:avLst/>
          </a:prstGeom>
        </p:spPr>
      </p:pic>
      <p:pic>
        <p:nvPicPr>
          <p:cNvPr id="64" name="图片 63"/>
          <p:cNvPicPr>
            <a:picLocks noChangeAspect="1"/>
          </p:cNvPicPr>
          <p:nvPr/>
        </p:nvPicPr>
        <p:blipFill>
          <a:blip r:embed="rId6" cstate="email"/>
          <a:stretch>
            <a:fillRect/>
          </a:stretch>
        </p:blipFill>
        <p:spPr>
          <a:xfrm>
            <a:off x="4860032" y="1094741"/>
            <a:ext cx="3288728" cy="5125671"/>
          </a:xfrm>
          <a:prstGeom prst="rect">
            <a:avLst/>
          </a:prstGeom>
        </p:spPr>
      </p:pic>
      <p:sp>
        <p:nvSpPr>
          <p:cNvPr id="15" name="文本框 14"/>
          <p:cNvSpPr txBox="1"/>
          <p:nvPr>
            <p:custDataLst>
              <p:tags r:id="rId1"/>
            </p:custDataLst>
          </p:nvPr>
        </p:nvSpPr>
        <p:spPr>
          <a:xfrm>
            <a:off x="1618756" y="3909054"/>
            <a:ext cx="2378097" cy="1659612"/>
          </a:xfrm>
          <a:prstGeom prst="rect">
            <a:avLst/>
          </a:prstGeom>
          <a:noFill/>
        </p:spPr>
        <p:txBody>
          <a:bodyPr lIns="115210" tIns="57605" rIns="115210" bIns="57605" anchor="ctr">
            <a:noAutofit/>
          </a:bodyPr>
          <a:lstStyle/>
          <a:p>
            <a:pPr>
              <a:defRPr/>
            </a:pPr>
            <a:r>
              <a:rPr lang="zh-CN" altLang="en-US" sz="3200" b="1" dirty="0">
                <a:solidFill>
                  <a:srgbClr val="564E4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用英语讲述今天所见的事情（使用课本句式</a:t>
            </a:r>
            <a:r>
              <a:rPr lang="zh-CN" altLang="en-US" sz="3200" b="1" dirty="0" smtClean="0">
                <a:solidFill>
                  <a:srgbClr val="564E4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）。</a:t>
            </a:r>
            <a:endParaRPr lang="zh-CN" altLang="en-US" sz="3200" b="1" dirty="0">
              <a:solidFill>
                <a:srgbClr val="564E49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6" name="文本框 11"/>
          <p:cNvSpPr txBox="1"/>
          <p:nvPr>
            <p:custDataLst>
              <p:tags r:id="rId2"/>
            </p:custDataLst>
          </p:nvPr>
        </p:nvSpPr>
        <p:spPr>
          <a:xfrm>
            <a:off x="5292080" y="3641400"/>
            <a:ext cx="2376494" cy="1257299"/>
          </a:xfrm>
          <a:prstGeom prst="rect">
            <a:avLst/>
          </a:prstGeom>
          <a:noFill/>
        </p:spPr>
        <p:txBody>
          <a:bodyPr lIns="115210" tIns="57605" rIns="115210" bIns="57605" anchor="ctr">
            <a:normAutofit fontScale="92500"/>
          </a:bodyPr>
          <a:lstStyle/>
          <a:p>
            <a:pPr>
              <a:defRPr/>
            </a:pPr>
            <a:r>
              <a:rPr lang="zh-CN" altLang="en-US" sz="3200" b="1" dirty="0">
                <a:solidFill>
                  <a:srgbClr val="564E4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完成</a:t>
            </a:r>
            <a:r>
              <a:rPr lang="en-US" altLang="zh-CN" sz="3200" b="1" dirty="0">
                <a:solidFill>
                  <a:srgbClr val="564E49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Let’s do it!</a:t>
            </a:r>
            <a:r>
              <a:rPr lang="zh-CN" altLang="en-US" sz="3200" b="1" dirty="0">
                <a:solidFill>
                  <a:srgbClr val="564E4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中的练</a:t>
            </a:r>
            <a:r>
              <a:rPr lang="zh-CN" altLang="en-US" sz="3200" b="1" dirty="0" smtClean="0">
                <a:solidFill>
                  <a:srgbClr val="564E4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习。</a:t>
            </a:r>
            <a:endParaRPr lang="zh-CN" altLang="en-US" sz="3200" b="1" dirty="0">
              <a:solidFill>
                <a:srgbClr val="564E49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544265"/>
            <a:ext cx="9144000" cy="694261"/>
          </a:xfrm>
          <a:prstGeom prst="rect">
            <a:avLst/>
          </a:prstGeom>
          <a:noFill/>
        </p:spPr>
        <p:txBody>
          <a:bodyPr wrap="square" lIns="76197" tIns="38098" rIns="76197" bIns="38098" rtlCol="0">
            <a:spAutoFit/>
          </a:bodyPr>
          <a:lstStyle/>
          <a:p>
            <a:pPr algn="ctr"/>
            <a:r>
              <a:rPr lang="en-US" altLang="zh-CN" sz="4000" b="1" dirty="0" smtClean="0">
                <a:solidFill>
                  <a:srgbClr val="ED42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Homework</a:t>
            </a:r>
            <a:endParaRPr lang="zh-CN" altLang="en-US" sz="4000" b="1" dirty="0" smtClean="0">
              <a:solidFill>
                <a:srgbClr val="ED42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000">
        <p:plus/>
      </p:transition>
    </mc:Choice>
    <mc:Fallback xmlns="">
      <p:transition spd="med" advTm="3000">
        <p:plus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文本框 14"/>
          <p:cNvSpPr txBox="1"/>
          <p:nvPr>
            <p:custDataLst>
              <p:tags r:id="rId1"/>
            </p:custDataLst>
          </p:nvPr>
        </p:nvSpPr>
        <p:spPr>
          <a:xfrm>
            <a:off x="1565448" y="1687273"/>
            <a:ext cx="6427800" cy="3537882"/>
          </a:xfrm>
          <a:prstGeom prst="rect">
            <a:avLst/>
          </a:prstGeom>
          <a:noFill/>
        </p:spPr>
        <p:txBody>
          <a:bodyPr lIns="115210" tIns="57605" rIns="115210" bIns="57605" anchor="ctr">
            <a:no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altLang="zh-CN" sz="2800" b="1" dirty="0" smtClean="0">
                <a:solidFill>
                  <a:srgbClr val="564E4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</a:p>
          <a:p>
            <a:pPr>
              <a:lnSpc>
                <a:spcPct val="150000"/>
              </a:lnSpc>
              <a:defRPr/>
            </a:pPr>
            <a:r>
              <a:rPr lang="en-US" altLang="zh-CN" sz="2800" b="1" dirty="0" smtClean="0">
                <a:solidFill>
                  <a:srgbClr val="564E4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 </a:t>
            </a:r>
            <a:r>
              <a:rPr lang="en-US" altLang="zh-CN" sz="2800" b="1" dirty="0">
                <a:solidFill>
                  <a:srgbClr val="564E4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Ming had fun in Beijing. He missed his father very much. He wanted to buy a gift for his father. He walked to </a:t>
            </a:r>
            <a:r>
              <a:rPr lang="en-US" altLang="zh-CN" sz="2800" b="1" dirty="0" err="1">
                <a:solidFill>
                  <a:srgbClr val="564E4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Wangfujing</a:t>
            </a:r>
            <a:r>
              <a:rPr lang="en-US" altLang="zh-CN" sz="2800" b="1" dirty="0">
                <a:solidFill>
                  <a:srgbClr val="564E4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Street and looked in many shops. He liked a T-shirt and bought it for his father.</a:t>
            </a:r>
            <a:endParaRPr lang="zh-CN" altLang="en-US" sz="2800" b="1" dirty="0">
              <a:solidFill>
                <a:srgbClr val="564E4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65448" y="1034127"/>
            <a:ext cx="1389798" cy="569383"/>
          </a:xfrm>
          <a:prstGeom prst="rect">
            <a:avLst/>
          </a:prstGeom>
          <a:noFill/>
        </p:spPr>
        <p:txBody>
          <a:bodyPr wrap="none" lIns="76197" tIns="38098" rIns="76197" bIns="38098" rtlCol="0">
            <a:spAutoFit/>
          </a:bodyPr>
          <a:lstStyle/>
          <a:p>
            <a:r>
              <a:rPr lang="zh-CN" altLang="en-US" sz="3200" b="1" dirty="0" smtClean="0">
                <a:solidFill>
                  <a:srgbClr val="F8203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答案：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000">
        <p:plus/>
      </p:transition>
    </mc:Choice>
    <mc:Fallback xmlns="">
      <p:transition spd="med" advTm="3000">
        <p:plus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41459" y="740702"/>
            <a:ext cx="1389798" cy="569383"/>
          </a:xfrm>
          <a:prstGeom prst="rect">
            <a:avLst/>
          </a:prstGeom>
          <a:noFill/>
        </p:spPr>
        <p:txBody>
          <a:bodyPr wrap="none" lIns="76197" tIns="38098" rIns="76197" bIns="38098" rtlCol="0">
            <a:spAutoFit/>
          </a:bodyPr>
          <a:lstStyle/>
          <a:p>
            <a:r>
              <a:rPr lang="zh-CN" altLang="en-US" sz="3200" b="1" dirty="0" smtClean="0">
                <a:solidFill>
                  <a:srgbClr val="F8203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答案：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123454" y="1728240"/>
            <a:ext cx="7367349" cy="3524038"/>
          </a:xfrm>
          <a:prstGeom prst="rect">
            <a:avLst/>
          </a:prstGeom>
          <a:noFill/>
        </p:spPr>
        <p:txBody>
          <a:bodyPr wrap="square" lIns="76197" tIns="38098" rIns="76197" bIns="38098" rtlCol="0">
            <a:spAutoFit/>
          </a:bodyPr>
          <a:lstStyle/>
          <a:p>
            <a:r>
              <a:rPr lang="en-US" altLang="zh-CN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2.</a:t>
            </a:r>
          </a:p>
          <a:p>
            <a:r>
              <a:rPr lang="en-US" altLang="zh-CN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                                                   I called my friend.</a:t>
            </a:r>
          </a:p>
          <a:p>
            <a:r>
              <a:rPr lang="en-US" altLang="zh-CN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What did you do yesterday?        I helped my parents.</a:t>
            </a:r>
          </a:p>
          <a:p>
            <a:r>
              <a:rPr lang="en-US" altLang="zh-CN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What did you do yesterday?        I watched TV.</a:t>
            </a:r>
          </a:p>
          <a:p>
            <a:r>
              <a:rPr lang="en-US" altLang="zh-CN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What did you do yesterday?        I washed the clothes.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000">
        <p:plus/>
      </p:transition>
    </mc:Choice>
    <mc:Fallback xmlns="">
      <p:transition spd="med" advTm="3000">
        <p:plus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444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>
          <a:xfrm>
            <a:off x="1440181" y="1461348"/>
            <a:ext cx="5321300" cy="5402580"/>
          </a:xfrm>
          <a:prstGeom prst="rect">
            <a:avLst/>
          </a:prstGeom>
        </p:spPr>
      </p:pic>
      <p:sp>
        <p:nvSpPr>
          <p:cNvPr id="9" name="矩形 8"/>
          <p:cNvSpPr/>
          <p:nvPr/>
        </p:nvSpPr>
        <p:spPr>
          <a:xfrm>
            <a:off x="3794443" y="1469557"/>
            <a:ext cx="3954151" cy="1289169"/>
          </a:xfrm>
          <a:prstGeom prst="rect">
            <a:avLst/>
          </a:prstGeom>
          <a:ln>
            <a:noFill/>
          </a:ln>
        </p:spPr>
        <p:txBody>
          <a:bodyPr wrap="square" lIns="115210" tIns="57605" rIns="115210" bIns="57605">
            <a:spAutoFit/>
          </a:bodyPr>
          <a:lstStyle/>
          <a:p>
            <a:pPr>
              <a:defRPr/>
            </a:pPr>
            <a:r>
              <a:rPr lang="en-US" altLang="zh-CN" sz="7600" b="1" dirty="0">
                <a:ln w="22225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微软雅黑" panose="020B0503020204020204" pitchFamily="34" charset="-122"/>
              </a:rPr>
              <a:t>Thanks !</a:t>
            </a:r>
            <a:endParaRPr lang="zh-CN" altLang="en-US" sz="7600" b="1" dirty="0">
              <a:ln w="22225">
                <a:solidFill>
                  <a:schemeClr val="accent1">
                    <a:lumMod val="50000"/>
                  </a:schemeClr>
                </a:solidFill>
                <a:prstDash val="solid"/>
              </a:ln>
              <a:solidFill>
                <a:schemeClr val="accent2">
                  <a:lumMod val="60000"/>
                  <a:lumOff val="40000"/>
                </a:schemeClr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  <a:sym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000">
        <p:plus/>
      </p:transition>
    </mc:Choice>
    <mc:Fallback xmlns="">
      <p:transition spd="med" advTm="3000">
        <p:plus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文本框 11"/>
          <p:cNvSpPr txBox="1"/>
          <p:nvPr/>
        </p:nvSpPr>
        <p:spPr>
          <a:xfrm>
            <a:off x="1150752" y="1578415"/>
            <a:ext cx="6479636" cy="1070442"/>
          </a:xfrm>
          <a:prstGeom prst="rect">
            <a:avLst/>
          </a:prstGeom>
          <a:noFill/>
        </p:spPr>
        <p:txBody>
          <a:bodyPr wrap="square" lIns="115210" tIns="57605" rIns="115210" bIns="57605" rtlCol="0">
            <a:spAutoFit/>
          </a:bodyPr>
          <a:lstStyle/>
          <a:p>
            <a:r>
              <a:rPr lang="en-US" altLang="zh-CN" sz="3200" b="1" dirty="0" smtClean="0">
                <a:solidFill>
                  <a:srgbClr val="DB3E5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Game</a:t>
            </a:r>
            <a:r>
              <a:rPr lang="en-US" altLang="zh-CN" sz="3200" b="1" dirty="0" smtClean="0">
                <a:solidFill>
                  <a:schemeClr val="accent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</a:t>
            </a:r>
            <a:r>
              <a:rPr lang="zh-CN" altLang="en-US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根据图片，猜单词。</a:t>
            </a:r>
          </a:p>
          <a:p>
            <a:r>
              <a:rPr lang="en-US" altLang="zh-CN" sz="3000" b="1" dirty="0" smtClean="0">
                <a:solidFill>
                  <a:schemeClr val="accent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endParaRPr lang="en-US" altLang="zh-CN" sz="3000" b="1" dirty="0">
              <a:solidFill>
                <a:schemeClr val="accent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598695"/>
            <a:ext cx="9144000" cy="725117"/>
          </a:xfrm>
          <a:prstGeom prst="rect">
            <a:avLst/>
          </a:prstGeom>
          <a:noFill/>
        </p:spPr>
        <p:txBody>
          <a:bodyPr wrap="square" lIns="76197" tIns="38098" rIns="76197" bIns="38098" rtlCol="0">
            <a:spAutoFit/>
          </a:bodyPr>
          <a:lstStyle/>
          <a:p>
            <a:pPr algn="ctr"/>
            <a:r>
              <a:rPr lang="en-US" altLang="zh-CN" sz="4000" b="1" dirty="0" smtClean="0">
                <a:solidFill>
                  <a:srgbClr val="ED42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Warming</a:t>
            </a:r>
            <a:r>
              <a:rPr lang="en-US" altLang="zh-CN" sz="4200" b="1" dirty="0" smtClean="0">
                <a:solidFill>
                  <a:srgbClr val="ED42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up</a:t>
            </a:r>
            <a:endParaRPr lang="zh-CN" altLang="en-US" sz="4200" b="1" dirty="0" smtClean="0">
              <a:solidFill>
                <a:srgbClr val="ED42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pic>
        <p:nvPicPr>
          <p:cNvPr id="10" name="图片 9" descr="Email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1071203" y="2386599"/>
            <a:ext cx="3372843" cy="2402114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2446679" y="5007441"/>
            <a:ext cx="990650" cy="507827"/>
          </a:xfrm>
          <a:prstGeom prst="rect">
            <a:avLst/>
          </a:prstGeom>
          <a:noFill/>
        </p:spPr>
        <p:txBody>
          <a:bodyPr wrap="none" lIns="76197" tIns="38098" rIns="76197" bIns="38098" rtlCol="0">
            <a:spAutoFit/>
          </a:bodyPr>
          <a:lstStyle/>
          <a:p>
            <a:r>
              <a:rPr lang="en-US" altLang="zh-CN" sz="2800" b="1" dirty="0" smtClean="0">
                <a:solidFill>
                  <a:srgbClr val="0000CC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email</a:t>
            </a:r>
            <a:endParaRPr lang="zh-CN" altLang="en-US" sz="2800" b="1" dirty="0" smtClean="0">
              <a:solidFill>
                <a:srgbClr val="0000CC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pic>
        <p:nvPicPr>
          <p:cNvPr id="13" name="图片 12" descr="write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4986696" y="2340422"/>
            <a:ext cx="2643692" cy="2255518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5401394" y="4953011"/>
            <a:ext cx="950575" cy="507827"/>
          </a:xfrm>
          <a:prstGeom prst="rect">
            <a:avLst/>
          </a:prstGeom>
          <a:noFill/>
        </p:spPr>
        <p:txBody>
          <a:bodyPr wrap="none" lIns="76197" tIns="38098" rIns="76197" bIns="38098" rtlCol="0">
            <a:spAutoFit/>
          </a:bodyPr>
          <a:lstStyle/>
          <a:p>
            <a:r>
              <a:rPr lang="en-US" altLang="zh-CN" sz="2800" b="1" dirty="0" smtClean="0">
                <a:solidFill>
                  <a:srgbClr val="0000CC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write</a:t>
            </a:r>
            <a:endParaRPr lang="zh-CN" altLang="en-US" sz="2800" b="1" dirty="0" smtClean="0">
              <a:solidFill>
                <a:srgbClr val="0000CC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000">
        <p:plus/>
      </p:transition>
    </mc:Choice>
    <mc:Fallback xmlns="">
      <p:transition spd="med" advTm="3000">
        <p:plus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 tmFilter="0,0; .5, 1; 1, 1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 tmFilter="0,0; .5, 1; 1, 1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1"/>
          <p:cNvSpPr txBox="1"/>
          <p:nvPr/>
        </p:nvSpPr>
        <p:spPr>
          <a:xfrm>
            <a:off x="1306263" y="1142983"/>
            <a:ext cx="5569993" cy="1070442"/>
          </a:xfrm>
          <a:prstGeom prst="rect">
            <a:avLst/>
          </a:prstGeom>
          <a:noFill/>
        </p:spPr>
        <p:txBody>
          <a:bodyPr wrap="square" lIns="115210" tIns="57605" rIns="115210" bIns="57605" rtlCol="0">
            <a:spAutoFit/>
          </a:bodyPr>
          <a:lstStyle/>
          <a:p>
            <a:r>
              <a:rPr lang="en-US" altLang="zh-CN" sz="3200" b="1" dirty="0" smtClean="0">
                <a:solidFill>
                  <a:srgbClr val="DB3E5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Game</a:t>
            </a:r>
            <a:r>
              <a:rPr lang="en-US" altLang="zh-CN" sz="3200" b="1" dirty="0" smtClean="0">
                <a:solidFill>
                  <a:schemeClr val="accent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</a:t>
            </a:r>
            <a:r>
              <a:rPr lang="zh-CN" altLang="en-US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根据图片，猜单词。</a:t>
            </a:r>
          </a:p>
          <a:p>
            <a:r>
              <a:rPr lang="en-US" altLang="zh-CN" sz="3000" b="1" dirty="0" smtClean="0">
                <a:solidFill>
                  <a:schemeClr val="accent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endParaRPr lang="en-US" altLang="zh-CN" sz="3000" b="1" dirty="0">
              <a:solidFill>
                <a:schemeClr val="accent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pic>
        <p:nvPicPr>
          <p:cNvPr id="3" name="图片 2" descr="电脑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409937" y="2231564"/>
            <a:ext cx="2643692" cy="201387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928308" y="4953011"/>
            <a:ext cx="1630248" cy="507827"/>
          </a:xfrm>
          <a:prstGeom prst="rect">
            <a:avLst/>
          </a:prstGeom>
          <a:noFill/>
        </p:spPr>
        <p:txBody>
          <a:bodyPr wrap="none" lIns="76197" tIns="38098" rIns="76197" bIns="38098" rtlCol="0">
            <a:spAutoFit/>
          </a:bodyPr>
          <a:lstStyle/>
          <a:p>
            <a:r>
              <a:rPr lang="en-US" altLang="zh-CN" sz="2800" b="1" dirty="0" smtClean="0">
                <a:solidFill>
                  <a:srgbClr val="0000CC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computer</a:t>
            </a:r>
            <a:endParaRPr lang="zh-CN" altLang="en-US" sz="2800" b="1" dirty="0" smtClean="0">
              <a:solidFill>
                <a:srgbClr val="0000CC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pic>
        <p:nvPicPr>
          <p:cNvPr id="5" name="图片 4" descr="wrong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4468325" y="2231563"/>
            <a:ext cx="2280832" cy="201387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623837" y="5007441"/>
            <a:ext cx="1125238" cy="507827"/>
          </a:xfrm>
          <a:prstGeom prst="rect">
            <a:avLst/>
          </a:prstGeom>
          <a:noFill/>
        </p:spPr>
        <p:txBody>
          <a:bodyPr wrap="none" lIns="76197" tIns="38098" rIns="76197" bIns="38098" rtlCol="0">
            <a:spAutoFit/>
          </a:bodyPr>
          <a:lstStyle/>
          <a:p>
            <a:r>
              <a:rPr lang="en-US" altLang="zh-CN" sz="2800" b="1" dirty="0" smtClean="0">
                <a:solidFill>
                  <a:srgbClr val="0000CC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wrong</a:t>
            </a:r>
            <a:endParaRPr lang="zh-CN" altLang="en-US" sz="2800" b="1" dirty="0" smtClean="0">
              <a:solidFill>
                <a:srgbClr val="0000CC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000">
        <p:plus/>
      </p:transition>
    </mc:Choice>
    <mc:Fallback xmlns="">
      <p:transition spd="med" advTm="3000">
        <p:plus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1358100" y="2177134"/>
            <a:ext cx="3006552" cy="2224342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4727511" y="2177134"/>
            <a:ext cx="2695529" cy="2224342"/>
          </a:xfrm>
          <a:prstGeom prst="rect">
            <a:avLst/>
          </a:prstGeom>
        </p:spPr>
      </p:pic>
      <p:sp>
        <p:nvSpPr>
          <p:cNvPr id="9" name="文本框 8"/>
          <p:cNvSpPr txBox="1"/>
          <p:nvPr/>
        </p:nvSpPr>
        <p:spPr>
          <a:xfrm>
            <a:off x="2802268" y="1407629"/>
            <a:ext cx="4722060" cy="608778"/>
          </a:xfrm>
          <a:prstGeom prst="rect">
            <a:avLst/>
          </a:prstGeom>
          <a:noFill/>
        </p:spPr>
        <p:txBody>
          <a:bodyPr wrap="square" lIns="115210" tIns="57605" rIns="115210" bIns="57605" rtlCol="0">
            <a:spAutoFit/>
          </a:bodyPr>
          <a:lstStyle/>
          <a:p>
            <a:r>
              <a:rPr lang="zh-CN" altLang="en-US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注意用一般过去时哦！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268501" y="1407630"/>
            <a:ext cx="1683147" cy="569383"/>
          </a:xfrm>
          <a:prstGeom prst="rect">
            <a:avLst/>
          </a:prstGeom>
          <a:noFill/>
        </p:spPr>
        <p:txBody>
          <a:bodyPr wrap="none" lIns="76197" tIns="38098" rIns="76197" bIns="38098" rtlCol="0">
            <a:spAutoFit/>
          </a:bodyPr>
          <a:lstStyle/>
          <a:p>
            <a:r>
              <a:rPr lang="en-US" altLang="zh-CN" sz="3200" b="1" dirty="0" smtClean="0">
                <a:solidFill>
                  <a:srgbClr val="F8203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Describe</a:t>
            </a:r>
            <a:endParaRPr lang="zh-CN" altLang="en-US" sz="3200" b="1" dirty="0" smtClean="0">
              <a:solidFill>
                <a:srgbClr val="F8203F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435408"/>
            <a:ext cx="9144000" cy="694261"/>
          </a:xfrm>
          <a:prstGeom prst="rect">
            <a:avLst/>
          </a:prstGeom>
          <a:noFill/>
        </p:spPr>
        <p:txBody>
          <a:bodyPr wrap="square" lIns="76197" tIns="38098" rIns="76197" bIns="38098" rtlCol="0">
            <a:spAutoFit/>
          </a:bodyPr>
          <a:lstStyle/>
          <a:p>
            <a:pPr algn="ctr"/>
            <a:r>
              <a:rPr lang="en-US" altLang="zh-CN" sz="4000" b="1" dirty="0" smtClean="0">
                <a:solidFill>
                  <a:srgbClr val="ED42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Leading in</a:t>
            </a:r>
            <a:endParaRPr lang="zh-CN" altLang="en-US" sz="4000" b="1" dirty="0" smtClean="0">
              <a:solidFill>
                <a:srgbClr val="ED42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000">
        <p:plus/>
      </p:transition>
    </mc:Choice>
    <mc:Fallback xmlns="">
      <p:transition spd="med" advTm="3000">
        <p:plus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组合 16"/>
          <p:cNvGrpSpPr/>
          <p:nvPr/>
        </p:nvGrpSpPr>
        <p:grpSpPr>
          <a:xfrm>
            <a:off x="1928308" y="2449280"/>
            <a:ext cx="5371330" cy="870863"/>
            <a:chOff x="3287071" y="1413122"/>
            <a:chExt cx="5174629" cy="1406744"/>
          </a:xfrm>
        </p:grpSpPr>
        <p:sp>
          <p:nvSpPr>
            <p:cNvPr id="21" name="矩形 20"/>
            <p:cNvSpPr/>
            <p:nvPr/>
          </p:nvSpPr>
          <p:spPr>
            <a:xfrm>
              <a:off x="3287071" y="1413122"/>
              <a:ext cx="5174629" cy="1406744"/>
            </a:xfrm>
            <a:prstGeom prst="rect">
              <a:avLst/>
            </a:prstGeom>
            <a:noFill/>
            <a:ln w="6350" cmpd="sng">
              <a:solidFill>
                <a:schemeClr val="accent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sz="27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矩形 21"/>
            <p:cNvSpPr/>
            <p:nvPr/>
          </p:nvSpPr>
          <p:spPr>
            <a:xfrm>
              <a:off x="3374495" y="1666362"/>
              <a:ext cx="526848" cy="829149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b">
              <a:normAutofit lnSpcReduction="10000"/>
            </a:bodyPr>
            <a:lstStyle/>
            <a:p>
              <a:pPr algn="ctr"/>
              <a:r>
                <a:rPr lang="en-US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01</a:t>
              </a:r>
            </a:p>
          </p:txBody>
        </p:sp>
      </p:grpSp>
      <p:sp>
        <p:nvSpPr>
          <p:cNvPr id="20" name="矩形 19"/>
          <p:cNvSpPr/>
          <p:nvPr/>
        </p:nvSpPr>
        <p:spPr>
          <a:xfrm>
            <a:off x="2638724" y="2660915"/>
            <a:ext cx="4525564" cy="431957"/>
          </a:xfrm>
          <a:prstGeom prst="rect">
            <a:avLst/>
          </a:prstGeom>
          <a:noFill/>
          <a:ln w="25400" cap="flat">
            <a:noFill/>
            <a:miter lim="400000"/>
          </a:ln>
          <a:effectLst/>
        </p:spPr>
        <p:txBody>
          <a:bodyPr wrap="square" lIns="0" tIns="0" rIns="0" bIns="0" anchor="t">
            <a:noAutofit/>
          </a:bodyPr>
          <a:lstStyle/>
          <a:p>
            <a:pPr marL="0" lvl="1">
              <a:lnSpc>
                <a:spcPct val="120000"/>
              </a:lnSpc>
            </a:pP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Did</a:t>
            </a:r>
            <a:r>
              <a:rPr lang="zh-CN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</a:t>
            </a:r>
            <a:r>
              <a:rPr lang="zh-CN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Ming have a nice trip?</a:t>
            </a:r>
            <a:endParaRPr lang="zh-CN" alt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1876471" y="4136577"/>
            <a:ext cx="5423167" cy="870863"/>
          </a:xfrm>
          <a:prstGeom prst="rect">
            <a:avLst/>
          </a:prstGeom>
          <a:noFill/>
          <a:ln w="6350" cmpd="sng"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15210" tIns="57605" rIns="115210" bIns="57605" anchor="ctr"/>
          <a:lstStyle/>
          <a:p>
            <a:pPr algn="ctr"/>
            <a:endParaRPr/>
          </a:p>
        </p:txBody>
      </p:sp>
      <p:sp>
        <p:nvSpPr>
          <p:cNvPr id="8" name="矩形 7"/>
          <p:cNvSpPr/>
          <p:nvPr/>
        </p:nvSpPr>
        <p:spPr>
          <a:xfrm>
            <a:off x="2011715" y="4306812"/>
            <a:ext cx="520943" cy="564677"/>
          </a:xfrm>
          <a:prstGeom prst="rect">
            <a:avLst/>
          </a:prstGeom>
          <a:solidFill>
            <a:schemeClr val="accent2">
              <a:lumMod val="10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15210" tIns="57605" rIns="115210" bIns="57605" anchor="b">
            <a:normAutofit fontScale="77500" lnSpcReduction="20000"/>
          </a:bodyPr>
          <a:lstStyle/>
          <a:p>
            <a:pPr algn="ctr"/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02</a:t>
            </a:r>
          </a:p>
        </p:txBody>
      </p:sp>
      <p:sp>
        <p:nvSpPr>
          <p:cNvPr id="11" name="矩形 10"/>
          <p:cNvSpPr/>
          <p:nvPr/>
        </p:nvSpPr>
        <p:spPr>
          <a:xfrm>
            <a:off x="2586474" y="4416538"/>
            <a:ext cx="5513918" cy="500718"/>
          </a:xfrm>
          <a:prstGeom prst="rect">
            <a:avLst/>
          </a:prstGeom>
          <a:noFill/>
          <a:ln w="25400" cap="flat">
            <a:noFill/>
            <a:miter lim="400000"/>
          </a:ln>
          <a:effectLst/>
        </p:spPr>
        <p:txBody>
          <a:bodyPr wrap="square" lIns="0" tIns="0" rIns="0" bIns="0" anchor="t">
            <a:noAutofit/>
          </a:bodyPr>
          <a:lstStyle/>
          <a:p>
            <a:pPr marL="0" lvl="1">
              <a:lnSpc>
                <a:spcPct val="120000"/>
              </a:lnSpc>
            </a:pP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 did Li Ming go to </a:t>
            </a:r>
            <a:r>
              <a:rPr lang="en-US" altLang="zh-CN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Wangfujing</a:t>
            </a: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zh-CN" alt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1098914" y="1415128"/>
            <a:ext cx="6690360" cy="610332"/>
          </a:xfrm>
          <a:prstGeom prst="rect">
            <a:avLst/>
          </a:prstGeom>
          <a:noFill/>
        </p:spPr>
        <p:txBody>
          <a:bodyPr wrap="square" lIns="115210" tIns="57605" rIns="115210" bIns="57605" rtlCol="0">
            <a:spAutoFit/>
          </a:bodyPr>
          <a:lstStyle/>
          <a:p>
            <a:r>
              <a:rPr lang="zh-CN" altLang="en-US" sz="3200" b="1" dirty="0" smtClean="0">
                <a:solidFill>
                  <a:srgbClr val="F8203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观察</a:t>
            </a:r>
            <a:r>
              <a:rPr lang="zh-CN" altLang="en-US" sz="3200" b="1" dirty="0">
                <a:solidFill>
                  <a:srgbClr val="F8203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本课图片，回答</a:t>
            </a:r>
            <a:r>
              <a:rPr lang="zh-CN" altLang="en-US" sz="3200" b="1" dirty="0" smtClean="0">
                <a:solidFill>
                  <a:srgbClr val="F8203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问题。</a:t>
            </a:r>
            <a:endParaRPr lang="en-US" altLang="zh-CN" sz="3200" b="1" dirty="0">
              <a:solidFill>
                <a:srgbClr val="F8203F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326550"/>
            <a:ext cx="9144000" cy="694261"/>
          </a:xfrm>
          <a:prstGeom prst="rect">
            <a:avLst/>
          </a:prstGeom>
          <a:noFill/>
        </p:spPr>
        <p:txBody>
          <a:bodyPr wrap="square" lIns="76197" tIns="38098" rIns="76197" bIns="38098" rtlCol="0">
            <a:spAutoFit/>
          </a:bodyPr>
          <a:lstStyle/>
          <a:p>
            <a:pPr algn="ctr"/>
            <a:r>
              <a:rPr lang="en-US" altLang="zh-CN" sz="4000" b="1" dirty="0" smtClean="0">
                <a:solidFill>
                  <a:srgbClr val="ED42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Presentation</a:t>
            </a:r>
            <a:endParaRPr lang="zh-CN" altLang="en-US" sz="4000" b="1" dirty="0" smtClean="0">
              <a:solidFill>
                <a:srgbClr val="ED42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000">
        <p:plus/>
      </p:transition>
    </mc:Choice>
    <mc:Fallback xmlns="">
      <p:transition spd="med" advTm="3000">
        <p:plus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8" grpId="0" animBg="1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组合 16"/>
          <p:cNvGrpSpPr/>
          <p:nvPr/>
        </p:nvGrpSpPr>
        <p:grpSpPr>
          <a:xfrm>
            <a:off x="1306263" y="2177134"/>
            <a:ext cx="6116777" cy="979722"/>
            <a:chOff x="3287071" y="1413122"/>
            <a:chExt cx="5174629" cy="1406744"/>
          </a:xfrm>
        </p:grpSpPr>
        <p:sp>
          <p:nvSpPr>
            <p:cNvPr id="21" name="矩形 20"/>
            <p:cNvSpPr/>
            <p:nvPr/>
          </p:nvSpPr>
          <p:spPr>
            <a:xfrm>
              <a:off x="3287071" y="1413122"/>
              <a:ext cx="5174629" cy="1406744"/>
            </a:xfrm>
            <a:prstGeom prst="rect">
              <a:avLst/>
            </a:prstGeom>
            <a:noFill/>
            <a:ln w="6350" cmpd="sng">
              <a:solidFill>
                <a:schemeClr val="accent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sz="27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矩形 21"/>
            <p:cNvSpPr/>
            <p:nvPr/>
          </p:nvSpPr>
          <p:spPr>
            <a:xfrm>
              <a:off x="3353433" y="1792660"/>
              <a:ext cx="501277" cy="759185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b">
              <a:normAutofit/>
            </a:bodyPr>
            <a:lstStyle/>
            <a:p>
              <a:pPr algn="ctr"/>
              <a:r>
                <a:rPr lang="en-US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03</a:t>
              </a:r>
            </a:p>
          </p:txBody>
        </p:sp>
      </p:grpSp>
      <p:sp>
        <p:nvSpPr>
          <p:cNvPr id="20" name="矩形 19"/>
          <p:cNvSpPr/>
          <p:nvPr/>
        </p:nvSpPr>
        <p:spPr>
          <a:xfrm>
            <a:off x="2116217" y="2496325"/>
            <a:ext cx="4757132" cy="484649"/>
          </a:xfrm>
          <a:prstGeom prst="rect">
            <a:avLst/>
          </a:prstGeom>
          <a:noFill/>
          <a:ln w="25400" cap="flat">
            <a:noFill/>
            <a:miter lim="400000"/>
          </a:ln>
          <a:effectLst/>
        </p:spPr>
        <p:txBody>
          <a:bodyPr wrap="square" lIns="0" tIns="0" rIns="0" bIns="0" anchor="t">
            <a:noAutofit/>
          </a:bodyPr>
          <a:lstStyle/>
          <a:p>
            <a:pPr marL="0" lvl="1">
              <a:lnSpc>
                <a:spcPct val="120000"/>
              </a:lnSpc>
            </a:pP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did Li Ming do </a:t>
            </a: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en-US" altLang="zh-CN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Wangfujing</a:t>
            </a: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？</a:t>
            </a:r>
            <a:endParaRPr lang="zh-CN" alt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1306262" y="3483429"/>
            <a:ext cx="6168615" cy="1197437"/>
          </a:xfrm>
          <a:prstGeom prst="rect">
            <a:avLst/>
          </a:prstGeom>
          <a:noFill/>
          <a:ln w="6350" cmpd="sng"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15210" tIns="57605" rIns="115210" bIns="57605" anchor="ctr"/>
          <a:lstStyle/>
          <a:p>
            <a:pPr algn="ctr"/>
            <a:endParaRPr/>
          </a:p>
        </p:txBody>
      </p:sp>
      <p:sp>
        <p:nvSpPr>
          <p:cNvPr id="8" name="矩形 7"/>
          <p:cNvSpPr/>
          <p:nvPr/>
        </p:nvSpPr>
        <p:spPr>
          <a:xfrm>
            <a:off x="1332456" y="3867906"/>
            <a:ext cx="570208" cy="539332"/>
          </a:xfrm>
          <a:prstGeom prst="rect">
            <a:avLst/>
          </a:prstGeom>
          <a:solidFill>
            <a:schemeClr val="accent2">
              <a:lumMod val="10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15210" tIns="57605" rIns="115210" bIns="57605" anchor="b">
            <a:normAutofit fontScale="92500"/>
          </a:bodyPr>
          <a:lstStyle/>
          <a:p>
            <a:pPr algn="ctr"/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04</a:t>
            </a:r>
          </a:p>
        </p:txBody>
      </p:sp>
      <p:sp>
        <p:nvSpPr>
          <p:cNvPr id="11" name="矩形 10"/>
          <p:cNvSpPr/>
          <p:nvPr/>
        </p:nvSpPr>
        <p:spPr>
          <a:xfrm>
            <a:off x="2063966" y="3922770"/>
            <a:ext cx="4769013" cy="440643"/>
          </a:xfrm>
          <a:prstGeom prst="rect">
            <a:avLst/>
          </a:prstGeom>
          <a:noFill/>
          <a:ln w="25400" cap="flat">
            <a:noFill/>
            <a:miter lim="400000"/>
          </a:ln>
          <a:effectLst/>
        </p:spPr>
        <p:txBody>
          <a:bodyPr wrap="square" lIns="0" tIns="0" rIns="0" bIns="0" anchor="t">
            <a:noAutofit/>
          </a:bodyPr>
          <a:lstStyle/>
          <a:p>
            <a:pPr marL="0" lvl="1">
              <a:lnSpc>
                <a:spcPct val="120000"/>
              </a:lnSpc>
            </a:pP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 many shops did Li Ming look in?</a:t>
            </a:r>
            <a:endParaRPr lang="zh-CN" alt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文本框 11"/>
          <p:cNvSpPr txBox="1"/>
          <p:nvPr/>
        </p:nvSpPr>
        <p:spPr>
          <a:xfrm>
            <a:off x="1254426" y="1197413"/>
            <a:ext cx="6690360" cy="610332"/>
          </a:xfrm>
          <a:prstGeom prst="rect">
            <a:avLst/>
          </a:prstGeom>
          <a:noFill/>
        </p:spPr>
        <p:txBody>
          <a:bodyPr wrap="square" lIns="115210" tIns="57605" rIns="115210" bIns="57605" rtlCol="0">
            <a:spAutoFit/>
          </a:bodyPr>
          <a:lstStyle/>
          <a:p>
            <a:r>
              <a:rPr lang="zh-CN" altLang="en-US" sz="3200" b="1" dirty="0" smtClean="0">
                <a:solidFill>
                  <a:srgbClr val="F8203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观察</a:t>
            </a:r>
            <a:r>
              <a:rPr lang="zh-CN" altLang="en-US" sz="3200" b="1" dirty="0">
                <a:solidFill>
                  <a:srgbClr val="F8203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本课图片，回答</a:t>
            </a:r>
            <a:r>
              <a:rPr lang="zh-CN" altLang="en-US" sz="3200" b="1" dirty="0" smtClean="0">
                <a:solidFill>
                  <a:srgbClr val="F8203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问题。</a:t>
            </a:r>
            <a:endParaRPr lang="en-US" altLang="zh-CN" sz="3200" b="1" dirty="0">
              <a:solidFill>
                <a:srgbClr val="F8203F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000">
        <p:plus/>
      </p:transition>
    </mc:Choice>
    <mc:Fallback xmlns="">
      <p:transition spd="med" advTm="3000">
        <p:plus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8" grpId="0" animBg="1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组合 16"/>
          <p:cNvGrpSpPr/>
          <p:nvPr/>
        </p:nvGrpSpPr>
        <p:grpSpPr>
          <a:xfrm>
            <a:off x="1306263" y="2013847"/>
            <a:ext cx="5805755" cy="979721"/>
            <a:chOff x="3287071" y="1413122"/>
            <a:chExt cx="5174629" cy="1406744"/>
          </a:xfrm>
        </p:grpSpPr>
        <p:sp>
          <p:nvSpPr>
            <p:cNvPr id="21" name="矩形 20"/>
            <p:cNvSpPr/>
            <p:nvPr/>
          </p:nvSpPr>
          <p:spPr>
            <a:xfrm>
              <a:off x="3287071" y="1413122"/>
              <a:ext cx="5174629" cy="1406744"/>
            </a:xfrm>
            <a:prstGeom prst="rect">
              <a:avLst/>
            </a:prstGeom>
            <a:noFill/>
            <a:ln w="6350" cmpd="sng">
              <a:solidFill>
                <a:schemeClr val="accent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sz="27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矩形 21"/>
            <p:cNvSpPr/>
            <p:nvPr/>
          </p:nvSpPr>
          <p:spPr>
            <a:xfrm>
              <a:off x="3310417" y="1790788"/>
              <a:ext cx="462020" cy="703373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b">
              <a:normAutofit fontScale="92500"/>
            </a:bodyPr>
            <a:lstStyle/>
            <a:p>
              <a:pPr algn="ctr"/>
              <a:r>
                <a:rPr lang="en-US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05</a:t>
              </a:r>
            </a:p>
          </p:txBody>
        </p:sp>
      </p:grpSp>
      <p:sp>
        <p:nvSpPr>
          <p:cNvPr id="20" name="矩形 19"/>
          <p:cNvSpPr/>
          <p:nvPr/>
        </p:nvSpPr>
        <p:spPr>
          <a:xfrm>
            <a:off x="1959465" y="2276871"/>
            <a:ext cx="4561664" cy="484215"/>
          </a:xfrm>
          <a:prstGeom prst="rect">
            <a:avLst/>
          </a:prstGeom>
          <a:noFill/>
          <a:ln w="25400" cap="flat">
            <a:noFill/>
            <a:miter lim="400000"/>
          </a:ln>
          <a:effectLst/>
        </p:spPr>
        <p:txBody>
          <a:bodyPr wrap="square" lIns="0" tIns="0" rIns="0" bIns="0" anchor="t">
            <a:noAutofit/>
          </a:bodyPr>
          <a:lstStyle/>
          <a:p>
            <a:pPr marL="0" lvl="1">
              <a:lnSpc>
                <a:spcPct val="120000"/>
              </a:lnSpc>
            </a:pP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did Li Ming buy for his father?</a:t>
            </a:r>
            <a:endParaRPr lang="zh-CN" alt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1358100" y="3483430"/>
            <a:ext cx="5753918" cy="1143007"/>
          </a:xfrm>
          <a:prstGeom prst="rect">
            <a:avLst/>
          </a:prstGeom>
          <a:noFill/>
          <a:ln w="6350" cmpd="sng"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15210" tIns="57605" rIns="115210" bIns="57605" anchor="ctr"/>
          <a:lstStyle/>
          <a:p>
            <a:pPr algn="ctr"/>
            <a:endParaRPr sz="27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1436958" y="3813042"/>
            <a:ext cx="614762" cy="455819"/>
          </a:xfrm>
          <a:prstGeom prst="rect">
            <a:avLst/>
          </a:prstGeom>
          <a:solidFill>
            <a:schemeClr val="accent2">
              <a:lumMod val="10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15210" tIns="57605" rIns="115210" bIns="57605" anchor="b">
            <a:noAutofit/>
          </a:bodyPr>
          <a:lstStyle/>
          <a:p>
            <a:pPr algn="ctr"/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06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2135656" y="3592288"/>
            <a:ext cx="4769013" cy="925292"/>
          </a:xfrm>
          <a:prstGeom prst="rect">
            <a:avLst/>
          </a:prstGeom>
          <a:noFill/>
          <a:ln w="25400" cap="flat">
            <a:noFill/>
            <a:miter lim="400000"/>
          </a:ln>
          <a:effectLst/>
        </p:spPr>
        <p:txBody>
          <a:bodyPr wrap="square" lIns="0" tIns="0" rIns="0" bIns="0" anchor="t">
            <a:noAutofit/>
          </a:bodyPr>
          <a:lstStyle/>
          <a:p>
            <a:pPr marL="0" lvl="1">
              <a:lnSpc>
                <a:spcPct val="120000"/>
              </a:lnSpc>
            </a:pP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 did Li Ming go to the park yesterday?</a:t>
            </a:r>
            <a:endParaRPr lang="zh-CN" alt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文本框 11"/>
          <p:cNvSpPr txBox="1"/>
          <p:nvPr/>
        </p:nvSpPr>
        <p:spPr>
          <a:xfrm>
            <a:off x="1254426" y="816410"/>
            <a:ext cx="6690360" cy="610332"/>
          </a:xfrm>
          <a:prstGeom prst="rect">
            <a:avLst/>
          </a:prstGeom>
          <a:noFill/>
        </p:spPr>
        <p:txBody>
          <a:bodyPr wrap="square" lIns="115210" tIns="57605" rIns="115210" bIns="57605" rtlCol="0">
            <a:spAutoFit/>
          </a:bodyPr>
          <a:lstStyle/>
          <a:p>
            <a:r>
              <a:rPr lang="zh-CN" altLang="en-US" sz="3200" b="1" dirty="0" smtClean="0">
                <a:solidFill>
                  <a:srgbClr val="F8203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观察</a:t>
            </a:r>
            <a:r>
              <a:rPr lang="zh-CN" altLang="en-US" sz="3200" b="1" dirty="0">
                <a:solidFill>
                  <a:srgbClr val="F8203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本课图片，回答</a:t>
            </a:r>
            <a:r>
              <a:rPr lang="zh-CN" altLang="en-US" sz="3200" b="1" dirty="0" smtClean="0">
                <a:solidFill>
                  <a:srgbClr val="F8203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问题。</a:t>
            </a:r>
            <a:endParaRPr lang="en-US" altLang="zh-CN" sz="3200" b="1" dirty="0">
              <a:solidFill>
                <a:srgbClr val="F8203F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000">
        <p:plus/>
      </p:transition>
    </mc:Choice>
    <mc:Fallback xmlns="">
      <p:transition spd="med" advTm="3000">
        <p:plus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8" grpId="0" animBg="1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1358099" y="1088555"/>
            <a:ext cx="3392156" cy="610332"/>
          </a:xfrm>
          <a:prstGeom prst="rect">
            <a:avLst/>
          </a:prstGeom>
          <a:noFill/>
        </p:spPr>
        <p:txBody>
          <a:bodyPr wrap="square" lIns="115210" tIns="57605" rIns="115210" bIns="57605" rtlCol="0">
            <a:spAutoFit/>
          </a:bodyPr>
          <a:lstStyle/>
          <a:p>
            <a:r>
              <a:rPr lang="en-US" altLang="zh-CN" sz="3200" b="1" dirty="0" smtClean="0">
                <a:solidFill>
                  <a:srgbClr val="F8203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Follow </a:t>
            </a:r>
            <a:r>
              <a:rPr lang="en-US" altLang="zh-CN" sz="3200" b="1" dirty="0">
                <a:solidFill>
                  <a:srgbClr val="F8203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the </a:t>
            </a:r>
            <a:r>
              <a:rPr lang="en-US" altLang="zh-CN" sz="3200" b="1" dirty="0" smtClean="0">
                <a:solidFill>
                  <a:srgbClr val="F8203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tape</a:t>
            </a:r>
            <a:endParaRPr lang="en-US" altLang="zh-CN" sz="3200" b="1" dirty="0">
              <a:solidFill>
                <a:srgbClr val="F8203F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pic>
        <p:nvPicPr>
          <p:cNvPr id="4" name="Li Ming's story.mp3">
            <a:hlinkClick r:id="" action="ppaction://media"/>
          </p:cNvPr>
          <p:cNvPicPr>
            <a:picLocks noRot="1"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5" cstate="print"/>
          <a:stretch>
            <a:fillRect/>
          </a:stretch>
        </p:blipFill>
        <p:spPr>
          <a:xfrm>
            <a:off x="3923098" y="1191054"/>
            <a:ext cx="556559" cy="584387"/>
          </a:xfrm>
          <a:prstGeom prst="rect">
            <a:avLst/>
          </a:prstGeom>
        </p:spPr>
      </p:pic>
      <p:pic>
        <p:nvPicPr>
          <p:cNvPr id="5" name="图片 4" descr="微信图片_20181218143404.jpg"/>
          <p:cNvPicPr>
            <a:picLocks noChangeAspect="1"/>
          </p:cNvPicPr>
          <p:nvPr/>
        </p:nvPicPr>
        <p:blipFill>
          <a:blip r:embed="rId6" cstate="email"/>
          <a:stretch>
            <a:fillRect/>
          </a:stretch>
        </p:blipFill>
        <p:spPr>
          <a:xfrm>
            <a:off x="1563456" y="1912972"/>
            <a:ext cx="5866856" cy="4078911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000">
        <p:plus/>
      </p:transition>
    </mc:Choice>
    <mc:Fallback xmlns="">
      <p:transition spd="med" advTm="3000">
        <p:plus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6474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68"/>
          <p:cNvSpPr txBox="1"/>
          <p:nvPr/>
        </p:nvSpPr>
        <p:spPr>
          <a:xfrm>
            <a:off x="1098914" y="1632845"/>
            <a:ext cx="6738823" cy="925292"/>
          </a:xfrm>
          <a:prstGeom prst="rect">
            <a:avLst/>
          </a:prstGeom>
          <a:ln w="57150">
            <a:solidFill>
              <a:schemeClr val="accent2">
                <a:lumMod val="50000"/>
              </a:schemeClr>
            </a:solidFill>
            <a:prstDash val="sysDash"/>
          </a:ln>
        </p:spPr>
        <p:txBody>
          <a:bodyPr vert="horz" wrap="square" lIns="0" tIns="90716" rIns="0" bIns="0" anchor="ctr" anchorCtr="1">
            <a:noAutofit/>
          </a:bodyPr>
          <a:lstStyle/>
          <a:p>
            <a:pPr>
              <a:lnSpc>
                <a:spcPct val="120000"/>
              </a:lnSpc>
            </a:pPr>
            <a:r>
              <a:rPr lang="en-US" altLang="zh-CN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Show the pictures of yourselves last week.</a:t>
            </a:r>
            <a:endParaRPr lang="zh-CN" altLang="en-US" sz="3200" b="1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544265"/>
            <a:ext cx="9144000" cy="694261"/>
          </a:xfrm>
          <a:prstGeom prst="rect">
            <a:avLst/>
          </a:prstGeom>
          <a:noFill/>
        </p:spPr>
        <p:txBody>
          <a:bodyPr wrap="square" lIns="76197" tIns="38098" rIns="76197" bIns="38098" rtlCol="0">
            <a:spAutoFit/>
          </a:bodyPr>
          <a:lstStyle/>
          <a:p>
            <a:pPr algn="ctr"/>
            <a:r>
              <a:rPr lang="en-US" altLang="zh-CN" sz="4000" b="1" dirty="0" smtClean="0">
                <a:solidFill>
                  <a:srgbClr val="ED42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Consolidation and extension</a:t>
            </a:r>
            <a:endParaRPr lang="zh-CN" altLang="en-US" sz="4000" b="1" dirty="0" smtClean="0">
              <a:solidFill>
                <a:srgbClr val="ED42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pic>
        <p:nvPicPr>
          <p:cNvPr id="9" name="图片 8" descr="zoo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3004478" y="2990093"/>
            <a:ext cx="3213875" cy="2104567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2705864" y="5442872"/>
            <a:ext cx="5006173" cy="507827"/>
          </a:xfrm>
          <a:prstGeom prst="rect">
            <a:avLst/>
          </a:prstGeom>
          <a:noFill/>
        </p:spPr>
        <p:txBody>
          <a:bodyPr wrap="none" lIns="76197" tIns="38098" rIns="76197" bIns="38098" rtlCol="0">
            <a:spAutoFit/>
          </a:bodyPr>
          <a:lstStyle/>
          <a:p>
            <a:r>
              <a:rPr lang="en-US" altLang="zh-CN" sz="2800" b="1" dirty="0" smtClean="0">
                <a:solidFill>
                  <a:srgbClr val="0000CC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I went to the zoo with my mum.</a:t>
            </a:r>
            <a:endParaRPr lang="zh-CN" altLang="en-US" sz="2800" b="1" dirty="0" smtClean="0">
              <a:solidFill>
                <a:srgbClr val="0000CC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000">
        <p:plus/>
      </p:transition>
    </mc:Choice>
    <mc:Fallback xmlns="">
      <p:transition spd="med" advTm="3000">
        <p:plus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TITLE" val="读书会3"/>
  <p:tag name="KSO_WM_DOC_GUID" val="{30d9cad2-edfc-405c-ba81-9fd3edc992c9}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913182123"/>
  <p:tag name="MH_LIBRARY" val="GRAPHIC"/>
  <p:tag name="MH_ORDER" val="文本框 1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913182123"/>
  <p:tag name="MH_LIBRARY" val="GRAPHIC"/>
  <p:tag name="MH_ORDER" val="文本框 1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913182123"/>
  <p:tag name="MH_LIBRARY" val="GRAPHIC"/>
  <p:tag name="MH_ORDER" val="文本框 11"/>
</p:tagLst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421</Words>
  <Application>Microsoft Office PowerPoint</Application>
  <PresentationFormat>全屏显示(4:3)</PresentationFormat>
  <Paragraphs>86</Paragraphs>
  <Slides>18</Slides>
  <Notes>15</Notes>
  <HiddenSlides>0</HiddenSlides>
  <MMClips>1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18</vt:i4>
      </vt:variant>
    </vt:vector>
  </HeadingPairs>
  <TitlesOfParts>
    <vt:vector size="25" baseType="lpstr">
      <vt:lpstr>黑体</vt:lpstr>
      <vt:lpstr>宋体</vt:lpstr>
      <vt:lpstr>微软雅黑</vt:lpstr>
      <vt:lpstr>Arial</vt:lpstr>
      <vt:lpstr>Calibri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2015-12-11T17:46:00Z</dcterms:created>
  <dcterms:modified xsi:type="dcterms:W3CDTF">2023-01-16T20:08:08Z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32EA40C2D20946DCAF9E76F8FE50F72E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