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69" r:id="rId3"/>
    <p:sldId id="292" r:id="rId4"/>
    <p:sldId id="295" r:id="rId5"/>
    <p:sldId id="296" r:id="rId6"/>
    <p:sldId id="271" r:id="rId7"/>
    <p:sldId id="343" r:id="rId8"/>
    <p:sldId id="277" r:id="rId9"/>
    <p:sldId id="303" r:id="rId10"/>
    <p:sldId id="345" r:id="rId11"/>
    <p:sldId id="306" r:id="rId12"/>
    <p:sldId id="352" r:id="rId13"/>
    <p:sldId id="353" r:id="rId14"/>
    <p:sldId id="354" r:id="rId15"/>
    <p:sldId id="315" r:id="rId16"/>
    <p:sldId id="355" r:id="rId17"/>
    <p:sldId id="340" r:id="rId18"/>
    <p:sldId id="341" r:id="rId19"/>
    <p:sldId id="317" r:id="rId20"/>
    <p:sldId id="318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1698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02478" y="1925097"/>
            <a:ext cx="9701071" cy="2511800"/>
            <a:chOff x="3775" y="1622"/>
            <a:chExt cx="11289" cy="3654"/>
          </a:xfrm>
        </p:grpSpPr>
        <p:sp>
          <p:nvSpPr>
            <p:cNvPr id="3" name="Rectangle 5"/>
            <p:cNvSpPr/>
            <p:nvPr/>
          </p:nvSpPr>
          <p:spPr>
            <a:xfrm>
              <a:off x="3775" y="4246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Welcome to the unit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2</a:t>
              </a:r>
              <a:r>
                <a:rPr lang="zh-CN" altLang="en-US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Let's play sports!</a:t>
              </a:r>
              <a:endParaRPr lang="zh-CN" altLang="en-US" sz="6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22734" y="1850674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51584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728215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enjoy oneself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意为“玩得高兴；过得愉快”，相当于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good/nice/wonderful/great time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enjoyed themselves on the beach yesterday.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他们昨天在沙滩上玩得很高兴。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519554" y="2601397"/>
            <a:ext cx="14369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fun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546977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68159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2530115"/>
            <a:ext cx="11030352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sister enjoys ________ (shop) online(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在网上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278893" y="2739824"/>
            <a:ext cx="14712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shopping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 swimming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去游泳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5229" y="2161620"/>
            <a:ext cx="11371348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swimming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every week.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我每周都去游泳。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 and I will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swimming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this Sunday.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我和鲍勃这周日要去游泳。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意为“去游泳”，为“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v.­ing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结构，此结构表示从事某项运动、消遣或娱乐活动。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291935" y="4449872"/>
            <a:ext cx="25650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swimming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282585"/>
            <a:ext cx="1121433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 descr="拓展2.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1369" y="2197941"/>
            <a:ext cx="7256903" cy="33715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546977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68159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2530115"/>
            <a:ext cx="11030352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这个周末你愿意和我去游泳吗？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________ ________ ________ with me this weekend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623272" y="3428592"/>
            <a:ext cx="55326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                go           swimming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60601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6018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394874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walk to my bowl many times a day.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我一天走向我的碗许多次。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3069050"/>
            <a:ext cx="1075603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(1)“walk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＋地点名词”意为“步行去某地”，相当于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sp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后接地点副词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home, here, there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等时，应省去介词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Linda often goes to the library on foot.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琳达经常步行去图书馆。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08595" y="3979640"/>
            <a:ext cx="13390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foot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2019490"/>
            <a:ext cx="11030352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(2)many times a day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意为“一天许多次”，是一个表示频率的短语，对该短语进行提问用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—How often do you see a film?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你多久看一次电影？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—Once a month.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一个月一次。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131441" y="2929828"/>
            <a:ext cx="15899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often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2104624"/>
            <a:ext cx="11129930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(1)walk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还可用作名词，意为“散步”。常用短语：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a walk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散步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out for a walk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出去散步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(2)once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一次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twice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两次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三次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523324" y="3654224"/>
            <a:ext cx="18037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times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617170"/>
            <a:ext cx="11171970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放学以后，米莉经常步行回家。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school, Millie often ________ ________ ________ ________/ ________ ________. 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266446" y="2535720"/>
            <a:ext cx="61813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goes             home              on                foot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2521" y="3212613"/>
            <a:ext cx="2921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walks            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0962" y="917034"/>
            <a:ext cx="11301522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you?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你呢？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70764" y="1649255"/>
            <a:ext cx="10840388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“What about…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 是交际用语中常用的句型之一，常用来询问情况、提出建议或征求意见。“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？”相当于“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怎么样？”其中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为介词，后接名词、代词或动名词。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like blue best. What/How about you?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我最喜欢蓝色。你呢？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What/How about flying kites after school?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放学以后放风筝怎么样？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864423" y="3272965"/>
            <a:ext cx="26006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about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481943"/>
          <a:ext cx="10361492" cy="3198387"/>
        </p:xfrm>
        <a:graphic>
          <a:graphicData uri="http://schemas.openxmlformats.org/drawingml/2006/table">
            <a:tbl>
              <a:tblPr/>
              <a:tblGrid>
                <a:gridCol w="1665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6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的确，确实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riːəlɪ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网球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tenɪs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排球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vɒlɪbɔːl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享受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的乐趣；欣赏；喜爱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ɪn'dʒɔɪ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768631" y="2760481"/>
            <a:ext cx="9292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really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5591923" y="3543503"/>
            <a:ext cx="9717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tennis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5758183" y="4315400"/>
            <a:ext cx="14478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volleyball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9938296" y="5099170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enjoy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2178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5640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750091"/>
            <a:ext cx="10755507" cy="41643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—Where are we going to spend our holiday?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Have fun.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How about London?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Pretty good.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Have a good time.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15892" y="2660424"/>
            <a:ext cx="4366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663440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1.walk to sp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2.enjoy doing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sth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3.after school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去游泳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一天许多次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踢足球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665650" y="1762594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步行去某地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453141" y="2529113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喜欢做某事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7180013" y="3312884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放学后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6051852" y="4120406"/>
            <a:ext cx="19207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swimming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6574361" y="4880427"/>
            <a:ext cx="24849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many times a day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6028098" y="5628574"/>
            <a:ext cx="18341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football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060709"/>
        </p:xfrm>
        <a:graphic>
          <a:graphicData uri="http://schemas.openxmlformats.org/drawingml/2006/table">
            <a:tbl>
              <a:tblPr/>
              <a:tblGrid>
                <a:gridCol w="1867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1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1.I ________ ________ my bowl ________ ________ a day.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我一天走向我的碗许多次。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2.________ your ________ sport, Simon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西蒙，你最喜欢的运动是什么？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969087" y="2002359"/>
            <a:ext cx="76806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walk                 to                                  many            times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703024" y="4257966"/>
            <a:ext cx="39803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What's                 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favourite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1013216" cy="4060709"/>
        </p:xfrm>
        <a:graphic>
          <a:graphicData uri="http://schemas.openxmlformats.org/drawingml/2006/table">
            <a:tbl>
              <a:tblPr/>
              <a:tblGrid>
                <a:gridCol w="278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you?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你呢？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________ ________ every week.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我每周去游泳。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310742" y="2218080"/>
            <a:ext cx="38238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        about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799419" y="3001852"/>
            <a:ext cx="44039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         swimming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10572341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really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答话时表示感兴趣或惊讶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；的确，确实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3364463"/>
            <a:ext cx="10206502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Oh,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哦，真的吗？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cold today.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今天的确很冷。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541878" y="2927586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really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的形容词形式为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，意为“真实的；真正的”，常用来作定语，修饰名词。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never has any real friends at school.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在学校，她从来没有真正的朋友。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really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答话时表示感兴趣或惊讶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；的确，确实”。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420092" y="1496990"/>
            <a:ext cx="9144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副词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842664" y="3112034"/>
            <a:ext cx="11875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2307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5769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732188"/>
            <a:ext cx="1075550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—My parents and I will go to Paris for a trip next week.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good time.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Pardon  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Zetao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________ (real) good at swimming.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15043" y="3325792"/>
            <a:ext cx="7006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06337" y="6080864"/>
            <a:ext cx="10450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享受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的乐趣；欣赏；喜爱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5229" y="1981620"/>
            <a:ext cx="11371348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swimming.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我喜欢游泳。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playing computer games.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杰克喜欢玩电脑游戏。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enjoy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用作动词，意为“享受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的乐趣；欣赏；喜爱”，后面可接名词、代词或动名词作宾语。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 ________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意为“喜欢做某事”，相当于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like/love doing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8431480" y="4964585"/>
            <a:ext cx="10450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</Words>
  <Application>Microsoft Office PowerPoint</Application>
  <PresentationFormat>宽屏</PresentationFormat>
  <Paragraphs>151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D8C38BE92DF3469AADE6FFC314204B2A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