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317" r:id="rId3"/>
    <p:sldId id="318" r:id="rId4"/>
    <p:sldId id="306" r:id="rId5"/>
    <p:sldId id="319" r:id="rId6"/>
    <p:sldId id="320" r:id="rId7"/>
    <p:sldId id="321" r:id="rId8"/>
    <p:sldId id="322" r:id="rId9"/>
    <p:sldId id="323" r:id="rId10"/>
    <p:sldId id="324" r:id="rId11"/>
    <p:sldId id="32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87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blipFill dpi="0" rotWithShape="1">
          <a:blip r:embed="rId2" cstate="email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5914575"/>
            <a:ext cx="12192000" cy="208639"/>
          </a:xfrm>
          <a:prstGeom prst="rect">
            <a:avLst/>
          </a:prstGeom>
          <a:solidFill>
            <a:srgbClr val="FFF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 userDrawn="1"/>
        </p:nvSpPr>
        <p:spPr>
          <a:xfrm>
            <a:off x="8907672" y="5514752"/>
            <a:ext cx="2073728" cy="96168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7" animBg="1"/>
      <p:bldP spid="4" grpId="0" animBg="1"/>
      <p:bldP spid="4" grpId="5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 smtClean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第四课时　</a:t>
            </a:r>
            <a:r>
              <a:rPr lang="en-US" altLang="zh-CN" dirty="0" smtClean="0"/>
              <a:t>Section B (  2a-2e  )</a:t>
            </a:r>
            <a:endParaRPr lang="zh-CN" altLang="zh-CN" sz="2000" b="1" i="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music that I can dance to.</a:t>
            </a:r>
            <a:endParaRPr lang="zh-CN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0" y="4482370"/>
            <a:ext cx="12192000" cy="59835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  </a:t>
            </a:r>
            <a:r>
              <a:rPr lang="zh-CN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第二课时</a:t>
            </a:r>
            <a:endParaRPr lang="en-US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110734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zh-CN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7733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470139" y="1767581"/>
            <a:ext cx="977808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 your </a:t>
            </a:r>
            <a:r>
              <a:rPr lang="en-US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compliments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complaints on micro blogs and WeChat moments to share with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friends.Then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will know what you</a:t>
            </a:r>
            <a:r>
              <a:rPr lang="en-US" altLang="zh-CN" sz="2200" dirty="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satisfied with and what you complain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about.In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recent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years,the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gala is trying to attract young people by using Internet slang(  </a:t>
            </a:r>
            <a:r>
              <a:rPr lang="zh-CN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俚语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).Guessing when and what Internet chat lingo(  </a:t>
            </a:r>
            <a:r>
              <a:rPr lang="zh-CN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术语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will be mentioned in the show is surely going to be hot on social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media.Will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be “drunk and tired”(  </a:t>
            </a:r>
            <a:r>
              <a:rPr lang="zh-CN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也是醉了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)?Have a bet with friends.</a:t>
            </a:r>
            <a:endParaRPr lang="en-US" altLang="zh-CN" sz="2200" dirty="0">
              <a:solidFill>
                <a:schemeClr val="tx1"/>
              </a:solidFill>
              <a:latin typeface="Times New Roman" panose="02020603050405020304" pitchFamily="18" charset="0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video websites such as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IQiyi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Youku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introduced a real-time online discussion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system.All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comments(  </a:t>
            </a:r>
            <a:r>
              <a:rPr lang="zh-CN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评论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are displayed on the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screen.You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try watching the show in this interactive way instead of the traditional TV sets so that you may know others</a:t>
            </a:r>
            <a:r>
              <a:rPr lang="en-US" altLang="zh-CN" sz="2200" dirty="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opinions about the programs in the </a:t>
            </a:r>
            <a:r>
              <a:rPr lang="en-US" altLang="zh-CN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745561" y="1076236"/>
            <a:ext cx="9954352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)1.The underlined word “compliments” means “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A.praise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B.advice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C.messages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D.instructions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)2.Which of the following is NOT mentioned in the passage?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A.Using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 slang to attract young audience.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B.Introducing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types of programs in the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C.Watching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online video websites.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D.Posting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compliments and complaints on micro blogs and WeChat moments.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)3.The writer mainly wants to tell us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 1.3 billion Chinese are satisfied with the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B.winter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holiday season is the time when family members get together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C.several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ways for audience to discover the fun of the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best way to bring family members together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58092" y="1209038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025047" y="2377079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025047" y="4420347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404038" y="1144068"/>
            <a:ext cx="9844183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1.Van Gogh was a famous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master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fine arts.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moon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reflects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映出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the water and looks very beautiful.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 little girl was very happy as she was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praised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表扬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class.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4.Cover the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wound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伤口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with a piece of clean cloth.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woman wouldn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to recall the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painful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痛苦的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past.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name,amaze,play,move,music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1.Have you heard of the music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named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Childhood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2.Langlang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musical skills made me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amazed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3.What kind of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musical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 can you play?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4.It is very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moving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see how much strangers can care for each other.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5.Did you like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 play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dolls when you were little?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14858" y="1594881"/>
            <a:ext cx="1147811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994531" y="1988185"/>
            <a:ext cx="1202895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75862" y="2399112"/>
            <a:ext cx="1070692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961480" y="2788234"/>
            <a:ext cx="108171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26129" y="3203572"/>
            <a:ext cx="113229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055711" y="4382925"/>
            <a:ext cx="1007237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983228" y="4802633"/>
            <a:ext cx="1199769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330884" y="5187156"/>
            <a:ext cx="1183973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823080" y="5606865"/>
            <a:ext cx="1142991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223125" y="6021482"/>
            <a:ext cx="105142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807904" y="1374063"/>
            <a:ext cx="10576192" cy="451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一共有二十五位歌手在慈善演出上表演。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Twenty-five singers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performed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charity show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莎士比亚因他的戏剧而出名。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Shakespeare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dramas.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到下个月末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我将读完这本书。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finish reading this book.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很遗憾你昨晚没有和我们一起去看电影。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pity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you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 to cinema with us last night.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不幸的是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可怜的琼斯患上了一种严重的疾病。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Unluckily,the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poor Jones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developed/had/caught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serious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illness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03852" y="2222842"/>
            <a:ext cx="1544418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7144218" y="2222842"/>
            <a:ext cx="1544418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410638" y="3015059"/>
            <a:ext cx="2822374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26704" y="3835485"/>
            <a:ext cx="3516437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78443" y="4625517"/>
            <a:ext cx="2690173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804611" y="5417993"/>
            <a:ext cx="6297856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bldLvl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206959" y="1194704"/>
            <a:ext cx="9778082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)1.—I hear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grandpa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grandma like watching Beijing Opera.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Right,just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many old people do in our city.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A.either;or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B.both;and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C.neither;nor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only;but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)2.Mike likes going shopping with his friends in his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A.busy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B.spare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C.correct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D.lively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)3.It was one of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pieces of news that I had ever heard.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moving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moved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moving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moved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41153" y="1716066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441153" y="3775541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441153" y="4935828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760164" y="1085892"/>
            <a:ext cx="10994834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)4.You can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dictionary when you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the new word.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it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at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it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up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)5.I like my students and I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a teacher.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pride in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attention 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along with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decision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)6.The photo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taken by my brother last week is very nice.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A.which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D.which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)7.He is well known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playing the erhu and he is also known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cook in our city.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A.for;for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B.as;as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C.as;for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D.for;as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32010" y="1234912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989462" y="2399112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989462" y="3633974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989462" y="4822628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698761"/>
            <a:ext cx="8128000" cy="411099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)8.My father was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still continued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work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B.works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C.worked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D.work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)9.He had made some progress in math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end of last week.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A.by	B.in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)10.The text is very easy 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you.There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words in 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few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little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C.few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D.little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63825" y="1829823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245385" y="3037093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78436" y="4326021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  <p:bldP spid="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536241" y="1164742"/>
            <a:ext cx="9656896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chemeClr val="tx1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</a:p>
          <a:p>
            <a:pPr indent="266700"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Leehom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Wang was born in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Rochester,New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York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17,1976.Since his father and brother are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doctors,Leehom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Wang wanted to follow their steps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.But later he changed his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of his love for music.</a:t>
            </a:r>
            <a:r>
              <a:rPr lang="en-US" altLang="zh-CN" sz="2200" dirty="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</a:p>
          <a:p>
            <a:pPr indent="266700"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has turned out that Wang</a:t>
            </a:r>
            <a:r>
              <a:rPr lang="en-US" altLang="zh-CN" sz="2200" dirty="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choice is a right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one.Because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his hard work and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talent,he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very popular singer and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songwriter.He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good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combining(  </a:t>
            </a:r>
            <a:r>
              <a:rPr lang="zh-CN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结合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western music with classical Chinese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instruments.His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special style has won him a lot of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awards(  </a:t>
            </a:r>
            <a:r>
              <a:rPr lang="zh-CN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奖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).But he wasn</a:t>
            </a:r>
            <a:r>
              <a:rPr lang="en-US" altLang="zh-CN" sz="2200" dirty="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that.He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wanted to show people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new.</a:t>
            </a:r>
            <a:r>
              <a:rPr lang="en-US" altLang="zh-CN" sz="2200" dirty="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</a:p>
          <a:p>
            <a:pPr indent="266700"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his album </a:t>
            </a:r>
            <a:r>
              <a:rPr lang="en-US" altLang="zh-CN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,Leehom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Wang not only changed his music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style,but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also showed his care about the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.“If everyone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little </a:t>
            </a:r>
            <a:r>
              <a:rPr lang="en-US" altLang="zh-CN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change,the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world will become cleaner and more beautiful.” he said.</a:t>
            </a:r>
            <a:r>
              <a:rPr lang="en-US" altLang="zh-CN" sz="2200" dirty="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en-US" altLang="zh-CN" sz="2200" dirty="0">
              <a:solidFill>
                <a:schemeClr val="tx1"/>
              </a:solidFill>
              <a:effectLst/>
              <a:latin typeface="宋体" panose="02010600030101010101" pitchFamily="2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954882" y="1412930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)1.A.on	B.at	C.in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)2.A.as usual	B.at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C.at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	D.at last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)3.A.interest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B.job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C.mind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D.name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)4.A.turned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B.got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C.changed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D.become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)5.A.for	B.to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D.at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)6.A.fans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B.readers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C.students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D.shows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)7.A.angry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B.serious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C.satisfied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D.worried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)8.A.nothing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B.everything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C.anything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D.something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)9.A.peace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B.education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C.concert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D.environment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)10.A.takes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B.makes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C.goes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D.comes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75946" y="1642695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201321" y="1969456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01321" y="2366067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201321" y="2762678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201321" y="3159289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201321" y="3555900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201321" y="3952511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201321" y="4349122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201321" y="4745733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201321" y="5142340"/>
            <a:ext cx="342900" cy="32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602342" y="1306230"/>
            <a:ext cx="9932318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many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Chinese,winter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holiday season doesn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seem complete without the CCTV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impossible to satisfy all 1.3 billion Chinese.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if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you,especially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young audience(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complain about the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,watching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while having Lunar New Year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Eve dinner has become a common way for families to get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together.It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more than just a TV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program,it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also a way to bring family members together and get them talking during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holiday.Think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how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watch the gala and discover its fun.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 defTabSz="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your opinions(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about the programs and artists with your family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members.Introduce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artists who young people enjoy to the elderly members of your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family,such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“fellow brother” William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Chan,or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former(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以前的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singing group EXO members Kris Wu and Lu Han.</a:t>
            </a:r>
            <a:endParaRPr lang="zh-CN" altLang="zh-CN" sz="2200" dirty="0">
              <a:solidFill>
                <a:srgbClr val="000000"/>
              </a:solidFill>
              <a:effectLst/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397</Words>
  <Application>Microsoft Office PowerPoint</Application>
  <PresentationFormat>宽屏</PresentationFormat>
  <Paragraphs>92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I like music that I can dance to.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2017-05-09T08:43:00Z</dcterms:created>
  <dcterms:modified xsi:type="dcterms:W3CDTF">2023-01-16T20:08:29Z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3132791BA79E4DA6A715C3C4ED8D76D7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