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274" r:id="rId3"/>
    <p:sldId id="256" r:id="rId4"/>
    <p:sldId id="260" r:id="rId5"/>
    <p:sldId id="271" r:id="rId6"/>
    <p:sldId id="272" r:id="rId7"/>
    <p:sldId id="263" r:id="rId8"/>
    <p:sldId id="266" r:id="rId9"/>
    <p:sldId id="27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318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CE6135-4639-4A43-8710-A3BCF9A2C76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E91D3C-E734-488A-81A7-249DAFFEA1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3073"/>
          <p:cNvSpPr>
            <a:spLocks noGrp="1" noChangeArrowheads="1"/>
          </p:cNvSpPr>
          <p:nvPr>
            <p:ph type="ctrTitle"/>
          </p:nvPr>
        </p:nvSpPr>
        <p:spPr>
          <a:xfrm>
            <a:off x="0" y="1479947"/>
            <a:ext cx="9144000" cy="1577577"/>
          </a:xfrm>
        </p:spPr>
        <p:txBody>
          <a:bodyPr anchor="ctr">
            <a:normAutofit/>
          </a:bodyPr>
          <a:lstStyle/>
          <a:p>
            <a:r>
              <a:rPr lang="en-US" altLang="zh-CN" sz="7200" b="1" dirty="0"/>
              <a:t>A party</a:t>
            </a:r>
          </a:p>
        </p:txBody>
      </p:sp>
      <p:sp>
        <p:nvSpPr>
          <p:cNvPr id="2051" name="副标题 3074"/>
          <p:cNvSpPr>
            <a:spLocks noGrp="1" noChangeArrowheads="1"/>
          </p:cNvSpPr>
          <p:nvPr>
            <p:ph type="subTitle" idx="1"/>
          </p:nvPr>
        </p:nvSpPr>
        <p:spPr>
          <a:xfrm>
            <a:off x="2771775" y="3495675"/>
            <a:ext cx="3600450" cy="985838"/>
          </a:xfrm>
        </p:spPr>
        <p:txBody>
          <a:bodyPr>
            <a:norm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基础知识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019767" y="512569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254588" y="287077"/>
            <a:ext cx="2371627" cy="698895"/>
            <a:chOff x="602392" y="1157240"/>
            <a:chExt cx="2371627" cy="698895"/>
          </a:xfrm>
        </p:grpSpPr>
        <p:sp>
          <p:nvSpPr>
            <p:cNvPr id="8" name="矩形: 圆角 7"/>
            <p:cNvSpPr/>
            <p:nvPr/>
          </p:nvSpPr>
          <p:spPr>
            <a:xfrm>
              <a:off x="758787" y="1190310"/>
              <a:ext cx="2215232" cy="66582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602392" y="1157240"/>
              <a:ext cx="23006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266700" algn="just">
                <a:spcAft>
                  <a:spcPts val="0"/>
                </a:spcAft>
              </a:pPr>
              <a:r>
                <a:rPr lang="zh-CN" altLang="zh-CN" sz="3600" kern="100" dirty="0" smtClean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重点</a:t>
              </a:r>
              <a:r>
                <a:rPr lang="zh-CN" altLang="en-US" sz="3600" kern="100" dirty="0" smtClean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单</a:t>
              </a:r>
              <a:r>
                <a:rPr lang="zh-CN" altLang="zh-CN" sz="3600" kern="100" dirty="0" smtClean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词</a:t>
              </a:r>
              <a:endParaRPr lang="zh-CN" altLang="zh-CN" sz="3600" kern="1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Courier New" panose="02070309020205020404" pitchFamily="49" charset="0"/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1518599" y="997427"/>
            <a:ext cx="6088721" cy="3726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3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1.begin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开始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2.end  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结束</a:t>
            </a:r>
            <a:endParaRPr lang="zh-CN" altLang="en-US" sz="28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3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3.clown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小丑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4.appear 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出现</a:t>
            </a:r>
          </a:p>
          <a:p>
            <a:pPr>
              <a:lnSpc>
                <a:spcPct val="3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5.balloon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气球</a:t>
            </a:r>
            <a:endParaRPr lang="zh-CN" altLang="en-US" sz="28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56931" y="278200"/>
            <a:ext cx="2371629" cy="698895"/>
            <a:chOff x="602390" y="1157240"/>
            <a:chExt cx="2371629" cy="698895"/>
          </a:xfrm>
        </p:grpSpPr>
        <p:sp>
          <p:nvSpPr>
            <p:cNvPr id="3" name="矩形: 圆角 2"/>
            <p:cNvSpPr/>
            <p:nvPr/>
          </p:nvSpPr>
          <p:spPr>
            <a:xfrm>
              <a:off x="758787" y="1190310"/>
              <a:ext cx="2215232" cy="66582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602390" y="1157240"/>
              <a:ext cx="23006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266700" algn="just">
                <a:spcAft>
                  <a:spcPts val="0"/>
                </a:spcAft>
              </a:pPr>
              <a:r>
                <a:rPr lang="zh-CN" altLang="en-US" sz="3600" kern="100" dirty="0" smtClean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重点短语</a:t>
              </a:r>
              <a:endParaRPr lang="zh-CN" altLang="zh-CN" sz="3600" kern="1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6" name="矩形 5"/>
          <p:cNvSpPr/>
          <p:nvPr/>
        </p:nvSpPr>
        <p:spPr>
          <a:xfrm>
            <a:off x="1843088" y="977095"/>
            <a:ext cx="6515100" cy="4265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1.Children's Day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儿童节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2.this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Sunday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这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周日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3.have a party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举办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一场聚会  </a:t>
            </a:r>
            <a:endParaRPr lang="en-US" altLang="zh-CN" sz="2800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4.at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party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在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聚会上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5.play with the toys first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先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玩玩具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771649" y="308699"/>
            <a:ext cx="6372226" cy="5127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6.at Mike's house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在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迈克家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7.some balloons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一些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气球  </a:t>
            </a:r>
            <a:endParaRPr lang="en-US" altLang="zh-CN" sz="2800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8.look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 of the window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朝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窗外看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9.take a gift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带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一个礼物  </a:t>
            </a:r>
            <a:endParaRPr lang="en-US" altLang="zh-CN" sz="2800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10.play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piano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弹钢琴</a:t>
            </a:r>
            <a:endParaRPr lang="zh-CN" altLang="en-US" sz="2800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11.tell a story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讲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故事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85836" y="870436"/>
            <a:ext cx="7529514" cy="4211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12.put on a play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表演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一场戏剧</a:t>
            </a:r>
          </a:p>
          <a:p>
            <a:pPr>
              <a:lnSpc>
                <a:spcPct val="2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13.wear his new clothes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穿着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他的新衣服</a:t>
            </a:r>
          </a:p>
          <a:p>
            <a:pPr>
              <a:lnSpc>
                <a:spcPct val="2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14.think of some party games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想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一些聚会游戏</a:t>
            </a:r>
          </a:p>
          <a:p>
            <a:pPr>
              <a:lnSpc>
                <a:spcPct val="2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15.bring something to the party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带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些东西到晚会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10197" y="349222"/>
            <a:ext cx="2371630" cy="698895"/>
            <a:chOff x="602389" y="1157240"/>
            <a:chExt cx="2371630" cy="698895"/>
          </a:xfrm>
        </p:grpSpPr>
        <p:sp>
          <p:nvSpPr>
            <p:cNvPr id="3" name="矩形: 圆角 2"/>
            <p:cNvSpPr/>
            <p:nvPr/>
          </p:nvSpPr>
          <p:spPr>
            <a:xfrm>
              <a:off x="758787" y="1190310"/>
              <a:ext cx="2215232" cy="66582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602389" y="1157240"/>
              <a:ext cx="23006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266700" algn="just">
                <a:spcAft>
                  <a:spcPts val="0"/>
                </a:spcAft>
              </a:pPr>
              <a:r>
                <a:rPr lang="zh-CN" altLang="en-US" sz="3600" kern="100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重点句型</a:t>
              </a:r>
              <a:endParaRPr lang="zh-CN" altLang="zh-CN" sz="3600" kern="1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1474211" y="1347403"/>
            <a:ext cx="6398203" cy="3869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It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Children's Day this Sunday.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这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周日是儿童节。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2.What are you going to bring to the party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 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你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打算带什么来参加聚会？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I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 going to bring some toys.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我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打算带一些玩具。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42962" y="294411"/>
            <a:ext cx="7472363" cy="5108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Are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going to eat or play with the toys first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 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我们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是先吃还是先玩玩具？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Does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anybody know why we have snow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有人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知道为什么我们有雪吗？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When's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party going to begin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聚会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将在什么时候开始？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914523" y="490060"/>
            <a:ext cx="625792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7.When's it going to end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它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将在什么时候结束？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8.What is he going to do for the party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 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他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打算为聚会做什么？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9.I'm going to tell a story.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我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打算讲故事</a:t>
            </a: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 </a:t>
            </a:r>
            <a:endParaRPr lang="zh-CN" altLang="en-US" sz="2800" dirty="0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ABC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C模板">
      <a:majorFont>
        <a:latin typeface="Arial"/>
        <a:ea typeface="微软雅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BC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主题38</Template>
  <TotalTime>0</TotalTime>
  <Words>268</Words>
  <Application>Microsoft Office PowerPoint</Application>
  <PresentationFormat>全屏显示(4:3)</PresentationFormat>
  <Paragraphs>42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第一PPT模板网-WWW.1PPT.COM  </vt:lpstr>
      <vt:lpstr>A party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2017-12-21T06:16:00Z</dcterms:created>
  <dcterms:modified xsi:type="dcterms:W3CDTF">2023-01-16T20:08:38Z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1395B48AB4604461B51F128D75DEF587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