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F94D0-0EB1-4AB6-A65A-F0515E16FD1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6E05-F5A7-42E5-9247-57B4189A2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CF7A-F396-4FBF-B02F-80CC242EC5D9}" type="slidenum">
              <a:rPr lang="zh-CN" altLang="en-US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25757-95AC-43DD-AFC1-31719823AF9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64050-AA5A-4A46-9F96-336B03223A9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10FFF-B94C-4D4D-B8DE-9EFA47C267A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A2EC18-A2B1-4D50-B88E-0309828D222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8E1118-72EF-42FF-9CE5-E37B195BE03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2C332-8DE3-4F06-9EEC-77065495C34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EC895-6038-402D-A4F6-52FB6687290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F92F9-8C0B-43ED-8652-9D7616A8C0E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3EF231-58D8-4AC1-AC16-052F2B8AEB0F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66B47-3304-466B-A30C-94357D4E7A8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BE755E-72C9-4C26-8442-79BF31C604B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709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CBFEDE-6CE3-457D-AFC3-B166D3C9F1D0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1556792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Unit 7</a:t>
            </a:r>
            <a:r>
              <a:rPr lang="zh-CN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4200" b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How much are these socks?</a:t>
            </a: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2171700" y="3068960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Section B</a:t>
            </a:r>
            <a:r>
              <a:rPr lang="en-US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600" b="1" dirty="0">
                <a:solidFill>
                  <a:srgbClr val="CC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(2a～3b)</a:t>
            </a:r>
            <a:endParaRPr lang="en-US" altLang="zh-CN" sz="3600" b="1" dirty="0">
              <a:solidFill>
                <a:srgbClr val="CC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008" y="496255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7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73247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0574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0574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0574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20574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3528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2766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378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8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204913"/>
            <a:ext cx="6553200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9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838200" y="1295400"/>
            <a:ext cx="59436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2766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267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2578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791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467544" y="692696"/>
            <a:ext cx="8229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Come and buy your clothes at our great sale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！在我们衣服大降价之际来购买！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此句为一个祈使句。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(2)at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。主要用来表示速度、价格。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(3)sale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sell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的名词形式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意思是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买卖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销售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sale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还可以作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大甩卖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清仓大减价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讲。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(4)clothes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名词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意为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“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衣服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服装</a:t>
            </a:r>
            <a:r>
              <a:rPr lang="zh-CN" altLang="en-US" sz="2200" dirty="0">
                <a:solidFill>
                  <a:srgbClr val="000000"/>
                </a:solidFill>
                <a:latin typeface="宋体" panose="02010600030101010101" pitchFamily="2" charset="-122"/>
                <a:ea typeface="仿宋_GB2312" pitchFamily="49" charset="-122"/>
              </a:rPr>
              <a:t>”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这个词在使用时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只有复数形式。</a:t>
            </a: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For boys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we have black trousers for only $22.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对男孩们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我们有只需花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美元的黑裤子。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67544" y="372540"/>
            <a:ext cx="7620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(1)for boys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对男孩们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此处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for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表示用途。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eg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：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books for girls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适合女孩的书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(2)for only $22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此处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for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表示等价交换、报酬等。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．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For girls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we have skirts in red and purple for only $20.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对于女孩们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我们有只需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美元的红色和紫色裙子。</a:t>
            </a:r>
            <a:endParaRPr lang="zh-CN" alt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skirts in red and purple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红色和紫色裙子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S Mincho" pitchFamily="49" charset="-128"/>
              </a:rPr>
              <a:t>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red skirts and purple skirts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【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注意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】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不能等于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red and purple skirts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  <a:ea typeface="MingLiU_HKSCS" pitchFamily="18" charset="-120"/>
              </a:rPr>
              <a:t>，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这是表示裙子有两种颜色。</a:t>
            </a:r>
          </a:p>
          <a:p>
            <a:pPr indent="2667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另外：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in red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itchFamily="49" charset="-122"/>
              </a:rPr>
              <a:t>还可表示穿着红色的衣服。</a:t>
            </a:r>
            <a:r>
              <a:rPr lang="zh-CN" alt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文档" r:id="rId4" imgW="24980900" imgH="3162300" progId="Word.Document.8">
                  <p:embed/>
                </p:oleObj>
              </mc:Choice>
              <mc:Fallback>
                <p:oleObj name="文档" r:id="rId4" imgW="24980900" imgH="3162300" progId="Word.Documen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1295400"/>
            <a:ext cx="68580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5908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3434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55626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73247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4478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2766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219200"/>
            <a:ext cx="632460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362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429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4958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5029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5626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 bwMode="auto">
          <a:xfrm>
            <a:off x="762000" y="1219200"/>
            <a:ext cx="64770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86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286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286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286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762000" y="381000"/>
          <a:ext cx="60960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文档" r:id="rId3" imgW="24980900" imgH="3162300" progId="Word.Document.8">
                  <p:embed/>
                </p:oleObj>
              </mc:Choice>
              <mc:Fallback>
                <p:oleObj name="文档" r:id="rId3" imgW="24980900" imgH="3162300" progId="Word.Document.8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0960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 cstate="email">
            <a:lum contrast="18000"/>
          </a:blip>
          <a:srcRect/>
          <a:stretch>
            <a:fillRect/>
          </a:stretch>
        </p:blipFill>
        <p:spPr bwMode="auto">
          <a:xfrm>
            <a:off x="762000" y="1295400"/>
            <a:ext cx="5638800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6" cstate="email">
            <a:lum contrast="24000"/>
          </a:blip>
          <a:srcRect/>
          <a:stretch>
            <a:fillRect/>
          </a:stretch>
        </p:blipFill>
        <p:spPr bwMode="auto">
          <a:xfrm>
            <a:off x="685800" y="3657600"/>
            <a:ext cx="61722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762000" y="304800"/>
          <a:ext cx="6096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r:id="rId3" imgW="24853900" imgH="3162300" progId="Word.Document.8">
                  <p:embed/>
                </p:oleObj>
              </mc:Choice>
              <mc:Fallback>
                <p:oleObj name="文档" r:id="rId3" imgW="24853900" imgH="3162300" progId="Word.Document.8">
                  <p:embed/>
                  <p:pic>
                    <p:nvPicPr>
                      <p:cNvPr id="0" name="图片 6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6096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74771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667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6670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667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572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5720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7912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7912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791200"/>
            <a:ext cx="76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791200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全屏显示(4:3)</PresentationFormat>
  <Paragraphs>18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MingLiU_HKSCS</vt:lpstr>
      <vt:lpstr>MS Mincho</vt:lpstr>
      <vt:lpstr>仿宋_GB2312</vt:lpstr>
      <vt:lpstr>黑体</vt:lpstr>
      <vt:lpstr>华文新魏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2017-10-12T01:36:00Z</dcterms:created>
  <dcterms:modified xsi:type="dcterms:W3CDTF">2023-01-16T20:09:07Z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46CA685342ED4ED19F5F5C9EE11DA1D7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