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341" r:id="rId3"/>
    <p:sldId id="257" r:id="rId4"/>
    <p:sldId id="258" r:id="rId5"/>
    <p:sldId id="262" r:id="rId6"/>
    <p:sldId id="263" r:id="rId7"/>
    <p:sldId id="267" r:id="rId8"/>
    <p:sldId id="289" r:id="rId9"/>
    <p:sldId id="273" r:id="rId10"/>
    <p:sldId id="274" r:id="rId11"/>
    <p:sldId id="276" r:id="rId12"/>
    <p:sldId id="290" r:id="rId13"/>
    <p:sldId id="280" r:id="rId14"/>
    <p:sldId id="288" r:id="rId15"/>
    <p:sldId id="281" r:id="rId16"/>
    <p:sldId id="286" r:id="rId17"/>
    <p:sldId id="291" r:id="rId18"/>
    <p:sldId id="298" r:id="rId19"/>
    <p:sldId id="300" r:id="rId20"/>
    <p:sldId id="342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FFFFFF"/>
    <a:srgbClr val="DE201A"/>
    <a:srgbClr val="5F5F5F"/>
    <a:srgbClr val="4872DC"/>
    <a:srgbClr val="009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7A328F29-D12B-40BE-AE92-EC314C1D10DE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4378F772-F16C-4511-A22F-B05C6045B4B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D6BBF-5419-4C20-8DF9-2C73AC51A60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D6BBF-5419-4C20-8DF9-2C73AC51A60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D6BBF-5419-4C20-8DF9-2C73AC51A60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D6BBF-5419-4C20-8DF9-2C73AC51A60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D6BBF-5419-4C20-8DF9-2C73AC51A60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D6BBF-5419-4C20-8DF9-2C73AC51A60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D6BBF-5419-4C20-8DF9-2C73AC51A60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>
            <a:lumMod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Medium" panose="020B0600000000000000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notesSlide" Target="../notesSlides/notesSlide10.xml"/><Relationship Id="rId3" Type="http://schemas.openxmlformats.org/officeDocument/2006/relationships/tags" Target="../tags/tag22.xml"/><Relationship Id="rId21" Type="http://schemas.openxmlformats.org/officeDocument/2006/relationships/image" Target="../media/image14.jpe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image" Target="../media/image13.jpe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10" Type="http://schemas.openxmlformats.org/officeDocument/2006/relationships/tags" Target="../tags/tag29.xml"/><Relationship Id="rId19" Type="http://schemas.openxmlformats.org/officeDocument/2006/relationships/image" Target="../media/image12.jpe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notesSlide" Target="../notesSlides/notesSlide9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flipH="1">
            <a:off x="4741128" y="0"/>
            <a:ext cx="7450872" cy="6881149"/>
          </a:xfrm>
          <a:custGeom>
            <a:avLst/>
            <a:gdLst>
              <a:gd name="connsiteX0" fmla="*/ 0 w 12190512"/>
              <a:gd name="connsiteY0" fmla="*/ 0 h 6858000"/>
              <a:gd name="connsiteX1" fmla="*/ 12190512 w 12190512"/>
              <a:gd name="connsiteY1" fmla="*/ 0 h 6858000"/>
              <a:gd name="connsiteX2" fmla="*/ 12190512 w 12190512"/>
              <a:gd name="connsiteY2" fmla="*/ 6858000 h 6858000"/>
              <a:gd name="connsiteX3" fmla="*/ 0 w 12190512"/>
              <a:gd name="connsiteY3" fmla="*/ 6858000 h 6858000"/>
              <a:gd name="connsiteX4" fmla="*/ 0 w 12190512"/>
              <a:gd name="connsiteY4" fmla="*/ 0 h 6858000"/>
              <a:gd name="connsiteX0-1" fmla="*/ 0 w 12190512"/>
              <a:gd name="connsiteY0-2" fmla="*/ 0 h 6858000"/>
              <a:gd name="connsiteX1-3" fmla="*/ 12190512 w 12190512"/>
              <a:gd name="connsiteY1-4" fmla="*/ 0 h 6858000"/>
              <a:gd name="connsiteX2-5" fmla="*/ 3960912 w 12190512"/>
              <a:gd name="connsiteY2-6" fmla="*/ 6842760 h 6858000"/>
              <a:gd name="connsiteX3-7" fmla="*/ 0 w 12190512"/>
              <a:gd name="connsiteY3-8" fmla="*/ 6858000 h 6858000"/>
              <a:gd name="connsiteX4-9" fmla="*/ 0 w 12190512"/>
              <a:gd name="connsiteY4-10" fmla="*/ 0 h 6858000"/>
              <a:gd name="connsiteX0-11" fmla="*/ 0 w 12190512"/>
              <a:gd name="connsiteY0-12" fmla="*/ 0 h 6858000"/>
              <a:gd name="connsiteX1-13" fmla="*/ 12190512 w 12190512"/>
              <a:gd name="connsiteY1-14" fmla="*/ 0 h 6858000"/>
              <a:gd name="connsiteX2-15" fmla="*/ 3991392 w 12190512"/>
              <a:gd name="connsiteY2-16" fmla="*/ 6858000 h 6858000"/>
              <a:gd name="connsiteX3-17" fmla="*/ 0 w 12190512"/>
              <a:gd name="connsiteY3-18" fmla="*/ 6858000 h 6858000"/>
              <a:gd name="connsiteX4-19" fmla="*/ 0 w 12190512"/>
              <a:gd name="connsiteY4-20" fmla="*/ 0 h 6858000"/>
              <a:gd name="connsiteX0-21" fmla="*/ 0 w 7450872"/>
              <a:gd name="connsiteY0-22" fmla="*/ 0 h 6858000"/>
              <a:gd name="connsiteX1-23" fmla="*/ 7450872 w 7450872"/>
              <a:gd name="connsiteY1-24" fmla="*/ 0 h 6858000"/>
              <a:gd name="connsiteX2-25" fmla="*/ 3991392 w 7450872"/>
              <a:gd name="connsiteY2-26" fmla="*/ 6858000 h 6858000"/>
              <a:gd name="connsiteX3-27" fmla="*/ 0 w 7450872"/>
              <a:gd name="connsiteY3-28" fmla="*/ 6858000 h 6858000"/>
              <a:gd name="connsiteX4-29" fmla="*/ 0 w 7450872"/>
              <a:gd name="connsiteY4-30" fmla="*/ 0 h 6858000"/>
              <a:gd name="connsiteX0-31" fmla="*/ 0 w 7450872"/>
              <a:gd name="connsiteY0-32" fmla="*/ 0 h 6869575"/>
              <a:gd name="connsiteX1-33" fmla="*/ 7450872 w 7450872"/>
              <a:gd name="connsiteY1-34" fmla="*/ 0 h 6869575"/>
              <a:gd name="connsiteX2-35" fmla="*/ 4593276 w 7450872"/>
              <a:gd name="connsiteY2-36" fmla="*/ 6869575 h 6869575"/>
              <a:gd name="connsiteX3-37" fmla="*/ 0 w 7450872"/>
              <a:gd name="connsiteY3-38" fmla="*/ 6858000 h 6869575"/>
              <a:gd name="connsiteX4-39" fmla="*/ 0 w 7450872"/>
              <a:gd name="connsiteY4-40" fmla="*/ 0 h 68695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50872" h="6869575">
                <a:moveTo>
                  <a:pt x="0" y="0"/>
                </a:moveTo>
                <a:lnTo>
                  <a:pt x="7450872" y="0"/>
                </a:lnTo>
                <a:lnTo>
                  <a:pt x="4593276" y="686957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" name="文本框 13"/>
          <p:cNvSpPr txBox="1"/>
          <p:nvPr/>
        </p:nvSpPr>
        <p:spPr>
          <a:xfrm>
            <a:off x="6618698" y="2247081"/>
            <a:ext cx="5387323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sz="88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年度总结</a:t>
            </a:r>
            <a:endParaRPr sz="88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50141" y="4292763"/>
            <a:ext cx="4355880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sz="4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在这输入公司名称</a:t>
            </a:r>
          </a:p>
        </p:txBody>
      </p:sp>
      <p:sp>
        <p:nvSpPr>
          <p:cNvPr id="7" name="TextBox 7"/>
          <p:cNvSpPr>
            <a:spLocks noChangeArrowheads="1"/>
          </p:cNvSpPr>
          <p:nvPr/>
        </p:nvSpPr>
        <p:spPr bwMode="auto">
          <a:xfrm>
            <a:off x="6477208" y="3752398"/>
            <a:ext cx="55288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None/>
            </a:pPr>
            <a:r>
              <a:rPr lang="zh-CN" altLang="en-US" cap="all" spc="3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适用于商务通用</a:t>
            </a:r>
            <a:r>
              <a:rPr lang="en-US" altLang="zh-CN" cap="all" spc="3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/</a:t>
            </a:r>
            <a:r>
              <a:rPr lang="zh-CN" altLang="en-US" cap="all" spc="3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总结计划</a:t>
            </a:r>
            <a:r>
              <a:rPr lang="en-US" altLang="zh-CN" cap="all" spc="3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/</a:t>
            </a:r>
            <a:r>
              <a:rPr lang="zh-CN" altLang="en-US" cap="all" spc="3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公司介绍</a:t>
            </a:r>
            <a:r>
              <a:rPr lang="en-US" altLang="zh-CN" cap="all" spc="3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/</a:t>
            </a:r>
            <a:r>
              <a:rPr lang="zh-CN" altLang="en-US" cap="all" spc="3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品牌推广</a:t>
            </a:r>
          </a:p>
        </p:txBody>
      </p:sp>
      <p:sp>
        <p:nvSpPr>
          <p:cNvPr id="8" name="文本框 3"/>
          <p:cNvSpPr txBox="1"/>
          <p:nvPr/>
        </p:nvSpPr>
        <p:spPr>
          <a:xfrm>
            <a:off x="8835470" y="5102432"/>
            <a:ext cx="3170551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rPr>
              <a:t>简约大气实用  修改便捷   颜色可任意更换 </a:t>
            </a:r>
            <a:endParaRPr lang="en-US" altLang="zh-CN" sz="12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思源黑体 CN Medium" panose="020B0600000000000000" pitchFamily="34" charset="-122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6927879" y="940063"/>
            <a:ext cx="50781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8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20XX</a:t>
            </a:r>
            <a:endParaRPr lang="zh-CN" altLang="en-US" sz="88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99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99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99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49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四项重点工作</a:t>
            </a: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97" name="MH_Other_1"/>
          <p:cNvSpPr/>
          <p:nvPr>
            <p:custDataLst>
              <p:tags r:id="rId1"/>
            </p:custDataLst>
          </p:nvPr>
        </p:nvSpPr>
        <p:spPr>
          <a:xfrm>
            <a:off x="814494" y="1550642"/>
            <a:ext cx="2265769" cy="1719915"/>
          </a:xfrm>
          <a:prstGeom prst="rect">
            <a:avLst/>
          </a:prstGeom>
          <a:solidFill>
            <a:schemeClr val="bg1">
              <a:lumMod val="95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39" tIns="67916" rIns="135839" bIns="67916" anchor="ctr"/>
          <a:lstStyle/>
          <a:p>
            <a:pPr algn="ctr"/>
            <a:endParaRPr lang="zh-CN" altLang="en-US" sz="2485">
              <a:solidFill>
                <a:prstClr val="white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98" name="MH_Picture_1"/>
          <p:cNvSpPr/>
          <p:nvPr>
            <p:custDataLst>
              <p:tags r:id="rId2"/>
            </p:custDataLst>
          </p:nvPr>
        </p:nvSpPr>
        <p:spPr>
          <a:xfrm>
            <a:off x="987969" y="1701259"/>
            <a:ext cx="1918816" cy="1466087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39" tIns="67916" rIns="135839" bIns="67916" anchor="ctr"/>
          <a:lstStyle/>
          <a:p>
            <a:pPr algn="ctr">
              <a:defRPr/>
            </a:pPr>
            <a:endParaRPr lang="zh-CN" altLang="en-US" sz="2485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1032523" y="3846318"/>
            <a:ext cx="1727100" cy="533122"/>
            <a:chOff x="755736" y="3075806"/>
            <a:chExt cx="1440000" cy="400050"/>
          </a:xfrm>
        </p:grpSpPr>
        <p:sp>
          <p:nvSpPr>
            <p:cNvPr id="100" name="圆角矩形 99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190500" dist="190500" dir="8100000" algn="tr" rotWithShape="0">
                <a:schemeClr val="l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320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01" name="MH_SubTitle_1"/>
            <p:cNvSpPr/>
            <p:nvPr>
              <p:custDataLst>
                <p:tags r:id="rId16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800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标题文字</a:t>
              </a:r>
            </a:p>
          </p:txBody>
        </p:sp>
      </p:grpSp>
      <p:sp>
        <p:nvSpPr>
          <p:cNvPr id="102" name="MH_Other_2"/>
          <p:cNvSpPr/>
          <p:nvPr>
            <p:custDataLst>
              <p:tags r:id="rId3"/>
            </p:custDataLst>
          </p:nvPr>
        </p:nvSpPr>
        <p:spPr>
          <a:xfrm>
            <a:off x="3579602" y="1550642"/>
            <a:ext cx="2265770" cy="1719915"/>
          </a:xfrm>
          <a:prstGeom prst="rect">
            <a:avLst/>
          </a:prstGeom>
          <a:solidFill>
            <a:schemeClr val="bg1">
              <a:lumMod val="95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39" tIns="67916" rIns="135839" bIns="67916" anchor="ctr"/>
          <a:lstStyle/>
          <a:p>
            <a:pPr algn="ctr"/>
            <a:endParaRPr lang="zh-CN" altLang="en-US" sz="2485">
              <a:solidFill>
                <a:prstClr val="white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3" name="MH_Picture_2"/>
          <p:cNvSpPr/>
          <p:nvPr>
            <p:custDataLst>
              <p:tags r:id="rId4"/>
            </p:custDataLst>
          </p:nvPr>
        </p:nvSpPr>
        <p:spPr>
          <a:xfrm>
            <a:off x="3753080" y="1701259"/>
            <a:ext cx="1918817" cy="1466087"/>
          </a:xfrm>
          <a:prstGeom prst="rect">
            <a:avLst/>
          </a:prstGeom>
          <a:blipFill dpi="0" rotWithShape="1">
            <a:blip r:embed="rId20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39" tIns="67916" rIns="135839" bIns="67916" anchor="ctr"/>
          <a:lstStyle/>
          <a:p>
            <a:pPr algn="ctr">
              <a:defRPr/>
            </a:pPr>
            <a:endParaRPr lang="zh-CN" altLang="en-US" sz="2485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4" name="MH_Other_3"/>
          <p:cNvSpPr/>
          <p:nvPr>
            <p:custDataLst>
              <p:tags r:id="rId5"/>
            </p:custDataLst>
          </p:nvPr>
        </p:nvSpPr>
        <p:spPr>
          <a:xfrm>
            <a:off x="6346708" y="1550642"/>
            <a:ext cx="2265770" cy="1719915"/>
          </a:xfrm>
          <a:prstGeom prst="rect">
            <a:avLst/>
          </a:prstGeom>
          <a:solidFill>
            <a:schemeClr val="bg1">
              <a:lumMod val="95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39" tIns="67916" rIns="135839" bIns="67916" anchor="ctr"/>
          <a:lstStyle/>
          <a:p>
            <a:pPr algn="ctr"/>
            <a:endParaRPr lang="zh-CN" altLang="en-US" sz="2485">
              <a:solidFill>
                <a:prstClr val="white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5" name="MH_Picture_3"/>
          <p:cNvSpPr/>
          <p:nvPr>
            <p:custDataLst>
              <p:tags r:id="rId6"/>
            </p:custDataLst>
          </p:nvPr>
        </p:nvSpPr>
        <p:spPr>
          <a:xfrm>
            <a:off x="6520228" y="1701259"/>
            <a:ext cx="1918817" cy="1466087"/>
          </a:xfrm>
          <a:prstGeom prst="rect">
            <a:avLst/>
          </a:prstGeom>
          <a:blipFill dpi="0" rotWithShape="1">
            <a:blip r:embed="rId2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39" tIns="67916" rIns="135839" bIns="67916" anchor="ctr"/>
          <a:lstStyle/>
          <a:p>
            <a:pPr algn="ctr">
              <a:defRPr/>
            </a:pPr>
            <a:endParaRPr lang="zh-CN" altLang="en-US" sz="2485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6" name="MH_Other_4"/>
          <p:cNvSpPr/>
          <p:nvPr>
            <p:custDataLst>
              <p:tags r:id="rId7"/>
            </p:custDataLst>
          </p:nvPr>
        </p:nvSpPr>
        <p:spPr>
          <a:xfrm>
            <a:off x="9111737" y="1550642"/>
            <a:ext cx="2265769" cy="1719915"/>
          </a:xfrm>
          <a:prstGeom prst="rect">
            <a:avLst/>
          </a:prstGeom>
          <a:solidFill>
            <a:schemeClr val="bg1">
              <a:lumMod val="95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39" tIns="67916" rIns="135839" bIns="67916" anchor="ctr"/>
          <a:lstStyle/>
          <a:p>
            <a:pPr algn="ctr"/>
            <a:endParaRPr lang="zh-CN" altLang="en-US" sz="2485">
              <a:solidFill>
                <a:prstClr val="white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7" name="MH_Picture_4"/>
          <p:cNvSpPr/>
          <p:nvPr>
            <p:custDataLst>
              <p:tags r:id="rId8"/>
            </p:custDataLst>
          </p:nvPr>
        </p:nvSpPr>
        <p:spPr>
          <a:xfrm>
            <a:off x="9285214" y="1701259"/>
            <a:ext cx="1918816" cy="1466087"/>
          </a:xfrm>
          <a:prstGeom prst="rect">
            <a:avLst/>
          </a:prstGeom>
          <a:blipFill dpi="0" rotWithShape="1">
            <a:blip r:embed="rId2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39" tIns="67916" rIns="135839" bIns="67916" anchor="ctr"/>
          <a:lstStyle/>
          <a:p>
            <a:pPr algn="ctr">
              <a:defRPr/>
            </a:pPr>
            <a:endParaRPr lang="zh-CN" altLang="en-US" sz="2485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8" name="MH_Text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8313" y="4611852"/>
            <a:ext cx="2265765" cy="10554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839" tIns="67916" rIns="135839" bIns="67916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09" name="MH_Text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04060" y="4611852"/>
            <a:ext cx="2265769" cy="10554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839" tIns="67916" rIns="135839" bIns="67916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10" name="MH_Text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369810" y="4611852"/>
            <a:ext cx="2265770" cy="10554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839" tIns="67916" rIns="135839" bIns="67916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11" name="MH_Text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99056" y="4611852"/>
            <a:ext cx="2265768" cy="10554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839" tIns="67916" rIns="135839" bIns="67916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112" name="组合 111"/>
          <p:cNvGrpSpPr/>
          <p:nvPr/>
        </p:nvGrpSpPr>
        <p:grpSpPr>
          <a:xfrm>
            <a:off x="3878239" y="3819632"/>
            <a:ext cx="1727100" cy="533122"/>
            <a:chOff x="755736" y="3075806"/>
            <a:chExt cx="1440000" cy="400050"/>
          </a:xfrm>
        </p:grpSpPr>
        <p:sp>
          <p:nvSpPr>
            <p:cNvPr id="113" name="圆角矩形 112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190500" dist="190500" dir="8100000" algn="tr" rotWithShape="0">
                <a:schemeClr val="l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320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14" name="MH_SubTitle_1"/>
            <p:cNvSpPr/>
            <p:nvPr>
              <p:custDataLst>
                <p:tags r:id="rId15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2135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标题文字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6673153" y="3819632"/>
            <a:ext cx="1727100" cy="533122"/>
            <a:chOff x="755736" y="3075806"/>
            <a:chExt cx="1440000" cy="400050"/>
          </a:xfrm>
        </p:grpSpPr>
        <p:sp>
          <p:nvSpPr>
            <p:cNvPr id="116" name="圆角矩形 115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190500" dist="190500" dir="8100000" algn="tr" rotWithShape="0">
                <a:schemeClr val="l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320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17" name="MH_SubTitle_1"/>
            <p:cNvSpPr/>
            <p:nvPr>
              <p:custDataLst>
                <p:tags r:id="rId14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2135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标题文字</a:t>
              </a: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9379166" y="3811133"/>
            <a:ext cx="1727100" cy="533122"/>
            <a:chOff x="755736" y="3075806"/>
            <a:chExt cx="1440000" cy="400050"/>
          </a:xfrm>
        </p:grpSpPr>
        <p:sp>
          <p:nvSpPr>
            <p:cNvPr id="119" name="圆角矩形 118"/>
            <p:cNvSpPr/>
            <p:nvPr/>
          </p:nvSpPr>
          <p:spPr>
            <a:xfrm>
              <a:off x="755736" y="3082183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190500" dist="190500" dir="8100000" algn="tr" rotWithShape="0">
                <a:schemeClr val="l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320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20" name="MH_SubTitle_1"/>
            <p:cNvSpPr/>
            <p:nvPr>
              <p:custDataLst>
                <p:tags r:id="rId13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2135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标题文字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/>
      <p:bldP spid="109" grpId="0"/>
      <p:bldP spid="110" grpId="0"/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燕尾形 75"/>
          <p:cNvSpPr/>
          <p:nvPr/>
        </p:nvSpPr>
        <p:spPr>
          <a:xfrm>
            <a:off x="1046402" y="2978914"/>
            <a:ext cx="1088763" cy="1183014"/>
          </a:xfrm>
          <a:prstGeom prst="chevron">
            <a:avLst>
              <a:gd name="adj" fmla="val 5442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4" tIns="60923" rIns="121844" bIns="60923" anchor="ctr"/>
          <a:lstStyle/>
          <a:p>
            <a:pPr algn="ctr" defTabSz="1217930">
              <a:defRPr/>
            </a:pPr>
            <a:endParaRPr lang="zh-CN" altLang="en-US" sz="3320">
              <a:solidFill>
                <a:prstClr val="white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77" name="燕尾形 76"/>
          <p:cNvSpPr/>
          <p:nvPr/>
        </p:nvSpPr>
        <p:spPr>
          <a:xfrm>
            <a:off x="2006046" y="2978914"/>
            <a:ext cx="1090388" cy="1183014"/>
          </a:xfrm>
          <a:prstGeom prst="chevron">
            <a:avLst>
              <a:gd name="adj" fmla="val 544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4" tIns="60923" rIns="121844" bIns="60923" anchor="ctr"/>
          <a:lstStyle/>
          <a:p>
            <a:pPr algn="ctr" defTabSz="1217930">
              <a:defRPr/>
            </a:pPr>
            <a:endParaRPr lang="zh-CN" altLang="en-US" sz="3320">
              <a:solidFill>
                <a:prstClr val="white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78" name="燕尾形 77"/>
          <p:cNvSpPr/>
          <p:nvPr/>
        </p:nvSpPr>
        <p:spPr>
          <a:xfrm>
            <a:off x="2965697" y="2978914"/>
            <a:ext cx="1090388" cy="1183014"/>
          </a:xfrm>
          <a:prstGeom prst="chevron">
            <a:avLst>
              <a:gd name="adj" fmla="val 5442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4" tIns="60923" rIns="121844" bIns="60923" anchor="ctr"/>
          <a:lstStyle/>
          <a:p>
            <a:pPr algn="ctr" defTabSz="1217930">
              <a:defRPr/>
            </a:pPr>
            <a:endParaRPr lang="zh-CN" altLang="en-US" sz="3320">
              <a:solidFill>
                <a:prstClr val="white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79" name="燕尾形 78"/>
          <p:cNvSpPr/>
          <p:nvPr/>
        </p:nvSpPr>
        <p:spPr>
          <a:xfrm>
            <a:off x="3890427" y="2978914"/>
            <a:ext cx="1090388" cy="1183014"/>
          </a:xfrm>
          <a:prstGeom prst="chevron">
            <a:avLst>
              <a:gd name="adj" fmla="val 54429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4" tIns="60923" rIns="121844" bIns="60923" anchor="ctr"/>
          <a:lstStyle/>
          <a:p>
            <a:pPr algn="ctr" defTabSz="1217930">
              <a:defRPr/>
            </a:pPr>
            <a:endParaRPr lang="zh-CN" altLang="en-US" sz="3320">
              <a:solidFill>
                <a:prstClr val="white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cxnSp>
        <p:nvCxnSpPr>
          <p:cNvPr id="80" name="直接连接符 79"/>
          <p:cNvCxnSpPr/>
          <p:nvPr/>
        </p:nvCxnSpPr>
        <p:spPr>
          <a:xfrm>
            <a:off x="3253497" y="2415500"/>
            <a:ext cx="0" cy="55070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1334283" y="1677272"/>
            <a:ext cx="0" cy="129532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 flipV="1">
            <a:off x="4213104" y="4142794"/>
            <a:ext cx="38737" cy="129532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V="1">
            <a:off x="2197930" y="4142791"/>
            <a:ext cx="0" cy="49308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30"/>
          <p:cNvSpPr txBox="1"/>
          <p:nvPr/>
        </p:nvSpPr>
        <p:spPr>
          <a:xfrm>
            <a:off x="8143324" y="1515252"/>
            <a:ext cx="3358623" cy="1759162"/>
          </a:xfrm>
          <a:prstGeom prst="rect">
            <a:avLst/>
          </a:prstGeom>
          <a:noFill/>
        </p:spPr>
        <p:txBody>
          <a:bodyPr wrap="square" lIns="180438" tIns="90228" rIns="180438" bIns="90228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3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FFFFFF">
                    <a:lumMod val="50000"/>
                  </a:srgb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       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40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86" name="组合 85"/>
          <p:cNvGrpSpPr>
            <a:grpSpLocks noChangeAspect="1"/>
          </p:cNvGrpSpPr>
          <p:nvPr/>
        </p:nvGrpSpPr>
        <p:grpSpPr>
          <a:xfrm>
            <a:off x="5392865" y="2415502"/>
            <a:ext cx="2264021" cy="2159951"/>
            <a:chOff x="3197225" y="3458369"/>
            <a:chExt cx="533400" cy="487363"/>
          </a:xfrm>
          <a:solidFill>
            <a:schemeClr val="accent1"/>
          </a:solidFill>
        </p:grpSpPr>
        <p:sp>
          <p:nvSpPr>
            <p:cNvPr id="87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930">
                <a:defRPr/>
              </a:pPr>
              <a:endParaRPr lang="zh-CN" altLang="en-US" sz="332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88" name="Freeform 313"/>
            <p:cNvSpPr/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930">
                <a:defRPr/>
              </a:pPr>
              <a:endParaRPr lang="zh-CN" altLang="en-US" sz="332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1029191" y="1005638"/>
            <a:ext cx="3102238" cy="591941"/>
            <a:chOff x="3744037" y="-956642"/>
            <a:chExt cx="2327891" cy="444187"/>
          </a:xfrm>
        </p:grpSpPr>
        <p:sp>
          <p:nvSpPr>
            <p:cNvPr id="90" name="圆角矩形 89"/>
            <p:cNvSpPr/>
            <p:nvPr/>
          </p:nvSpPr>
          <p:spPr>
            <a:xfrm>
              <a:off x="3744037" y="-956642"/>
              <a:ext cx="2327891" cy="44418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5875">
              <a:noFill/>
            </a:ln>
            <a:effectLst>
              <a:outerShdw blurRad="444500" dist="254000" dir="8100000" algn="tr" rotWithShape="0">
                <a:schemeClr val="l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85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3822079" y="-903207"/>
              <a:ext cx="319467" cy="3194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85" dirty="0">
                  <a:solidFill>
                    <a:prstClr val="white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1</a:t>
              </a:r>
              <a:endParaRPr lang="zh-CN" altLang="en-US" sz="2485" dirty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92" name="TextBox 33"/>
            <p:cNvSpPr txBox="1"/>
            <p:nvPr/>
          </p:nvSpPr>
          <p:spPr>
            <a:xfrm>
              <a:off x="4391600" y="-854079"/>
              <a:ext cx="1351393" cy="2154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865" dirty="0">
                  <a:solidFill>
                    <a:schemeClr val="tx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点击输入标题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2914634" y="1786015"/>
            <a:ext cx="3102238" cy="591941"/>
            <a:chOff x="6826299" y="-942682"/>
            <a:chExt cx="2327891" cy="444187"/>
          </a:xfrm>
        </p:grpSpPr>
        <p:sp>
          <p:nvSpPr>
            <p:cNvPr id="94" name="圆角矩形 93"/>
            <p:cNvSpPr/>
            <p:nvPr/>
          </p:nvSpPr>
          <p:spPr>
            <a:xfrm>
              <a:off x="6826299" y="-942682"/>
              <a:ext cx="2327891" cy="44418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5875">
              <a:noFill/>
            </a:ln>
            <a:effectLst>
              <a:outerShdw blurRad="444500" dist="254000" dir="8100000" algn="tr" rotWithShape="0">
                <a:schemeClr val="l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85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6934100" y="-868829"/>
              <a:ext cx="317865" cy="3178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85" dirty="0">
                  <a:solidFill>
                    <a:prstClr val="white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3</a:t>
              </a:r>
              <a:endParaRPr lang="zh-CN" altLang="en-US" sz="2485" dirty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96" name="TextBox 49"/>
            <p:cNvSpPr txBox="1"/>
            <p:nvPr/>
          </p:nvSpPr>
          <p:spPr>
            <a:xfrm>
              <a:off x="7291840" y="-827195"/>
              <a:ext cx="1724967" cy="2154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865" dirty="0">
                  <a:solidFill>
                    <a:schemeClr val="bg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点击输入标题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952556" y="4673173"/>
            <a:ext cx="3058633" cy="554734"/>
            <a:chOff x="3593759" y="5898078"/>
            <a:chExt cx="2295170" cy="416267"/>
          </a:xfrm>
        </p:grpSpPr>
        <p:sp>
          <p:nvSpPr>
            <p:cNvPr id="98" name="圆角矩形 97"/>
            <p:cNvSpPr/>
            <p:nvPr/>
          </p:nvSpPr>
          <p:spPr>
            <a:xfrm>
              <a:off x="3593759" y="5898078"/>
              <a:ext cx="2295170" cy="416267"/>
            </a:xfrm>
            <a:prstGeom prst="roundRect">
              <a:avLst/>
            </a:prstGeom>
            <a:solidFill>
              <a:srgbClr val="EDEDED"/>
            </a:solidFill>
            <a:ln w="15875">
              <a:noFill/>
            </a:ln>
            <a:effectLst>
              <a:outerShdw blurRad="444500" dist="254000" dir="8100000" algn="tr" rotWithShape="0">
                <a:schemeClr val="l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85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3668724" y="5954305"/>
              <a:ext cx="317864" cy="31786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85" dirty="0">
                  <a:solidFill>
                    <a:prstClr val="white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2</a:t>
              </a:r>
              <a:endParaRPr lang="zh-CN" altLang="en-US" sz="2485" dirty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00" name="TextBox 42"/>
            <p:cNvSpPr txBox="1"/>
            <p:nvPr/>
          </p:nvSpPr>
          <p:spPr>
            <a:xfrm>
              <a:off x="4184562" y="5999605"/>
              <a:ext cx="1534906" cy="2154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865" dirty="0">
                  <a:solidFill>
                    <a:schemeClr val="tx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点击输入标题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996967" y="5515789"/>
            <a:ext cx="3102238" cy="591941"/>
            <a:chOff x="6426637" y="5669050"/>
            <a:chExt cx="2327891" cy="444187"/>
          </a:xfrm>
        </p:grpSpPr>
        <p:sp>
          <p:nvSpPr>
            <p:cNvPr id="102" name="圆角矩形 101"/>
            <p:cNvSpPr/>
            <p:nvPr/>
          </p:nvSpPr>
          <p:spPr>
            <a:xfrm>
              <a:off x="6426637" y="5669050"/>
              <a:ext cx="2327891" cy="444187"/>
            </a:xfrm>
            <a:prstGeom prst="roundRect">
              <a:avLst/>
            </a:prstGeom>
            <a:solidFill>
              <a:srgbClr val="EDEDED"/>
            </a:solidFill>
            <a:ln w="15875">
              <a:noFill/>
            </a:ln>
            <a:effectLst>
              <a:outerShdw blurRad="444500" dist="254000" dir="8100000" algn="tr" rotWithShape="0">
                <a:schemeClr val="l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85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6512797" y="5753098"/>
              <a:ext cx="317865" cy="31786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85" dirty="0">
                  <a:solidFill>
                    <a:prstClr val="white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4</a:t>
              </a:r>
              <a:endParaRPr lang="zh-CN" altLang="en-US" sz="2485" dirty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04" name="TextBox 57"/>
            <p:cNvSpPr txBox="1"/>
            <p:nvPr/>
          </p:nvSpPr>
          <p:spPr>
            <a:xfrm>
              <a:off x="6823472" y="5799090"/>
              <a:ext cx="1798701" cy="2154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865" dirty="0">
                  <a:solidFill>
                    <a:schemeClr val="bg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点击输入标题</a:t>
              </a:r>
            </a:p>
          </p:txBody>
        </p:sp>
      </p:grpSp>
      <p:sp>
        <p:nvSpPr>
          <p:cNvPr id="105" name="TextBox 30"/>
          <p:cNvSpPr txBox="1"/>
          <p:nvPr/>
        </p:nvSpPr>
        <p:spPr>
          <a:xfrm>
            <a:off x="8143324" y="3290458"/>
            <a:ext cx="3358623" cy="1759162"/>
          </a:xfrm>
          <a:prstGeom prst="rect">
            <a:avLst/>
          </a:prstGeom>
          <a:noFill/>
        </p:spPr>
        <p:txBody>
          <a:bodyPr wrap="square" lIns="180438" tIns="90228" rIns="180438" bIns="90228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3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FFFFFF">
                    <a:lumMod val="50000"/>
                  </a:srgb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       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40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4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4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91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5" grpId="0"/>
      <p:bldP spid="1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2176670"/>
            <a:ext cx="12192000" cy="2792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796748" y="2882348"/>
            <a:ext cx="0" cy="1441174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4192106" y="2980969"/>
            <a:ext cx="693636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成功项目展示</a:t>
            </a:r>
            <a:endParaRPr lang="en-US" altLang="zh-CN" sz="44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Arial" panose="020B0604020202020204" pitchFamily="34" charset="0"/>
              <a:sym typeface="思源黑体 CN Medium" panose="020B0600000000000000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We have many PowerPoint 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templates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 that has been specifically designed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.</a:t>
            </a:r>
          </a:p>
        </p:txBody>
      </p:sp>
      <p:sp>
        <p:nvSpPr>
          <p:cNvPr id="10" name="Freeform 5"/>
          <p:cNvSpPr/>
          <p:nvPr/>
        </p:nvSpPr>
        <p:spPr bwMode="auto">
          <a:xfrm>
            <a:off x="1291961" y="2768563"/>
            <a:ext cx="1836618" cy="165592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76200" cap="flat">
            <a:solidFill>
              <a:schemeClr val="bg1"/>
            </a:solidFill>
            <a:prstDash val="solid"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/>
          <a:p>
            <a:endParaRPr lang="zh-CN" altLang="en-US" sz="1705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1748855" y="3158836"/>
            <a:ext cx="911374" cy="902260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5">
              <a:solidFill>
                <a:srgbClr val="1C666E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7" grpId="0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7" grpId="0"/>
          <p:bldP spid="10" grpId="0" animBg="1"/>
          <p:bldP spid="11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4066552" y="2553395"/>
            <a:ext cx="4052549" cy="2229094"/>
            <a:chOff x="3051503" y="2058720"/>
            <a:chExt cx="3040995" cy="1672691"/>
          </a:xfrm>
        </p:grpSpPr>
        <p:sp>
          <p:nvSpPr>
            <p:cNvPr id="62" name="Line 26"/>
            <p:cNvSpPr>
              <a:spLocks noChangeShapeType="1"/>
            </p:cNvSpPr>
            <p:nvPr/>
          </p:nvSpPr>
          <p:spPr bwMode="auto">
            <a:xfrm flipH="1">
              <a:off x="3122760" y="2515574"/>
              <a:ext cx="645051" cy="212188"/>
            </a:xfrm>
            <a:prstGeom prst="lin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  <a:tailEnd type="oval" w="lg" len="lg"/>
            </a:ln>
          </p:spPr>
          <p:txBody>
            <a:bodyPr/>
            <a:lstStyle/>
            <a:p>
              <a:pPr>
                <a:defRPr/>
              </a:pPr>
              <a:endParaRPr lang="en-US" sz="2485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61" name="Line 26"/>
            <p:cNvSpPr>
              <a:spLocks noChangeShapeType="1"/>
            </p:cNvSpPr>
            <p:nvPr/>
          </p:nvSpPr>
          <p:spPr bwMode="auto">
            <a:xfrm rot="5400000">
              <a:off x="3414431" y="1695792"/>
              <a:ext cx="0" cy="725855"/>
            </a:xfrm>
            <a:prstGeom prst="lin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  <a:tailEnd type="oval" w="lg" len="lg"/>
            </a:ln>
          </p:spPr>
          <p:txBody>
            <a:bodyPr/>
            <a:lstStyle/>
            <a:p>
              <a:pPr>
                <a:defRPr/>
              </a:pPr>
              <a:endParaRPr lang="en-US" sz="2485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63" name="Line 26"/>
            <p:cNvSpPr>
              <a:spLocks noChangeShapeType="1"/>
            </p:cNvSpPr>
            <p:nvPr/>
          </p:nvSpPr>
          <p:spPr bwMode="auto">
            <a:xfrm flipH="1">
              <a:off x="3581086" y="2883717"/>
              <a:ext cx="510312" cy="526226"/>
            </a:xfrm>
            <a:prstGeom prst="lin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  <a:tailEnd type="oval" w="lg" len="lg"/>
            </a:ln>
          </p:spPr>
          <p:txBody>
            <a:bodyPr/>
            <a:lstStyle/>
            <a:p>
              <a:pPr>
                <a:defRPr/>
              </a:pPr>
              <a:endParaRPr lang="en-US" sz="2485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64" name="Line 26"/>
            <p:cNvSpPr>
              <a:spLocks noChangeShapeType="1"/>
            </p:cNvSpPr>
            <p:nvPr/>
          </p:nvSpPr>
          <p:spPr bwMode="auto">
            <a:xfrm flipH="1">
              <a:off x="4527557" y="3020581"/>
              <a:ext cx="11670" cy="710830"/>
            </a:xfrm>
            <a:prstGeom prst="lin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  <a:tailEnd type="oval" w="lg" len="lg"/>
            </a:ln>
          </p:spPr>
          <p:txBody>
            <a:bodyPr/>
            <a:lstStyle/>
            <a:p>
              <a:pPr>
                <a:defRPr/>
              </a:pPr>
              <a:endParaRPr lang="en-US" sz="2485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65" name="Line 26"/>
            <p:cNvSpPr>
              <a:spLocks noChangeShapeType="1"/>
            </p:cNvSpPr>
            <p:nvPr/>
          </p:nvSpPr>
          <p:spPr bwMode="auto">
            <a:xfrm rot="16200000" flipH="1">
              <a:off x="5729571" y="1695793"/>
              <a:ext cx="0" cy="725855"/>
            </a:xfrm>
            <a:prstGeom prst="lin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  <a:tailEnd type="oval" w="lg" len="lg"/>
            </a:ln>
          </p:spPr>
          <p:txBody>
            <a:bodyPr/>
            <a:lstStyle/>
            <a:p>
              <a:pPr>
                <a:defRPr/>
              </a:pPr>
              <a:endParaRPr lang="en-US" sz="2485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66" name="Line 26"/>
            <p:cNvSpPr>
              <a:spLocks noChangeShapeType="1"/>
            </p:cNvSpPr>
            <p:nvPr/>
          </p:nvSpPr>
          <p:spPr bwMode="auto">
            <a:xfrm>
              <a:off x="5334336" y="2515574"/>
              <a:ext cx="645051" cy="212188"/>
            </a:xfrm>
            <a:prstGeom prst="lin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  <a:tailEnd type="oval" w="lg" len="lg"/>
            </a:ln>
          </p:spPr>
          <p:txBody>
            <a:bodyPr/>
            <a:lstStyle/>
            <a:p>
              <a:pPr>
                <a:defRPr/>
              </a:pPr>
              <a:endParaRPr lang="en-US" sz="2485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67" name="Line 26"/>
            <p:cNvSpPr>
              <a:spLocks noChangeShapeType="1"/>
            </p:cNvSpPr>
            <p:nvPr/>
          </p:nvSpPr>
          <p:spPr bwMode="auto">
            <a:xfrm>
              <a:off x="5043283" y="2883717"/>
              <a:ext cx="510312" cy="526226"/>
            </a:xfrm>
            <a:prstGeom prst="lin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  <a:tailEnd type="oval" w="lg" len="lg"/>
            </a:ln>
          </p:spPr>
          <p:txBody>
            <a:bodyPr/>
            <a:lstStyle/>
            <a:p>
              <a:pPr>
                <a:defRPr/>
              </a:pPr>
              <a:endParaRPr lang="en-US" sz="2485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103" name="椭圆 102"/>
          <p:cNvSpPr/>
          <p:nvPr/>
        </p:nvSpPr>
        <p:spPr>
          <a:xfrm flipH="1">
            <a:off x="7747054" y="2107084"/>
            <a:ext cx="637743" cy="637743"/>
          </a:xfrm>
          <a:prstGeom prst="ellips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5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2" name="椭圆 101"/>
          <p:cNvSpPr/>
          <p:nvPr/>
        </p:nvSpPr>
        <p:spPr>
          <a:xfrm flipH="1">
            <a:off x="7649744" y="3131268"/>
            <a:ext cx="637743" cy="637743"/>
          </a:xfrm>
          <a:prstGeom prst="ellips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5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4393197" y="4104729"/>
            <a:ext cx="637743" cy="637743"/>
          </a:xfrm>
          <a:prstGeom prst="ellips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5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完成项目汇总</a:t>
            </a: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9" name="Freeform 42"/>
          <p:cNvSpPr/>
          <p:nvPr/>
        </p:nvSpPr>
        <p:spPr bwMode="auto">
          <a:xfrm>
            <a:off x="5019009" y="1701708"/>
            <a:ext cx="2147635" cy="2146223"/>
          </a:xfrm>
          <a:custGeom>
            <a:avLst/>
            <a:gdLst>
              <a:gd name="T0" fmla="*/ 720 w 720"/>
              <a:gd name="T1" fmla="*/ 360 h 720"/>
              <a:gd name="T2" fmla="*/ 712 w 720"/>
              <a:gd name="T3" fmla="*/ 432 h 720"/>
              <a:gd name="T4" fmla="*/ 691 w 720"/>
              <a:gd name="T5" fmla="*/ 500 h 720"/>
              <a:gd name="T6" fmla="*/ 659 w 720"/>
              <a:gd name="T7" fmla="*/ 561 h 720"/>
              <a:gd name="T8" fmla="*/ 614 w 720"/>
              <a:gd name="T9" fmla="*/ 614 h 720"/>
              <a:gd name="T10" fmla="*/ 561 w 720"/>
              <a:gd name="T11" fmla="*/ 659 h 720"/>
              <a:gd name="T12" fmla="*/ 500 w 720"/>
              <a:gd name="T13" fmla="*/ 691 h 720"/>
              <a:gd name="T14" fmla="*/ 432 w 720"/>
              <a:gd name="T15" fmla="*/ 712 h 720"/>
              <a:gd name="T16" fmla="*/ 360 w 720"/>
              <a:gd name="T17" fmla="*/ 720 h 720"/>
              <a:gd name="T18" fmla="*/ 323 w 720"/>
              <a:gd name="T19" fmla="*/ 718 h 720"/>
              <a:gd name="T20" fmla="*/ 253 w 720"/>
              <a:gd name="T21" fmla="*/ 704 h 720"/>
              <a:gd name="T22" fmla="*/ 188 w 720"/>
              <a:gd name="T23" fmla="*/ 676 h 720"/>
              <a:gd name="T24" fmla="*/ 132 w 720"/>
              <a:gd name="T25" fmla="*/ 638 h 720"/>
              <a:gd name="T26" fmla="*/ 82 w 720"/>
              <a:gd name="T27" fmla="*/ 588 h 720"/>
              <a:gd name="T28" fmla="*/ 44 w 720"/>
              <a:gd name="T29" fmla="*/ 532 h 720"/>
              <a:gd name="T30" fmla="*/ 16 w 720"/>
              <a:gd name="T31" fmla="*/ 468 h 720"/>
              <a:gd name="T32" fmla="*/ 2 w 720"/>
              <a:gd name="T33" fmla="*/ 397 h 720"/>
              <a:gd name="T34" fmla="*/ 0 w 720"/>
              <a:gd name="T35" fmla="*/ 360 h 720"/>
              <a:gd name="T36" fmla="*/ 8 w 720"/>
              <a:gd name="T37" fmla="*/ 288 h 720"/>
              <a:gd name="T38" fmla="*/ 29 w 720"/>
              <a:gd name="T39" fmla="*/ 220 h 720"/>
              <a:gd name="T40" fmla="*/ 61 w 720"/>
              <a:gd name="T41" fmla="*/ 159 h 720"/>
              <a:gd name="T42" fmla="*/ 106 w 720"/>
              <a:gd name="T43" fmla="*/ 106 h 720"/>
              <a:gd name="T44" fmla="*/ 159 w 720"/>
              <a:gd name="T45" fmla="*/ 61 h 720"/>
              <a:gd name="T46" fmla="*/ 220 w 720"/>
              <a:gd name="T47" fmla="*/ 29 h 720"/>
              <a:gd name="T48" fmla="*/ 288 w 720"/>
              <a:gd name="T49" fmla="*/ 8 h 720"/>
              <a:gd name="T50" fmla="*/ 360 w 720"/>
              <a:gd name="T51" fmla="*/ 0 h 720"/>
              <a:gd name="T52" fmla="*/ 397 w 720"/>
              <a:gd name="T53" fmla="*/ 2 h 720"/>
              <a:gd name="T54" fmla="*/ 468 w 720"/>
              <a:gd name="T55" fmla="*/ 16 h 720"/>
              <a:gd name="T56" fmla="*/ 532 w 720"/>
              <a:gd name="T57" fmla="*/ 44 h 720"/>
              <a:gd name="T58" fmla="*/ 588 w 720"/>
              <a:gd name="T59" fmla="*/ 82 h 720"/>
              <a:gd name="T60" fmla="*/ 638 w 720"/>
              <a:gd name="T61" fmla="*/ 132 h 720"/>
              <a:gd name="T62" fmla="*/ 676 w 720"/>
              <a:gd name="T63" fmla="*/ 188 h 720"/>
              <a:gd name="T64" fmla="*/ 704 w 720"/>
              <a:gd name="T65" fmla="*/ 252 h 720"/>
              <a:gd name="T66" fmla="*/ 718 w 720"/>
              <a:gd name="T67" fmla="*/ 323 h 720"/>
              <a:gd name="T68" fmla="*/ 720 w 720"/>
              <a:gd name="T69" fmla="*/ 360 h 72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20"/>
              <a:gd name="T106" fmla="*/ 0 h 720"/>
              <a:gd name="T107" fmla="*/ 720 w 720"/>
              <a:gd name="T108" fmla="*/ 720 h 72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20" h="720">
                <a:moveTo>
                  <a:pt x="720" y="360"/>
                </a:moveTo>
                <a:lnTo>
                  <a:pt x="720" y="360"/>
                </a:lnTo>
                <a:lnTo>
                  <a:pt x="718" y="397"/>
                </a:lnTo>
                <a:lnTo>
                  <a:pt x="712" y="432"/>
                </a:lnTo>
                <a:lnTo>
                  <a:pt x="704" y="468"/>
                </a:lnTo>
                <a:lnTo>
                  <a:pt x="691" y="500"/>
                </a:lnTo>
                <a:lnTo>
                  <a:pt x="676" y="532"/>
                </a:lnTo>
                <a:lnTo>
                  <a:pt x="659" y="561"/>
                </a:lnTo>
                <a:lnTo>
                  <a:pt x="638" y="588"/>
                </a:lnTo>
                <a:lnTo>
                  <a:pt x="614" y="614"/>
                </a:lnTo>
                <a:lnTo>
                  <a:pt x="588" y="638"/>
                </a:lnTo>
                <a:lnTo>
                  <a:pt x="561" y="659"/>
                </a:lnTo>
                <a:lnTo>
                  <a:pt x="532" y="676"/>
                </a:lnTo>
                <a:lnTo>
                  <a:pt x="500" y="691"/>
                </a:lnTo>
                <a:lnTo>
                  <a:pt x="468" y="704"/>
                </a:lnTo>
                <a:lnTo>
                  <a:pt x="432" y="712"/>
                </a:lnTo>
                <a:lnTo>
                  <a:pt x="397" y="718"/>
                </a:lnTo>
                <a:lnTo>
                  <a:pt x="360" y="720"/>
                </a:lnTo>
                <a:lnTo>
                  <a:pt x="323" y="718"/>
                </a:lnTo>
                <a:lnTo>
                  <a:pt x="288" y="712"/>
                </a:lnTo>
                <a:lnTo>
                  <a:pt x="253" y="704"/>
                </a:lnTo>
                <a:lnTo>
                  <a:pt x="220" y="691"/>
                </a:lnTo>
                <a:lnTo>
                  <a:pt x="188" y="676"/>
                </a:lnTo>
                <a:lnTo>
                  <a:pt x="159" y="659"/>
                </a:lnTo>
                <a:lnTo>
                  <a:pt x="132" y="638"/>
                </a:lnTo>
                <a:lnTo>
                  <a:pt x="106" y="614"/>
                </a:lnTo>
                <a:lnTo>
                  <a:pt x="82" y="588"/>
                </a:lnTo>
                <a:lnTo>
                  <a:pt x="61" y="561"/>
                </a:lnTo>
                <a:lnTo>
                  <a:pt x="44" y="532"/>
                </a:lnTo>
                <a:lnTo>
                  <a:pt x="29" y="500"/>
                </a:lnTo>
                <a:lnTo>
                  <a:pt x="16" y="468"/>
                </a:lnTo>
                <a:lnTo>
                  <a:pt x="8" y="432"/>
                </a:lnTo>
                <a:lnTo>
                  <a:pt x="2" y="397"/>
                </a:lnTo>
                <a:lnTo>
                  <a:pt x="0" y="360"/>
                </a:lnTo>
                <a:lnTo>
                  <a:pt x="2" y="323"/>
                </a:lnTo>
                <a:lnTo>
                  <a:pt x="8" y="288"/>
                </a:lnTo>
                <a:lnTo>
                  <a:pt x="16" y="252"/>
                </a:lnTo>
                <a:lnTo>
                  <a:pt x="29" y="220"/>
                </a:lnTo>
                <a:lnTo>
                  <a:pt x="44" y="188"/>
                </a:lnTo>
                <a:lnTo>
                  <a:pt x="61" y="159"/>
                </a:lnTo>
                <a:lnTo>
                  <a:pt x="82" y="132"/>
                </a:lnTo>
                <a:lnTo>
                  <a:pt x="106" y="106"/>
                </a:lnTo>
                <a:lnTo>
                  <a:pt x="132" y="82"/>
                </a:lnTo>
                <a:lnTo>
                  <a:pt x="159" y="61"/>
                </a:lnTo>
                <a:lnTo>
                  <a:pt x="188" y="44"/>
                </a:lnTo>
                <a:lnTo>
                  <a:pt x="220" y="29"/>
                </a:lnTo>
                <a:lnTo>
                  <a:pt x="253" y="16"/>
                </a:lnTo>
                <a:lnTo>
                  <a:pt x="288" y="8"/>
                </a:lnTo>
                <a:lnTo>
                  <a:pt x="323" y="2"/>
                </a:lnTo>
                <a:lnTo>
                  <a:pt x="360" y="0"/>
                </a:lnTo>
                <a:lnTo>
                  <a:pt x="397" y="2"/>
                </a:lnTo>
                <a:lnTo>
                  <a:pt x="432" y="8"/>
                </a:lnTo>
                <a:lnTo>
                  <a:pt x="468" y="16"/>
                </a:lnTo>
                <a:lnTo>
                  <a:pt x="500" y="29"/>
                </a:lnTo>
                <a:lnTo>
                  <a:pt x="532" y="44"/>
                </a:lnTo>
                <a:lnTo>
                  <a:pt x="561" y="61"/>
                </a:lnTo>
                <a:lnTo>
                  <a:pt x="588" y="82"/>
                </a:lnTo>
                <a:lnTo>
                  <a:pt x="614" y="106"/>
                </a:lnTo>
                <a:lnTo>
                  <a:pt x="638" y="132"/>
                </a:lnTo>
                <a:lnTo>
                  <a:pt x="659" y="159"/>
                </a:lnTo>
                <a:lnTo>
                  <a:pt x="676" y="188"/>
                </a:lnTo>
                <a:lnTo>
                  <a:pt x="691" y="220"/>
                </a:lnTo>
                <a:lnTo>
                  <a:pt x="704" y="252"/>
                </a:lnTo>
                <a:lnTo>
                  <a:pt x="712" y="288"/>
                </a:lnTo>
                <a:lnTo>
                  <a:pt x="718" y="323"/>
                </a:lnTo>
                <a:lnTo>
                  <a:pt x="720" y="36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round/>
          </a:ln>
        </p:spPr>
        <p:txBody>
          <a:bodyPr/>
          <a:lstStyle/>
          <a:p>
            <a:pPr>
              <a:defRPr/>
            </a:pPr>
            <a:endParaRPr lang="en-US" sz="2485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3802203" y="3131268"/>
            <a:ext cx="637743" cy="637743"/>
          </a:xfrm>
          <a:prstGeom prst="ellips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5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3704895" y="2107084"/>
            <a:ext cx="637743" cy="637743"/>
          </a:xfrm>
          <a:prstGeom prst="ellips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5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3864672" y="2270971"/>
            <a:ext cx="325053" cy="282423"/>
            <a:chOff x="2601913" y="584200"/>
            <a:chExt cx="581025" cy="504825"/>
          </a:xfrm>
          <a:solidFill>
            <a:schemeClr val="accent1"/>
          </a:solidFill>
        </p:grpSpPr>
        <p:sp>
          <p:nvSpPr>
            <p:cNvPr id="71" name="Freeform 21"/>
            <p:cNvSpPr/>
            <p:nvPr/>
          </p:nvSpPr>
          <p:spPr bwMode="auto">
            <a:xfrm>
              <a:off x="2601913" y="1054100"/>
              <a:ext cx="581025" cy="34925"/>
            </a:xfrm>
            <a:custGeom>
              <a:avLst/>
              <a:gdLst>
                <a:gd name="T0" fmla="*/ 352 w 366"/>
                <a:gd name="T1" fmla="*/ 0 h 22"/>
                <a:gd name="T2" fmla="*/ 14 w 366"/>
                <a:gd name="T3" fmla="*/ 0 h 22"/>
                <a:gd name="T4" fmla="*/ 14 w 366"/>
                <a:gd name="T5" fmla="*/ 0 h 22"/>
                <a:gd name="T6" fmla="*/ 8 w 366"/>
                <a:gd name="T7" fmla="*/ 0 h 22"/>
                <a:gd name="T8" fmla="*/ 4 w 366"/>
                <a:gd name="T9" fmla="*/ 2 h 22"/>
                <a:gd name="T10" fmla="*/ 0 w 366"/>
                <a:gd name="T11" fmla="*/ 6 h 22"/>
                <a:gd name="T12" fmla="*/ 0 w 366"/>
                <a:gd name="T13" fmla="*/ 10 h 22"/>
                <a:gd name="T14" fmla="*/ 0 w 366"/>
                <a:gd name="T15" fmla="*/ 12 h 22"/>
                <a:gd name="T16" fmla="*/ 0 w 366"/>
                <a:gd name="T17" fmla="*/ 12 h 22"/>
                <a:gd name="T18" fmla="*/ 0 w 366"/>
                <a:gd name="T19" fmla="*/ 16 h 22"/>
                <a:gd name="T20" fmla="*/ 4 w 366"/>
                <a:gd name="T21" fmla="*/ 20 h 22"/>
                <a:gd name="T22" fmla="*/ 8 w 366"/>
                <a:gd name="T23" fmla="*/ 22 h 22"/>
                <a:gd name="T24" fmla="*/ 14 w 366"/>
                <a:gd name="T25" fmla="*/ 22 h 22"/>
                <a:gd name="T26" fmla="*/ 352 w 366"/>
                <a:gd name="T27" fmla="*/ 22 h 22"/>
                <a:gd name="T28" fmla="*/ 352 w 366"/>
                <a:gd name="T29" fmla="*/ 22 h 22"/>
                <a:gd name="T30" fmla="*/ 358 w 366"/>
                <a:gd name="T31" fmla="*/ 22 h 22"/>
                <a:gd name="T32" fmla="*/ 362 w 366"/>
                <a:gd name="T33" fmla="*/ 20 h 22"/>
                <a:gd name="T34" fmla="*/ 366 w 366"/>
                <a:gd name="T35" fmla="*/ 16 h 22"/>
                <a:gd name="T36" fmla="*/ 366 w 366"/>
                <a:gd name="T37" fmla="*/ 12 h 22"/>
                <a:gd name="T38" fmla="*/ 366 w 366"/>
                <a:gd name="T39" fmla="*/ 10 h 22"/>
                <a:gd name="T40" fmla="*/ 366 w 366"/>
                <a:gd name="T41" fmla="*/ 10 h 22"/>
                <a:gd name="T42" fmla="*/ 366 w 366"/>
                <a:gd name="T43" fmla="*/ 6 h 22"/>
                <a:gd name="T44" fmla="*/ 362 w 366"/>
                <a:gd name="T45" fmla="*/ 2 h 22"/>
                <a:gd name="T46" fmla="*/ 358 w 366"/>
                <a:gd name="T47" fmla="*/ 0 h 22"/>
                <a:gd name="T48" fmla="*/ 352 w 366"/>
                <a:gd name="T49" fmla="*/ 0 h 22"/>
                <a:gd name="T50" fmla="*/ 352 w 366"/>
                <a:gd name="T5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6" h="22">
                  <a:moveTo>
                    <a:pt x="352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14" y="22"/>
                  </a:lnTo>
                  <a:lnTo>
                    <a:pt x="352" y="22"/>
                  </a:lnTo>
                  <a:lnTo>
                    <a:pt x="352" y="22"/>
                  </a:lnTo>
                  <a:lnTo>
                    <a:pt x="358" y="22"/>
                  </a:lnTo>
                  <a:lnTo>
                    <a:pt x="362" y="20"/>
                  </a:lnTo>
                  <a:lnTo>
                    <a:pt x="366" y="16"/>
                  </a:lnTo>
                  <a:lnTo>
                    <a:pt x="366" y="12"/>
                  </a:lnTo>
                  <a:lnTo>
                    <a:pt x="366" y="10"/>
                  </a:lnTo>
                  <a:lnTo>
                    <a:pt x="366" y="10"/>
                  </a:lnTo>
                  <a:lnTo>
                    <a:pt x="366" y="6"/>
                  </a:lnTo>
                  <a:lnTo>
                    <a:pt x="362" y="2"/>
                  </a:lnTo>
                  <a:lnTo>
                    <a:pt x="358" y="0"/>
                  </a:lnTo>
                  <a:lnTo>
                    <a:pt x="352" y="0"/>
                  </a:ln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72" name="Freeform 22"/>
            <p:cNvSpPr>
              <a:spLocks noEditPoints="1"/>
            </p:cNvSpPr>
            <p:nvPr/>
          </p:nvSpPr>
          <p:spPr bwMode="auto">
            <a:xfrm>
              <a:off x="2687638" y="752475"/>
              <a:ext cx="409575" cy="206375"/>
            </a:xfrm>
            <a:custGeom>
              <a:avLst/>
              <a:gdLst>
                <a:gd name="T0" fmla="*/ 118 w 258"/>
                <a:gd name="T1" fmla="*/ 0 h 130"/>
                <a:gd name="T2" fmla="*/ 112 w 258"/>
                <a:gd name="T3" fmla="*/ 2 h 130"/>
                <a:gd name="T4" fmla="*/ 104 w 258"/>
                <a:gd name="T5" fmla="*/ 8 h 130"/>
                <a:gd name="T6" fmla="*/ 104 w 258"/>
                <a:gd name="T7" fmla="*/ 116 h 130"/>
                <a:gd name="T8" fmla="*/ 104 w 258"/>
                <a:gd name="T9" fmla="*/ 122 h 130"/>
                <a:gd name="T10" fmla="*/ 112 w 258"/>
                <a:gd name="T11" fmla="*/ 128 h 130"/>
                <a:gd name="T12" fmla="*/ 140 w 258"/>
                <a:gd name="T13" fmla="*/ 130 h 130"/>
                <a:gd name="T14" fmla="*/ 146 w 258"/>
                <a:gd name="T15" fmla="*/ 128 h 130"/>
                <a:gd name="T16" fmla="*/ 154 w 258"/>
                <a:gd name="T17" fmla="*/ 122 h 130"/>
                <a:gd name="T18" fmla="*/ 154 w 258"/>
                <a:gd name="T19" fmla="*/ 14 h 130"/>
                <a:gd name="T20" fmla="*/ 154 w 258"/>
                <a:gd name="T21" fmla="*/ 8 h 130"/>
                <a:gd name="T22" fmla="*/ 146 w 258"/>
                <a:gd name="T23" fmla="*/ 2 h 130"/>
                <a:gd name="T24" fmla="*/ 140 w 258"/>
                <a:gd name="T25" fmla="*/ 0 h 130"/>
                <a:gd name="T26" fmla="*/ 14 w 258"/>
                <a:gd name="T27" fmla="*/ 0 h 130"/>
                <a:gd name="T28" fmla="*/ 8 w 258"/>
                <a:gd name="T29" fmla="*/ 2 h 130"/>
                <a:gd name="T30" fmla="*/ 2 w 258"/>
                <a:gd name="T31" fmla="*/ 8 h 130"/>
                <a:gd name="T32" fmla="*/ 0 w 258"/>
                <a:gd name="T33" fmla="*/ 116 h 130"/>
                <a:gd name="T34" fmla="*/ 2 w 258"/>
                <a:gd name="T35" fmla="*/ 122 h 130"/>
                <a:gd name="T36" fmla="*/ 8 w 258"/>
                <a:gd name="T37" fmla="*/ 128 h 130"/>
                <a:gd name="T38" fmla="*/ 38 w 258"/>
                <a:gd name="T39" fmla="*/ 130 h 130"/>
                <a:gd name="T40" fmla="*/ 42 w 258"/>
                <a:gd name="T41" fmla="*/ 128 h 130"/>
                <a:gd name="T42" fmla="*/ 50 w 258"/>
                <a:gd name="T43" fmla="*/ 122 h 130"/>
                <a:gd name="T44" fmla="*/ 52 w 258"/>
                <a:gd name="T45" fmla="*/ 14 h 130"/>
                <a:gd name="T46" fmla="*/ 50 w 258"/>
                <a:gd name="T47" fmla="*/ 8 h 130"/>
                <a:gd name="T48" fmla="*/ 42 w 258"/>
                <a:gd name="T49" fmla="*/ 2 h 130"/>
                <a:gd name="T50" fmla="*/ 38 w 258"/>
                <a:gd name="T51" fmla="*/ 0 h 130"/>
                <a:gd name="T52" fmla="*/ 220 w 258"/>
                <a:gd name="T53" fmla="*/ 0 h 130"/>
                <a:gd name="T54" fmla="*/ 216 w 258"/>
                <a:gd name="T55" fmla="*/ 2 h 130"/>
                <a:gd name="T56" fmla="*/ 208 w 258"/>
                <a:gd name="T57" fmla="*/ 8 h 130"/>
                <a:gd name="T58" fmla="*/ 206 w 258"/>
                <a:gd name="T59" fmla="*/ 116 h 130"/>
                <a:gd name="T60" fmla="*/ 208 w 258"/>
                <a:gd name="T61" fmla="*/ 122 h 130"/>
                <a:gd name="T62" fmla="*/ 216 w 258"/>
                <a:gd name="T63" fmla="*/ 128 h 130"/>
                <a:gd name="T64" fmla="*/ 244 w 258"/>
                <a:gd name="T65" fmla="*/ 130 h 130"/>
                <a:gd name="T66" fmla="*/ 250 w 258"/>
                <a:gd name="T67" fmla="*/ 128 h 130"/>
                <a:gd name="T68" fmla="*/ 256 w 258"/>
                <a:gd name="T69" fmla="*/ 122 h 130"/>
                <a:gd name="T70" fmla="*/ 258 w 258"/>
                <a:gd name="T71" fmla="*/ 14 h 130"/>
                <a:gd name="T72" fmla="*/ 256 w 258"/>
                <a:gd name="T73" fmla="*/ 8 h 130"/>
                <a:gd name="T74" fmla="*/ 250 w 258"/>
                <a:gd name="T75" fmla="*/ 2 h 130"/>
                <a:gd name="T76" fmla="*/ 244 w 258"/>
                <a:gd name="T7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8" h="130">
                  <a:moveTo>
                    <a:pt x="140" y="0"/>
                  </a:moveTo>
                  <a:lnTo>
                    <a:pt x="118" y="0"/>
                  </a:lnTo>
                  <a:lnTo>
                    <a:pt x="118" y="0"/>
                  </a:lnTo>
                  <a:lnTo>
                    <a:pt x="112" y="2"/>
                  </a:lnTo>
                  <a:lnTo>
                    <a:pt x="108" y="4"/>
                  </a:lnTo>
                  <a:lnTo>
                    <a:pt x="104" y="8"/>
                  </a:lnTo>
                  <a:lnTo>
                    <a:pt x="104" y="14"/>
                  </a:lnTo>
                  <a:lnTo>
                    <a:pt x="104" y="116"/>
                  </a:lnTo>
                  <a:lnTo>
                    <a:pt x="104" y="116"/>
                  </a:lnTo>
                  <a:lnTo>
                    <a:pt x="104" y="122"/>
                  </a:lnTo>
                  <a:lnTo>
                    <a:pt x="108" y="126"/>
                  </a:lnTo>
                  <a:lnTo>
                    <a:pt x="112" y="128"/>
                  </a:lnTo>
                  <a:lnTo>
                    <a:pt x="118" y="130"/>
                  </a:lnTo>
                  <a:lnTo>
                    <a:pt x="140" y="130"/>
                  </a:lnTo>
                  <a:lnTo>
                    <a:pt x="140" y="130"/>
                  </a:lnTo>
                  <a:lnTo>
                    <a:pt x="146" y="128"/>
                  </a:lnTo>
                  <a:lnTo>
                    <a:pt x="150" y="126"/>
                  </a:lnTo>
                  <a:lnTo>
                    <a:pt x="154" y="122"/>
                  </a:lnTo>
                  <a:lnTo>
                    <a:pt x="154" y="116"/>
                  </a:lnTo>
                  <a:lnTo>
                    <a:pt x="154" y="14"/>
                  </a:lnTo>
                  <a:lnTo>
                    <a:pt x="154" y="14"/>
                  </a:lnTo>
                  <a:lnTo>
                    <a:pt x="154" y="8"/>
                  </a:lnTo>
                  <a:lnTo>
                    <a:pt x="150" y="4"/>
                  </a:lnTo>
                  <a:lnTo>
                    <a:pt x="146" y="2"/>
                  </a:lnTo>
                  <a:lnTo>
                    <a:pt x="140" y="0"/>
                  </a:lnTo>
                  <a:lnTo>
                    <a:pt x="140" y="0"/>
                  </a:lnTo>
                  <a:close/>
                  <a:moveTo>
                    <a:pt x="38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122"/>
                  </a:lnTo>
                  <a:lnTo>
                    <a:pt x="4" y="126"/>
                  </a:lnTo>
                  <a:lnTo>
                    <a:pt x="8" y="128"/>
                  </a:lnTo>
                  <a:lnTo>
                    <a:pt x="14" y="130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2" y="128"/>
                  </a:lnTo>
                  <a:lnTo>
                    <a:pt x="48" y="126"/>
                  </a:lnTo>
                  <a:lnTo>
                    <a:pt x="50" y="122"/>
                  </a:lnTo>
                  <a:lnTo>
                    <a:pt x="52" y="1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0" y="8"/>
                  </a:lnTo>
                  <a:lnTo>
                    <a:pt x="48" y="4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8" y="0"/>
                  </a:lnTo>
                  <a:close/>
                  <a:moveTo>
                    <a:pt x="244" y="0"/>
                  </a:moveTo>
                  <a:lnTo>
                    <a:pt x="220" y="0"/>
                  </a:lnTo>
                  <a:lnTo>
                    <a:pt x="220" y="0"/>
                  </a:lnTo>
                  <a:lnTo>
                    <a:pt x="216" y="2"/>
                  </a:lnTo>
                  <a:lnTo>
                    <a:pt x="210" y="4"/>
                  </a:lnTo>
                  <a:lnTo>
                    <a:pt x="208" y="8"/>
                  </a:lnTo>
                  <a:lnTo>
                    <a:pt x="206" y="14"/>
                  </a:lnTo>
                  <a:lnTo>
                    <a:pt x="206" y="116"/>
                  </a:lnTo>
                  <a:lnTo>
                    <a:pt x="206" y="116"/>
                  </a:lnTo>
                  <a:lnTo>
                    <a:pt x="208" y="122"/>
                  </a:lnTo>
                  <a:lnTo>
                    <a:pt x="210" y="126"/>
                  </a:lnTo>
                  <a:lnTo>
                    <a:pt x="216" y="128"/>
                  </a:lnTo>
                  <a:lnTo>
                    <a:pt x="220" y="130"/>
                  </a:lnTo>
                  <a:lnTo>
                    <a:pt x="244" y="130"/>
                  </a:lnTo>
                  <a:lnTo>
                    <a:pt x="244" y="130"/>
                  </a:lnTo>
                  <a:lnTo>
                    <a:pt x="250" y="128"/>
                  </a:lnTo>
                  <a:lnTo>
                    <a:pt x="254" y="126"/>
                  </a:lnTo>
                  <a:lnTo>
                    <a:pt x="256" y="122"/>
                  </a:lnTo>
                  <a:lnTo>
                    <a:pt x="258" y="116"/>
                  </a:lnTo>
                  <a:lnTo>
                    <a:pt x="258" y="14"/>
                  </a:lnTo>
                  <a:lnTo>
                    <a:pt x="258" y="14"/>
                  </a:lnTo>
                  <a:lnTo>
                    <a:pt x="256" y="8"/>
                  </a:lnTo>
                  <a:lnTo>
                    <a:pt x="254" y="4"/>
                  </a:lnTo>
                  <a:lnTo>
                    <a:pt x="250" y="2"/>
                  </a:lnTo>
                  <a:lnTo>
                    <a:pt x="244" y="0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73" name="Freeform 23"/>
            <p:cNvSpPr/>
            <p:nvPr/>
          </p:nvSpPr>
          <p:spPr bwMode="auto">
            <a:xfrm>
              <a:off x="2601913" y="584200"/>
              <a:ext cx="581025" cy="136525"/>
            </a:xfrm>
            <a:custGeom>
              <a:avLst/>
              <a:gdLst>
                <a:gd name="T0" fmla="*/ 358 w 366"/>
                <a:gd name="T1" fmla="*/ 66 h 86"/>
                <a:gd name="T2" fmla="*/ 186 w 366"/>
                <a:gd name="T3" fmla="*/ 0 h 86"/>
                <a:gd name="T4" fmla="*/ 186 w 366"/>
                <a:gd name="T5" fmla="*/ 0 h 86"/>
                <a:gd name="T6" fmla="*/ 180 w 366"/>
                <a:gd name="T7" fmla="*/ 0 h 86"/>
                <a:gd name="T8" fmla="*/ 8 w 366"/>
                <a:gd name="T9" fmla="*/ 66 h 86"/>
                <a:gd name="T10" fmla="*/ 8 w 366"/>
                <a:gd name="T11" fmla="*/ 66 h 86"/>
                <a:gd name="T12" fmla="*/ 4 w 366"/>
                <a:gd name="T13" fmla="*/ 68 h 86"/>
                <a:gd name="T14" fmla="*/ 2 w 366"/>
                <a:gd name="T15" fmla="*/ 70 h 86"/>
                <a:gd name="T16" fmla="*/ 0 w 366"/>
                <a:gd name="T17" fmla="*/ 74 h 86"/>
                <a:gd name="T18" fmla="*/ 0 w 366"/>
                <a:gd name="T19" fmla="*/ 78 h 86"/>
                <a:gd name="T20" fmla="*/ 0 w 366"/>
                <a:gd name="T21" fmla="*/ 78 h 86"/>
                <a:gd name="T22" fmla="*/ 2 w 366"/>
                <a:gd name="T23" fmla="*/ 80 h 86"/>
                <a:gd name="T24" fmla="*/ 4 w 366"/>
                <a:gd name="T25" fmla="*/ 82 h 86"/>
                <a:gd name="T26" fmla="*/ 6 w 366"/>
                <a:gd name="T27" fmla="*/ 84 h 86"/>
                <a:gd name="T28" fmla="*/ 10 w 366"/>
                <a:gd name="T29" fmla="*/ 86 h 86"/>
                <a:gd name="T30" fmla="*/ 356 w 366"/>
                <a:gd name="T31" fmla="*/ 86 h 86"/>
                <a:gd name="T32" fmla="*/ 356 w 366"/>
                <a:gd name="T33" fmla="*/ 86 h 86"/>
                <a:gd name="T34" fmla="*/ 360 w 366"/>
                <a:gd name="T35" fmla="*/ 84 h 86"/>
                <a:gd name="T36" fmla="*/ 362 w 366"/>
                <a:gd name="T37" fmla="*/ 82 h 86"/>
                <a:gd name="T38" fmla="*/ 364 w 366"/>
                <a:gd name="T39" fmla="*/ 80 h 86"/>
                <a:gd name="T40" fmla="*/ 366 w 366"/>
                <a:gd name="T41" fmla="*/ 78 h 86"/>
                <a:gd name="T42" fmla="*/ 366 w 366"/>
                <a:gd name="T43" fmla="*/ 78 h 86"/>
                <a:gd name="T44" fmla="*/ 366 w 366"/>
                <a:gd name="T45" fmla="*/ 74 h 86"/>
                <a:gd name="T46" fmla="*/ 364 w 366"/>
                <a:gd name="T47" fmla="*/ 70 h 86"/>
                <a:gd name="T48" fmla="*/ 362 w 366"/>
                <a:gd name="T49" fmla="*/ 68 h 86"/>
                <a:gd name="T50" fmla="*/ 358 w 366"/>
                <a:gd name="T51" fmla="*/ 66 h 86"/>
                <a:gd name="T52" fmla="*/ 358 w 366"/>
                <a:gd name="T53" fmla="*/ 6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6" h="86">
                  <a:moveTo>
                    <a:pt x="358" y="66"/>
                  </a:moveTo>
                  <a:lnTo>
                    <a:pt x="186" y="0"/>
                  </a:lnTo>
                  <a:lnTo>
                    <a:pt x="186" y="0"/>
                  </a:lnTo>
                  <a:lnTo>
                    <a:pt x="180" y="0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4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80"/>
                  </a:lnTo>
                  <a:lnTo>
                    <a:pt x="4" y="82"/>
                  </a:lnTo>
                  <a:lnTo>
                    <a:pt x="6" y="84"/>
                  </a:lnTo>
                  <a:lnTo>
                    <a:pt x="10" y="86"/>
                  </a:lnTo>
                  <a:lnTo>
                    <a:pt x="356" y="86"/>
                  </a:lnTo>
                  <a:lnTo>
                    <a:pt x="356" y="86"/>
                  </a:lnTo>
                  <a:lnTo>
                    <a:pt x="360" y="84"/>
                  </a:lnTo>
                  <a:lnTo>
                    <a:pt x="362" y="82"/>
                  </a:lnTo>
                  <a:lnTo>
                    <a:pt x="364" y="80"/>
                  </a:lnTo>
                  <a:lnTo>
                    <a:pt x="366" y="78"/>
                  </a:lnTo>
                  <a:lnTo>
                    <a:pt x="366" y="78"/>
                  </a:lnTo>
                  <a:lnTo>
                    <a:pt x="366" y="74"/>
                  </a:lnTo>
                  <a:lnTo>
                    <a:pt x="364" y="70"/>
                  </a:lnTo>
                  <a:lnTo>
                    <a:pt x="362" y="68"/>
                  </a:lnTo>
                  <a:lnTo>
                    <a:pt x="358" y="66"/>
                  </a:lnTo>
                  <a:lnTo>
                    <a:pt x="358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74" name="Freeform 84"/>
            <p:cNvSpPr/>
            <p:nvPr/>
          </p:nvSpPr>
          <p:spPr bwMode="auto">
            <a:xfrm>
              <a:off x="2630488" y="987425"/>
              <a:ext cx="523875" cy="38100"/>
            </a:xfrm>
            <a:custGeom>
              <a:avLst/>
              <a:gdLst>
                <a:gd name="T0" fmla="*/ 330 w 330"/>
                <a:gd name="T1" fmla="*/ 12 h 24"/>
                <a:gd name="T2" fmla="*/ 330 w 330"/>
                <a:gd name="T3" fmla="*/ 12 h 24"/>
                <a:gd name="T4" fmla="*/ 330 w 330"/>
                <a:gd name="T5" fmla="*/ 12 h 24"/>
                <a:gd name="T6" fmla="*/ 330 w 330"/>
                <a:gd name="T7" fmla="*/ 18 h 24"/>
                <a:gd name="T8" fmla="*/ 326 w 330"/>
                <a:gd name="T9" fmla="*/ 20 h 24"/>
                <a:gd name="T10" fmla="*/ 322 w 330"/>
                <a:gd name="T11" fmla="*/ 24 h 24"/>
                <a:gd name="T12" fmla="*/ 316 w 330"/>
                <a:gd name="T13" fmla="*/ 24 h 24"/>
                <a:gd name="T14" fmla="*/ 14 w 330"/>
                <a:gd name="T15" fmla="*/ 24 h 24"/>
                <a:gd name="T16" fmla="*/ 14 w 330"/>
                <a:gd name="T17" fmla="*/ 24 h 24"/>
                <a:gd name="T18" fmla="*/ 8 w 330"/>
                <a:gd name="T19" fmla="*/ 24 h 24"/>
                <a:gd name="T20" fmla="*/ 4 w 330"/>
                <a:gd name="T21" fmla="*/ 20 h 24"/>
                <a:gd name="T22" fmla="*/ 0 w 330"/>
                <a:gd name="T23" fmla="*/ 18 h 24"/>
                <a:gd name="T24" fmla="*/ 0 w 330"/>
                <a:gd name="T25" fmla="*/ 12 h 24"/>
                <a:gd name="T26" fmla="*/ 0 w 330"/>
                <a:gd name="T27" fmla="*/ 12 h 24"/>
                <a:gd name="T28" fmla="*/ 0 w 330"/>
                <a:gd name="T29" fmla="*/ 12 h 24"/>
                <a:gd name="T30" fmla="*/ 0 w 330"/>
                <a:gd name="T31" fmla="*/ 8 h 24"/>
                <a:gd name="T32" fmla="*/ 4 w 330"/>
                <a:gd name="T33" fmla="*/ 4 h 24"/>
                <a:gd name="T34" fmla="*/ 8 w 330"/>
                <a:gd name="T35" fmla="*/ 2 h 24"/>
                <a:gd name="T36" fmla="*/ 14 w 330"/>
                <a:gd name="T37" fmla="*/ 0 h 24"/>
                <a:gd name="T38" fmla="*/ 316 w 330"/>
                <a:gd name="T39" fmla="*/ 0 h 24"/>
                <a:gd name="T40" fmla="*/ 316 w 330"/>
                <a:gd name="T41" fmla="*/ 0 h 24"/>
                <a:gd name="T42" fmla="*/ 322 w 330"/>
                <a:gd name="T43" fmla="*/ 2 h 24"/>
                <a:gd name="T44" fmla="*/ 326 w 330"/>
                <a:gd name="T45" fmla="*/ 4 h 24"/>
                <a:gd name="T46" fmla="*/ 330 w 330"/>
                <a:gd name="T47" fmla="*/ 8 h 24"/>
                <a:gd name="T48" fmla="*/ 330 w 330"/>
                <a:gd name="T49" fmla="*/ 12 h 24"/>
                <a:gd name="T50" fmla="*/ 330 w 330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0" h="24">
                  <a:moveTo>
                    <a:pt x="330" y="12"/>
                  </a:moveTo>
                  <a:lnTo>
                    <a:pt x="330" y="12"/>
                  </a:lnTo>
                  <a:lnTo>
                    <a:pt x="330" y="12"/>
                  </a:lnTo>
                  <a:lnTo>
                    <a:pt x="330" y="18"/>
                  </a:lnTo>
                  <a:lnTo>
                    <a:pt x="326" y="20"/>
                  </a:lnTo>
                  <a:lnTo>
                    <a:pt x="322" y="24"/>
                  </a:lnTo>
                  <a:lnTo>
                    <a:pt x="316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322" y="2"/>
                  </a:lnTo>
                  <a:lnTo>
                    <a:pt x="326" y="4"/>
                  </a:lnTo>
                  <a:lnTo>
                    <a:pt x="330" y="8"/>
                  </a:lnTo>
                  <a:lnTo>
                    <a:pt x="330" y="12"/>
                  </a:lnTo>
                  <a:lnTo>
                    <a:pt x="3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3986709" y="3301513"/>
            <a:ext cx="287604" cy="297253"/>
            <a:chOff x="2649538" y="2673350"/>
            <a:chExt cx="473075" cy="488950"/>
          </a:xfrm>
          <a:solidFill>
            <a:schemeClr val="accent2"/>
          </a:solidFill>
        </p:grpSpPr>
        <p:sp>
          <p:nvSpPr>
            <p:cNvPr id="80" name="Freeform 64"/>
            <p:cNvSpPr>
              <a:spLocks noEditPoints="1"/>
            </p:cNvSpPr>
            <p:nvPr/>
          </p:nvSpPr>
          <p:spPr bwMode="auto">
            <a:xfrm>
              <a:off x="2887663" y="2673350"/>
              <a:ext cx="234950" cy="488950"/>
            </a:xfrm>
            <a:custGeom>
              <a:avLst/>
              <a:gdLst>
                <a:gd name="T0" fmla="*/ 148 w 148"/>
                <a:gd name="T1" fmla="*/ 146 h 308"/>
                <a:gd name="T2" fmla="*/ 146 w 148"/>
                <a:gd name="T3" fmla="*/ 132 h 308"/>
                <a:gd name="T4" fmla="*/ 140 w 148"/>
                <a:gd name="T5" fmla="*/ 102 h 308"/>
                <a:gd name="T6" fmla="*/ 80 w 148"/>
                <a:gd name="T7" fmla="*/ 86 h 308"/>
                <a:gd name="T8" fmla="*/ 86 w 148"/>
                <a:gd name="T9" fmla="*/ 116 h 308"/>
                <a:gd name="T10" fmla="*/ 88 w 148"/>
                <a:gd name="T11" fmla="*/ 146 h 308"/>
                <a:gd name="T12" fmla="*/ 48 w 148"/>
                <a:gd name="T13" fmla="*/ 42 h 308"/>
                <a:gd name="T14" fmla="*/ 26 w 148"/>
                <a:gd name="T15" fmla="*/ 12 h 308"/>
                <a:gd name="T16" fmla="*/ 0 w 148"/>
                <a:gd name="T17" fmla="*/ 0 h 308"/>
                <a:gd name="T18" fmla="*/ 62 w 148"/>
                <a:gd name="T19" fmla="*/ 74 h 308"/>
                <a:gd name="T20" fmla="*/ 56 w 148"/>
                <a:gd name="T21" fmla="*/ 58 h 308"/>
                <a:gd name="T22" fmla="*/ 48 w 148"/>
                <a:gd name="T23" fmla="*/ 42 h 308"/>
                <a:gd name="T24" fmla="*/ 0 w 148"/>
                <a:gd name="T25" fmla="*/ 86 h 308"/>
                <a:gd name="T26" fmla="*/ 72 w 148"/>
                <a:gd name="T27" fmla="*/ 146 h 308"/>
                <a:gd name="T28" fmla="*/ 70 w 148"/>
                <a:gd name="T29" fmla="*/ 116 h 308"/>
                <a:gd name="T30" fmla="*/ 64 w 148"/>
                <a:gd name="T31" fmla="*/ 86 h 308"/>
                <a:gd name="T32" fmla="*/ 126 w 148"/>
                <a:gd name="T33" fmla="*/ 74 h 308"/>
                <a:gd name="T34" fmla="*/ 120 w 148"/>
                <a:gd name="T35" fmla="*/ 64 h 308"/>
                <a:gd name="T36" fmla="*/ 100 w 148"/>
                <a:gd name="T37" fmla="*/ 42 h 308"/>
                <a:gd name="T38" fmla="*/ 80 w 148"/>
                <a:gd name="T39" fmla="*/ 24 h 308"/>
                <a:gd name="T40" fmla="*/ 54 w 148"/>
                <a:gd name="T41" fmla="*/ 12 h 308"/>
                <a:gd name="T42" fmla="*/ 42 w 148"/>
                <a:gd name="T43" fmla="*/ 6 h 308"/>
                <a:gd name="T44" fmla="*/ 62 w 148"/>
                <a:gd name="T45" fmla="*/ 36 h 308"/>
                <a:gd name="T46" fmla="*/ 70 w 148"/>
                <a:gd name="T47" fmla="*/ 54 h 308"/>
                <a:gd name="T48" fmla="*/ 78 w 148"/>
                <a:gd name="T49" fmla="*/ 74 h 308"/>
                <a:gd name="T50" fmla="*/ 62 w 148"/>
                <a:gd name="T51" fmla="*/ 272 h 308"/>
                <a:gd name="T52" fmla="*/ 42 w 148"/>
                <a:gd name="T53" fmla="*/ 302 h 308"/>
                <a:gd name="T54" fmla="*/ 54 w 148"/>
                <a:gd name="T55" fmla="*/ 296 h 308"/>
                <a:gd name="T56" fmla="*/ 80 w 148"/>
                <a:gd name="T57" fmla="*/ 282 h 308"/>
                <a:gd name="T58" fmla="*/ 102 w 148"/>
                <a:gd name="T59" fmla="*/ 264 h 308"/>
                <a:gd name="T60" fmla="*/ 120 w 148"/>
                <a:gd name="T61" fmla="*/ 242 h 308"/>
                <a:gd name="T62" fmla="*/ 78 w 148"/>
                <a:gd name="T63" fmla="*/ 230 h 308"/>
                <a:gd name="T64" fmla="*/ 70 w 148"/>
                <a:gd name="T65" fmla="*/ 252 h 308"/>
                <a:gd name="T66" fmla="*/ 62 w 148"/>
                <a:gd name="T67" fmla="*/ 272 h 308"/>
                <a:gd name="T68" fmla="*/ 88 w 148"/>
                <a:gd name="T69" fmla="*/ 158 h 308"/>
                <a:gd name="T70" fmla="*/ 80 w 148"/>
                <a:gd name="T71" fmla="*/ 218 h 308"/>
                <a:gd name="T72" fmla="*/ 134 w 148"/>
                <a:gd name="T73" fmla="*/ 218 h 308"/>
                <a:gd name="T74" fmla="*/ 144 w 148"/>
                <a:gd name="T75" fmla="*/ 190 h 308"/>
                <a:gd name="T76" fmla="*/ 148 w 148"/>
                <a:gd name="T77" fmla="*/ 158 h 308"/>
                <a:gd name="T78" fmla="*/ 72 w 148"/>
                <a:gd name="T79" fmla="*/ 158 h 308"/>
                <a:gd name="T80" fmla="*/ 0 w 148"/>
                <a:gd name="T81" fmla="*/ 218 h 308"/>
                <a:gd name="T82" fmla="*/ 66 w 148"/>
                <a:gd name="T83" fmla="*/ 218 h 308"/>
                <a:gd name="T84" fmla="*/ 72 w 148"/>
                <a:gd name="T85" fmla="*/ 158 h 308"/>
                <a:gd name="T86" fmla="*/ 62 w 148"/>
                <a:gd name="T87" fmla="*/ 230 h 308"/>
                <a:gd name="T88" fmla="*/ 0 w 148"/>
                <a:gd name="T89" fmla="*/ 308 h 308"/>
                <a:gd name="T90" fmla="*/ 14 w 148"/>
                <a:gd name="T91" fmla="*/ 304 h 308"/>
                <a:gd name="T92" fmla="*/ 38 w 148"/>
                <a:gd name="T93" fmla="*/ 282 h 308"/>
                <a:gd name="T94" fmla="*/ 48 w 148"/>
                <a:gd name="T95" fmla="*/ 266 h 308"/>
                <a:gd name="T96" fmla="*/ 62 w 148"/>
                <a:gd name="T97" fmla="*/ 23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8" h="308">
                  <a:moveTo>
                    <a:pt x="88" y="146"/>
                  </a:moveTo>
                  <a:lnTo>
                    <a:pt x="148" y="146"/>
                  </a:lnTo>
                  <a:lnTo>
                    <a:pt x="148" y="146"/>
                  </a:lnTo>
                  <a:lnTo>
                    <a:pt x="146" y="132"/>
                  </a:lnTo>
                  <a:lnTo>
                    <a:pt x="144" y="116"/>
                  </a:lnTo>
                  <a:lnTo>
                    <a:pt x="140" y="102"/>
                  </a:lnTo>
                  <a:lnTo>
                    <a:pt x="134" y="86"/>
                  </a:lnTo>
                  <a:lnTo>
                    <a:pt x="80" y="86"/>
                  </a:lnTo>
                  <a:lnTo>
                    <a:pt x="80" y="86"/>
                  </a:lnTo>
                  <a:lnTo>
                    <a:pt x="86" y="116"/>
                  </a:lnTo>
                  <a:lnTo>
                    <a:pt x="88" y="146"/>
                  </a:lnTo>
                  <a:lnTo>
                    <a:pt x="88" y="146"/>
                  </a:lnTo>
                  <a:close/>
                  <a:moveTo>
                    <a:pt x="48" y="42"/>
                  </a:moveTo>
                  <a:lnTo>
                    <a:pt x="48" y="42"/>
                  </a:lnTo>
                  <a:lnTo>
                    <a:pt x="38" y="26"/>
                  </a:lnTo>
                  <a:lnTo>
                    <a:pt x="26" y="12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74"/>
                  </a:lnTo>
                  <a:lnTo>
                    <a:pt x="62" y="74"/>
                  </a:lnTo>
                  <a:lnTo>
                    <a:pt x="62" y="74"/>
                  </a:lnTo>
                  <a:lnTo>
                    <a:pt x="56" y="58"/>
                  </a:lnTo>
                  <a:lnTo>
                    <a:pt x="48" y="42"/>
                  </a:lnTo>
                  <a:lnTo>
                    <a:pt x="48" y="42"/>
                  </a:lnTo>
                  <a:close/>
                  <a:moveTo>
                    <a:pt x="64" y="86"/>
                  </a:moveTo>
                  <a:lnTo>
                    <a:pt x="0" y="86"/>
                  </a:lnTo>
                  <a:lnTo>
                    <a:pt x="0" y="146"/>
                  </a:lnTo>
                  <a:lnTo>
                    <a:pt x="72" y="146"/>
                  </a:lnTo>
                  <a:lnTo>
                    <a:pt x="72" y="146"/>
                  </a:lnTo>
                  <a:lnTo>
                    <a:pt x="70" y="116"/>
                  </a:lnTo>
                  <a:lnTo>
                    <a:pt x="64" y="86"/>
                  </a:lnTo>
                  <a:lnTo>
                    <a:pt x="64" y="86"/>
                  </a:lnTo>
                  <a:close/>
                  <a:moveTo>
                    <a:pt x="78" y="74"/>
                  </a:moveTo>
                  <a:lnTo>
                    <a:pt x="126" y="74"/>
                  </a:lnTo>
                  <a:lnTo>
                    <a:pt x="126" y="74"/>
                  </a:lnTo>
                  <a:lnTo>
                    <a:pt x="120" y="64"/>
                  </a:lnTo>
                  <a:lnTo>
                    <a:pt x="110" y="52"/>
                  </a:lnTo>
                  <a:lnTo>
                    <a:pt x="100" y="42"/>
                  </a:lnTo>
                  <a:lnTo>
                    <a:pt x="90" y="32"/>
                  </a:lnTo>
                  <a:lnTo>
                    <a:pt x="80" y="24"/>
                  </a:lnTo>
                  <a:lnTo>
                    <a:pt x="68" y="18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52" y="20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70" y="54"/>
                  </a:lnTo>
                  <a:lnTo>
                    <a:pt x="78" y="74"/>
                  </a:lnTo>
                  <a:lnTo>
                    <a:pt x="78" y="74"/>
                  </a:lnTo>
                  <a:close/>
                  <a:moveTo>
                    <a:pt x="62" y="272"/>
                  </a:moveTo>
                  <a:lnTo>
                    <a:pt x="62" y="272"/>
                  </a:lnTo>
                  <a:lnTo>
                    <a:pt x="52" y="288"/>
                  </a:lnTo>
                  <a:lnTo>
                    <a:pt x="42" y="302"/>
                  </a:lnTo>
                  <a:lnTo>
                    <a:pt x="42" y="302"/>
                  </a:lnTo>
                  <a:lnTo>
                    <a:pt x="54" y="296"/>
                  </a:lnTo>
                  <a:lnTo>
                    <a:pt x="68" y="290"/>
                  </a:lnTo>
                  <a:lnTo>
                    <a:pt x="80" y="282"/>
                  </a:lnTo>
                  <a:lnTo>
                    <a:pt x="92" y="274"/>
                  </a:lnTo>
                  <a:lnTo>
                    <a:pt x="102" y="264"/>
                  </a:lnTo>
                  <a:lnTo>
                    <a:pt x="112" y="254"/>
                  </a:lnTo>
                  <a:lnTo>
                    <a:pt x="120" y="242"/>
                  </a:lnTo>
                  <a:lnTo>
                    <a:pt x="128" y="230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0" y="252"/>
                  </a:lnTo>
                  <a:lnTo>
                    <a:pt x="62" y="272"/>
                  </a:lnTo>
                  <a:lnTo>
                    <a:pt x="62" y="272"/>
                  </a:lnTo>
                  <a:close/>
                  <a:moveTo>
                    <a:pt x="88" y="158"/>
                  </a:moveTo>
                  <a:lnTo>
                    <a:pt x="88" y="158"/>
                  </a:lnTo>
                  <a:lnTo>
                    <a:pt x="86" y="190"/>
                  </a:lnTo>
                  <a:lnTo>
                    <a:pt x="80" y="218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40" y="204"/>
                  </a:lnTo>
                  <a:lnTo>
                    <a:pt x="144" y="190"/>
                  </a:lnTo>
                  <a:lnTo>
                    <a:pt x="148" y="174"/>
                  </a:lnTo>
                  <a:lnTo>
                    <a:pt x="148" y="158"/>
                  </a:lnTo>
                  <a:lnTo>
                    <a:pt x="88" y="158"/>
                  </a:lnTo>
                  <a:close/>
                  <a:moveTo>
                    <a:pt x="72" y="158"/>
                  </a:moveTo>
                  <a:lnTo>
                    <a:pt x="0" y="158"/>
                  </a:lnTo>
                  <a:lnTo>
                    <a:pt x="0" y="218"/>
                  </a:lnTo>
                  <a:lnTo>
                    <a:pt x="66" y="218"/>
                  </a:lnTo>
                  <a:lnTo>
                    <a:pt x="66" y="218"/>
                  </a:lnTo>
                  <a:lnTo>
                    <a:pt x="70" y="190"/>
                  </a:lnTo>
                  <a:lnTo>
                    <a:pt x="72" y="158"/>
                  </a:lnTo>
                  <a:lnTo>
                    <a:pt x="72" y="158"/>
                  </a:lnTo>
                  <a:close/>
                  <a:moveTo>
                    <a:pt x="62" y="230"/>
                  </a:moveTo>
                  <a:lnTo>
                    <a:pt x="0" y="230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14" y="304"/>
                  </a:lnTo>
                  <a:lnTo>
                    <a:pt x="26" y="296"/>
                  </a:lnTo>
                  <a:lnTo>
                    <a:pt x="38" y="282"/>
                  </a:lnTo>
                  <a:lnTo>
                    <a:pt x="48" y="266"/>
                  </a:lnTo>
                  <a:lnTo>
                    <a:pt x="48" y="266"/>
                  </a:lnTo>
                  <a:lnTo>
                    <a:pt x="56" y="250"/>
                  </a:lnTo>
                  <a:lnTo>
                    <a:pt x="62" y="230"/>
                  </a:lnTo>
                  <a:lnTo>
                    <a:pt x="62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81" name="Freeform 65"/>
            <p:cNvSpPr>
              <a:spLocks noEditPoints="1"/>
            </p:cNvSpPr>
            <p:nvPr/>
          </p:nvSpPr>
          <p:spPr bwMode="auto">
            <a:xfrm>
              <a:off x="2649538" y="2673350"/>
              <a:ext cx="203200" cy="488950"/>
            </a:xfrm>
            <a:custGeom>
              <a:avLst/>
              <a:gdLst>
                <a:gd name="T0" fmla="*/ 128 w 128"/>
                <a:gd name="T1" fmla="*/ 308 h 308"/>
                <a:gd name="T2" fmla="*/ 128 w 128"/>
                <a:gd name="T3" fmla="*/ 0 h 308"/>
                <a:gd name="T4" fmla="*/ 102 w 128"/>
                <a:gd name="T5" fmla="*/ 0 h 308"/>
                <a:gd name="T6" fmla="*/ 102 w 128"/>
                <a:gd name="T7" fmla="*/ 14 h 308"/>
                <a:gd name="T8" fmla="*/ 102 w 128"/>
                <a:gd name="T9" fmla="*/ 14 h 308"/>
                <a:gd name="T10" fmla="*/ 80 w 128"/>
                <a:gd name="T11" fmla="*/ 16 h 308"/>
                <a:gd name="T12" fmla="*/ 62 w 128"/>
                <a:gd name="T13" fmla="*/ 22 h 308"/>
                <a:gd name="T14" fmla="*/ 46 w 128"/>
                <a:gd name="T15" fmla="*/ 30 h 308"/>
                <a:gd name="T16" fmla="*/ 34 w 128"/>
                <a:gd name="T17" fmla="*/ 40 h 308"/>
                <a:gd name="T18" fmla="*/ 34 w 128"/>
                <a:gd name="T19" fmla="*/ 40 h 308"/>
                <a:gd name="T20" fmla="*/ 24 w 128"/>
                <a:gd name="T21" fmla="*/ 50 h 308"/>
                <a:gd name="T22" fmla="*/ 16 w 128"/>
                <a:gd name="T23" fmla="*/ 64 h 308"/>
                <a:gd name="T24" fmla="*/ 12 w 128"/>
                <a:gd name="T25" fmla="*/ 78 h 308"/>
                <a:gd name="T26" fmla="*/ 10 w 128"/>
                <a:gd name="T27" fmla="*/ 94 h 308"/>
                <a:gd name="T28" fmla="*/ 10 w 128"/>
                <a:gd name="T29" fmla="*/ 94 h 308"/>
                <a:gd name="T30" fmla="*/ 12 w 128"/>
                <a:gd name="T31" fmla="*/ 106 h 308"/>
                <a:gd name="T32" fmla="*/ 14 w 128"/>
                <a:gd name="T33" fmla="*/ 116 h 308"/>
                <a:gd name="T34" fmla="*/ 18 w 128"/>
                <a:gd name="T35" fmla="*/ 126 h 308"/>
                <a:gd name="T36" fmla="*/ 22 w 128"/>
                <a:gd name="T37" fmla="*/ 134 h 308"/>
                <a:gd name="T38" fmla="*/ 22 w 128"/>
                <a:gd name="T39" fmla="*/ 134 h 308"/>
                <a:gd name="T40" fmla="*/ 34 w 128"/>
                <a:gd name="T41" fmla="*/ 150 h 308"/>
                <a:gd name="T42" fmla="*/ 42 w 128"/>
                <a:gd name="T43" fmla="*/ 154 h 308"/>
                <a:gd name="T44" fmla="*/ 50 w 128"/>
                <a:gd name="T45" fmla="*/ 158 h 308"/>
                <a:gd name="T46" fmla="*/ 50 w 128"/>
                <a:gd name="T47" fmla="*/ 158 h 308"/>
                <a:gd name="T48" fmla="*/ 70 w 128"/>
                <a:gd name="T49" fmla="*/ 168 h 308"/>
                <a:gd name="T50" fmla="*/ 102 w 128"/>
                <a:gd name="T51" fmla="*/ 176 h 308"/>
                <a:gd name="T52" fmla="*/ 102 w 128"/>
                <a:gd name="T53" fmla="*/ 242 h 308"/>
                <a:gd name="T54" fmla="*/ 102 w 128"/>
                <a:gd name="T55" fmla="*/ 242 h 308"/>
                <a:gd name="T56" fmla="*/ 90 w 128"/>
                <a:gd name="T57" fmla="*/ 236 h 308"/>
                <a:gd name="T58" fmla="*/ 84 w 128"/>
                <a:gd name="T59" fmla="*/ 228 h 308"/>
                <a:gd name="T60" fmla="*/ 84 w 128"/>
                <a:gd name="T61" fmla="*/ 228 h 308"/>
                <a:gd name="T62" fmla="*/ 78 w 128"/>
                <a:gd name="T63" fmla="*/ 218 h 308"/>
                <a:gd name="T64" fmla="*/ 74 w 128"/>
                <a:gd name="T65" fmla="*/ 202 h 308"/>
                <a:gd name="T66" fmla="*/ 0 w 128"/>
                <a:gd name="T67" fmla="*/ 210 h 308"/>
                <a:gd name="T68" fmla="*/ 0 w 128"/>
                <a:gd name="T69" fmla="*/ 210 h 308"/>
                <a:gd name="T70" fmla="*/ 4 w 128"/>
                <a:gd name="T71" fmla="*/ 228 h 308"/>
                <a:gd name="T72" fmla="*/ 10 w 128"/>
                <a:gd name="T73" fmla="*/ 242 h 308"/>
                <a:gd name="T74" fmla="*/ 10 w 128"/>
                <a:gd name="T75" fmla="*/ 242 h 308"/>
                <a:gd name="T76" fmla="*/ 18 w 128"/>
                <a:gd name="T77" fmla="*/ 254 h 308"/>
                <a:gd name="T78" fmla="*/ 28 w 128"/>
                <a:gd name="T79" fmla="*/ 266 h 308"/>
                <a:gd name="T80" fmla="*/ 28 w 128"/>
                <a:gd name="T81" fmla="*/ 266 h 308"/>
                <a:gd name="T82" fmla="*/ 42 w 128"/>
                <a:gd name="T83" fmla="*/ 276 h 308"/>
                <a:gd name="T84" fmla="*/ 58 w 128"/>
                <a:gd name="T85" fmla="*/ 284 h 308"/>
                <a:gd name="T86" fmla="*/ 58 w 128"/>
                <a:gd name="T87" fmla="*/ 284 h 308"/>
                <a:gd name="T88" fmla="*/ 78 w 128"/>
                <a:gd name="T89" fmla="*/ 288 h 308"/>
                <a:gd name="T90" fmla="*/ 102 w 128"/>
                <a:gd name="T91" fmla="*/ 292 h 308"/>
                <a:gd name="T92" fmla="*/ 102 w 128"/>
                <a:gd name="T93" fmla="*/ 308 h 308"/>
                <a:gd name="T94" fmla="*/ 128 w 128"/>
                <a:gd name="T95" fmla="*/ 308 h 308"/>
                <a:gd name="T96" fmla="*/ 86 w 128"/>
                <a:gd name="T97" fmla="*/ 100 h 308"/>
                <a:gd name="T98" fmla="*/ 86 w 128"/>
                <a:gd name="T99" fmla="*/ 100 h 308"/>
                <a:gd name="T100" fmla="*/ 82 w 128"/>
                <a:gd name="T101" fmla="*/ 92 h 308"/>
                <a:gd name="T102" fmla="*/ 80 w 128"/>
                <a:gd name="T103" fmla="*/ 86 h 308"/>
                <a:gd name="T104" fmla="*/ 80 w 128"/>
                <a:gd name="T105" fmla="*/ 86 h 308"/>
                <a:gd name="T106" fmla="*/ 82 w 128"/>
                <a:gd name="T107" fmla="*/ 78 h 308"/>
                <a:gd name="T108" fmla="*/ 86 w 128"/>
                <a:gd name="T109" fmla="*/ 72 h 308"/>
                <a:gd name="T110" fmla="*/ 86 w 128"/>
                <a:gd name="T111" fmla="*/ 72 h 308"/>
                <a:gd name="T112" fmla="*/ 92 w 128"/>
                <a:gd name="T113" fmla="*/ 66 h 308"/>
                <a:gd name="T114" fmla="*/ 102 w 128"/>
                <a:gd name="T115" fmla="*/ 62 h 308"/>
                <a:gd name="T116" fmla="*/ 102 w 128"/>
                <a:gd name="T117" fmla="*/ 110 h 308"/>
                <a:gd name="T118" fmla="*/ 102 w 128"/>
                <a:gd name="T119" fmla="*/ 110 h 308"/>
                <a:gd name="T120" fmla="*/ 92 w 128"/>
                <a:gd name="T121" fmla="*/ 106 h 308"/>
                <a:gd name="T122" fmla="*/ 86 w 128"/>
                <a:gd name="T123" fmla="*/ 100 h 308"/>
                <a:gd name="T124" fmla="*/ 86 w 128"/>
                <a:gd name="T125" fmla="*/ 10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" h="308">
                  <a:moveTo>
                    <a:pt x="128" y="308"/>
                  </a:moveTo>
                  <a:lnTo>
                    <a:pt x="128" y="0"/>
                  </a:lnTo>
                  <a:lnTo>
                    <a:pt x="102" y="0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80" y="16"/>
                  </a:lnTo>
                  <a:lnTo>
                    <a:pt x="62" y="22"/>
                  </a:lnTo>
                  <a:lnTo>
                    <a:pt x="46" y="3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24" y="50"/>
                  </a:lnTo>
                  <a:lnTo>
                    <a:pt x="16" y="64"/>
                  </a:lnTo>
                  <a:lnTo>
                    <a:pt x="12" y="78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12" y="106"/>
                  </a:lnTo>
                  <a:lnTo>
                    <a:pt x="14" y="116"/>
                  </a:lnTo>
                  <a:lnTo>
                    <a:pt x="18" y="126"/>
                  </a:lnTo>
                  <a:lnTo>
                    <a:pt x="22" y="134"/>
                  </a:lnTo>
                  <a:lnTo>
                    <a:pt x="22" y="134"/>
                  </a:lnTo>
                  <a:lnTo>
                    <a:pt x="34" y="150"/>
                  </a:lnTo>
                  <a:lnTo>
                    <a:pt x="42" y="154"/>
                  </a:lnTo>
                  <a:lnTo>
                    <a:pt x="50" y="158"/>
                  </a:lnTo>
                  <a:lnTo>
                    <a:pt x="50" y="158"/>
                  </a:lnTo>
                  <a:lnTo>
                    <a:pt x="70" y="168"/>
                  </a:lnTo>
                  <a:lnTo>
                    <a:pt x="102" y="176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90" y="236"/>
                  </a:lnTo>
                  <a:lnTo>
                    <a:pt x="84" y="228"/>
                  </a:lnTo>
                  <a:lnTo>
                    <a:pt x="84" y="228"/>
                  </a:lnTo>
                  <a:lnTo>
                    <a:pt x="78" y="218"/>
                  </a:lnTo>
                  <a:lnTo>
                    <a:pt x="74" y="202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4" y="228"/>
                  </a:lnTo>
                  <a:lnTo>
                    <a:pt x="10" y="242"/>
                  </a:lnTo>
                  <a:lnTo>
                    <a:pt x="10" y="242"/>
                  </a:lnTo>
                  <a:lnTo>
                    <a:pt x="18" y="254"/>
                  </a:lnTo>
                  <a:lnTo>
                    <a:pt x="28" y="266"/>
                  </a:lnTo>
                  <a:lnTo>
                    <a:pt x="28" y="266"/>
                  </a:lnTo>
                  <a:lnTo>
                    <a:pt x="42" y="276"/>
                  </a:lnTo>
                  <a:lnTo>
                    <a:pt x="58" y="284"/>
                  </a:lnTo>
                  <a:lnTo>
                    <a:pt x="58" y="284"/>
                  </a:lnTo>
                  <a:lnTo>
                    <a:pt x="78" y="288"/>
                  </a:lnTo>
                  <a:lnTo>
                    <a:pt x="102" y="292"/>
                  </a:lnTo>
                  <a:lnTo>
                    <a:pt x="102" y="308"/>
                  </a:lnTo>
                  <a:lnTo>
                    <a:pt x="128" y="308"/>
                  </a:lnTo>
                  <a:close/>
                  <a:moveTo>
                    <a:pt x="86" y="100"/>
                  </a:moveTo>
                  <a:lnTo>
                    <a:pt x="86" y="100"/>
                  </a:lnTo>
                  <a:lnTo>
                    <a:pt x="82" y="92"/>
                  </a:lnTo>
                  <a:lnTo>
                    <a:pt x="80" y="86"/>
                  </a:lnTo>
                  <a:lnTo>
                    <a:pt x="80" y="86"/>
                  </a:lnTo>
                  <a:lnTo>
                    <a:pt x="82" y="78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92" y="66"/>
                  </a:lnTo>
                  <a:lnTo>
                    <a:pt x="102" y="62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92" y="106"/>
                  </a:lnTo>
                  <a:lnTo>
                    <a:pt x="86" y="100"/>
                  </a:lnTo>
                  <a:lnTo>
                    <a:pt x="86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4547748" y="4261763"/>
            <a:ext cx="328640" cy="332529"/>
            <a:chOff x="2627313" y="1546225"/>
            <a:chExt cx="536575" cy="542925"/>
          </a:xfrm>
          <a:solidFill>
            <a:schemeClr val="accent3"/>
          </a:solidFill>
        </p:grpSpPr>
        <p:sp>
          <p:nvSpPr>
            <p:cNvPr id="87" name="Freeform 30"/>
            <p:cNvSpPr>
              <a:spLocks noEditPoints="1"/>
            </p:cNvSpPr>
            <p:nvPr/>
          </p:nvSpPr>
          <p:spPr bwMode="auto">
            <a:xfrm>
              <a:off x="2627313" y="1616075"/>
              <a:ext cx="536575" cy="473075"/>
            </a:xfrm>
            <a:custGeom>
              <a:avLst/>
              <a:gdLst>
                <a:gd name="T0" fmla="*/ 310 w 338"/>
                <a:gd name="T1" fmla="*/ 134 h 298"/>
                <a:gd name="T2" fmla="*/ 296 w 338"/>
                <a:gd name="T3" fmla="*/ 94 h 298"/>
                <a:gd name="T4" fmla="*/ 270 w 338"/>
                <a:gd name="T5" fmla="*/ 62 h 298"/>
                <a:gd name="T6" fmla="*/ 248 w 338"/>
                <a:gd name="T7" fmla="*/ 46 h 298"/>
                <a:gd name="T8" fmla="*/ 208 w 338"/>
                <a:gd name="T9" fmla="*/ 72 h 298"/>
                <a:gd name="T10" fmla="*/ 182 w 338"/>
                <a:gd name="T11" fmla="*/ 72 h 298"/>
                <a:gd name="T12" fmla="*/ 152 w 338"/>
                <a:gd name="T13" fmla="*/ 60 h 298"/>
                <a:gd name="T14" fmla="*/ 132 w 338"/>
                <a:gd name="T15" fmla="*/ 36 h 298"/>
                <a:gd name="T16" fmla="*/ 94 w 338"/>
                <a:gd name="T17" fmla="*/ 2 h 298"/>
                <a:gd name="T18" fmla="*/ 86 w 338"/>
                <a:gd name="T19" fmla="*/ 2 h 298"/>
                <a:gd name="T20" fmla="*/ 80 w 338"/>
                <a:gd name="T21" fmla="*/ 56 h 298"/>
                <a:gd name="T22" fmla="*/ 48 w 338"/>
                <a:gd name="T23" fmla="*/ 92 h 298"/>
                <a:gd name="T24" fmla="*/ 18 w 338"/>
                <a:gd name="T25" fmla="*/ 108 h 298"/>
                <a:gd name="T26" fmla="*/ 2 w 338"/>
                <a:gd name="T27" fmla="*/ 118 h 298"/>
                <a:gd name="T28" fmla="*/ 0 w 338"/>
                <a:gd name="T29" fmla="*/ 174 h 298"/>
                <a:gd name="T30" fmla="*/ 10 w 338"/>
                <a:gd name="T31" fmla="*/ 188 h 298"/>
                <a:gd name="T32" fmla="*/ 36 w 338"/>
                <a:gd name="T33" fmla="*/ 190 h 298"/>
                <a:gd name="T34" fmla="*/ 74 w 338"/>
                <a:gd name="T35" fmla="*/ 246 h 298"/>
                <a:gd name="T36" fmla="*/ 92 w 338"/>
                <a:gd name="T37" fmla="*/ 290 h 298"/>
                <a:gd name="T38" fmla="*/ 136 w 338"/>
                <a:gd name="T39" fmla="*/ 298 h 298"/>
                <a:gd name="T40" fmla="*/ 144 w 338"/>
                <a:gd name="T41" fmla="*/ 290 h 298"/>
                <a:gd name="T42" fmla="*/ 156 w 338"/>
                <a:gd name="T43" fmla="*/ 280 h 298"/>
                <a:gd name="T44" fmla="*/ 184 w 338"/>
                <a:gd name="T45" fmla="*/ 280 h 298"/>
                <a:gd name="T46" fmla="*/ 198 w 338"/>
                <a:gd name="T47" fmla="*/ 290 h 298"/>
                <a:gd name="T48" fmla="*/ 242 w 338"/>
                <a:gd name="T49" fmla="*/ 298 h 298"/>
                <a:gd name="T50" fmla="*/ 248 w 338"/>
                <a:gd name="T51" fmla="*/ 290 h 298"/>
                <a:gd name="T52" fmla="*/ 262 w 338"/>
                <a:gd name="T53" fmla="*/ 250 h 298"/>
                <a:gd name="T54" fmla="*/ 290 w 338"/>
                <a:gd name="T55" fmla="*/ 220 h 298"/>
                <a:gd name="T56" fmla="*/ 308 w 338"/>
                <a:gd name="T57" fmla="*/ 180 h 298"/>
                <a:gd name="T58" fmla="*/ 322 w 338"/>
                <a:gd name="T59" fmla="*/ 166 h 298"/>
                <a:gd name="T60" fmla="*/ 336 w 338"/>
                <a:gd name="T61" fmla="*/ 156 h 298"/>
                <a:gd name="T62" fmla="*/ 336 w 338"/>
                <a:gd name="T63" fmla="*/ 144 h 298"/>
                <a:gd name="T64" fmla="*/ 322 w 338"/>
                <a:gd name="T65" fmla="*/ 134 h 298"/>
                <a:gd name="T66" fmla="*/ 96 w 338"/>
                <a:gd name="T67" fmla="*/ 120 h 298"/>
                <a:gd name="T68" fmla="*/ 78 w 338"/>
                <a:gd name="T69" fmla="*/ 110 h 298"/>
                <a:gd name="T70" fmla="*/ 80 w 338"/>
                <a:gd name="T71" fmla="*/ 108 h 298"/>
                <a:gd name="T72" fmla="*/ 92 w 338"/>
                <a:gd name="T73" fmla="*/ 108 h 298"/>
                <a:gd name="T74" fmla="*/ 102 w 338"/>
                <a:gd name="T75" fmla="*/ 94 h 298"/>
                <a:gd name="T76" fmla="*/ 98 w 338"/>
                <a:gd name="T77" fmla="*/ 84 h 298"/>
                <a:gd name="T78" fmla="*/ 88 w 338"/>
                <a:gd name="T79" fmla="*/ 80 h 298"/>
                <a:gd name="T80" fmla="*/ 90 w 338"/>
                <a:gd name="T81" fmla="*/ 78 h 298"/>
                <a:gd name="T82" fmla="*/ 104 w 338"/>
                <a:gd name="T83" fmla="*/ 78 h 298"/>
                <a:gd name="T84" fmla="*/ 116 w 338"/>
                <a:gd name="T85" fmla="*/ 98 h 298"/>
                <a:gd name="T86" fmla="*/ 110 w 338"/>
                <a:gd name="T87" fmla="*/ 114 h 298"/>
                <a:gd name="T88" fmla="*/ 96 w 338"/>
                <a:gd name="T89" fmla="*/ 12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8" h="298">
                  <a:moveTo>
                    <a:pt x="322" y="134"/>
                  </a:moveTo>
                  <a:lnTo>
                    <a:pt x="310" y="134"/>
                  </a:lnTo>
                  <a:lnTo>
                    <a:pt x="310" y="134"/>
                  </a:lnTo>
                  <a:lnTo>
                    <a:pt x="306" y="120"/>
                  </a:lnTo>
                  <a:lnTo>
                    <a:pt x="302" y="108"/>
                  </a:lnTo>
                  <a:lnTo>
                    <a:pt x="296" y="94"/>
                  </a:lnTo>
                  <a:lnTo>
                    <a:pt x="288" y="84"/>
                  </a:lnTo>
                  <a:lnTo>
                    <a:pt x="280" y="72"/>
                  </a:lnTo>
                  <a:lnTo>
                    <a:pt x="270" y="62"/>
                  </a:lnTo>
                  <a:lnTo>
                    <a:pt x="260" y="54"/>
                  </a:lnTo>
                  <a:lnTo>
                    <a:pt x="248" y="46"/>
                  </a:lnTo>
                  <a:lnTo>
                    <a:pt x="248" y="46"/>
                  </a:lnTo>
                  <a:lnTo>
                    <a:pt x="236" y="58"/>
                  </a:lnTo>
                  <a:lnTo>
                    <a:pt x="224" y="66"/>
                  </a:lnTo>
                  <a:lnTo>
                    <a:pt x="208" y="72"/>
                  </a:lnTo>
                  <a:lnTo>
                    <a:pt x="192" y="74"/>
                  </a:lnTo>
                  <a:lnTo>
                    <a:pt x="192" y="74"/>
                  </a:lnTo>
                  <a:lnTo>
                    <a:pt x="182" y="72"/>
                  </a:lnTo>
                  <a:lnTo>
                    <a:pt x="172" y="70"/>
                  </a:lnTo>
                  <a:lnTo>
                    <a:pt x="162" y="66"/>
                  </a:lnTo>
                  <a:lnTo>
                    <a:pt x="152" y="60"/>
                  </a:lnTo>
                  <a:lnTo>
                    <a:pt x="144" y="54"/>
                  </a:lnTo>
                  <a:lnTo>
                    <a:pt x="138" y="46"/>
                  </a:lnTo>
                  <a:lnTo>
                    <a:pt x="132" y="36"/>
                  </a:lnTo>
                  <a:lnTo>
                    <a:pt x="128" y="28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6" y="2"/>
                  </a:lnTo>
                  <a:lnTo>
                    <a:pt x="86" y="6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68" y="66"/>
                  </a:lnTo>
                  <a:lnTo>
                    <a:pt x="56" y="80"/>
                  </a:lnTo>
                  <a:lnTo>
                    <a:pt x="48" y="92"/>
                  </a:lnTo>
                  <a:lnTo>
                    <a:pt x="40" y="108"/>
                  </a:lnTo>
                  <a:lnTo>
                    <a:pt x="18" y="108"/>
                  </a:lnTo>
                  <a:lnTo>
                    <a:pt x="18" y="108"/>
                  </a:lnTo>
                  <a:lnTo>
                    <a:pt x="10" y="108"/>
                  </a:lnTo>
                  <a:lnTo>
                    <a:pt x="6" y="112"/>
                  </a:lnTo>
                  <a:lnTo>
                    <a:pt x="2" y="118"/>
                  </a:lnTo>
                  <a:lnTo>
                    <a:pt x="0" y="12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80"/>
                  </a:lnTo>
                  <a:lnTo>
                    <a:pt x="6" y="184"/>
                  </a:lnTo>
                  <a:lnTo>
                    <a:pt x="10" y="188"/>
                  </a:lnTo>
                  <a:lnTo>
                    <a:pt x="18" y="190"/>
                  </a:lnTo>
                  <a:lnTo>
                    <a:pt x="36" y="190"/>
                  </a:lnTo>
                  <a:lnTo>
                    <a:pt x="36" y="190"/>
                  </a:lnTo>
                  <a:lnTo>
                    <a:pt x="46" y="210"/>
                  </a:lnTo>
                  <a:lnTo>
                    <a:pt x="58" y="228"/>
                  </a:lnTo>
                  <a:lnTo>
                    <a:pt x="74" y="246"/>
                  </a:lnTo>
                  <a:lnTo>
                    <a:pt x="92" y="258"/>
                  </a:lnTo>
                  <a:lnTo>
                    <a:pt x="92" y="290"/>
                  </a:lnTo>
                  <a:lnTo>
                    <a:pt x="92" y="290"/>
                  </a:lnTo>
                  <a:lnTo>
                    <a:pt x="96" y="296"/>
                  </a:lnTo>
                  <a:lnTo>
                    <a:pt x="100" y="298"/>
                  </a:lnTo>
                  <a:lnTo>
                    <a:pt x="136" y="298"/>
                  </a:lnTo>
                  <a:lnTo>
                    <a:pt x="136" y="298"/>
                  </a:lnTo>
                  <a:lnTo>
                    <a:pt x="142" y="296"/>
                  </a:lnTo>
                  <a:lnTo>
                    <a:pt x="144" y="290"/>
                  </a:lnTo>
                  <a:lnTo>
                    <a:pt x="144" y="278"/>
                  </a:lnTo>
                  <a:lnTo>
                    <a:pt x="144" y="278"/>
                  </a:lnTo>
                  <a:lnTo>
                    <a:pt x="156" y="280"/>
                  </a:lnTo>
                  <a:lnTo>
                    <a:pt x="170" y="280"/>
                  </a:lnTo>
                  <a:lnTo>
                    <a:pt x="170" y="280"/>
                  </a:lnTo>
                  <a:lnTo>
                    <a:pt x="184" y="280"/>
                  </a:lnTo>
                  <a:lnTo>
                    <a:pt x="198" y="278"/>
                  </a:lnTo>
                  <a:lnTo>
                    <a:pt x="198" y="290"/>
                  </a:lnTo>
                  <a:lnTo>
                    <a:pt x="198" y="290"/>
                  </a:lnTo>
                  <a:lnTo>
                    <a:pt x="200" y="296"/>
                  </a:lnTo>
                  <a:lnTo>
                    <a:pt x="206" y="298"/>
                  </a:lnTo>
                  <a:lnTo>
                    <a:pt x="242" y="298"/>
                  </a:lnTo>
                  <a:lnTo>
                    <a:pt x="242" y="298"/>
                  </a:lnTo>
                  <a:lnTo>
                    <a:pt x="246" y="296"/>
                  </a:lnTo>
                  <a:lnTo>
                    <a:pt x="248" y="290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62" y="250"/>
                  </a:lnTo>
                  <a:lnTo>
                    <a:pt x="272" y="242"/>
                  </a:lnTo>
                  <a:lnTo>
                    <a:pt x="282" y="230"/>
                  </a:lnTo>
                  <a:lnTo>
                    <a:pt x="290" y="220"/>
                  </a:lnTo>
                  <a:lnTo>
                    <a:pt x="298" y="208"/>
                  </a:lnTo>
                  <a:lnTo>
                    <a:pt x="304" y="194"/>
                  </a:lnTo>
                  <a:lnTo>
                    <a:pt x="308" y="180"/>
                  </a:lnTo>
                  <a:lnTo>
                    <a:pt x="310" y="166"/>
                  </a:lnTo>
                  <a:lnTo>
                    <a:pt x="322" y="166"/>
                  </a:lnTo>
                  <a:lnTo>
                    <a:pt x="322" y="166"/>
                  </a:lnTo>
                  <a:lnTo>
                    <a:pt x="328" y="166"/>
                  </a:lnTo>
                  <a:lnTo>
                    <a:pt x="332" y="162"/>
                  </a:lnTo>
                  <a:lnTo>
                    <a:pt x="336" y="156"/>
                  </a:lnTo>
                  <a:lnTo>
                    <a:pt x="338" y="150"/>
                  </a:lnTo>
                  <a:lnTo>
                    <a:pt x="338" y="150"/>
                  </a:lnTo>
                  <a:lnTo>
                    <a:pt x="336" y="144"/>
                  </a:lnTo>
                  <a:lnTo>
                    <a:pt x="332" y="138"/>
                  </a:lnTo>
                  <a:lnTo>
                    <a:pt x="328" y="136"/>
                  </a:lnTo>
                  <a:lnTo>
                    <a:pt x="322" y="134"/>
                  </a:lnTo>
                  <a:lnTo>
                    <a:pt x="322" y="134"/>
                  </a:lnTo>
                  <a:close/>
                  <a:moveTo>
                    <a:pt x="96" y="120"/>
                  </a:moveTo>
                  <a:lnTo>
                    <a:pt x="96" y="120"/>
                  </a:lnTo>
                  <a:lnTo>
                    <a:pt x="88" y="118"/>
                  </a:lnTo>
                  <a:lnTo>
                    <a:pt x="82" y="114"/>
                  </a:lnTo>
                  <a:lnTo>
                    <a:pt x="78" y="110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80" y="108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92" y="108"/>
                  </a:lnTo>
                  <a:lnTo>
                    <a:pt x="98" y="106"/>
                  </a:lnTo>
                  <a:lnTo>
                    <a:pt x="100" y="100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100" y="88"/>
                  </a:lnTo>
                  <a:lnTo>
                    <a:pt x="98" y="84"/>
                  </a:lnTo>
                  <a:lnTo>
                    <a:pt x="92" y="82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6" y="80"/>
                  </a:lnTo>
                  <a:lnTo>
                    <a:pt x="86" y="80"/>
                  </a:lnTo>
                  <a:lnTo>
                    <a:pt x="90" y="78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104" y="78"/>
                  </a:lnTo>
                  <a:lnTo>
                    <a:pt x="110" y="84"/>
                  </a:lnTo>
                  <a:lnTo>
                    <a:pt x="116" y="90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116" y="106"/>
                  </a:lnTo>
                  <a:lnTo>
                    <a:pt x="110" y="114"/>
                  </a:lnTo>
                  <a:lnTo>
                    <a:pt x="104" y="118"/>
                  </a:lnTo>
                  <a:lnTo>
                    <a:pt x="96" y="120"/>
                  </a:lnTo>
                  <a:lnTo>
                    <a:pt x="9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88" name="Freeform 31"/>
            <p:cNvSpPr>
              <a:spLocks noEditPoints="1"/>
            </p:cNvSpPr>
            <p:nvPr/>
          </p:nvSpPr>
          <p:spPr bwMode="auto">
            <a:xfrm>
              <a:off x="2855913" y="1546225"/>
              <a:ext cx="155575" cy="155575"/>
            </a:xfrm>
            <a:custGeom>
              <a:avLst/>
              <a:gdLst>
                <a:gd name="T0" fmla="*/ 48 w 98"/>
                <a:gd name="T1" fmla="*/ 0 h 98"/>
                <a:gd name="T2" fmla="*/ 30 w 98"/>
                <a:gd name="T3" fmla="*/ 4 h 98"/>
                <a:gd name="T4" fmla="*/ 14 w 98"/>
                <a:gd name="T5" fmla="*/ 16 h 98"/>
                <a:gd name="T6" fmla="*/ 4 w 98"/>
                <a:gd name="T7" fmla="*/ 30 h 98"/>
                <a:gd name="T8" fmla="*/ 0 w 98"/>
                <a:gd name="T9" fmla="*/ 50 h 98"/>
                <a:gd name="T10" fmla="*/ 0 w 98"/>
                <a:gd name="T11" fmla="*/ 60 h 98"/>
                <a:gd name="T12" fmla="*/ 8 w 98"/>
                <a:gd name="T13" fmla="*/ 78 h 98"/>
                <a:gd name="T14" fmla="*/ 22 w 98"/>
                <a:gd name="T15" fmla="*/ 90 h 98"/>
                <a:gd name="T16" fmla="*/ 38 w 98"/>
                <a:gd name="T17" fmla="*/ 98 h 98"/>
                <a:gd name="T18" fmla="*/ 48 w 98"/>
                <a:gd name="T19" fmla="*/ 98 h 98"/>
                <a:gd name="T20" fmla="*/ 68 w 98"/>
                <a:gd name="T21" fmla="*/ 94 h 98"/>
                <a:gd name="T22" fmla="*/ 84 w 98"/>
                <a:gd name="T23" fmla="*/ 84 h 98"/>
                <a:gd name="T24" fmla="*/ 94 w 98"/>
                <a:gd name="T25" fmla="*/ 68 h 98"/>
                <a:gd name="T26" fmla="*/ 98 w 98"/>
                <a:gd name="T27" fmla="*/ 50 h 98"/>
                <a:gd name="T28" fmla="*/ 96 w 98"/>
                <a:gd name="T29" fmla="*/ 40 h 98"/>
                <a:gd name="T30" fmla="*/ 90 w 98"/>
                <a:gd name="T31" fmla="*/ 22 h 98"/>
                <a:gd name="T32" fmla="*/ 76 w 98"/>
                <a:gd name="T33" fmla="*/ 10 h 98"/>
                <a:gd name="T34" fmla="*/ 58 w 98"/>
                <a:gd name="T35" fmla="*/ 2 h 98"/>
                <a:gd name="T36" fmla="*/ 48 w 98"/>
                <a:gd name="T37" fmla="*/ 0 h 98"/>
                <a:gd name="T38" fmla="*/ 52 w 98"/>
                <a:gd name="T39" fmla="*/ 82 h 98"/>
                <a:gd name="T40" fmla="*/ 42 w 98"/>
                <a:gd name="T41" fmla="*/ 74 h 98"/>
                <a:gd name="T42" fmla="*/ 34 w 98"/>
                <a:gd name="T43" fmla="*/ 74 h 98"/>
                <a:gd name="T44" fmla="*/ 30 w 98"/>
                <a:gd name="T45" fmla="*/ 60 h 98"/>
                <a:gd name="T46" fmla="*/ 36 w 98"/>
                <a:gd name="T47" fmla="*/ 62 h 98"/>
                <a:gd name="T48" fmla="*/ 46 w 98"/>
                <a:gd name="T49" fmla="*/ 64 h 98"/>
                <a:gd name="T50" fmla="*/ 52 w 98"/>
                <a:gd name="T51" fmla="*/ 60 h 98"/>
                <a:gd name="T52" fmla="*/ 50 w 98"/>
                <a:gd name="T53" fmla="*/ 56 h 98"/>
                <a:gd name="T54" fmla="*/ 44 w 98"/>
                <a:gd name="T55" fmla="*/ 54 h 98"/>
                <a:gd name="T56" fmla="*/ 32 w 98"/>
                <a:gd name="T57" fmla="*/ 48 h 98"/>
                <a:gd name="T58" fmla="*/ 28 w 98"/>
                <a:gd name="T59" fmla="*/ 38 h 98"/>
                <a:gd name="T60" fmla="*/ 28 w 98"/>
                <a:gd name="T61" fmla="*/ 34 h 98"/>
                <a:gd name="T62" fmla="*/ 36 w 98"/>
                <a:gd name="T63" fmla="*/ 26 h 98"/>
                <a:gd name="T64" fmla="*/ 42 w 98"/>
                <a:gd name="T65" fmla="*/ 16 h 98"/>
                <a:gd name="T66" fmla="*/ 52 w 98"/>
                <a:gd name="T67" fmla="*/ 22 h 98"/>
                <a:gd name="T68" fmla="*/ 60 w 98"/>
                <a:gd name="T69" fmla="*/ 24 h 98"/>
                <a:gd name="T70" fmla="*/ 64 w 98"/>
                <a:gd name="T71" fmla="*/ 36 h 98"/>
                <a:gd name="T72" fmla="*/ 58 w 98"/>
                <a:gd name="T73" fmla="*/ 34 h 98"/>
                <a:gd name="T74" fmla="*/ 50 w 98"/>
                <a:gd name="T75" fmla="*/ 34 h 98"/>
                <a:gd name="T76" fmla="*/ 44 w 98"/>
                <a:gd name="T77" fmla="*/ 38 h 98"/>
                <a:gd name="T78" fmla="*/ 46 w 98"/>
                <a:gd name="T79" fmla="*/ 40 h 98"/>
                <a:gd name="T80" fmla="*/ 54 w 98"/>
                <a:gd name="T81" fmla="*/ 44 h 98"/>
                <a:gd name="T82" fmla="*/ 66 w 98"/>
                <a:gd name="T83" fmla="*/ 50 h 98"/>
                <a:gd name="T84" fmla="*/ 70 w 98"/>
                <a:gd name="T85" fmla="*/ 58 h 98"/>
                <a:gd name="T86" fmla="*/ 68 w 98"/>
                <a:gd name="T87" fmla="*/ 64 h 98"/>
                <a:gd name="T88" fmla="*/ 60 w 98"/>
                <a:gd name="T89" fmla="*/ 72 h 98"/>
                <a:gd name="T90" fmla="*/ 52 w 98"/>
                <a:gd name="T91" fmla="*/ 7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8" h="98">
                  <a:moveTo>
                    <a:pt x="48" y="0"/>
                  </a:moveTo>
                  <a:lnTo>
                    <a:pt x="48" y="0"/>
                  </a:lnTo>
                  <a:lnTo>
                    <a:pt x="38" y="2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4" y="16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60"/>
                  </a:lnTo>
                  <a:lnTo>
                    <a:pt x="4" y="68"/>
                  </a:lnTo>
                  <a:lnTo>
                    <a:pt x="8" y="78"/>
                  </a:lnTo>
                  <a:lnTo>
                    <a:pt x="14" y="84"/>
                  </a:lnTo>
                  <a:lnTo>
                    <a:pt x="22" y="90"/>
                  </a:lnTo>
                  <a:lnTo>
                    <a:pt x="30" y="94"/>
                  </a:lnTo>
                  <a:lnTo>
                    <a:pt x="3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8" y="98"/>
                  </a:lnTo>
                  <a:lnTo>
                    <a:pt x="68" y="94"/>
                  </a:lnTo>
                  <a:lnTo>
                    <a:pt x="76" y="90"/>
                  </a:lnTo>
                  <a:lnTo>
                    <a:pt x="84" y="84"/>
                  </a:lnTo>
                  <a:lnTo>
                    <a:pt x="90" y="78"/>
                  </a:lnTo>
                  <a:lnTo>
                    <a:pt x="94" y="68"/>
                  </a:lnTo>
                  <a:lnTo>
                    <a:pt x="96" y="60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96" y="40"/>
                  </a:lnTo>
                  <a:lnTo>
                    <a:pt x="94" y="30"/>
                  </a:lnTo>
                  <a:lnTo>
                    <a:pt x="90" y="22"/>
                  </a:lnTo>
                  <a:lnTo>
                    <a:pt x="84" y="16"/>
                  </a:lnTo>
                  <a:lnTo>
                    <a:pt x="76" y="10"/>
                  </a:lnTo>
                  <a:lnTo>
                    <a:pt x="68" y="4"/>
                  </a:lnTo>
                  <a:lnTo>
                    <a:pt x="58" y="2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52" y="74"/>
                  </a:moveTo>
                  <a:lnTo>
                    <a:pt x="52" y="82"/>
                  </a:lnTo>
                  <a:lnTo>
                    <a:pt x="42" y="8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34" y="74"/>
                  </a:lnTo>
                  <a:lnTo>
                    <a:pt x="26" y="72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6" y="62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0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38" y="52"/>
                  </a:lnTo>
                  <a:lnTo>
                    <a:pt x="32" y="48"/>
                  </a:lnTo>
                  <a:lnTo>
                    <a:pt x="28" y="44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4"/>
                  </a:lnTo>
                  <a:lnTo>
                    <a:pt x="32" y="28"/>
                  </a:lnTo>
                  <a:lnTo>
                    <a:pt x="36" y="26"/>
                  </a:lnTo>
                  <a:lnTo>
                    <a:pt x="42" y="24"/>
                  </a:lnTo>
                  <a:lnTo>
                    <a:pt x="42" y="16"/>
                  </a:lnTo>
                  <a:lnTo>
                    <a:pt x="52" y="16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60" y="24"/>
                  </a:lnTo>
                  <a:lnTo>
                    <a:pt x="66" y="2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8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4" y="34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6" y="40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6" y="50"/>
                  </a:lnTo>
                  <a:lnTo>
                    <a:pt x="68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68" y="64"/>
                  </a:lnTo>
                  <a:lnTo>
                    <a:pt x="64" y="68"/>
                  </a:lnTo>
                  <a:lnTo>
                    <a:pt x="60" y="72"/>
                  </a:lnTo>
                  <a:lnTo>
                    <a:pt x="52" y="74"/>
                  </a:lnTo>
                  <a:lnTo>
                    <a:pt x="52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110" name="椭圆 109"/>
          <p:cNvSpPr/>
          <p:nvPr/>
        </p:nvSpPr>
        <p:spPr>
          <a:xfrm>
            <a:off x="5728410" y="4594394"/>
            <a:ext cx="637743" cy="637743"/>
          </a:xfrm>
          <a:prstGeom prst="ellips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5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5856954" y="4776505"/>
            <a:ext cx="380654" cy="324120"/>
            <a:chOff x="2570163" y="3632200"/>
            <a:chExt cx="641350" cy="546100"/>
          </a:xfrm>
          <a:solidFill>
            <a:schemeClr val="accent4"/>
          </a:solidFill>
        </p:grpSpPr>
        <p:sp>
          <p:nvSpPr>
            <p:cNvPr id="94" name="Freeform 80"/>
            <p:cNvSpPr/>
            <p:nvPr/>
          </p:nvSpPr>
          <p:spPr bwMode="auto">
            <a:xfrm>
              <a:off x="2970213" y="3632200"/>
              <a:ext cx="241300" cy="241300"/>
            </a:xfrm>
            <a:custGeom>
              <a:avLst/>
              <a:gdLst>
                <a:gd name="T0" fmla="*/ 122 w 152"/>
                <a:gd name="T1" fmla="*/ 148 h 152"/>
                <a:gd name="T2" fmla="*/ 122 w 152"/>
                <a:gd name="T3" fmla="*/ 148 h 152"/>
                <a:gd name="T4" fmla="*/ 120 w 152"/>
                <a:gd name="T5" fmla="*/ 150 h 152"/>
                <a:gd name="T6" fmla="*/ 116 w 152"/>
                <a:gd name="T7" fmla="*/ 152 h 152"/>
                <a:gd name="T8" fmla="*/ 112 w 152"/>
                <a:gd name="T9" fmla="*/ 150 h 152"/>
                <a:gd name="T10" fmla="*/ 108 w 152"/>
                <a:gd name="T11" fmla="*/ 148 h 152"/>
                <a:gd name="T12" fmla="*/ 2 w 152"/>
                <a:gd name="T13" fmla="*/ 42 h 152"/>
                <a:gd name="T14" fmla="*/ 2 w 152"/>
                <a:gd name="T15" fmla="*/ 42 h 152"/>
                <a:gd name="T16" fmla="*/ 0 w 152"/>
                <a:gd name="T17" fmla="*/ 40 h 152"/>
                <a:gd name="T18" fmla="*/ 0 w 152"/>
                <a:gd name="T19" fmla="*/ 36 h 152"/>
                <a:gd name="T20" fmla="*/ 0 w 152"/>
                <a:gd name="T21" fmla="*/ 32 h 152"/>
                <a:gd name="T22" fmla="*/ 2 w 152"/>
                <a:gd name="T23" fmla="*/ 28 h 152"/>
                <a:gd name="T24" fmla="*/ 28 w 152"/>
                <a:gd name="T25" fmla="*/ 2 h 152"/>
                <a:gd name="T26" fmla="*/ 28 w 152"/>
                <a:gd name="T27" fmla="*/ 2 h 152"/>
                <a:gd name="T28" fmla="*/ 32 w 152"/>
                <a:gd name="T29" fmla="*/ 0 h 152"/>
                <a:gd name="T30" fmla="*/ 36 w 152"/>
                <a:gd name="T31" fmla="*/ 0 h 152"/>
                <a:gd name="T32" fmla="*/ 40 w 152"/>
                <a:gd name="T33" fmla="*/ 0 h 152"/>
                <a:gd name="T34" fmla="*/ 42 w 152"/>
                <a:gd name="T35" fmla="*/ 2 h 152"/>
                <a:gd name="T36" fmla="*/ 148 w 152"/>
                <a:gd name="T37" fmla="*/ 108 h 152"/>
                <a:gd name="T38" fmla="*/ 148 w 152"/>
                <a:gd name="T39" fmla="*/ 108 h 152"/>
                <a:gd name="T40" fmla="*/ 152 w 152"/>
                <a:gd name="T41" fmla="*/ 112 h 152"/>
                <a:gd name="T42" fmla="*/ 152 w 152"/>
                <a:gd name="T43" fmla="*/ 116 h 152"/>
                <a:gd name="T44" fmla="*/ 152 w 152"/>
                <a:gd name="T45" fmla="*/ 118 h 152"/>
                <a:gd name="T46" fmla="*/ 148 w 152"/>
                <a:gd name="T47" fmla="*/ 122 h 152"/>
                <a:gd name="T48" fmla="*/ 122 w 152"/>
                <a:gd name="T49" fmla="*/ 14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" h="152">
                  <a:moveTo>
                    <a:pt x="122" y="148"/>
                  </a:moveTo>
                  <a:lnTo>
                    <a:pt x="122" y="148"/>
                  </a:lnTo>
                  <a:lnTo>
                    <a:pt x="120" y="150"/>
                  </a:lnTo>
                  <a:lnTo>
                    <a:pt x="116" y="152"/>
                  </a:lnTo>
                  <a:lnTo>
                    <a:pt x="112" y="150"/>
                  </a:lnTo>
                  <a:lnTo>
                    <a:pt x="108" y="14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52" y="112"/>
                  </a:lnTo>
                  <a:lnTo>
                    <a:pt x="152" y="116"/>
                  </a:lnTo>
                  <a:lnTo>
                    <a:pt x="152" y="118"/>
                  </a:lnTo>
                  <a:lnTo>
                    <a:pt x="148" y="122"/>
                  </a:lnTo>
                  <a:lnTo>
                    <a:pt x="122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95" name="Freeform 81"/>
            <p:cNvSpPr/>
            <p:nvPr/>
          </p:nvSpPr>
          <p:spPr bwMode="auto">
            <a:xfrm>
              <a:off x="2671763" y="3794125"/>
              <a:ext cx="428625" cy="384175"/>
            </a:xfrm>
            <a:custGeom>
              <a:avLst/>
              <a:gdLst>
                <a:gd name="T0" fmla="*/ 168 w 270"/>
                <a:gd name="T1" fmla="*/ 24 h 242"/>
                <a:gd name="T2" fmla="*/ 136 w 270"/>
                <a:gd name="T3" fmla="*/ 54 h 242"/>
                <a:gd name="T4" fmla="*/ 134 w 270"/>
                <a:gd name="T5" fmla="*/ 60 h 242"/>
                <a:gd name="T6" fmla="*/ 124 w 270"/>
                <a:gd name="T7" fmla="*/ 70 h 242"/>
                <a:gd name="T8" fmla="*/ 118 w 270"/>
                <a:gd name="T9" fmla="*/ 74 h 242"/>
                <a:gd name="T10" fmla="*/ 106 w 270"/>
                <a:gd name="T11" fmla="*/ 78 h 242"/>
                <a:gd name="T12" fmla="*/ 92 w 270"/>
                <a:gd name="T13" fmla="*/ 76 h 242"/>
                <a:gd name="T14" fmla="*/ 84 w 270"/>
                <a:gd name="T15" fmla="*/ 72 h 242"/>
                <a:gd name="T16" fmla="*/ 78 w 270"/>
                <a:gd name="T17" fmla="*/ 68 h 242"/>
                <a:gd name="T18" fmla="*/ 70 w 270"/>
                <a:gd name="T19" fmla="*/ 50 h 242"/>
                <a:gd name="T20" fmla="*/ 70 w 270"/>
                <a:gd name="T21" fmla="*/ 32 h 242"/>
                <a:gd name="T22" fmla="*/ 4 w 270"/>
                <a:gd name="T23" fmla="*/ 78 h 242"/>
                <a:gd name="T24" fmla="*/ 2 w 270"/>
                <a:gd name="T25" fmla="*/ 80 h 242"/>
                <a:gd name="T26" fmla="*/ 2 w 270"/>
                <a:gd name="T27" fmla="*/ 86 h 242"/>
                <a:gd name="T28" fmla="*/ 10 w 270"/>
                <a:gd name="T29" fmla="*/ 98 h 242"/>
                <a:gd name="T30" fmla="*/ 26 w 270"/>
                <a:gd name="T31" fmla="*/ 82 h 242"/>
                <a:gd name="T32" fmla="*/ 42 w 270"/>
                <a:gd name="T33" fmla="*/ 76 h 242"/>
                <a:gd name="T34" fmla="*/ 60 w 270"/>
                <a:gd name="T35" fmla="*/ 82 h 242"/>
                <a:gd name="T36" fmla="*/ 66 w 270"/>
                <a:gd name="T37" fmla="*/ 90 h 242"/>
                <a:gd name="T38" fmla="*/ 66 w 270"/>
                <a:gd name="T39" fmla="*/ 100 h 242"/>
                <a:gd name="T40" fmla="*/ 84 w 270"/>
                <a:gd name="T41" fmla="*/ 108 h 242"/>
                <a:gd name="T42" fmla="*/ 90 w 270"/>
                <a:gd name="T43" fmla="*/ 116 h 242"/>
                <a:gd name="T44" fmla="*/ 92 w 270"/>
                <a:gd name="T45" fmla="*/ 124 h 242"/>
                <a:gd name="T46" fmla="*/ 108 w 270"/>
                <a:gd name="T47" fmla="*/ 132 h 242"/>
                <a:gd name="T48" fmla="*/ 114 w 270"/>
                <a:gd name="T49" fmla="*/ 140 h 242"/>
                <a:gd name="T50" fmla="*/ 116 w 270"/>
                <a:gd name="T51" fmla="*/ 148 h 242"/>
                <a:gd name="T52" fmla="*/ 132 w 270"/>
                <a:gd name="T53" fmla="*/ 156 h 242"/>
                <a:gd name="T54" fmla="*/ 138 w 270"/>
                <a:gd name="T55" fmla="*/ 164 h 242"/>
                <a:gd name="T56" fmla="*/ 138 w 270"/>
                <a:gd name="T57" fmla="*/ 182 h 242"/>
                <a:gd name="T58" fmla="*/ 118 w 270"/>
                <a:gd name="T59" fmla="*/ 204 h 242"/>
                <a:gd name="T60" fmla="*/ 150 w 270"/>
                <a:gd name="T61" fmla="*/ 236 h 242"/>
                <a:gd name="T62" fmla="*/ 162 w 270"/>
                <a:gd name="T63" fmla="*/ 242 h 242"/>
                <a:gd name="T64" fmla="*/ 172 w 270"/>
                <a:gd name="T65" fmla="*/ 236 h 242"/>
                <a:gd name="T66" fmla="*/ 176 w 270"/>
                <a:gd name="T67" fmla="*/ 232 h 242"/>
                <a:gd name="T68" fmla="*/ 176 w 270"/>
                <a:gd name="T69" fmla="*/ 218 h 242"/>
                <a:gd name="T70" fmla="*/ 148 w 270"/>
                <a:gd name="T71" fmla="*/ 188 h 242"/>
                <a:gd name="T72" fmla="*/ 146 w 270"/>
                <a:gd name="T73" fmla="*/ 184 h 242"/>
                <a:gd name="T74" fmla="*/ 148 w 270"/>
                <a:gd name="T75" fmla="*/ 180 h 242"/>
                <a:gd name="T76" fmla="*/ 156 w 270"/>
                <a:gd name="T77" fmla="*/ 180 h 242"/>
                <a:gd name="T78" fmla="*/ 180 w 270"/>
                <a:gd name="T79" fmla="*/ 206 h 242"/>
                <a:gd name="T80" fmla="*/ 192 w 270"/>
                <a:gd name="T81" fmla="*/ 210 h 242"/>
                <a:gd name="T82" fmla="*/ 204 w 270"/>
                <a:gd name="T83" fmla="*/ 206 h 242"/>
                <a:gd name="T84" fmla="*/ 208 w 270"/>
                <a:gd name="T85" fmla="*/ 200 h 242"/>
                <a:gd name="T86" fmla="*/ 208 w 270"/>
                <a:gd name="T87" fmla="*/ 188 h 242"/>
                <a:gd name="T88" fmla="*/ 178 w 270"/>
                <a:gd name="T89" fmla="*/ 158 h 242"/>
                <a:gd name="T90" fmla="*/ 176 w 270"/>
                <a:gd name="T91" fmla="*/ 154 h 242"/>
                <a:gd name="T92" fmla="*/ 178 w 270"/>
                <a:gd name="T93" fmla="*/ 150 h 242"/>
                <a:gd name="T94" fmla="*/ 186 w 270"/>
                <a:gd name="T95" fmla="*/ 150 h 242"/>
                <a:gd name="T96" fmla="*/ 212 w 270"/>
                <a:gd name="T97" fmla="*/ 174 h 242"/>
                <a:gd name="T98" fmla="*/ 224 w 270"/>
                <a:gd name="T99" fmla="*/ 180 h 242"/>
                <a:gd name="T100" fmla="*/ 234 w 270"/>
                <a:gd name="T101" fmla="*/ 174 h 242"/>
                <a:gd name="T102" fmla="*/ 238 w 270"/>
                <a:gd name="T103" fmla="*/ 170 h 242"/>
                <a:gd name="T104" fmla="*/ 238 w 270"/>
                <a:gd name="T105" fmla="*/ 158 h 242"/>
                <a:gd name="T106" fmla="*/ 210 w 270"/>
                <a:gd name="T107" fmla="*/ 126 h 242"/>
                <a:gd name="T108" fmla="*/ 208 w 270"/>
                <a:gd name="T109" fmla="*/ 122 h 242"/>
                <a:gd name="T110" fmla="*/ 210 w 270"/>
                <a:gd name="T111" fmla="*/ 118 h 242"/>
                <a:gd name="T112" fmla="*/ 218 w 270"/>
                <a:gd name="T113" fmla="*/ 118 h 242"/>
                <a:gd name="T114" fmla="*/ 242 w 270"/>
                <a:gd name="T115" fmla="*/ 144 h 242"/>
                <a:gd name="T116" fmla="*/ 254 w 270"/>
                <a:gd name="T117" fmla="*/ 148 h 242"/>
                <a:gd name="T118" fmla="*/ 266 w 270"/>
                <a:gd name="T119" fmla="*/ 144 h 242"/>
                <a:gd name="T120" fmla="*/ 270 w 270"/>
                <a:gd name="T121" fmla="*/ 138 h 242"/>
                <a:gd name="T122" fmla="*/ 270 w 270"/>
                <a:gd name="T123" fmla="*/ 126 h 242"/>
                <a:gd name="T124" fmla="*/ 266 w 270"/>
                <a:gd name="T125" fmla="*/ 12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0" h="242">
                  <a:moveTo>
                    <a:pt x="266" y="120"/>
                  </a:moveTo>
                  <a:lnTo>
                    <a:pt x="168" y="24"/>
                  </a:lnTo>
                  <a:lnTo>
                    <a:pt x="144" y="34"/>
                  </a:lnTo>
                  <a:lnTo>
                    <a:pt x="136" y="54"/>
                  </a:lnTo>
                  <a:lnTo>
                    <a:pt x="136" y="54"/>
                  </a:lnTo>
                  <a:lnTo>
                    <a:pt x="134" y="60"/>
                  </a:lnTo>
                  <a:lnTo>
                    <a:pt x="130" y="66"/>
                  </a:lnTo>
                  <a:lnTo>
                    <a:pt x="124" y="70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2" y="76"/>
                  </a:lnTo>
                  <a:lnTo>
                    <a:pt x="106" y="78"/>
                  </a:lnTo>
                  <a:lnTo>
                    <a:pt x="98" y="78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84" y="72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72" y="60"/>
                  </a:lnTo>
                  <a:lnTo>
                    <a:pt x="70" y="50"/>
                  </a:lnTo>
                  <a:lnTo>
                    <a:pt x="68" y="42"/>
                  </a:lnTo>
                  <a:lnTo>
                    <a:pt x="70" y="32"/>
                  </a:lnTo>
                  <a:lnTo>
                    <a:pt x="82" y="0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2" y="80"/>
                  </a:lnTo>
                  <a:lnTo>
                    <a:pt x="0" y="84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10" y="98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34" y="78"/>
                  </a:lnTo>
                  <a:lnTo>
                    <a:pt x="42" y="76"/>
                  </a:lnTo>
                  <a:lnTo>
                    <a:pt x="52" y="78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6" y="9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76" y="102"/>
                  </a:lnTo>
                  <a:lnTo>
                    <a:pt x="84" y="108"/>
                  </a:lnTo>
                  <a:lnTo>
                    <a:pt x="84" y="108"/>
                  </a:lnTo>
                  <a:lnTo>
                    <a:pt x="90" y="11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100" y="126"/>
                  </a:lnTo>
                  <a:lnTo>
                    <a:pt x="108" y="132"/>
                  </a:lnTo>
                  <a:lnTo>
                    <a:pt x="108" y="132"/>
                  </a:lnTo>
                  <a:lnTo>
                    <a:pt x="114" y="140"/>
                  </a:lnTo>
                  <a:lnTo>
                    <a:pt x="116" y="148"/>
                  </a:lnTo>
                  <a:lnTo>
                    <a:pt x="116" y="148"/>
                  </a:lnTo>
                  <a:lnTo>
                    <a:pt x="124" y="150"/>
                  </a:lnTo>
                  <a:lnTo>
                    <a:pt x="132" y="156"/>
                  </a:lnTo>
                  <a:lnTo>
                    <a:pt x="132" y="156"/>
                  </a:lnTo>
                  <a:lnTo>
                    <a:pt x="138" y="164"/>
                  </a:lnTo>
                  <a:lnTo>
                    <a:pt x="140" y="174"/>
                  </a:lnTo>
                  <a:lnTo>
                    <a:pt x="138" y="182"/>
                  </a:lnTo>
                  <a:lnTo>
                    <a:pt x="132" y="190"/>
                  </a:lnTo>
                  <a:lnTo>
                    <a:pt x="118" y="204"/>
                  </a:lnTo>
                  <a:lnTo>
                    <a:pt x="150" y="236"/>
                  </a:lnTo>
                  <a:lnTo>
                    <a:pt x="150" y="236"/>
                  </a:lnTo>
                  <a:lnTo>
                    <a:pt x="156" y="240"/>
                  </a:lnTo>
                  <a:lnTo>
                    <a:pt x="162" y="242"/>
                  </a:lnTo>
                  <a:lnTo>
                    <a:pt x="168" y="240"/>
                  </a:lnTo>
                  <a:lnTo>
                    <a:pt x="172" y="236"/>
                  </a:lnTo>
                  <a:lnTo>
                    <a:pt x="172" y="236"/>
                  </a:lnTo>
                  <a:lnTo>
                    <a:pt x="176" y="232"/>
                  </a:lnTo>
                  <a:lnTo>
                    <a:pt x="178" y="224"/>
                  </a:lnTo>
                  <a:lnTo>
                    <a:pt x="176" y="218"/>
                  </a:lnTo>
                  <a:lnTo>
                    <a:pt x="172" y="214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6" y="184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2" y="178"/>
                  </a:lnTo>
                  <a:lnTo>
                    <a:pt x="156" y="180"/>
                  </a:lnTo>
                  <a:lnTo>
                    <a:pt x="180" y="206"/>
                  </a:lnTo>
                  <a:lnTo>
                    <a:pt x="180" y="206"/>
                  </a:lnTo>
                  <a:lnTo>
                    <a:pt x="186" y="210"/>
                  </a:lnTo>
                  <a:lnTo>
                    <a:pt x="192" y="210"/>
                  </a:lnTo>
                  <a:lnTo>
                    <a:pt x="198" y="210"/>
                  </a:lnTo>
                  <a:lnTo>
                    <a:pt x="204" y="206"/>
                  </a:lnTo>
                  <a:lnTo>
                    <a:pt x="204" y="206"/>
                  </a:lnTo>
                  <a:lnTo>
                    <a:pt x="208" y="200"/>
                  </a:lnTo>
                  <a:lnTo>
                    <a:pt x="208" y="194"/>
                  </a:lnTo>
                  <a:lnTo>
                    <a:pt x="208" y="188"/>
                  </a:lnTo>
                  <a:lnTo>
                    <a:pt x="204" y="182"/>
                  </a:lnTo>
                  <a:lnTo>
                    <a:pt x="178" y="158"/>
                  </a:lnTo>
                  <a:lnTo>
                    <a:pt x="178" y="158"/>
                  </a:lnTo>
                  <a:lnTo>
                    <a:pt x="176" y="154"/>
                  </a:lnTo>
                  <a:lnTo>
                    <a:pt x="178" y="150"/>
                  </a:lnTo>
                  <a:lnTo>
                    <a:pt x="178" y="150"/>
                  </a:lnTo>
                  <a:lnTo>
                    <a:pt x="182" y="148"/>
                  </a:lnTo>
                  <a:lnTo>
                    <a:pt x="186" y="150"/>
                  </a:lnTo>
                  <a:lnTo>
                    <a:pt x="212" y="174"/>
                  </a:lnTo>
                  <a:lnTo>
                    <a:pt x="212" y="174"/>
                  </a:lnTo>
                  <a:lnTo>
                    <a:pt x="218" y="178"/>
                  </a:lnTo>
                  <a:lnTo>
                    <a:pt x="224" y="180"/>
                  </a:lnTo>
                  <a:lnTo>
                    <a:pt x="230" y="178"/>
                  </a:lnTo>
                  <a:lnTo>
                    <a:pt x="234" y="174"/>
                  </a:lnTo>
                  <a:lnTo>
                    <a:pt x="234" y="174"/>
                  </a:lnTo>
                  <a:lnTo>
                    <a:pt x="238" y="170"/>
                  </a:lnTo>
                  <a:lnTo>
                    <a:pt x="240" y="164"/>
                  </a:lnTo>
                  <a:lnTo>
                    <a:pt x="238" y="158"/>
                  </a:lnTo>
                  <a:lnTo>
                    <a:pt x="234" y="152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08" y="122"/>
                  </a:lnTo>
                  <a:lnTo>
                    <a:pt x="210" y="118"/>
                  </a:lnTo>
                  <a:lnTo>
                    <a:pt x="210" y="118"/>
                  </a:lnTo>
                  <a:lnTo>
                    <a:pt x="214" y="116"/>
                  </a:lnTo>
                  <a:lnTo>
                    <a:pt x="218" y="118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48" y="148"/>
                  </a:lnTo>
                  <a:lnTo>
                    <a:pt x="254" y="148"/>
                  </a:lnTo>
                  <a:lnTo>
                    <a:pt x="260" y="148"/>
                  </a:lnTo>
                  <a:lnTo>
                    <a:pt x="266" y="144"/>
                  </a:lnTo>
                  <a:lnTo>
                    <a:pt x="266" y="144"/>
                  </a:lnTo>
                  <a:lnTo>
                    <a:pt x="270" y="138"/>
                  </a:lnTo>
                  <a:lnTo>
                    <a:pt x="270" y="132"/>
                  </a:lnTo>
                  <a:lnTo>
                    <a:pt x="270" y="126"/>
                  </a:lnTo>
                  <a:lnTo>
                    <a:pt x="266" y="120"/>
                  </a:lnTo>
                  <a:lnTo>
                    <a:pt x="26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96" name="Freeform 82"/>
            <p:cNvSpPr/>
            <p:nvPr/>
          </p:nvSpPr>
          <p:spPr bwMode="auto">
            <a:xfrm>
              <a:off x="2570163" y="3663950"/>
              <a:ext cx="260350" cy="260350"/>
            </a:xfrm>
            <a:custGeom>
              <a:avLst/>
              <a:gdLst>
                <a:gd name="T0" fmla="*/ 160 w 164"/>
                <a:gd name="T1" fmla="*/ 32 h 164"/>
                <a:gd name="T2" fmla="*/ 160 w 164"/>
                <a:gd name="T3" fmla="*/ 32 h 164"/>
                <a:gd name="T4" fmla="*/ 162 w 164"/>
                <a:gd name="T5" fmla="*/ 34 h 164"/>
                <a:gd name="T6" fmla="*/ 164 w 164"/>
                <a:gd name="T7" fmla="*/ 38 h 164"/>
                <a:gd name="T8" fmla="*/ 162 w 164"/>
                <a:gd name="T9" fmla="*/ 42 h 164"/>
                <a:gd name="T10" fmla="*/ 160 w 164"/>
                <a:gd name="T11" fmla="*/ 46 h 164"/>
                <a:gd name="T12" fmla="*/ 44 w 164"/>
                <a:gd name="T13" fmla="*/ 162 h 164"/>
                <a:gd name="T14" fmla="*/ 44 w 164"/>
                <a:gd name="T15" fmla="*/ 162 h 164"/>
                <a:gd name="T16" fmla="*/ 42 w 164"/>
                <a:gd name="T17" fmla="*/ 164 h 164"/>
                <a:gd name="T18" fmla="*/ 38 w 164"/>
                <a:gd name="T19" fmla="*/ 164 h 164"/>
                <a:gd name="T20" fmla="*/ 34 w 164"/>
                <a:gd name="T21" fmla="*/ 164 h 164"/>
                <a:gd name="T22" fmla="*/ 30 w 164"/>
                <a:gd name="T23" fmla="*/ 162 h 164"/>
                <a:gd name="T24" fmla="*/ 2 w 164"/>
                <a:gd name="T25" fmla="*/ 132 h 164"/>
                <a:gd name="T26" fmla="*/ 2 w 164"/>
                <a:gd name="T27" fmla="*/ 132 h 164"/>
                <a:gd name="T28" fmla="*/ 0 w 164"/>
                <a:gd name="T29" fmla="*/ 130 h 164"/>
                <a:gd name="T30" fmla="*/ 0 w 164"/>
                <a:gd name="T31" fmla="*/ 126 h 164"/>
                <a:gd name="T32" fmla="*/ 0 w 164"/>
                <a:gd name="T33" fmla="*/ 122 h 164"/>
                <a:gd name="T34" fmla="*/ 2 w 164"/>
                <a:gd name="T35" fmla="*/ 118 h 164"/>
                <a:gd name="T36" fmla="*/ 118 w 164"/>
                <a:gd name="T37" fmla="*/ 2 h 164"/>
                <a:gd name="T38" fmla="*/ 118 w 164"/>
                <a:gd name="T39" fmla="*/ 2 h 164"/>
                <a:gd name="T40" fmla="*/ 122 w 164"/>
                <a:gd name="T41" fmla="*/ 0 h 164"/>
                <a:gd name="T42" fmla="*/ 124 w 164"/>
                <a:gd name="T43" fmla="*/ 0 h 164"/>
                <a:gd name="T44" fmla="*/ 128 w 164"/>
                <a:gd name="T45" fmla="*/ 0 h 164"/>
                <a:gd name="T46" fmla="*/ 132 w 164"/>
                <a:gd name="T47" fmla="*/ 2 h 164"/>
                <a:gd name="T48" fmla="*/ 160 w 164"/>
                <a:gd name="T49" fmla="*/ 3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" h="164">
                  <a:moveTo>
                    <a:pt x="160" y="32"/>
                  </a:moveTo>
                  <a:lnTo>
                    <a:pt x="160" y="32"/>
                  </a:lnTo>
                  <a:lnTo>
                    <a:pt x="162" y="34"/>
                  </a:lnTo>
                  <a:lnTo>
                    <a:pt x="164" y="38"/>
                  </a:lnTo>
                  <a:lnTo>
                    <a:pt x="162" y="42"/>
                  </a:lnTo>
                  <a:lnTo>
                    <a:pt x="160" y="46"/>
                  </a:lnTo>
                  <a:lnTo>
                    <a:pt x="44" y="162"/>
                  </a:lnTo>
                  <a:lnTo>
                    <a:pt x="44" y="162"/>
                  </a:lnTo>
                  <a:lnTo>
                    <a:pt x="42" y="164"/>
                  </a:lnTo>
                  <a:lnTo>
                    <a:pt x="38" y="164"/>
                  </a:lnTo>
                  <a:lnTo>
                    <a:pt x="34" y="164"/>
                  </a:lnTo>
                  <a:lnTo>
                    <a:pt x="30" y="162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0" y="130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2" y="118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2" y="2"/>
                  </a:lnTo>
                  <a:lnTo>
                    <a:pt x="16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97" name="Freeform 83"/>
            <p:cNvSpPr>
              <a:spLocks noEditPoints="1"/>
            </p:cNvSpPr>
            <p:nvPr/>
          </p:nvSpPr>
          <p:spPr bwMode="auto">
            <a:xfrm>
              <a:off x="2687638" y="3724275"/>
              <a:ext cx="406400" cy="396875"/>
            </a:xfrm>
            <a:custGeom>
              <a:avLst/>
              <a:gdLst>
                <a:gd name="T0" fmla="*/ 186 w 256"/>
                <a:gd name="T1" fmla="*/ 8 h 250"/>
                <a:gd name="T2" fmla="*/ 166 w 256"/>
                <a:gd name="T3" fmla="*/ 0 h 250"/>
                <a:gd name="T4" fmla="*/ 100 w 256"/>
                <a:gd name="T5" fmla="*/ 30 h 250"/>
                <a:gd name="T6" fmla="*/ 86 w 256"/>
                <a:gd name="T7" fmla="*/ 44 h 250"/>
                <a:gd name="T8" fmla="*/ 72 w 256"/>
                <a:gd name="T9" fmla="*/ 86 h 250"/>
                <a:gd name="T10" fmla="*/ 80 w 256"/>
                <a:gd name="T11" fmla="*/ 104 h 250"/>
                <a:gd name="T12" fmla="*/ 88 w 256"/>
                <a:gd name="T13" fmla="*/ 108 h 250"/>
                <a:gd name="T14" fmla="*/ 112 w 256"/>
                <a:gd name="T15" fmla="*/ 102 h 250"/>
                <a:gd name="T16" fmla="*/ 162 w 256"/>
                <a:gd name="T17" fmla="*/ 56 h 250"/>
                <a:gd name="T18" fmla="*/ 250 w 256"/>
                <a:gd name="T19" fmla="*/ 106 h 250"/>
                <a:gd name="T20" fmla="*/ 254 w 256"/>
                <a:gd name="T21" fmla="*/ 78 h 250"/>
                <a:gd name="T22" fmla="*/ 42 w 256"/>
                <a:gd name="T23" fmla="*/ 136 h 250"/>
                <a:gd name="T24" fmla="*/ 32 w 256"/>
                <a:gd name="T25" fmla="*/ 132 h 250"/>
                <a:gd name="T26" fmla="*/ 4 w 256"/>
                <a:gd name="T27" fmla="*/ 156 h 250"/>
                <a:gd name="T28" fmla="*/ 0 w 256"/>
                <a:gd name="T29" fmla="*/ 164 h 250"/>
                <a:gd name="T30" fmla="*/ 4 w 256"/>
                <a:gd name="T31" fmla="*/ 174 h 250"/>
                <a:gd name="T32" fmla="*/ 18 w 256"/>
                <a:gd name="T33" fmla="*/ 176 h 250"/>
                <a:gd name="T34" fmla="*/ 42 w 256"/>
                <a:gd name="T35" fmla="*/ 154 h 250"/>
                <a:gd name="T36" fmla="*/ 44 w 256"/>
                <a:gd name="T37" fmla="*/ 140 h 250"/>
                <a:gd name="T38" fmla="*/ 66 w 256"/>
                <a:gd name="T39" fmla="*/ 160 h 250"/>
                <a:gd name="T40" fmla="*/ 56 w 256"/>
                <a:gd name="T41" fmla="*/ 156 h 250"/>
                <a:gd name="T42" fmla="*/ 28 w 256"/>
                <a:gd name="T43" fmla="*/ 180 h 250"/>
                <a:gd name="T44" fmla="*/ 24 w 256"/>
                <a:gd name="T45" fmla="*/ 188 h 250"/>
                <a:gd name="T46" fmla="*/ 28 w 256"/>
                <a:gd name="T47" fmla="*/ 198 h 250"/>
                <a:gd name="T48" fmla="*/ 42 w 256"/>
                <a:gd name="T49" fmla="*/ 200 h 250"/>
                <a:gd name="T50" fmla="*/ 66 w 256"/>
                <a:gd name="T51" fmla="*/ 178 h 250"/>
                <a:gd name="T52" fmla="*/ 68 w 256"/>
                <a:gd name="T53" fmla="*/ 164 h 250"/>
                <a:gd name="T54" fmla="*/ 96 w 256"/>
                <a:gd name="T55" fmla="*/ 208 h 250"/>
                <a:gd name="T56" fmla="*/ 74 w 256"/>
                <a:gd name="T57" fmla="*/ 232 h 250"/>
                <a:gd name="T58" fmla="*/ 76 w 256"/>
                <a:gd name="T59" fmla="*/ 246 h 250"/>
                <a:gd name="T60" fmla="*/ 86 w 256"/>
                <a:gd name="T61" fmla="*/ 250 h 250"/>
                <a:gd name="T62" fmla="*/ 114 w 256"/>
                <a:gd name="T63" fmla="*/ 226 h 250"/>
                <a:gd name="T64" fmla="*/ 118 w 256"/>
                <a:gd name="T65" fmla="*/ 218 h 250"/>
                <a:gd name="T66" fmla="*/ 114 w 256"/>
                <a:gd name="T67" fmla="*/ 208 h 250"/>
                <a:gd name="T68" fmla="*/ 100 w 256"/>
                <a:gd name="T69" fmla="*/ 206 h 250"/>
                <a:gd name="T70" fmla="*/ 90 w 256"/>
                <a:gd name="T71" fmla="*/ 184 h 250"/>
                <a:gd name="T72" fmla="*/ 82 w 256"/>
                <a:gd name="T73" fmla="*/ 180 h 250"/>
                <a:gd name="T74" fmla="*/ 52 w 256"/>
                <a:gd name="T75" fmla="*/ 204 h 250"/>
                <a:gd name="T76" fmla="*/ 48 w 256"/>
                <a:gd name="T77" fmla="*/ 212 h 250"/>
                <a:gd name="T78" fmla="*/ 52 w 256"/>
                <a:gd name="T79" fmla="*/ 222 h 250"/>
                <a:gd name="T80" fmla="*/ 66 w 256"/>
                <a:gd name="T81" fmla="*/ 224 h 250"/>
                <a:gd name="T82" fmla="*/ 90 w 256"/>
                <a:gd name="T83" fmla="*/ 202 h 250"/>
                <a:gd name="T84" fmla="*/ 92 w 256"/>
                <a:gd name="T85" fmla="*/ 18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6" h="250">
                  <a:moveTo>
                    <a:pt x="250" y="70"/>
                  </a:moveTo>
                  <a:lnTo>
                    <a:pt x="186" y="8"/>
                  </a:lnTo>
                  <a:lnTo>
                    <a:pt x="186" y="8"/>
                  </a:lnTo>
                  <a:lnTo>
                    <a:pt x="180" y="4"/>
                  </a:lnTo>
                  <a:lnTo>
                    <a:pt x="174" y="0"/>
                  </a:lnTo>
                  <a:lnTo>
                    <a:pt x="166" y="0"/>
                  </a:lnTo>
                  <a:lnTo>
                    <a:pt x="158" y="4"/>
                  </a:lnTo>
                  <a:lnTo>
                    <a:pt x="158" y="4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92" y="36"/>
                  </a:lnTo>
                  <a:lnTo>
                    <a:pt x="86" y="44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2" y="86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80" y="104"/>
                  </a:lnTo>
                  <a:lnTo>
                    <a:pt x="80" y="104"/>
                  </a:lnTo>
                  <a:lnTo>
                    <a:pt x="88" y="10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4" y="108"/>
                  </a:lnTo>
                  <a:lnTo>
                    <a:pt x="112" y="102"/>
                  </a:lnTo>
                  <a:lnTo>
                    <a:pt x="116" y="94"/>
                  </a:lnTo>
                  <a:lnTo>
                    <a:pt x="126" y="68"/>
                  </a:lnTo>
                  <a:lnTo>
                    <a:pt x="162" y="56"/>
                  </a:lnTo>
                  <a:lnTo>
                    <a:pt x="232" y="124"/>
                  </a:lnTo>
                  <a:lnTo>
                    <a:pt x="250" y="106"/>
                  </a:lnTo>
                  <a:lnTo>
                    <a:pt x="250" y="106"/>
                  </a:lnTo>
                  <a:lnTo>
                    <a:pt x="254" y="98"/>
                  </a:lnTo>
                  <a:lnTo>
                    <a:pt x="256" y="88"/>
                  </a:lnTo>
                  <a:lnTo>
                    <a:pt x="254" y="78"/>
                  </a:lnTo>
                  <a:lnTo>
                    <a:pt x="250" y="70"/>
                  </a:lnTo>
                  <a:lnTo>
                    <a:pt x="250" y="70"/>
                  </a:lnTo>
                  <a:close/>
                  <a:moveTo>
                    <a:pt x="42" y="136"/>
                  </a:moveTo>
                  <a:lnTo>
                    <a:pt x="42" y="136"/>
                  </a:lnTo>
                  <a:lnTo>
                    <a:pt x="38" y="132"/>
                  </a:lnTo>
                  <a:lnTo>
                    <a:pt x="32" y="132"/>
                  </a:lnTo>
                  <a:lnTo>
                    <a:pt x="28" y="132"/>
                  </a:lnTo>
                  <a:lnTo>
                    <a:pt x="24" y="13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0" y="160"/>
                  </a:lnTo>
                  <a:lnTo>
                    <a:pt x="0" y="164"/>
                  </a:lnTo>
                  <a:lnTo>
                    <a:pt x="0" y="170"/>
                  </a:lnTo>
                  <a:lnTo>
                    <a:pt x="4" y="174"/>
                  </a:lnTo>
                  <a:lnTo>
                    <a:pt x="4" y="174"/>
                  </a:lnTo>
                  <a:lnTo>
                    <a:pt x="8" y="176"/>
                  </a:lnTo>
                  <a:lnTo>
                    <a:pt x="12" y="178"/>
                  </a:lnTo>
                  <a:lnTo>
                    <a:pt x="18" y="176"/>
                  </a:lnTo>
                  <a:lnTo>
                    <a:pt x="22" y="174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0"/>
                  </a:lnTo>
                  <a:lnTo>
                    <a:pt x="46" y="144"/>
                  </a:lnTo>
                  <a:lnTo>
                    <a:pt x="44" y="140"/>
                  </a:lnTo>
                  <a:lnTo>
                    <a:pt x="42" y="136"/>
                  </a:lnTo>
                  <a:lnTo>
                    <a:pt x="42" y="136"/>
                  </a:lnTo>
                  <a:close/>
                  <a:moveTo>
                    <a:pt x="66" y="160"/>
                  </a:moveTo>
                  <a:lnTo>
                    <a:pt x="66" y="160"/>
                  </a:lnTo>
                  <a:lnTo>
                    <a:pt x="62" y="156"/>
                  </a:lnTo>
                  <a:lnTo>
                    <a:pt x="56" y="156"/>
                  </a:lnTo>
                  <a:lnTo>
                    <a:pt x="52" y="156"/>
                  </a:lnTo>
                  <a:lnTo>
                    <a:pt x="48" y="160"/>
                  </a:lnTo>
                  <a:lnTo>
                    <a:pt x="28" y="180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4" y="188"/>
                  </a:lnTo>
                  <a:lnTo>
                    <a:pt x="24" y="194"/>
                  </a:lnTo>
                  <a:lnTo>
                    <a:pt x="28" y="198"/>
                  </a:lnTo>
                  <a:lnTo>
                    <a:pt x="28" y="198"/>
                  </a:lnTo>
                  <a:lnTo>
                    <a:pt x="32" y="200"/>
                  </a:lnTo>
                  <a:lnTo>
                    <a:pt x="36" y="202"/>
                  </a:lnTo>
                  <a:lnTo>
                    <a:pt x="42" y="200"/>
                  </a:lnTo>
                  <a:lnTo>
                    <a:pt x="46" y="198"/>
                  </a:lnTo>
                  <a:lnTo>
                    <a:pt x="66" y="178"/>
                  </a:lnTo>
                  <a:lnTo>
                    <a:pt x="66" y="178"/>
                  </a:lnTo>
                  <a:lnTo>
                    <a:pt x="68" y="174"/>
                  </a:lnTo>
                  <a:lnTo>
                    <a:pt x="70" y="168"/>
                  </a:lnTo>
                  <a:lnTo>
                    <a:pt x="68" y="164"/>
                  </a:lnTo>
                  <a:lnTo>
                    <a:pt x="66" y="160"/>
                  </a:lnTo>
                  <a:lnTo>
                    <a:pt x="66" y="160"/>
                  </a:lnTo>
                  <a:close/>
                  <a:moveTo>
                    <a:pt x="96" y="208"/>
                  </a:moveTo>
                  <a:lnTo>
                    <a:pt x="76" y="228"/>
                  </a:lnTo>
                  <a:lnTo>
                    <a:pt x="76" y="228"/>
                  </a:lnTo>
                  <a:lnTo>
                    <a:pt x="74" y="232"/>
                  </a:lnTo>
                  <a:lnTo>
                    <a:pt x="72" y="238"/>
                  </a:lnTo>
                  <a:lnTo>
                    <a:pt x="74" y="242"/>
                  </a:lnTo>
                  <a:lnTo>
                    <a:pt x="76" y="246"/>
                  </a:lnTo>
                  <a:lnTo>
                    <a:pt x="76" y="246"/>
                  </a:lnTo>
                  <a:lnTo>
                    <a:pt x="80" y="250"/>
                  </a:lnTo>
                  <a:lnTo>
                    <a:pt x="86" y="250"/>
                  </a:lnTo>
                  <a:lnTo>
                    <a:pt x="90" y="250"/>
                  </a:lnTo>
                  <a:lnTo>
                    <a:pt x="94" y="246"/>
                  </a:lnTo>
                  <a:lnTo>
                    <a:pt x="114" y="226"/>
                  </a:lnTo>
                  <a:lnTo>
                    <a:pt x="114" y="226"/>
                  </a:lnTo>
                  <a:lnTo>
                    <a:pt x="118" y="222"/>
                  </a:lnTo>
                  <a:lnTo>
                    <a:pt x="118" y="218"/>
                  </a:lnTo>
                  <a:lnTo>
                    <a:pt x="118" y="212"/>
                  </a:lnTo>
                  <a:lnTo>
                    <a:pt x="114" y="208"/>
                  </a:lnTo>
                  <a:lnTo>
                    <a:pt x="114" y="208"/>
                  </a:lnTo>
                  <a:lnTo>
                    <a:pt x="110" y="206"/>
                  </a:lnTo>
                  <a:lnTo>
                    <a:pt x="106" y="204"/>
                  </a:lnTo>
                  <a:lnTo>
                    <a:pt x="100" y="206"/>
                  </a:lnTo>
                  <a:lnTo>
                    <a:pt x="96" y="208"/>
                  </a:lnTo>
                  <a:lnTo>
                    <a:pt x="96" y="208"/>
                  </a:lnTo>
                  <a:close/>
                  <a:moveTo>
                    <a:pt x="90" y="184"/>
                  </a:moveTo>
                  <a:lnTo>
                    <a:pt x="90" y="184"/>
                  </a:lnTo>
                  <a:lnTo>
                    <a:pt x="86" y="180"/>
                  </a:lnTo>
                  <a:lnTo>
                    <a:pt x="82" y="180"/>
                  </a:lnTo>
                  <a:lnTo>
                    <a:pt x="76" y="180"/>
                  </a:lnTo>
                  <a:lnTo>
                    <a:pt x="72" y="184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50" y="208"/>
                  </a:lnTo>
                  <a:lnTo>
                    <a:pt x="48" y="212"/>
                  </a:lnTo>
                  <a:lnTo>
                    <a:pt x="50" y="218"/>
                  </a:lnTo>
                  <a:lnTo>
                    <a:pt x="52" y="222"/>
                  </a:lnTo>
                  <a:lnTo>
                    <a:pt x="52" y="222"/>
                  </a:lnTo>
                  <a:lnTo>
                    <a:pt x="56" y="224"/>
                  </a:lnTo>
                  <a:lnTo>
                    <a:pt x="60" y="226"/>
                  </a:lnTo>
                  <a:lnTo>
                    <a:pt x="66" y="224"/>
                  </a:lnTo>
                  <a:lnTo>
                    <a:pt x="70" y="22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2" y="198"/>
                  </a:lnTo>
                  <a:lnTo>
                    <a:pt x="94" y="192"/>
                  </a:lnTo>
                  <a:lnTo>
                    <a:pt x="92" y="188"/>
                  </a:lnTo>
                  <a:lnTo>
                    <a:pt x="90" y="184"/>
                  </a:lnTo>
                  <a:lnTo>
                    <a:pt x="90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120" name="同心圆 119"/>
          <p:cNvSpPr/>
          <p:nvPr/>
        </p:nvSpPr>
        <p:spPr>
          <a:xfrm flipH="1">
            <a:off x="7044196" y="4090175"/>
            <a:ext cx="666852" cy="666852"/>
          </a:xfrm>
          <a:prstGeom prst="donut">
            <a:avLst>
              <a:gd name="adj" fmla="val 48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5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21" name="椭圆 120"/>
          <p:cNvSpPr/>
          <p:nvPr/>
        </p:nvSpPr>
        <p:spPr>
          <a:xfrm flipH="1">
            <a:off x="7058751" y="4104729"/>
            <a:ext cx="637743" cy="637743"/>
          </a:xfrm>
          <a:prstGeom prst="ellips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5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7192433" y="4274629"/>
            <a:ext cx="369043" cy="254018"/>
            <a:chOff x="5840413" y="590550"/>
            <a:chExt cx="733425" cy="504825"/>
          </a:xfrm>
          <a:solidFill>
            <a:schemeClr val="accent5"/>
          </a:solidFill>
        </p:grpSpPr>
        <p:sp>
          <p:nvSpPr>
            <p:cNvPr id="114" name="Freeform 24"/>
            <p:cNvSpPr>
              <a:spLocks noEditPoints="1"/>
            </p:cNvSpPr>
            <p:nvPr/>
          </p:nvSpPr>
          <p:spPr bwMode="auto">
            <a:xfrm>
              <a:off x="5840413" y="590550"/>
              <a:ext cx="568325" cy="438150"/>
            </a:xfrm>
            <a:custGeom>
              <a:avLst/>
              <a:gdLst>
                <a:gd name="T0" fmla="*/ 334 w 358"/>
                <a:gd name="T1" fmla="*/ 8 h 276"/>
                <a:gd name="T2" fmla="*/ 334 w 358"/>
                <a:gd name="T3" fmla="*/ 8 h 276"/>
                <a:gd name="T4" fmla="*/ 332 w 358"/>
                <a:gd name="T5" fmla="*/ 4 h 276"/>
                <a:gd name="T6" fmla="*/ 328 w 358"/>
                <a:gd name="T7" fmla="*/ 0 h 276"/>
                <a:gd name="T8" fmla="*/ 324 w 358"/>
                <a:gd name="T9" fmla="*/ 0 h 276"/>
                <a:gd name="T10" fmla="*/ 320 w 358"/>
                <a:gd name="T11" fmla="*/ 0 h 276"/>
                <a:gd name="T12" fmla="*/ 84 w 358"/>
                <a:gd name="T13" fmla="*/ 78 h 276"/>
                <a:gd name="T14" fmla="*/ 154 w 358"/>
                <a:gd name="T15" fmla="*/ 78 h 276"/>
                <a:gd name="T16" fmla="*/ 284 w 358"/>
                <a:gd name="T17" fmla="*/ 34 h 276"/>
                <a:gd name="T18" fmla="*/ 284 w 358"/>
                <a:gd name="T19" fmla="*/ 34 h 276"/>
                <a:gd name="T20" fmla="*/ 292 w 358"/>
                <a:gd name="T21" fmla="*/ 44 h 276"/>
                <a:gd name="T22" fmla="*/ 302 w 358"/>
                <a:gd name="T23" fmla="*/ 52 h 276"/>
                <a:gd name="T24" fmla="*/ 314 w 358"/>
                <a:gd name="T25" fmla="*/ 56 h 276"/>
                <a:gd name="T26" fmla="*/ 328 w 358"/>
                <a:gd name="T27" fmla="*/ 56 h 276"/>
                <a:gd name="T28" fmla="*/ 334 w 358"/>
                <a:gd name="T29" fmla="*/ 78 h 276"/>
                <a:gd name="T30" fmla="*/ 358 w 358"/>
                <a:gd name="T31" fmla="*/ 78 h 276"/>
                <a:gd name="T32" fmla="*/ 334 w 358"/>
                <a:gd name="T33" fmla="*/ 8 h 276"/>
                <a:gd name="T34" fmla="*/ 2 w 358"/>
                <a:gd name="T35" fmla="*/ 118 h 276"/>
                <a:gd name="T36" fmla="*/ 54 w 358"/>
                <a:gd name="T37" fmla="*/ 276 h 276"/>
                <a:gd name="T38" fmla="*/ 54 w 358"/>
                <a:gd name="T39" fmla="*/ 208 h 276"/>
                <a:gd name="T40" fmla="*/ 36 w 358"/>
                <a:gd name="T41" fmla="*/ 152 h 276"/>
                <a:gd name="T42" fmla="*/ 36 w 358"/>
                <a:gd name="T43" fmla="*/ 152 h 276"/>
                <a:gd name="T44" fmla="*/ 42 w 358"/>
                <a:gd name="T45" fmla="*/ 148 h 276"/>
                <a:gd name="T46" fmla="*/ 46 w 358"/>
                <a:gd name="T47" fmla="*/ 142 h 276"/>
                <a:gd name="T48" fmla="*/ 50 w 358"/>
                <a:gd name="T49" fmla="*/ 136 h 276"/>
                <a:gd name="T50" fmla="*/ 54 w 358"/>
                <a:gd name="T51" fmla="*/ 130 h 276"/>
                <a:gd name="T52" fmla="*/ 54 w 358"/>
                <a:gd name="T53" fmla="*/ 102 h 276"/>
                <a:gd name="T54" fmla="*/ 54 w 358"/>
                <a:gd name="T55" fmla="*/ 102 h 276"/>
                <a:gd name="T56" fmla="*/ 56 w 358"/>
                <a:gd name="T57" fmla="*/ 92 h 276"/>
                <a:gd name="T58" fmla="*/ 62 w 358"/>
                <a:gd name="T59" fmla="*/ 84 h 276"/>
                <a:gd name="T60" fmla="*/ 10 w 358"/>
                <a:gd name="T61" fmla="*/ 102 h 276"/>
                <a:gd name="T62" fmla="*/ 10 w 358"/>
                <a:gd name="T63" fmla="*/ 102 h 276"/>
                <a:gd name="T64" fmla="*/ 4 w 358"/>
                <a:gd name="T65" fmla="*/ 104 h 276"/>
                <a:gd name="T66" fmla="*/ 2 w 358"/>
                <a:gd name="T67" fmla="*/ 108 h 276"/>
                <a:gd name="T68" fmla="*/ 0 w 358"/>
                <a:gd name="T69" fmla="*/ 112 h 276"/>
                <a:gd name="T70" fmla="*/ 2 w 358"/>
                <a:gd name="T71" fmla="*/ 118 h 276"/>
                <a:gd name="T72" fmla="*/ 2 w 358"/>
                <a:gd name="T73" fmla="*/ 11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8" h="276">
                  <a:moveTo>
                    <a:pt x="334" y="8"/>
                  </a:moveTo>
                  <a:lnTo>
                    <a:pt x="334" y="8"/>
                  </a:lnTo>
                  <a:lnTo>
                    <a:pt x="332" y="4"/>
                  </a:lnTo>
                  <a:lnTo>
                    <a:pt x="328" y="0"/>
                  </a:lnTo>
                  <a:lnTo>
                    <a:pt x="324" y="0"/>
                  </a:lnTo>
                  <a:lnTo>
                    <a:pt x="320" y="0"/>
                  </a:lnTo>
                  <a:lnTo>
                    <a:pt x="84" y="78"/>
                  </a:lnTo>
                  <a:lnTo>
                    <a:pt x="154" y="78"/>
                  </a:lnTo>
                  <a:lnTo>
                    <a:pt x="284" y="34"/>
                  </a:lnTo>
                  <a:lnTo>
                    <a:pt x="284" y="34"/>
                  </a:lnTo>
                  <a:lnTo>
                    <a:pt x="292" y="44"/>
                  </a:lnTo>
                  <a:lnTo>
                    <a:pt x="302" y="52"/>
                  </a:lnTo>
                  <a:lnTo>
                    <a:pt x="314" y="56"/>
                  </a:lnTo>
                  <a:lnTo>
                    <a:pt x="328" y="56"/>
                  </a:lnTo>
                  <a:lnTo>
                    <a:pt x="334" y="78"/>
                  </a:lnTo>
                  <a:lnTo>
                    <a:pt x="358" y="78"/>
                  </a:lnTo>
                  <a:lnTo>
                    <a:pt x="334" y="8"/>
                  </a:lnTo>
                  <a:close/>
                  <a:moveTo>
                    <a:pt x="2" y="118"/>
                  </a:moveTo>
                  <a:lnTo>
                    <a:pt x="54" y="276"/>
                  </a:lnTo>
                  <a:lnTo>
                    <a:pt x="54" y="208"/>
                  </a:lnTo>
                  <a:lnTo>
                    <a:pt x="36" y="152"/>
                  </a:lnTo>
                  <a:lnTo>
                    <a:pt x="36" y="152"/>
                  </a:lnTo>
                  <a:lnTo>
                    <a:pt x="42" y="148"/>
                  </a:lnTo>
                  <a:lnTo>
                    <a:pt x="46" y="142"/>
                  </a:lnTo>
                  <a:lnTo>
                    <a:pt x="50" y="136"/>
                  </a:lnTo>
                  <a:lnTo>
                    <a:pt x="54" y="130"/>
                  </a:lnTo>
                  <a:lnTo>
                    <a:pt x="54" y="102"/>
                  </a:lnTo>
                  <a:lnTo>
                    <a:pt x="54" y="102"/>
                  </a:lnTo>
                  <a:lnTo>
                    <a:pt x="56" y="92"/>
                  </a:lnTo>
                  <a:lnTo>
                    <a:pt x="62" y="8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4" y="104"/>
                  </a:lnTo>
                  <a:lnTo>
                    <a:pt x="2" y="108"/>
                  </a:lnTo>
                  <a:lnTo>
                    <a:pt x="0" y="112"/>
                  </a:lnTo>
                  <a:lnTo>
                    <a:pt x="2" y="118"/>
                  </a:lnTo>
                  <a:lnTo>
                    <a:pt x="2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15" name="Freeform 25"/>
            <p:cNvSpPr>
              <a:spLocks noEditPoints="1"/>
            </p:cNvSpPr>
            <p:nvPr/>
          </p:nvSpPr>
          <p:spPr bwMode="auto">
            <a:xfrm>
              <a:off x="6024563" y="793750"/>
              <a:ext cx="403225" cy="234950"/>
            </a:xfrm>
            <a:custGeom>
              <a:avLst/>
              <a:gdLst>
                <a:gd name="T0" fmla="*/ 226 w 254"/>
                <a:gd name="T1" fmla="*/ 56 h 148"/>
                <a:gd name="T2" fmla="*/ 214 w 254"/>
                <a:gd name="T3" fmla="*/ 74 h 148"/>
                <a:gd name="T4" fmla="*/ 220 w 254"/>
                <a:gd name="T5" fmla="*/ 88 h 148"/>
                <a:gd name="T6" fmla="*/ 234 w 254"/>
                <a:gd name="T7" fmla="*/ 94 h 148"/>
                <a:gd name="T8" fmla="*/ 252 w 254"/>
                <a:gd name="T9" fmla="*/ 82 h 148"/>
                <a:gd name="T10" fmla="*/ 252 w 254"/>
                <a:gd name="T11" fmla="*/ 66 h 148"/>
                <a:gd name="T12" fmla="*/ 234 w 254"/>
                <a:gd name="T13" fmla="*/ 54 h 148"/>
                <a:gd name="T14" fmla="*/ 20 w 254"/>
                <a:gd name="T15" fmla="*/ 54 h 148"/>
                <a:gd name="T16" fmla="*/ 2 w 254"/>
                <a:gd name="T17" fmla="*/ 66 h 148"/>
                <a:gd name="T18" fmla="*/ 2 w 254"/>
                <a:gd name="T19" fmla="*/ 82 h 148"/>
                <a:gd name="T20" fmla="*/ 20 w 254"/>
                <a:gd name="T21" fmla="*/ 94 h 148"/>
                <a:gd name="T22" fmla="*/ 34 w 254"/>
                <a:gd name="T23" fmla="*/ 88 h 148"/>
                <a:gd name="T24" fmla="*/ 40 w 254"/>
                <a:gd name="T25" fmla="*/ 74 h 148"/>
                <a:gd name="T26" fmla="*/ 28 w 254"/>
                <a:gd name="T27" fmla="*/ 56 h 148"/>
                <a:gd name="T28" fmla="*/ 126 w 254"/>
                <a:gd name="T29" fmla="*/ 0 h 148"/>
                <a:gd name="T30" fmla="*/ 102 w 254"/>
                <a:gd name="T31" fmla="*/ 6 h 148"/>
                <a:gd name="T32" fmla="*/ 72 w 254"/>
                <a:gd name="T33" fmla="*/ 32 h 148"/>
                <a:gd name="T34" fmla="*/ 62 w 254"/>
                <a:gd name="T35" fmla="*/ 74 h 148"/>
                <a:gd name="T36" fmla="*/ 66 w 254"/>
                <a:gd name="T37" fmla="*/ 104 h 148"/>
                <a:gd name="T38" fmla="*/ 90 w 254"/>
                <a:gd name="T39" fmla="*/ 136 h 148"/>
                <a:gd name="T40" fmla="*/ 126 w 254"/>
                <a:gd name="T41" fmla="*/ 148 h 148"/>
                <a:gd name="T42" fmla="*/ 152 w 254"/>
                <a:gd name="T43" fmla="*/ 142 h 148"/>
                <a:gd name="T44" fmla="*/ 182 w 254"/>
                <a:gd name="T45" fmla="*/ 116 h 148"/>
                <a:gd name="T46" fmla="*/ 192 w 254"/>
                <a:gd name="T47" fmla="*/ 74 h 148"/>
                <a:gd name="T48" fmla="*/ 188 w 254"/>
                <a:gd name="T49" fmla="*/ 46 h 148"/>
                <a:gd name="T50" fmla="*/ 164 w 254"/>
                <a:gd name="T51" fmla="*/ 12 h 148"/>
                <a:gd name="T52" fmla="*/ 126 w 254"/>
                <a:gd name="T53" fmla="*/ 0 h 148"/>
                <a:gd name="T54" fmla="*/ 134 w 254"/>
                <a:gd name="T55" fmla="*/ 118 h 148"/>
                <a:gd name="T56" fmla="*/ 120 w 254"/>
                <a:gd name="T57" fmla="*/ 108 h 148"/>
                <a:gd name="T58" fmla="*/ 102 w 254"/>
                <a:gd name="T59" fmla="*/ 88 h 148"/>
                <a:gd name="T60" fmla="*/ 122 w 254"/>
                <a:gd name="T61" fmla="*/ 94 h 148"/>
                <a:gd name="T62" fmla="*/ 132 w 254"/>
                <a:gd name="T63" fmla="*/ 90 h 148"/>
                <a:gd name="T64" fmla="*/ 132 w 254"/>
                <a:gd name="T65" fmla="*/ 86 h 148"/>
                <a:gd name="T66" fmla="*/ 120 w 254"/>
                <a:gd name="T67" fmla="*/ 80 h 148"/>
                <a:gd name="T68" fmla="*/ 100 w 254"/>
                <a:gd name="T69" fmla="*/ 68 h 148"/>
                <a:gd name="T70" fmla="*/ 100 w 254"/>
                <a:gd name="T71" fmla="*/ 54 h 148"/>
                <a:gd name="T72" fmla="*/ 120 w 254"/>
                <a:gd name="T73" fmla="*/ 40 h 148"/>
                <a:gd name="T74" fmla="*/ 134 w 254"/>
                <a:gd name="T75" fmla="*/ 40 h 148"/>
                <a:gd name="T76" fmla="*/ 152 w 254"/>
                <a:gd name="T77" fmla="*/ 42 h 148"/>
                <a:gd name="T78" fmla="*/ 142 w 254"/>
                <a:gd name="T79" fmla="*/ 54 h 148"/>
                <a:gd name="T80" fmla="*/ 122 w 254"/>
                <a:gd name="T81" fmla="*/ 54 h 148"/>
                <a:gd name="T82" fmla="*/ 122 w 254"/>
                <a:gd name="T83" fmla="*/ 60 h 148"/>
                <a:gd name="T84" fmla="*/ 134 w 254"/>
                <a:gd name="T85" fmla="*/ 66 h 148"/>
                <a:gd name="T86" fmla="*/ 154 w 254"/>
                <a:gd name="T87" fmla="*/ 80 h 148"/>
                <a:gd name="T88" fmla="*/ 154 w 254"/>
                <a:gd name="T89" fmla="*/ 94 h 148"/>
                <a:gd name="T90" fmla="*/ 134 w 254"/>
                <a:gd name="T91" fmla="*/ 10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4" h="148">
                  <a:moveTo>
                    <a:pt x="234" y="54"/>
                  </a:moveTo>
                  <a:lnTo>
                    <a:pt x="234" y="54"/>
                  </a:lnTo>
                  <a:lnTo>
                    <a:pt x="226" y="56"/>
                  </a:lnTo>
                  <a:lnTo>
                    <a:pt x="220" y="60"/>
                  </a:lnTo>
                  <a:lnTo>
                    <a:pt x="216" y="66"/>
                  </a:lnTo>
                  <a:lnTo>
                    <a:pt x="214" y="74"/>
                  </a:lnTo>
                  <a:lnTo>
                    <a:pt x="214" y="74"/>
                  </a:lnTo>
                  <a:lnTo>
                    <a:pt x="216" y="82"/>
                  </a:lnTo>
                  <a:lnTo>
                    <a:pt x="220" y="88"/>
                  </a:lnTo>
                  <a:lnTo>
                    <a:pt x="226" y="92"/>
                  </a:lnTo>
                  <a:lnTo>
                    <a:pt x="234" y="94"/>
                  </a:lnTo>
                  <a:lnTo>
                    <a:pt x="234" y="94"/>
                  </a:lnTo>
                  <a:lnTo>
                    <a:pt x="242" y="92"/>
                  </a:lnTo>
                  <a:lnTo>
                    <a:pt x="248" y="88"/>
                  </a:lnTo>
                  <a:lnTo>
                    <a:pt x="252" y="82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2" y="66"/>
                  </a:lnTo>
                  <a:lnTo>
                    <a:pt x="248" y="60"/>
                  </a:lnTo>
                  <a:lnTo>
                    <a:pt x="242" y="56"/>
                  </a:lnTo>
                  <a:lnTo>
                    <a:pt x="234" y="54"/>
                  </a:lnTo>
                  <a:lnTo>
                    <a:pt x="234" y="54"/>
                  </a:lnTo>
                  <a:close/>
                  <a:moveTo>
                    <a:pt x="20" y="54"/>
                  </a:moveTo>
                  <a:lnTo>
                    <a:pt x="20" y="54"/>
                  </a:lnTo>
                  <a:lnTo>
                    <a:pt x="12" y="56"/>
                  </a:lnTo>
                  <a:lnTo>
                    <a:pt x="6" y="60"/>
                  </a:lnTo>
                  <a:lnTo>
                    <a:pt x="2" y="6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6" y="88"/>
                  </a:lnTo>
                  <a:lnTo>
                    <a:pt x="12" y="92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8" y="92"/>
                  </a:lnTo>
                  <a:lnTo>
                    <a:pt x="34" y="88"/>
                  </a:lnTo>
                  <a:lnTo>
                    <a:pt x="38" y="82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38" y="66"/>
                  </a:lnTo>
                  <a:lnTo>
                    <a:pt x="34" y="60"/>
                  </a:lnTo>
                  <a:lnTo>
                    <a:pt x="28" y="56"/>
                  </a:lnTo>
                  <a:lnTo>
                    <a:pt x="20" y="54"/>
                  </a:lnTo>
                  <a:lnTo>
                    <a:pt x="20" y="54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14" y="2"/>
                  </a:lnTo>
                  <a:lnTo>
                    <a:pt x="102" y="6"/>
                  </a:lnTo>
                  <a:lnTo>
                    <a:pt x="90" y="12"/>
                  </a:lnTo>
                  <a:lnTo>
                    <a:pt x="80" y="22"/>
                  </a:lnTo>
                  <a:lnTo>
                    <a:pt x="72" y="32"/>
                  </a:lnTo>
                  <a:lnTo>
                    <a:pt x="66" y="46"/>
                  </a:lnTo>
                  <a:lnTo>
                    <a:pt x="62" y="60"/>
                  </a:lnTo>
                  <a:lnTo>
                    <a:pt x="62" y="74"/>
                  </a:lnTo>
                  <a:lnTo>
                    <a:pt x="62" y="74"/>
                  </a:lnTo>
                  <a:lnTo>
                    <a:pt x="62" y="90"/>
                  </a:lnTo>
                  <a:lnTo>
                    <a:pt x="66" y="104"/>
                  </a:lnTo>
                  <a:lnTo>
                    <a:pt x="72" y="116"/>
                  </a:lnTo>
                  <a:lnTo>
                    <a:pt x="80" y="126"/>
                  </a:lnTo>
                  <a:lnTo>
                    <a:pt x="90" y="136"/>
                  </a:lnTo>
                  <a:lnTo>
                    <a:pt x="102" y="142"/>
                  </a:lnTo>
                  <a:lnTo>
                    <a:pt x="114" y="146"/>
                  </a:lnTo>
                  <a:lnTo>
                    <a:pt x="126" y="148"/>
                  </a:lnTo>
                  <a:lnTo>
                    <a:pt x="126" y="148"/>
                  </a:lnTo>
                  <a:lnTo>
                    <a:pt x="140" y="146"/>
                  </a:lnTo>
                  <a:lnTo>
                    <a:pt x="152" y="142"/>
                  </a:lnTo>
                  <a:lnTo>
                    <a:pt x="164" y="136"/>
                  </a:lnTo>
                  <a:lnTo>
                    <a:pt x="174" y="126"/>
                  </a:lnTo>
                  <a:lnTo>
                    <a:pt x="182" y="116"/>
                  </a:lnTo>
                  <a:lnTo>
                    <a:pt x="188" y="104"/>
                  </a:lnTo>
                  <a:lnTo>
                    <a:pt x="192" y="90"/>
                  </a:lnTo>
                  <a:lnTo>
                    <a:pt x="192" y="74"/>
                  </a:lnTo>
                  <a:lnTo>
                    <a:pt x="192" y="74"/>
                  </a:lnTo>
                  <a:lnTo>
                    <a:pt x="192" y="60"/>
                  </a:lnTo>
                  <a:lnTo>
                    <a:pt x="188" y="46"/>
                  </a:lnTo>
                  <a:lnTo>
                    <a:pt x="182" y="32"/>
                  </a:lnTo>
                  <a:lnTo>
                    <a:pt x="174" y="22"/>
                  </a:lnTo>
                  <a:lnTo>
                    <a:pt x="164" y="12"/>
                  </a:lnTo>
                  <a:lnTo>
                    <a:pt x="152" y="6"/>
                  </a:lnTo>
                  <a:lnTo>
                    <a:pt x="140" y="2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134" y="108"/>
                  </a:moveTo>
                  <a:lnTo>
                    <a:pt x="134" y="118"/>
                  </a:lnTo>
                  <a:lnTo>
                    <a:pt x="120" y="118"/>
                  </a:lnTo>
                  <a:lnTo>
                    <a:pt x="120" y="108"/>
                  </a:lnTo>
                  <a:lnTo>
                    <a:pt x="120" y="108"/>
                  </a:lnTo>
                  <a:lnTo>
                    <a:pt x="106" y="106"/>
                  </a:lnTo>
                  <a:lnTo>
                    <a:pt x="98" y="104"/>
                  </a:lnTo>
                  <a:lnTo>
                    <a:pt x="102" y="88"/>
                  </a:lnTo>
                  <a:lnTo>
                    <a:pt x="102" y="88"/>
                  </a:lnTo>
                  <a:lnTo>
                    <a:pt x="112" y="92"/>
                  </a:lnTo>
                  <a:lnTo>
                    <a:pt x="122" y="94"/>
                  </a:lnTo>
                  <a:lnTo>
                    <a:pt x="122" y="94"/>
                  </a:lnTo>
                  <a:lnTo>
                    <a:pt x="130" y="92"/>
                  </a:lnTo>
                  <a:lnTo>
                    <a:pt x="132" y="90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2" y="86"/>
                  </a:lnTo>
                  <a:lnTo>
                    <a:pt x="130" y="84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12" y="78"/>
                  </a:lnTo>
                  <a:lnTo>
                    <a:pt x="104" y="74"/>
                  </a:lnTo>
                  <a:lnTo>
                    <a:pt x="100" y="68"/>
                  </a:lnTo>
                  <a:lnTo>
                    <a:pt x="98" y="60"/>
                  </a:lnTo>
                  <a:lnTo>
                    <a:pt x="98" y="60"/>
                  </a:lnTo>
                  <a:lnTo>
                    <a:pt x="100" y="54"/>
                  </a:lnTo>
                  <a:lnTo>
                    <a:pt x="104" y="48"/>
                  </a:lnTo>
                  <a:lnTo>
                    <a:pt x="110" y="42"/>
                  </a:lnTo>
                  <a:lnTo>
                    <a:pt x="120" y="40"/>
                  </a:lnTo>
                  <a:lnTo>
                    <a:pt x="120" y="30"/>
                  </a:lnTo>
                  <a:lnTo>
                    <a:pt x="134" y="3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44" y="40"/>
                  </a:lnTo>
                  <a:lnTo>
                    <a:pt x="152" y="42"/>
                  </a:lnTo>
                  <a:lnTo>
                    <a:pt x="148" y="58"/>
                  </a:lnTo>
                  <a:lnTo>
                    <a:pt x="148" y="58"/>
                  </a:lnTo>
                  <a:lnTo>
                    <a:pt x="142" y="54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22" y="54"/>
                  </a:lnTo>
                  <a:lnTo>
                    <a:pt x="120" y="58"/>
                  </a:lnTo>
                  <a:lnTo>
                    <a:pt x="120" y="58"/>
                  </a:lnTo>
                  <a:lnTo>
                    <a:pt x="122" y="60"/>
                  </a:lnTo>
                  <a:lnTo>
                    <a:pt x="124" y="62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44" y="70"/>
                  </a:lnTo>
                  <a:lnTo>
                    <a:pt x="150" y="74"/>
                  </a:lnTo>
                  <a:lnTo>
                    <a:pt x="154" y="80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4" y="94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4" y="108"/>
                  </a:lnTo>
                  <a:lnTo>
                    <a:pt x="134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16" name="Freeform 26"/>
            <p:cNvSpPr/>
            <p:nvPr/>
          </p:nvSpPr>
          <p:spPr bwMode="auto">
            <a:xfrm>
              <a:off x="5948363" y="733425"/>
              <a:ext cx="555625" cy="358775"/>
            </a:xfrm>
            <a:custGeom>
              <a:avLst/>
              <a:gdLst>
                <a:gd name="T0" fmla="*/ 254 w 350"/>
                <a:gd name="T1" fmla="*/ 218 h 226"/>
                <a:gd name="T2" fmla="*/ 254 w 350"/>
                <a:gd name="T3" fmla="*/ 218 h 226"/>
                <a:gd name="T4" fmla="*/ 254 w 350"/>
                <a:gd name="T5" fmla="*/ 210 h 226"/>
                <a:gd name="T6" fmla="*/ 258 w 350"/>
                <a:gd name="T7" fmla="*/ 204 h 226"/>
                <a:gd name="T8" fmla="*/ 54 w 350"/>
                <a:gd name="T9" fmla="*/ 204 h 226"/>
                <a:gd name="T10" fmla="*/ 54 w 350"/>
                <a:gd name="T11" fmla="*/ 204 h 226"/>
                <a:gd name="T12" fmla="*/ 50 w 350"/>
                <a:gd name="T13" fmla="*/ 192 h 226"/>
                <a:gd name="T14" fmla="*/ 42 w 350"/>
                <a:gd name="T15" fmla="*/ 182 h 226"/>
                <a:gd name="T16" fmla="*/ 34 w 350"/>
                <a:gd name="T17" fmla="*/ 176 h 226"/>
                <a:gd name="T18" fmla="*/ 22 w 350"/>
                <a:gd name="T19" fmla="*/ 172 h 226"/>
                <a:gd name="T20" fmla="*/ 22 w 350"/>
                <a:gd name="T21" fmla="*/ 56 h 226"/>
                <a:gd name="T22" fmla="*/ 22 w 350"/>
                <a:gd name="T23" fmla="*/ 56 h 226"/>
                <a:gd name="T24" fmla="*/ 34 w 350"/>
                <a:gd name="T25" fmla="*/ 52 h 226"/>
                <a:gd name="T26" fmla="*/ 44 w 350"/>
                <a:gd name="T27" fmla="*/ 44 h 226"/>
                <a:gd name="T28" fmla="*/ 50 w 350"/>
                <a:gd name="T29" fmla="*/ 34 h 226"/>
                <a:gd name="T30" fmla="*/ 54 w 350"/>
                <a:gd name="T31" fmla="*/ 22 h 226"/>
                <a:gd name="T32" fmla="*/ 294 w 350"/>
                <a:gd name="T33" fmla="*/ 22 h 226"/>
                <a:gd name="T34" fmla="*/ 294 w 350"/>
                <a:gd name="T35" fmla="*/ 22 h 226"/>
                <a:gd name="T36" fmla="*/ 300 w 350"/>
                <a:gd name="T37" fmla="*/ 34 h 226"/>
                <a:gd name="T38" fmla="*/ 306 w 350"/>
                <a:gd name="T39" fmla="*/ 44 h 226"/>
                <a:gd name="T40" fmla="*/ 316 w 350"/>
                <a:gd name="T41" fmla="*/ 52 h 226"/>
                <a:gd name="T42" fmla="*/ 328 w 350"/>
                <a:gd name="T43" fmla="*/ 56 h 226"/>
                <a:gd name="T44" fmla="*/ 328 w 350"/>
                <a:gd name="T45" fmla="*/ 134 h 226"/>
                <a:gd name="T46" fmla="*/ 350 w 350"/>
                <a:gd name="T47" fmla="*/ 134 h 226"/>
                <a:gd name="T48" fmla="*/ 350 w 350"/>
                <a:gd name="T49" fmla="*/ 12 h 226"/>
                <a:gd name="T50" fmla="*/ 350 w 350"/>
                <a:gd name="T51" fmla="*/ 12 h 226"/>
                <a:gd name="T52" fmla="*/ 350 w 350"/>
                <a:gd name="T53" fmla="*/ 8 h 226"/>
                <a:gd name="T54" fmla="*/ 346 w 350"/>
                <a:gd name="T55" fmla="*/ 4 h 226"/>
                <a:gd name="T56" fmla="*/ 342 w 350"/>
                <a:gd name="T57" fmla="*/ 2 h 226"/>
                <a:gd name="T58" fmla="*/ 338 w 350"/>
                <a:gd name="T59" fmla="*/ 0 h 226"/>
                <a:gd name="T60" fmla="*/ 12 w 350"/>
                <a:gd name="T61" fmla="*/ 0 h 226"/>
                <a:gd name="T62" fmla="*/ 12 w 350"/>
                <a:gd name="T63" fmla="*/ 0 h 226"/>
                <a:gd name="T64" fmla="*/ 8 w 350"/>
                <a:gd name="T65" fmla="*/ 2 h 226"/>
                <a:gd name="T66" fmla="*/ 4 w 350"/>
                <a:gd name="T67" fmla="*/ 4 h 226"/>
                <a:gd name="T68" fmla="*/ 0 w 350"/>
                <a:gd name="T69" fmla="*/ 8 h 226"/>
                <a:gd name="T70" fmla="*/ 0 w 350"/>
                <a:gd name="T71" fmla="*/ 12 h 226"/>
                <a:gd name="T72" fmla="*/ 0 w 350"/>
                <a:gd name="T73" fmla="*/ 214 h 226"/>
                <a:gd name="T74" fmla="*/ 0 w 350"/>
                <a:gd name="T75" fmla="*/ 214 h 226"/>
                <a:gd name="T76" fmla="*/ 0 w 350"/>
                <a:gd name="T77" fmla="*/ 218 h 226"/>
                <a:gd name="T78" fmla="*/ 4 w 350"/>
                <a:gd name="T79" fmla="*/ 222 h 226"/>
                <a:gd name="T80" fmla="*/ 8 w 350"/>
                <a:gd name="T81" fmla="*/ 226 h 226"/>
                <a:gd name="T82" fmla="*/ 12 w 350"/>
                <a:gd name="T83" fmla="*/ 226 h 226"/>
                <a:gd name="T84" fmla="*/ 256 w 350"/>
                <a:gd name="T85" fmla="*/ 226 h 226"/>
                <a:gd name="T86" fmla="*/ 256 w 350"/>
                <a:gd name="T87" fmla="*/ 226 h 226"/>
                <a:gd name="T88" fmla="*/ 254 w 350"/>
                <a:gd name="T89" fmla="*/ 218 h 226"/>
                <a:gd name="T90" fmla="*/ 254 w 350"/>
                <a:gd name="T91" fmla="*/ 21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0" h="226">
                  <a:moveTo>
                    <a:pt x="254" y="218"/>
                  </a:moveTo>
                  <a:lnTo>
                    <a:pt x="254" y="218"/>
                  </a:lnTo>
                  <a:lnTo>
                    <a:pt x="254" y="210"/>
                  </a:lnTo>
                  <a:lnTo>
                    <a:pt x="258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0" y="192"/>
                  </a:lnTo>
                  <a:lnTo>
                    <a:pt x="42" y="182"/>
                  </a:lnTo>
                  <a:lnTo>
                    <a:pt x="34" y="176"/>
                  </a:lnTo>
                  <a:lnTo>
                    <a:pt x="22" y="172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34" y="52"/>
                  </a:lnTo>
                  <a:lnTo>
                    <a:pt x="44" y="44"/>
                  </a:lnTo>
                  <a:lnTo>
                    <a:pt x="50" y="34"/>
                  </a:lnTo>
                  <a:lnTo>
                    <a:pt x="54" y="22"/>
                  </a:lnTo>
                  <a:lnTo>
                    <a:pt x="294" y="22"/>
                  </a:lnTo>
                  <a:lnTo>
                    <a:pt x="294" y="22"/>
                  </a:lnTo>
                  <a:lnTo>
                    <a:pt x="300" y="34"/>
                  </a:lnTo>
                  <a:lnTo>
                    <a:pt x="306" y="44"/>
                  </a:lnTo>
                  <a:lnTo>
                    <a:pt x="316" y="52"/>
                  </a:lnTo>
                  <a:lnTo>
                    <a:pt x="328" y="56"/>
                  </a:lnTo>
                  <a:lnTo>
                    <a:pt x="328" y="134"/>
                  </a:lnTo>
                  <a:lnTo>
                    <a:pt x="350" y="134"/>
                  </a:lnTo>
                  <a:lnTo>
                    <a:pt x="350" y="12"/>
                  </a:lnTo>
                  <a:lnTo>
                    <a:pt x="350" y="12"/>
                  </a:lnTo>
                  <a:lnTo>
                    <a:pt x="350" y="8"/>
                  </a:lnTo>
                  <a:lnTo>
                    <a:pt x="346" y="4"/>
                  </a:lnTo>
                  <a:lnTo>
                    <a:pt x="342" y="2"/>
                  </a:lnTo>
                  <a:lnTo>
                    <a:pt x="3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0" y="218"/>
                  </a:lnTo>
                  <a:lnTo>
                    <a:pt x="4" y="222"/>
                  </a:lnTo>
                  <a:lnTo>
                    <a:pt x="8" y="226"/>
                  </a:lnTo>
                  <a:lnTo>
                    <a:pt x="12" y="226"/>
                  </a:lnTo>
                  <a:lnTo>
                    <a:pt x="256" y="226"/>
                  </a:lnTo>
                  <a:lnTo>
                    <a:pt x="256" y="226"/>
                  </a:lnTo>
                  <a:lnTo>
                    <a:pt x="254" y="218"/>
                  </a:lnTo>
                  <a:lnTo>
                    <a:pt x="254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17" name="Freeform 27"/>
            <p:cNvSpPr/>
            <p:nvPr/>
          </p:nvSpPr>
          <p:spPr bwMode="auto">
            <a:xfrm>
              <a:off x="6373813" y="965200"/>
              <a:ext cx="200025" cy="34925"/>
            </a:xfrm>
            <a:custGeom>
              <a:avLst/>
              <a:gdLst>
                <a:gd name="T0" fmla="*/ 12 w 126"/>
                <a:gd name="T1" fmla="*/ 22 h 22"/>
                <a:gd name="T2" fmla="*/ 12 w 126"/>
                <a:gd name="T3" fmla="*/ 22 h 22"/>
                <a:gd name="T4" fmla="*/ 8 w 126"/>
                <a:gd name="T5" fmla="*/ 20 h 22"/>
                <a:gd name="T6" fmla="*/ 4 w 126"/>
                <a:gd name="T7" fmla="*/ 18 h 22"/>
                <a:gd name="T8" fmla="*/ 2 w 126"/>
                <a:gd name="T9" fmla="*/ 16 h 22"/>
                <a:gd name="T10" fmla="*/ 0 w 126"/>
                <a:gd name="T11" fmla="*/ 10 h 22"/>
                <a:gd name="T12" fmla="*/ 0 w 126"/>
                <a:gd name="T13" fmla="*/ 10 h 22"/>
                <a:gd name="T14" fmla="*/ 0 w 126"/>
                <a:gd name="T15" fmla="*/ 10 h 22"/>
                <a:gd name="T16" fmla="*/ 2 w 126"/>
                <a:gd name="T17" fmla="*/ 6 h 22"/>
                <a:gd name="T18" fmla="*/ 4 w 126"/>
                <a:gd name="T19" fmla="*/ 4 h 22"/>
                <a:gd name="T20" fmla="*/ 8 w 126"/>
                <a:gd name="T21" fmla="*/ 2 h 22"/>
                <a:gd name="T22" fmla="*/ 12 w 126"/>
                <a:gd name="T23" fmla="*/ 0 h 22"/>
                <a:gd name="T24" fmla="*/ 12 w 126"/>
                <a:gd name="T25" fmla="*/ 0 h 22"/>
                <a:gd name="T26" fmla="*/ 116 w 126"/>
                <a:gd name="T27" fmla="*/ 0 h 22"/>
                <a:gd name="T28" fmla="*/ 116 w 126"/>
                <a:gd name="T29" fmla="*/ 0 h 22"/>
                <a:gd name="T30" fmla="*/ 120 w 126"/>
                <a:gd name="T31" fmla="*/ 2 h 22"/>
                <a:gd name="T32" fmla="*/ 124 w 126"/>
                <a:gd name="T33" fmla="*/ 4 h 22"/>
                <a:gd name="T34" fmla="*/ 126 w 126"/>
                <a:gd name="T35" fmla="*/ 6 h 22"/>
                <a:gd name="T36" fmla="*/ 126 w 126"/>
                <a:gd name="T37" fmla="*/ 10 h 22"/>
                <a:gd name="T38" fmla="*/ 126 w 126"/>
                <a:gd name="T39" fmla="*/ 10 h 22"/>
                <a:gd name="T40" fmla="*/ 126 w 126"/>
                <a:gd name="T41" fmla="*/ 10 h 22"/>
                <a:gd name="T42" fmla="*/ 126 w 126"/>
                <a:gd name="T43" fmla="*/ 16 h 22"/>
                <a:gd name="T44" fmla="*/ 124 w 126"/>
                <a:gd name="T45" fmla="*/ 18 h 22"/>
                <a:gd name="T46" fmla="*/ 120 w 126"/>
                <a:gd name="T47" fmla="*/ 20 h 22"/>
                <a:gd name="T48" fmla="*/ 116 w 126"/>
                <a:gd name="T49" fmla="*/ 22 h 22"/>
                <a:gd name="T50" fmla="*/ 116 w 126"/>
                <a:gd name="T51" fmla="*/ 22 h 22"/>
                <a:gd name="T52" fmla="*/ 12 w 126"/>
                <a:gd name="T53" fmla="*/ 22 h 22"/>
                <a:gd name="T54" fmla="*/ 12 w 126"/>
                <a:gd name="T5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" h="22">
                  <a:moveTo>
                    <a:pt x="12" y="22"/>
                  </a:moveTo>
                  <a:lnTo>
                    <a:pt x="12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0" y="2"/>
                  </a:lnTo>
                  <a:lnTo>
                    <a:pt x="124" y="4"/>
                  </a:lnTo>
                  <a:lnTo>
                    <a:pt x="126" y="6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6" y="16"/>
                  </a:lnTo>
                  <a:lnTo>
                    <a:pt x="124" y="18"/>
                  </a:lnTo>
                  <a:lnTo>
                    <a:pt x="120" y="20"/>
                  </a:lnTo>
                  <a:lnTo>
                    <a:pt x="116" y="22"/>
                  </a:lnTo>
                  <a:lnTo>
                    <a:pt x="116" y="22"/>
                  </a:lnTo>
                  <a:lnTo>
                    <a:pt x="12" y="22"/>
                  </a:lnTo>
                  <a:lnTo>
                    <a:pt x="1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18" name="Freeform 28"/>
            <p:cNvSpPr/>
            <p:nvPr/>
          </p:nvSpPr>
          <p:spPr bwMode="auto">
            <a:xfrm>
              <a:off x="6367463" y="1012825"/>
              <a:ext cx="200025" cy="34925"/>
            </a:xfrm>
            <a:custGeom>
              <a:avLst/>
              <a:gdLst>
                <a:gd name="T0" fmla="*/ 10 w 126"/>
                <a:gd name="T1" fmla="*/ 22 h 22"/>
                <a:gd name="T2" fmla="*/ 10 w 126"/>
                <a:gd name="T3" fmla="*/ 22 h 22"/>
                <a:gd name="T4" fmla="*/ 6 w 126"/>
                <a:gd name="T5" fmla="*/ 20 h 22"/>
                <a:gd name="T6" fmla="*/ 4 w 126"/>
                <a:gd name="T7" fmla="*/ 18 h 22"/>
                <a:gd name="T8" fmla="*/ 0 w 126"/>
                <a:gd name="T9" fmla="*/ 16 h 22"/>
                <a:gd name="T10" fmla="*/ 0 w 126"/>
                <a:gd name="T11" fmla="*/ 12 h 22"/>
                <a:gd name="T12" fmla="*/ 0 w 126"/>
                <a:gd name="T13" fmla="*/ 12 h 22"/>
                <a:gd name="T14" fmla="*/ 0 w 126"/>
                <a:gd name="T15" fmla="*/ 12 h 22"/>
                <a:gd name="T16" fmla="*/ 0 w 126"/>
                <a:gd name="T17" fmla="*/ 6 h 22"/>
                <a:gd name="T18" fmla="*/ 4 w 126"/>
                <a:gd name="T19" fmla="*/ 4 h 22"/>
                <a:gd name="T20" fmla="*/ 6 w 126"/>
                <a:gd name="T21" fmla="*/ 2 h 22"/>
                <a:gd name="T22" fmla="*/ 10 w 126"/>
                <a:gd name="T23" fmla="*/ 0 h 22"/>
                <a:gd name="T24" fmla="*/ 10 w 126"/>
                <a:gd name="T25" fmla="*/ 0 h 22"/>
                <a:gd name="T26" fmla="*/ 116 w 126"/>
                <a:gd name="T27" fmla="*/ 0 h 22"/>
                <a:gd name="T28" fmla="*/ 116 w 126"/>
                <a:gd name="T29" fmla="*/ 0 h 22"/>
                <a:gd name="T30" fmla="*/ 120 w 126"/>
                <a:gd name="T31" fmla="*/ 2 h 22"/>
                <a:gd name="T32" fmla="*/ 122 w 126"/>
                <a:gd name="T33" fmla="*/ 4 h 22"/>
                <a:gd name="T34" fmla="*/ 124 w 126"/>
                <a:gd name="T35" fmla="*/ 6 h 22"/>
                <a:gd name="T36" fmla="*/ 126 w 126"/>
                <a:gd name="T37" fmla="*/ 12 h 22"/>
                <a:gd name="T38" fmla="*/ 126 w 126"/>
                <a:gd name="T39" fmla="*/ 12 h 22"/>
                <a:gd name="T40" fmla="*/ 126 w 126"/>
                <a:gd name="T41" fmla="*/ 12 h 22"/>
                <a:gd name="T42" fmla="*/ 124 w 126"/>
                <a:gd name="T43" fmla="*/ 16 h 22"/>
                <a:gd name="T44" fmla="*/ 122 w 126"/>
                <a:gd name="T45" fmla="*/ 18 h 22"/>
                <a:gd name="T46" fmla="*/ 120 w 126"/>
                <a:gd name="T47" fmla="*/ 20 h 22"/>
                <a:gd name="T48" fmla="*/ 116 w 126"/>
                <a:gd name="T49" fmla="*/ 22 h 22"/>
                <a:gd name="T50" fmla="*/ 116 w 126"/>
                <a:gd name="T51" fmla="*/ 22 h 22"/>
                <a:gd name="T52" fmla="*/ 10 w 126"/>
                <a:gd name="T53" fmla="*/ 22 h 22"/>
                <a:gd name="T54" fmla="*/ 10 w 126"/>
                <a:gd name="T5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" h="22">
                  <a:moveTo>
                    <a:pt x="10" y="22"/>
                  </a:moveTo>
                  <a:lnTo>
                    <a:pt x="10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0" y="2"/>
                  </a:lnTo>
                  <a:lnTo>
                    <a:pt x="122" y="4"/>
                  </a:lnTo>
                  <a:lnTo>
                    <a:pt x="124" y="6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4" y="16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16" y="22"/>
                  </a:lnTo>
                  <a:lnTo>
                    <a:pt x="116" y="22"/>
                  </a:lnTo>
                  <a:lnTo>
                    <a:pt x="10" y="22"/>
                  </a:lnTo>
                  <a:lnTo>
                    <a:pt x="1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19" name="Freeform 29"/>
            <p:cNvSpPr/>
            <p:nvPr/>
          </p:nvSpPr>
          <p:spPr bwMode="auto">
            <a:xfrm>
              <a:off x="6370638" y="1060450"/>
              <a:ext cx="200025" cy="34925"/>
            </a:xfrm>
            <a:custGeom>
              <a:avLst/>
              <a:gdLst>
                <a:gd name="T0" fmla="*/ 12 w 126"/>
                <a:gd name="T1" fmla="*/ 22 h 22"/>
                <a:gd name="T2" fmla="*/ 12 w 126"/>
                <a:gd name="T3" fmla="*/ 22 h 22"/>
                <a:gd name="T4" fmla="*/ 8 w 126"/>
                <a:gd name="T5" fmla="*/ 20 h 22"/>
                <a:gd name="T6" fmla="*/ 4 w 126"/>
                <a:gd name="T7" fmla="*/ 18 h 22"/>
                <a:gd name="T8" fmla="*/ 2 w 126"/>
                <a:gd name="T9" fmla="*/ 16 h 22"/>
                <a:gd name="T10" fmla="*/ 0 w 126"/>
                <a:gd name="T11" fmla="*/ 12 h 22"/>
                <a:gd name="T12" fmla="*/ 0 w 126"/>
                <a:gd name="T13" fmla="*/ 12 h 22"/>
                <a:gd name="T14" fmla="*/ 0 w 126"/>
                <a:gd name="T15" fmla="*/ 12 h 22"/>
                <a:gd name="T16" fmla="*/ 2 w 126"/>
                <a:gd name="T17" fmla="*/ 8 h 22"/>
                <a:gd name="T18" fmla="*/ 4 w 126"/>
                <a:gd name="T19" fmla="*/ 4 h 22"/>
                <a:gd name="T20" fmla="*/ 8 w 126"/>
                <a:gd name="T21" fmla="*/ 2 h 22"/>
                <a:gd name="T22" fmla="*/ 12 w 126"/>
                <a:gd name="T23" fmla="*/ 0 h 22"/>
                <a:gd name="T24" fmla="*/ 12 w 126"/>
                <a:gd name="T25" fmla="*/ 0 h 22"/>
                <a:gd name="T26" fmla="*/ 116 w 126"/>
                <a:gd name="T27" fmla="*/ 0 h 22"/>
                <a:gd name="T28" fmla="*/ 116 w 126"/>
                <a:gd name="T29" fmla="*/ 0 h 22"/>
                <a:gd name="T30" fmla="*/ 120 w 126"/>
                <a:gd name="T31" fmla="*/ 2 h 22"/>
                <a:gd name="T32" fmla="*/ 124 w 126"/>
                <a:gd name="T33" fmla="*/ 4 h 22"/>
                <a:gd name="T34" fmla="*/ 126 w 126"/>
                <a:gd name="T35" fmla="*/ 8 h 22"/>
                <a:gd name="T36" fmla="*/ 126 w 126"/>
                <a:gd name="T37" fmla="*/ 12 h 22"/>
                <a:gd name="T38" fmla="*/ 126 w 126"/>
                <a:gd name="T39" fmla="*/ 12 h 22"/>
                <a:gd name="T40" fmla="*/ 126 w 126"/>
                <a:gd name="T41" fmla="*/ 12 h 22"/>
                <a:gd name="T42" fmla="*/ 126 w 126"/>
                <a:gd name="T43" fmla="*/ 16 h 22"/>
                <a:gd name="T44" fmla="*/ 124 w 126"/>
                <a:gd name="T45" fmla="*/ 18 h 22"/>
                <a:gd name="T46" fmla="*/ 120 w 126"/>
                <a:gd name="T47" fmla="*/ 20 h 22"/>
                <a:gd name="T48" fmla="*/ 116 w 126"/>
                <a:gd name="T49" fmla="*/ 22 h 22"/>
                <a:gd name="T50" fmla="*/ 116 w 126"/>
                <a:gd name="T51" fmla="*/ 22 h 22"/>
                <a:gd name="T52" fmla="*/ 12 w 126"/>
                <a:gd name="T53" fmla="*/ 22 h 22"/>
                <a:gd name="T54" fmla="*/ 12 w 126"/>
                <a:gd name="T5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" h="22">
                  <a:moveTo>
                    <a:pt x="12" y="22"/>
                  </a:moveTo>
                  <a:lnTo>
                    <a:pt x="12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0" y="2"/>
                  </a:lnTo>
                  <a:lnTo>
                    <a:pt x="124" y="4"/>
                  </a:lnTo>
                  <a:lnTo>
                    <a:pt x="126" y="8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6"/>
                  </a:lnTo>
                  <a:lnTo>
                    <a:pt x="124" y="18"/>
                  </a:lnTo>
                  <a:lnTo>
                    <a:pt x="120" y="20"/>
                  </a:lnTo>
                  <a:lnTo>
                    <a:pt x="116" y="22"/>
                  </a:lnTo>
                  <a:lnTo>
                    <a:pt x="116" y="22"/>
                  </a:lnTo>
                  <a:lnTo>
                    <a:pt x="12" y="22"/>
                  </a:lnTo>
                  <a:lnTo>
                    <a:pt x="1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7826880" y="3317686"/>
            <a:ext cx="292222" cy="281068"/>
            <a:chOff x="5620785" y="1345778"/>
            <a:chExt cx="207963" cy="200025"/>
          </a:xfrm>
          <a:solidFill>
            <a:schemeClr val="accent6"/>
          </a:solidFill>
        </p:grpSpPr>
        <p:sp>
          <p:nvSpPr>
            <p:cNvPr id="164" name="Freeform 424"/>
            <p:cNvSpPr/>
            <p:nvPr/>
          </p:nvSpPr>
          <p:spPr bwMode="auto">
            <a:xfrm>
              <a:off x="5658885" y="1345778"/>
              <a:ext cx="23813" cy="41275"/>
            </a:xfrm>
            <a:custGeom>
              <a:avLst/>
              <a:gdLst>
                <a:gd name="T0" fmla="*/ 3 w 15"/>
                <a:gd name="T1" fmla="*/ 26 h 26"/>
                <a:gd name="T2" fmla="*/ 12 w 15"/>
                <a:gd name="T3" fmla="*/ 26 h 26"/>
                <a:gd name="T4" fmla="*/ 12 w 15"/>
                <a:gd name="T5" fmla="*/ 26 h 26"/>
                <a:gd name="T6" fmla="*/ 14 w 15"/>
                <a:gd name="T7" fmla="*/ 25 h 26"/>
                <a:gd name="T8" fmla="*/ 15 w 15"/>
                <a:gd name="T9" fmla="*/ 23 h 26"/>
                <a:gd name="T10" fmla="*/ 15 w 15"/>
                <a:gd name="T11" fmla="*/ 2 h 26"/>
                <a:gd name="T12" fmla="*/ 15 w 15"/>
                <a:gd name="T13" fmla="*/ 2 h 26"/>
                <a:gd name="T14" fmla="*/ 14 w 15"/>
                <a:gd name="T15" fmla="*/ 0 h 26"/>
                <a:gd name="T16" fmla="*/ 12 w 15"/>
                <a:gd name="T17" fmla="*/ 0 h 26"/>
                <a:gd name="T18" fmla="*/ 3 w 15"/>
                <a:gd name="T19" fmla="*/ 0 h 26"/>
                <a:gd name="T20" fmla="*/ 3 w 15"/>
                <a:gd name="T21" fmla="*/ 0 h 26"/>
                <a:gd name="T22" fmla="*/ 1 w 15"/>
                <a:gd name="T23" fmla="*/ 0 h 26"/>
                <a:gd name="T24" fmla="*/ 0 w 15"/>
                <a:gd name="T25" fmla="*/ 2 h 26"/>
                <a:gd name="T26" fmla="*/ 0 w 15"/>
                <a:gd name="T27" fmla="*/ 23 h 26"/>
                <a:gd name="T28" fmla="*/ 0 w 15"/>
                <a:gd name="T29" fmla="*/ 23 h 26"/>
                <a:gd name="T30" fmla="*/ 1 w 15"/>
                <a:gd name="T31" fmla="*/ 25 h 26"/>
                <a:gd name="T32" fmla="*/ 3 w 15"/>
                <a:gd name="T33" fmla="*/ 26 h 26"/>
                <a:gd name="T34" fmla="*/ 3 w 15"/>
                <a:gd name="T3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26">
                  <a:moveTo>
                    <a:pt x="3" y="26"/>
                  </a:moveTo>
                  <a:lnTo>
                    <a:pt x="12" y="26"/>
                  </a:lnTo>
                  <a:lnTo>
                    <a:pt x="12" y="26"/>
                  </a:lnTo>
                  <a:lnTo>
                    <a:pt x="14" y="25"/>
                  </a:lnTo>
                  <a:lnTo>
                    <a:pt x="15" y="2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65" name="Freeform 425"/>
            <p:cNvSpPr/>
            <p:nvPr/>
          </p:nvSpPr>
          <p:spPr bwMode="auto">
            <a:xfrm>
              <a:off x="5766835" y="1345778"/>
              <a:ext cx="23813" cy="41275"/>
            </a:xfrm>
            <a:custGeom>
              <a:avLst/>
              <a:gdLst>
                <a:gd name="T0" fmla="*/ 3 w 15"/>
                <a:gd name="T1" fmla="*/ 26 h 26"/>
                <a:gd name="T2" fmla="*/ 12 w 15"/>
                <a:gd name="T3" fmla="*/ 26 h 26"/>
                <a:gd name="T4" fmla="*/ 12 w 15"/>
                <a:gd name="T5" fmla="*/ 26 h 26"/>
                <a:gd name="T6" fmla="*/ 14 w 15"/>
                <a:gd name="T7" fmla="*/ 25 h 26"/>
                <a:gd name="T8" fmla="*/ 15 w 15"/>
                <a:gd name="T9" fmla="*/ 23 h 26"/>
                <a:gd name="T10" fmla="*/ 15 w 15"/>
                <a:gd name="T11" fmla="*/ 2 h 26"/>
                <a:gd name="T12" fmla="*/ 15 w 15"/>
                <a:gd name="T13" fmla="*/ 2 h 26"/>
                <a:gd name="T14" fmla="*/ 14 w 15"/>
                <a:gd name="T15" fmla="*/ 0 h 26"/>
                <a:gd name="T16" fmla="*/ 12 w 15"/>
                <a:gd name="T17" fmla="*/ 0 h 26"/>
                <a:gd name="T18" fmla="*/ 3 w 15"/>
                <a:gd name="T19" fmla="*/ 0 h 26"/>
                <a:gd name="T20" fmla="*/ 3 w 15"/>
                <a:gd name="T21" fmla="*/ 0 h 26"/>
                <a:gd name="T22" fmla="*/ 1 w 15"/>
                <a:gd name="T23" fmla="*/ 0 h 26"/>
                <a:gd name="T24" fmla="*/ 0 w 15"/>
                <a:gd name="T25" fmla="*/ 2 h 26"/>
                <a:gd name="T26" fmla="*/ 0 w 15"/>
                <a:gd name="T27" fmla="*/ 23 h 26"/>
                <a:gd name="T28" fmla="*/ 0 w 15"/>
                <a:gd name="T29" fmla="*/ 23 h 26"/>
                <a:gd name="T30" fmla="*/ 1 w 15"/>
                <a:gd name="T31" fmla="*/ 25 h 26"/>
                <a:gd name="T32" fmla="*/ 3 w 15"/>
                <a:gd name="T33" fmla="*/ 26 h 26"/>
                <a:gd name="T34" fmla="*/ 3 w 15"/>
                <a:gd name="T3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26">
                  <a:moveTo>
                    <a:pt x="3" y="26"/>
                  </a:moveTo>
                  <a:lnTo>
                    <a:pt x="12" y="26"/>
                  </a:lnTo>
                  <a:lnTo>
                    <a:pt x="12" y="26"/>
                  </a:lnTo>
                  <a:lnTo>
                    <a:pt x="14" y="25"/>
                  </a:lnTo>
                  <a:lnTo>
                    <a:pt x="15" y="2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66" name="Freeform 426"/>
            <p:cNvSpPr>
              <a:spLocks noEditPoints="1"/>
            </p:cNvSpPr>
            <p:nvPr/>
          </p:nvSpPr>
          <p:spPr bwMode="auto">
            <a:xfrm>
              <a:off x="5620785" y="1361653"/>
              <a:ext cx="207963" cy="184150"/>
            </a:xfrm>
            <a:custGeom>
              <a:avLst/>
              <a:gdLst>
                <a:gd name="T0" fmla="*/ 112 w 131"/>
                <a:gd name="T1" fmla="*/ 0 h 116"/>
                <a:gd name="T2" fmla="*/ 112 w 131"/>
                <a:gd name="T3" fmla="*/ 13 h 116"/>
                <a:gd name="T4" fmla="*/ 110 w 131"/>
                <a:gd name="T5" fmla="*/ 19 h 116"/>
                <a:gd name="T6" fmla="*/ 104 w 131"/>
                <a:gd name="T7" fmla="*/ 21 h 116"/>
                <a:gd name="T8" fmla="*/ 95 w 131"/>
                <a:gd name="T9" fmla="*/ 21 h 116"/>
                <a:gd name="T10" fmla="*/ 89 w 131"/>
                <a:gd name="T11" fmla="*/ 19 h 116"/>
                <a:gd name="T12" fmla="*/ 87 w 131"/>
                <a:gd name="T13" fmla="*/ 13 h 116"/>
                <a:gd name="T14" fmla="*/ 44 w 131"/>
                <a:gd name="T15" fmla="*/ 0 h 116"/>
                <a:gd name="T16" fmla="*/ 44 w 131"/>
                <a:gd name="T17" fmla="*/ 13 h 116"/>
                <a:gd name="T18" fmla="*/ 42 w 131"/>
                <a:gd name="T19" fmla="*/ 19 h 116"/>
                <a:gd name="T20" fmla="*/ 36 w 131"/>
                <a:gd name="T21" fmla="*/ 21 h 116"/>
                <a:gd name="T22" fmla="*/ 27 w 131"/>
                <a:gd name="T23" fmla="*/ 21 h 116"/>
                <a:gd name="T24" fmla="*/ 21 w 131"/>
                <a:gd name="T25" fmla="*/ 19 h 116"/>
                <a:gd name="T26" fmla="*/ 19 w 131"/>
                <a:gd name="T27" fmla="*/ 13 h 116"/>
                <a:gd name="T28" fmla="*/ 15 w 131"/>
                <a:gd name="T29" fmla="*/ 0 h 116"/>
                <a:gd name="T30" fmla="*/ 12 w 131"/>
                <a:gd name="T31" fmla="*/ 0 h 116"/>
                <a:gd name="T32" fmla="*/ 5 w 131"/>
                <a:gd name="T33" fmla="*/ 4 h 116"/>
                <a:gd name="T34" fmla="*/ 1 w 131"/>
                <a:gd name="T35" fmla="*/ 12 h 116"/>
                <a:gd name="T36" fmla="*/ 0 w 131"/>
                <a:gd name="T37" fmla="*/ 44 h 116"/>
                <a:gd name="T38" fmla="*/ 0 w 131"/>
                <a:gd name="T39" fmla="*/ 101 h 116"/>
                <a:gd name="T40" fmla="*/ 1 w 131"/>
                <a:gd name="T41" fmla="*/ 107 h 116"/>
                <a:gd name="T42" fmla="*/ 10 w 131"/>
                <a:gd name="T43" fmla="*/ 115 h 116"/>
                <a:gd name="T44" fmla="*/ 15 w 131"/>
                <a:gd name="T45" fmla="*/ 116 h 116"/>
                <a:gd name="T46" fmla="*/ 116 w 131"/>
                <a:gd name="T47" fmla="*/ 116 h 116"/>
                <a:gd name="T48" fmla="*/ 121 w 131"/>
                <a:gd name="T49" fmla="*/ 115 h 116"/>
                <a:gd name="T50" fmla="*/ 129 w 131"/>
                <a:gd name="T51" fmla="*/ 107 h 116"/>
                <a:gd name="T52" fmla="*/ 131 w 131"/>
                <a:gd name="T53" fmla="*/ 101 h 116"/>
                <a:gd name="T54" fmla="*/ 131 w 131"/>
                <a:gd name="T55" fmla="*/ 15 h 116"/>
                <a:gd name="T56" fmla="*/ 130 w 131"/>
                <a:gd name="T57" fmla="*/ 12 h 116"/>
                <a:gd name="T58" fmla="*/ 126 w 131"/>
                <a:gd name="T59" fmla="*/ 4 h 116"/>
                <a:gd name="T60" fmla="*/ 119 w 131"/>
                <a:gd name="T61" fmla="*/ 0 h 116"/>
                <a:gd name="T62" fmla="*/ 116 w 131"/>
                <a:gd name="T63" fmla="*/ 0 h 116"/>
                <a:gd name="T64" fmla="*/ 121 w 131"/>
                <a:gd name="T65" fmla="*/ 101 h 116"/>
                <a:gd name="T66" fmla="*/ 119 w 131"/>
                <a:gd name="T67" fmla="*/ 105 h 116"/>
                <a:gd name="T68" fmla="*/ 116 w 131"/>
                <a:gd name="T69" fmla="*/ 107 h 116"/>
                <a:gd name="T70" fmla="*/ 15 w 131"/>
                <a:gd name="T71" fmla="*/ 107 h 116"/>
                <a:gd name="T72" fmla="*/ 12 w 131"/>
                <a:gd name="T73" fmla="*/ 105 h 116"/>
                <a:gd name="T74" fmla="*/ 10 w 131"/>
                <a:gd name="T75" fmla="*/ 101 h 116"/>
                <a:gd name="T76" fmla="*/ 121 w 131"/>
                <a:gd name="T77" fmla="*/ 4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1" h="116">
                  <a:moveTo>
                    <a:pt x="116" y="0"/>
                  </a:moveTo>
                  <a:lnTo>
                    <a:pt x="112" y="0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112" y="16"/>
                  </a:lnTo>
                  <a:lnTo>
                    <a:pt x="110" y="19"/>
                  </a:lnTo>
                  <a:lnTo>
                    <a:pt x="107" y="21"/>
                  </a:lnTo>
                  <a:lnTo>
                    <a:pt x="104" y="21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2" y="21"/>
                  </a:lnTo>
                  <a:lnTo>
                    <a:pt x="89" y="19"/>
                  </a:lnTo>
                  <a:lnTo>
                    <a:pt x="88" y="16"/>
                  </a:lnTo>
                  <a:lnTo>
                    <a:pt x="87" y="13"/>
                  </a:lnTo>
                  <a:lnTo>
                    <a:pt x="87" y="0"/>
                  </a:lnTo>
                  <a:lnTo>
                    <a:pt x="44" y="0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3" y="16"/>
                  </a:lnTo>
                  <a:lnTo>
                    <a:pt x="42" y="19"/>
                  </a:lnTo>
                  <a:lnTo>
                    <a:pt x="39" y="21"/>
                  </a:lnTo>
                  <a:lnTo>
                    <a:pt x="36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4" y="21"/>
                  </a:lnTo>
                  <a:lnTo>
                    <a:pt x="21" y="19"/>
                  </a:lnTo>
                  <a:lnTo>
                    <a:pt x="19" y="16"/>
                  </a:lnTo>
                  <a:lnTo>
                    <a:pt x="19" y="13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5" y="4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44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1" y="104"/>
                  </a:lnTo>
                  <a:lnTo>
                    <a:pt x="1" y="107"/>
                  </a:lnTo>
                  <a:lnTo>
                    <a:pt x="5" y="112"/>
                  </a:lnTo>
                  <a:lnTo>
                    <a:pt x="10" y="115"/>
                  </a:lnTo>
                  <a:lnTo>
                    <a:pt x="12" y="116"/>
                  </a:lnTo>
                  <a:lnTo>
                    <a:pt x="15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9" y="116"/>
                  </a:lnTo>
                  <a:lnTo>
                    <a:pt x="121" y="115"/>
                  </a:lnTo>
                  <a:lnTo>
                    <a:pt x="126" y="112"/>
                  </a:lnTo>
                  <a:lnTo>
                    <a:pt x="129" y="107"/>
                  </a:lnTo>
                  <a:lnTo>
                    <a:pt x="130" y="104"/>
                  </a:lnTo>
                  <a:lnTo>
                    <a:pt x="131" y="101"/>
                  </a:lnTo>
                  <a:lnTo>
                    <a:pt x="131" y="44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30" y="12"/>
                  </a:lnTo>
                  <a:lnTo>
                    <a:pt x="129" y="9"/>
                  </a:lnTo>
                  <a:lnTo>
                    <a:pt x="126" y="4"/>
                  </a:lnTo>
                  <a:lnTo>
                    <a:pt x="121" y="1"/>
                  </a:lnTo>
                  <a:lnTo>
                    <a:pt x="119" y="0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121" y="101"/>
                  </a:moveTo>
                  <a:lnTo>
                    <a:pt x="121" y="101"/>
                  </a:lnTo>
                  <a:lnTo>
                    <a:pt x="121" y="103"/>
                  </a:lnTo>
                  <a:lnTo>
                    <a:pt x="119" y="105"/>
                  </a:lnTo>
                  <a:lnTo>
                    <a:pt x="118" y="106"/>
                  </a:lnTo>
                  <a:lnTo>
                    <a:pt x="116" y="107"/>
                  </a:lnTo>
                  <a:lnTo>
                    <a:pt x="15" y="107"/>
                  </a:lnTo>
                  <a:lnTo>
                    <a:pt x="15" y="107"/>
                  </a:lnTo>
                  <a:lnTo>
                    <a:pt x="13" y="106"/>
                  </a:lnTo>
                  <a:lnTo>
                    <a:pt x="12" y="105"/>
                  </a:lnTo>
                  <a:lnTo>
                    <a:pt x="10" y="103"/>
                  </a:lnTo>
                  <a:lnTo>
                    <a:pt x="10" y="101"/>
                  </a:lnTo>
                  <a:lnTo>
                    <a:pt x="10" y="44"/>
                  </a:lnTo>
                  <a:lnTo>
                    <a:pt x="121" y="44"/>
                  </a:lnTo>
                  <a:lnTo>
                    <a:pt x="121" y="10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67" name="Freeform 427"/>
            <p:cNvSpPr/>
            <p:nvPr/>
          </p:nvSpPr>
          <p:spPr bwMode="auto">
            <a:xfrm>
              <a:off x="5674760" y="1447378"/>
              <a:ext cx="46038" cy="65088"/>
            </a:xfrm>
            <a:custGeom>
              <a:avLst/>
              <a:gdLst>
                <a:gd name="T0" fmla="*/ 0 w 29"/>
                <a:gd name="T1" fmla="*/ 41 h 41"/>
                <a:gd name="T2" fmla="*/ 0 w 29"/>
                <a:gd name="T3" fmla="*/ 35 h 41"/>
                <a:gd name="T4" fmla="*/ 5 w 29"/>
                <a:gd name="T5" fmla="*/ 31 h 41"/>
                <a:gd name="T6" fmla="*/ 5 w 29"/>
                <a:gd name="T7" fmla="*/ 31 h 41"/>
                <a:gd name="T8" fmla="*/ 15 w 29"/>
                <a:gd name="T9" fmla="*/ 21 h 41"/>
                <a:gd name="T10" fmla="*/ 17 w 29"/>
                <a:gd name="T11" fmla="*/ 17 h 41"/>
                <a:gd name="T12" fmla="*/ 18 w 29"/>
                <a:gd name="T13" fmla="*/ 14 h 41"/>
                <a:gd name="T14" fmla="*/ 18 w 29"/>
                <a:gd name="T15" fmla="*/ 14 h 41"/>
                <a:gd name="T16" fmla="*/ 18 w 29"/>
                <a:gd name="T17" fmla="*/ 11 h 41"/>
                <a:gd name="T18" fmla="*/ 17 w 29"/>
                <a:gd name="T19" fmla="*/ 10 h 41"/>
                <a:gd name="T20" fmla="*/ 15 w 29"/>
                <a:gd name="T21" fmla="*/ 8 h 41"/>
                <a:gd name="T22" fmla="*/ 12 w 29"/>
                <a:gd name="T23" fmla="*/ 8 h 41"/>
                <a:gd name="T24" fmla="*/ 12 w 29"/>
                <a:gd name="T25" fmla="*/ 8 h 41"/>
                <a:gd name="T26" fmla="*/ 7 w 29"/>
                <a:gd name="T27" fmla="*/ 9 h 41"/>
                <a:gd name="T28" fmla="*/ 3 w 29"/>
                <a:gd name="T29" fmla="*/ 11 h 41"/>
                <a:gd name="T30" fmla="*/ 0 w 29"/>
                <a:gd name="T31" fmla="*/ 5 h 41"/>
                <a:gd name="T32" fmla="*/ 0 w 29"/>
                <a:gd name="T33" fmla="*/ 5 h 41"/>
                <a:gd name="T34" fmla="*/ 6 w 29"/>
                <a:gd name="T35" fmla="*/ 2 h 41"/>
                <a:gd name="T36" fmla="*/ 10 w 29"/>
                <a:gd name="T37" fmla="*/ 1 h 41"/>
                <a:gd name="T38" fmla="*/ 13 w 29"/>
                <a:gd name="T39" fmla="*/ 0 h 41"/>
                <a:gd name="T40" fmla="*/ 13 w 29"/>
                <a:gd name="T41" fmla="*/ 0 h 41"/>
                <a:gd name="T42" fmla="*/ 19 w 29"/>
                <a:gd name="T43" fmla="*/ 1 h 41"/>
                <a:gd name="T44" fmla="*/ 24 w 29"/>
                <a:gd name="T45" fmla="*/ 4 h 41"/>
                <a:gd name="T46" fmla="*/ 26 w 29"/>
                <a:gd name="T47" fmla="*/ 8 h 41"/>
                <a:gd name="T48" fmla="*/ 28 w 29"/>
                <a:gd name="T49" fmla="*/ 13 h 41"/>
                <a:gd name="T50" fmla="*/ 28 w 29"/>
                <a:gd name="T51" fmla="*/ 13 h 41"/>
                <a:gd name="T52" fmla="*/ 28 w 29"/>
                <a:gd name="T53" fmla="*/ 18 h 41"/>
                <a:gd name="T54" fmla="*/ 24 w 29"/>
                <a:gd name="T55" fmla="*/ 22 h 41"/>
                <a:gd name="T56" fmla="*/ 21 w 29"/>
                <a:gd name="T57" fmla="*/ 26 h 41"/>
                <a:gd name="T58" fmla="*/ 17 w 29"/>
                <a:gd name="T59" fmla="*/ 30 h 41"/>
                <a:gd name="T60" fmla="*/ 13 w 29"/>
                <a:gd name="T61" fmla="*/ 33 h 41"/>
                <a:gd name="T62" fmla="*/ 13 w 29"/>
                <a:gd name="T63" fmla="*/ 33 h 41"/>
                <a:gd name="T64" fmla="*/ 29 w 29"/>
                <a:gd name="T65" fmla="*/ 33 h 41"/>
                <a:gd name="T66" fmla="*/ 29 w 29"/>
                <a:gd name="T67" fmla="*/ 41 h 41"/>
                <a:gd name="T68" fmla="*/ 0 w 29"/>
                <a:gd name="T6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" h="41">
                  <a:moveTo>
                    <a:pt x="0" y="41"/>
                  </a:moveTo>
                  <a:lnTo>
                    <a:pt x="0" y="35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15" y="21"/>
                  </a:lnTo>
                  <a:lnTo>
                    <a:pt x="17" y="17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1"/>
                  </a:lnTo>
                  <a:lnTo>
                    <a:pt x="17" y="10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7" y="9"/>
                  </a:lnTo>
                  <a:lnTo>
                    <a:pt x="3" y="11"/>
                  </a:lnTo>
                  <a:lnTo>
                    <a:pt x="0" y="5"/>
                  </a:lnTo>
                  <a:lnTo>
                    <a:pt x="0" y="5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8"/>
                  </a:lnTo>
                  <a:lnTo>
                    <a:pt x="24" y="22"/>
                  </a:lnTo>
                  <a:lnTo>
                    <a:pt x="21" y="26"/>
                  </a:lnTo>
                  <a:lnTo>
                    <a:pt x="17" y="30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29" y="33"/>
                  </a:lnTo>
                  <a:lnTo>
                    <a:pt x="29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68" name="Freeform 428"/>
            <p:cNvSpPr/>
            <p:nvPr/>
          </p:nvSpPr>
          <p:spPr bwMode="auto">
            <a:xfrm>
              <a:off x="5730323" y="1448965"/>
              <a:ext cx="44450" cy="65088"/>
            </a:xfrm>
            <a:custGeom>
              <a:avLst/>
              <a:gdLst>
                <a:gd name="T0" fmla="*/ 26 w 28"/>
                <a:gd name="T1" fmla="*/ 8 h 41"/>
                <a:gd name="T2" fmla="*/ 11 w 28"/>
                <a:gd name="T3" fmla="*/ 8 h 41"/>
                <a:gd name="T4" fmla="*/ 10 w 28"/>
                <a:gd name="T5" fmla="*/ 14 h 41"/>
                <a:gd name="T6" fmla="*/ 10 w 28"/>
                <a:gd name="T7" fmla="*/ 14 h 41"/>
                <a:gd name="T8" fmla="*/ 13 w 28"/>
                <a:gd name="T9" fmla="*/ 14 h 41"/>
                <a:gd name="T10" fmla="*/ 13 w 28"/>
                <a:gd name="T11" fmla="*/ 14 h 41"/>
                <a:gd name="T12" fmla="*/ 18 w 28"/>
                <a:gd name="T13" fmla="*/ 14 h 41"/>
                <a:gd name="T14" fmla="*/ 23 w 28"/>
                <a:gd name="T15" fmla="*/ 17 h 41"/>
                <a:gd name="T16" fmla="*/ 23 w 28"/>
                <a:gd name="T17" fmla="*/ 17 h 41"/>
                <a:gd name="T18" fmla="*/ 25 w 28"/>
                <a:gd name="T19" fmla="*/ 18 h 41"/>
                <a:gd name="T20" fmla="*/ 27 w 28"/>
                <a:gd name="T21" fmla="*/ 21 h 41"/>
                <a:gd name="T22" fmla="*/ 28 w 28"/>
                <a:gd name="T23" fmla="*/ 23 h 41"/>
                <a:gd name="T24" fmla="*/ 28 w 28"/>
                <a:gd name="T25" fmla="*/ 27 h 41"/>
                <a:gd name="T26" fmla="*/ 28 w 28"/>
                <a:gd name="T27" fmla="*/ 27 h 41"/>
                <a:gd name="T28" fmla="*/ 27 w 28"/>
                <a:gd name="T29" fmla="*/ 32 h 41"/>
                <a:gd name="T30" fmla="*/ 23 w 28"/>
                <a:gd name="T31" fmla="*/ 36 h 41"/>
                <a:gd name="T32" fmla="*/ 21 w 28"/>
                <a:gd name="T33" fmla="*/ 38 h 41"/>
                <a:gd name="T34" fmla="*/ 18 w 28"/>
                <a:gd name="T35" fmla="*/ 39 h 41"/>
                <a:gd name="T36" fmla="*/ 15 w 28"/>
                <a:gd name="T37" fmla="*/ 40 h 41"/>
                <a:gd name="T38" fmla="*/ 11 w 28"/>
                <a:gd name="T39" fmla="*/ 41 h 41"/>
                <a:gd name="T40" fmla="*/ 11 w 28"/>
                <a:gd name="T41" fmla="*/ 41 h 41"/>
                <a:gd name="T42" fmla="*/ 4 w 28"/>
                <a:gd name="T43" fmla="*/ 40 h 41"/>
                <a:gd name="T44" fmla="*/ 0 w 28"/>
                <a:gd name="T45" fmla="*/ 38 h 41"/>
                <a:gd name="T46" fmla="*/ 2 w 28"/>
                <a:gd name="T47" fmla="*/ 31 h 41"/>
                <a:gd name="T48" fmla="*/ 2 w 28"/>
                <a:gd name="T49" fmla="*/ 31 h 41"/>
                <a:gd name="T50" fmla="*/ 5 w 28"/>
                <a:gd name="T51" fmla="*/ 33 h 41"/>
                <a:gd name="T52" fmla="*/ 10 w 28"/>
                <a:gd name="T53" fmla="*/ 33 h 41"/>
                <a:gd name="T54" fmla="*/ 10 w 28"/>
                <a:gd name="T55" fmla="*/ 33 h 41"/>
                <a:gd name="T56" fmla="*/ 13 w 28"/>
                <a:gd name="T57" fmla="*/ 33 h 41"/>
                <a:gd name="T58" fmla="*/ 16 w 28"/>
                <a:gd name="T59" fmla="*/ 32 h 41"/>
                <a:gd name="T60" fmla="*/ 18 w 28"/>
                <a:gd name="T61" fmla="*/ 30 h 41"/>
                <a:gd name="T62" fmla="*/ 18 w 28"/>
                <a:gd name="T63" fmla="*/ 27 h 41"/>
                <a:gd name="T64" fmla="*/ 18 w 28"/>
                <a:gd name="T65" fmla="*/ 27 h 41"/>
                <a:gd name="T66" fmla="*/ 18 w 28"/>
                <a:gd name="T67" fmla="*/ 24 h 41"/>
                <a:gd name="T68" fmla="*/ 16 w 28"/>
                <a:gd name="T69" fmla="*/ 22 h 41"/>
                <a:gd name="T70" fmla="*/ 12 w 28"/>
                <a:gd name="T71" fmla="*/ 21 h 41"/>
                <a:gd name="T72" fmla="*/ 7 w 28"/>
                <a:gd name="T73" fmla="*/ 21 h 41"/>
                <a:gd name="T74" fmla="*/ 7 w 28"/>
                <a:gd name="T75" fmla="*/ 21 h 41"/>
                <a:gd name="T76" fmla="*/ 2 w 28"/>
                <a:gd name="T77" fmla="*/ 21 h 41"/>
                <a:gd name="T78" fmla="*/ 5 w 28"/>
                <a:gd name="T79" fmla="*/ 0 h 41"/>
                <a:gd name="T80" fmla="*/ 26 w 28"/>
                <a:gd name="T81" fmla="*/ 0 h 41"/>
                <a:gd name="T82" fmla="*/ 26 w 28"/>
                <a:gd name="T83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41">
                  <a:moveTo>
                    <a:pt x="26" y="8"/>
                  </a:moveTo>
                  <a:lnTo>
                    <a:pt x="11" y="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8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5" y="18"/>
                  </a:lnTo>
                  <a:lnTo>
                    <a:pt x="27" y="21"/>
                  </a:lnTo>
                  <a:lnTo>
                    <a:pt x="28" y="23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3" y="36"/>
                  </a:lnTo>
                  <a:lnTo>
                    <a:pt x="21" y="38"/>
                  </a:lnTo>
                  <a:lnTo>
                    <a:pt x="18" y="39"/>
                  </a:lnTo>
                  <a:lnTo>
                    <a:pt x="15" y="40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4" y="40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5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3" y="33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4"/>
                  </a:lnTo>
                  <a:lnTo>
                    <a:pt x="16" y="22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2" y="21"/>
                  </a:lnTo>
                  <a:lnTo>
                    <a:pt x="5" y="0"/>
                  </a:lnTo>
                  <a:lnTo>
                    <a:pt x="26" y="0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7913879" y="2294359"/>
            <a:ext cx="274665" cy="263193"/>
            <a:chOff x="6616364" y="2940428"/>
            <a:chExt cx="394610" cy="378129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74" name="Freeform 405"/>
            <p:cNvSpPr/>
            <p:nvPr/>
          </p:nvSpPr>
          <p:spPr bwMode="auto">
            <a:xfrm>
              <a:off x="6706312" y="2984879"/>
              <a:ext cx="214713" cy="333678"/>
            </a:xfrm>
            <a:custGeom>
              <a:avLst/>
              <a:gdLst>
                <a:gd name="T0" fmla="*/ 74 w 74"/>
                <a:gd name="T1" fmla="*/ 61 h 115"/>
                <a:gd name="T2" fmla="*/ 74 w 74"/>
                <a:gd name="T3" fmla="*/ 40 h 115"/>
                <a:gd name="T4" fmla="*/ 73 w 74"/>
                <a:gd name="T5" fmla="*/ 37 h 115"/>
                <a:gd name="T6" fmla="*/ 70 w 74"/>
                <a:gd name="T7" fmla="*/ 34 h 115"/>
                <a:gd name="T8" fmla="*/ 68 w 74"/>
                <a:gd name="T9" fmla="*/ 34 h 115"/>
                <a:gd name="T10" fmla="*/ 63 w 74"/>
                <a:gd name="T11" fmla="*/ 35 h 115"/>
                <a:gd name="T12" fmla="*/ 62 w 74"/>
                <a:gd name="T13" fmla="*/ 40 h 115"/>
                <a:gd name="T14" fmla="*/ 62 w 74"/>
                <a:gd name="T15" fmla="*/ 41 h 115"/>
                <a:gd name="T16" fmla="*/ 60 w 74"/>
                <a:gd name="T17" fmla="*/ 31 h 115"/>
                <a:gd name="T18" fmla="*/ 60 w 74"/>
                <a:gd name="T19" fmla="*/ 29 h 115"/>
                <a:gd name="T20" fmla="*/ 56 w 74"/>
                <a:gd name="T21" fmla="*/ 26 h 115"/>
                <a:gd name="T22" fmla="*/ 54 w 74"/>
                <a:gd name="T23" fmla="*/ 25 h 115"/>
                <a:gd name="T24" fmla="*/ 50 w 74"/>
                <a:gd name="T25" fmla="*/ 27 h 115"/>
                <a:gd name="T26" fmla="*/ 48 w 74"/>
                <a:gd name="T27" fmla="*/ 31 h 115"/>
                <a:gd name="T28" fmla="*/ 48 w 74"/>
                <a:gd name="T29" fmla="*/ 37 h 115"/>
                <a:gd name="T30" fmla="*/ 46 w 74"/>
                <a:gd name="T31" fmla="*/ 26 h 115"/>
                <a:gd name="T32" fmla="*/ 46 w 74"/>
                <a:gd name="T33" fmla="*/ 24 h 115"/>
                <a:gd name="T34" fmla="*/ 43 w 74"/>
                <a:gd name="T35" fmla="*/ 20 h 115"/>
                <a:gd name="T36" fmla="*/ 40 w 74"/>
                <a:gd name="T37" fmla="*/ 20 h 115"/>
                <a:gd name="T38" fmla="*/ 36 w 74"/>
                <a:gd name="T39" fmla="*/ 22 h 115"/>
                <a:gd name="T40" fmla="*/ 34 w 74"/>
                <a:gd name="T41" fmla="*/ 26 h 115"/>
                <a:gd name="T42" fmla="*/ 34 w 74"/>
                <a:gd name="T43" fmla="*/ 34 h 115"/>
                <a:gd name="T44" fmla="*/ 33 w 74"/>
                <a:gd name="T45" fmla="*/ 6 h 115"/>
                <a:gd name="T46" fmla="*/ 32 w 74"/>
                <a:gd name="T47" fmla="*/ 4 h 115"/>
                <a:gd name="T48" fmla="*/ 29 w 74"/>
                <a:gd name="T49" fmla="*/ 0 h 115"/>
                <a:gd name="T50" fmla="*/ 27 w 74"/>
                <a:gd name="T51" fmla="*/ 0 h 115"/>
                <a:gd name="T52" fmla="*/ 21 w 74"/>
                <a:gd name="T53" fmla="*/ 2 h 115"/>
                <a:gd name="T54" fmla="*/ 19 w 74"/>
                <a:gd name="T55" fmla="*/ 6 h 115"/>
                <a:gd name="T56" fmla="*/ 19 w 74"/>
                <a:gd name="T57" fmla="*/ 56 h 115"/>
                <a:gd name="T58" fmla="*/ 18 w 74"/>
                <a:gd name="T59" fmla="*/ 47 h 115"/>
                <a:gd name="T60" fmla="*/ 15 w 74"/>
                <a:gd name="T61" fmla="*/ 40 h 115"/>
                <a:gd name="T62" fmla="*/ 9 w 74"/>
                <a:gd name="T63" fmla="*/ 34 h 115"/>
                <a:gd name="T64" fmla="*/ 6 w 74"/>
                <a:gd name="T65" fmla="*/ 34 h 115"/>
                <a:gd name="T66" fmla="*/ 1 w 74"/>
                <a:gd name="T67" fmla="*/ 37 h 115"/>
                <a:gd name="T68" fmla="*/ 0 w 74"/>
                <a:gd name="T69" fmla="*/ 39 h 115"/>
                <a:gd name="T70" fmla="*/ 3 w 74"/>
                <a:gd name="T71" fmla="*/ 47 h 115"/>
                <a:gd name="T72" fmla="*/ 6 w 74"/>
                <a:gd name="T73" fmla="*/ 62 h 115"/>
                <a:gd name="T74" fmla="*/ 7 w 74"/>
                <a:gd name="T75" fmla="*/ 68 h 115"/>
                <a:gd name="T76" fmla="*/ 12 w 74"/>
                <a:gd name="T77" fmla="*/ 78 h 115"/>
                <a:gd name="T78" fmla="*/ 16 w 74"/>
                <a:gd name="T79" fmla="*/ 83 h 115"/>
                <a:gd name="T80" fmla="*/ 27 w 74"/>
                <a:gd name="T81" fmla="*/ 94 h 115"/>
                <a:gd name="T82" fmla="*/ 68 w 74"/>
                <a:gd name="T83" fmla="*/ 115 h 115"/>
                <a:gd name="T84" fmla="*/ 68 w 74"/>
                <a:gd name="T85" fmla="*/ 93 h 115"/>
                <a:gd name="T86" fmla="*/ 73 w 74"/>
                <a:gd name="T87" fmla="*/ 77 h 115"/>
                <a:gd name="T88" fmla="*/ 74 w 74"/>
                <a:gd name="T89" fmla="*/ 61 h 115"/>
                <a:gd name="T90" fmla="*/ 74 w 74"/>
                <a:gd name="T91" fmla="*/ 6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" h="115">
                  <a:moveTo>
                    <a:pt x="74" y="61"/>
                  </a:moveTo>
                  <a:lnTo>
                    <a:pt x="74" y="61"/>
                  </a:lnTo>
                  <a:lnTo>
                    <a:pt x="74" y="59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3" y="37"/>
                  </a:lnTo>
                  <a:lnTo>
                    <a:pt x="72" y="35"/>
                  </a:lnTo>
                  <a:lnTo>
                    <a:pt x="70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5" y="34"/>
                  </a:lnTo>
                  <a:lnTo>
                    <a:pt x="63" y="35"/>
                  </a:lnTo>
                  <a:lnTo>
                    <a:pt x="62" y="37"/>
                  </a:lnTo>
                  <a:lnTo>
                    <a:pt x="62" y="40"/>
                  </a:lnTo>
                  <a:lnTo>
                    <a:pt x="62" y="41"/>
                  </a:lnTo>
                  <a:lnTo>
                    <a:pt x="62" y="41"/>
                  </a:lnTo>
                  <a:lnTo>
                    <a:pt x="60" y="40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29"/>
                  </a:lnTo>
                  <a:lnTo>
                    <a:pt x="58" y="27"/>
                  </a:lnTo>
                  <a:lnTo>
                    <a:pt x="56" y="26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52" y="26"/>
                  </a:lnTo>
                  <a:lnTo>
                    <a:pt x="50" y="27"/>
                  </a:lnTo>
                  <a:lnTo>
                    <a:pt x="48" y="29"/>
                  </a:lnTo>
                  <a:lnTo>
                    <a:pt x="48" y="31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46" y="3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45" y="22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5" y="24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3" y="34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2" y="4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20" y="4"/>
                  </a:lnTo>
                  <a:lnTo>
                    <a:pt x="19" y="6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8" y="51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5" y="40"/>
                  </a:lnTo>
                  <a:lnTo>
                    <a:pt x="12" y="36"/>
                  </a:lnTo>
                  <a:lnTo>
                    <a:pt x="9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3" y="35"/>
                  </a:lnTo>
                  <a:lnTo>
                    <a:pt x="1" y="37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3" y="47"/>
                  </a:lnTo>
                  <a:lnTo>
                    <a:pt x="5" y="53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7" y="68"/>
                  </a:lnTo>
                  <a:lnTo>
                    <a:pt x="9" y="73"/>
                  </a:lnTo>
                  <a:lnTo>
                    <a:pt x="12" y="78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8" y="85"/>
                  </a:lnTo>
                  <a:lnTo>
                    <a:pt x="27" y="94"/>
                  </a:lnTo>
                  <a:lnTo>
                    <a:pt x="27" y="115"/>
                  </a:lnTo>
                  <a:lnTo>
                    <a:pt x="68" y="115"/>
                  </a:lnTo>
                  <a:lnTo>
                    <a:pt x="68" y="93"/>
                  </a:lnTo>
                  <a:lnTo>
                    <a:pt x="68" y="93"/>
                  </a:lnTo>
                  <a:lnTo>
                    <a:pt x="72" y="85"/>
                  </a:lnTo>
                  <a:lnTo>
                    <a:pt x="73" y="77"/>
                  </a:lnTo>
                  <a:lnTo>
                    <a:pt x="73" y="77"/>
                  </a:lnTo>
                  <a:lnTo>
                    <a:pt x="74" y="61"/>
                  </a:lnTo>
                  <a:lnTo>
                    <a:pt x="74" y="61"/>
                  </a:lnTo>
                  <a:lnTo>
                    <a:pt x="74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75" name="Freeform 407"/>
            <p:cNvSpPr>
              <a:spLocks noEditPoints="1"/>
            </p:cNvSpPr>
            <p:nvPr/>
          </p:nvSpPr>
          <p:spPr bwMode="auto">
            <a:xfrm>
              <a:off x="6616364" y="2940428"/>
              <a:ext cx="394610" cy="310466"/>
            </a:xfrm>
            <a:custGeom>
              <a:avLst/>
              <a:gdLst>
                <a:gd name="T0" fmla="*/ 136 w 136"/>
                <a:gd name="T1" fmla="*/ 100 h 107"/>
                <a:gd name="T2" fmla="*/ 136 w 136"/>
                <a:gd name="T3" fmla="*/ 8 h 107"/>
                <a:gd name="T4" fmla="*/ 136 w 136"/>
                <a:gd name="T5" fmla="*/ 8 h 107"/>
                <a:gd name="T6" fmla="*/ 136 w 136"/>
                <a:gd name="T7" fmla="*/ 5 h 107"/>
                <a:gd name="T8" fmla="*/ 134 w 136"/>
                <a:gd name="T9" fmla="*/ 2 h 107"/>
                <a:gd name="T10" fmla="*/ 132 w 136"/>
                <a:gd name="T11" fmla="*/ 1 h 107"/>
                <a:gd name="T12" fmla="*/ 129 w 136"/>
                <a:gd name="T13" fmla="*/ 0 h 107"/>
                <a:gd name="T14" fmla="*/ 7 w 136"/>
                <a:gd name="T15" fmla="*/ 0 h 107"/>
                <a:gd name="T16" fmla="*/ 7 w 136"/>
                <a:gd name="T17" fmla="*/ 0 h 107"/>
                <a:gd name="T18" fmla="*/ 4 w 136"/>
                <a:gd name="T19" fmla="*/ 1 h 107"/>
                <a:gd name="T20" fmla="*/ 2 w 136"/>
                <a:gd name="T21" fmla="*/ 2 h 107"/>
                <a:gd name="T22" fmla="*/ 1 w 136"/>
                <a:gd name="T23" fmla="*/ 5 h 107"/>
                <a:gd name="T24" fmla="*/ 0 w 136"/>
                <a:gd name="T25" fmla="*/ 8 h 107"/>
                <a:gd name="T26" fmla="*/ 0 w 136"/>
                <a:gd name="T27" fmla="*/ 100 h 107"/>
                <a:gd name="T28" fmla="*/ 0 w 136"/>
                <a:gd name="T29" fmla="*/ 100 h 107"/>
                <a:gd name="T30" fmla="*/ 1 w 136"/>
                <a:gd name="T31" fmla="*/ 103 h 107"/>
                <a:gd name="T32" fmla="*/ 2 w 136"/>
                <a:gd name="T33" fmla="*/ 105 h 107"/>
                <a:gd name="T34" fmla="*/ 4 w 136"/>
                <a:gd name="T35" fmla="*/ 106 h 107"/>
                <a:gd name="T36" fmla="*/ 7 w 136"/>
                <a:gd name="T37" fmla="*/ 107 h 107"/>
                <a:gd name="T38" fmla="*/ 129 w 136"/>
                <a:gd name="T39" fmla="*/ 107 h 107"/>
                <a:gd name="T40" fmla="*/ 129 w 136"/>
                <a:gd name="T41" fmla="*/ 107 h 107"/>
                <a:gd name="T42" fmla="*/ 132 w 136"/>
                <a:gd name="T43" fmla="*/ 106 h 107"/>
                <a:gd name="T44" fmla="*/ 134 w 136"/>
                <a:gd name="T45" fmla="*/ 105 h 107"/>
                <a:gd name="T46" fmla="*/ 136 w 136"/>
                <a:gd name="T47" fmla="*/ 103 h 107"/>
                <a:gd name="T48" fmla="*/ 136 w 136"/>
                <a:gd name="T49" fmla="*/ 100 h 107"/>
                <a:gd name="T50" fmla="*/ 136 w 136"/>
                <a:gd name="T51" fmla="*/ 100 h 107"/>
                <a:gd name="T52" fmla="*/ 4 w 136"/>
                <a:gd name="T53" fmla="*/ 53 h 107"/>
                <a:gd name="T54" fmla="*/ 4 w 136"/>
                <a:gd name="T55" fmla="*/ 53 h 107"/>
                <a:gd name="T56" fmla="*/ 5 w 136"/>
                <a:gd name="T57" fmla="*/ 52 h 107"/>
                <a:gd name="T58" fmla="*/ 6 w 136"/>
                <a:gd name="T59" fmla="*/ 51 h 107"/>
                <a:gd name="T60" fmla="*/ 6 w 136"/>
                <a:gd name="T61" fmla="*/ 51 h 107"/>
                <a:gd name="T62" fmla="*/ 8 w 136"/>
                <a:gd name="T63" fmla="*/ 52 h 107"/>
                <a:gd name="T64" fmla="*/ 9 w 136"/>
                <a:gd name="T65" fmla="*/ 53 h 107"/>
                <a:gd name="T66" fmla="*/ 9 w 136"/>
                <a:gd name="T67" fmla="*/ 53 h 107"/>
                <a:gd name="T68" fmla="*/ 8 w 136"/>
                <a:gd name="T69" fmla="*/ 55 h 107"/>
                <a:gd name="T70" fmla="*/ 6 w 136"/>
                <a:gd name="T71" fmla="*/ 56 h 107"/>
                <a:gd name="T72" fmla="*/ 6 w 136"/>
                <a:gd name="T73" fmla="*/ 56 h 107"/>
                <a:gd name="T74" fmla="*/ 5 w 136"/>
                <a:gd name="T75" fmla="*/ 55 h 107"/>
                <a:gd name="T76" fmla="*/ 4 w 136"/>
                <a:gd name="T77" fmla="*/ 53 h 107"/>
                <a:gd name="T78" fmla="*/ 4 w 136"/>
                <a:gd name="T79" fmla="*/ 53 h 107"/>
                <a:gd name="T80" fmla="*/ 13 w 136"/>
                <a:gd name="T81" fmla="*/ 95 h 107"/>
                <a:gd name="T82" fmla="*/ 13 w 136"/>
                <a:gd name="T83" fmla="*/ 13 h 107"/>
                <a:gd name="T84" fmla="*/ 122 w 136"/>
                <a:gd name="T85" fmla="*/ 13 h 107"/>
                <a:gd name="T86" fmla="*/ 122 w 136"/>
                <a:gd name="T87" fmla="*/ 95 h 107"/>
                <a:gd name="T88" fmla="*/ 13 w 136"/>
                <a:gd name="T89" fmla="*/ 9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" h="107">
                  <a:moveTo>
                    <a:pt x="136" y="100"/>
                  </a:moveTo>
                  <a:lnTo>
                    <a:pt x="136" y="8"/>
                  </a:lnTo>
                  <a:lnTo>
                    <a:pt x="136" y="8"/>
                  </a:lnTo>
                  <a:lnTo>
                    <a:pt x="136" y="5"/>
                  </a:lnTo>
                  <a:lnTo>
                    <a:pt x="134" y="2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3"/>
                  </a:lnTo>
                  <a:lnTo>
                    <a:pt x="2" y="105"/>
                  </a:lnTo>
                  <a:lnTo>
                    <a:pt x="4" y="106"/>
                  </a:lnTo>
                  <a:lnTo>
                    <a:pt x="7" y="107"/>
                  </a:lnTo>
                  <a:lnTo>
                    <a:pt x="129" y="107"/>
                  </a:lnTo>
                  <a:lnTo>
                    <a:pt x="129" y="107"/>
                  </a:lnTo>
                  <a:lnTo>
                    <a:pt x="132" y="106"/>
                  </a:lnTo>
                  <a:lnTo>
                    <a:pt x="134" y="105"/>
                  </a:lnTo>
                  <a:lnTo>
                    <a:pt x="136" y="103"/>
                  </a:lnTo>
                  <a:lnTo>
                    <a:pt x="136" y="100"/>
                  </a:lnTo>
                  <a:lnTo>
                    <a:pt x="136" y="100"/>
                  </a:lnTo>
                  <a:close/>
                  <a:moveTo>
                    <a:pt x="4" y="53"/>
                  </a:moveTo>
                  <a:lnTo>
                    <a:pt x="4" y="53"/>
                  </a:lnTo>
                  <a:lnTo>
                    <a:pt x="5" y="52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8" y="52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8" y="55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5" y="55"/>
                  </a:lnTo>
                  <a:lnTo>
                    <a:pt x="4" y="53"/>
                  </a:lnTo>
                  <a:lnTo>
                    <a:pt x="4" y="53"/>
                  </a:lnTo>
                  <a:close/>
                  <a:moveTo>
                    <a:pt x="13" y="95"/>
                  </a:moveTo>
                  <a:lnTo>
                    <a:pt x="13" y="13"/>
                  </a:lnTo>
                  <a:lnTo>
                    <a:pt x="122" y="13"/>
                  </a:lnTo>
                  <a:lnTo>
                    <a:pt x="122" y="95"/>
                  </a:lnTo>
                  <a:lnTo>
                    <a:pt x="13" y="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5680731" y="2310435"/>
            <a:ext cx="824192" cy="897895"/>
            <a:chOff x="5651501" y="2222501"/>
            <a:chExt cx="195263" cy="212725"/>
          </a:xfrm>
          <a:solidFill>
            <a:schemeClr val="tx2"/>
          </a:solidFill>
        </p:grpSpPr>
        <p:sp>
          <p:nvSpPr>
            <p:cNvPr id="179" name="Freeform 306"/>
            <p:cNvSpPr/>
            <p:nvPr/>
          </p:nvSpPr>
          <p:spPr bwMode="auto">
            <a:xfrm>
              <a:off x="5789613" y="2263776"/>
              <a:ext cx="57150" cy="136525"/>
            </a:xfrm>
            <a:custGeom>
              <a:avLst/>
              <a:gdLst>
                <a:gd name="T0" fmla="*/ 31 w 36"/>
                <a:gd name="T1" fmla="*/ 16 h 86"/>
                <a:gd name="T2" fmla="*/ 19 w 36"/>
                <a:gd name="T3" fmla="*/ 4 h 86"/>
                <a:gd name="T4" fmla="*/ 0 w 36"/>
                <a:gd name="T5" fmla="*/ 22 h 86"/>
                <a:gd name="T6" fmla="*/ 0 w 36"/>
                <a:gd name="T7" fmla="*/ 86 h 86"/>
                <a:gd name="T8" fmla="*/ 36 w 36"/>
                <a:gd name="T9" fmla="*/ 86 h 86"/>
                <a:gd name="T10" fmla="*/ 36 w 36"/>
                <a:gd name="T11" fmla="*/ 0 h 86"/>
                <a:gd name="T12" fmla="*/ 31 w 36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6">
                  <a:moveTo>
                    <a:pt x="31" y="16"/>
                  </a:moveTo>
                  <a:lnTo>
                    <a:pt x="19" y="4"/>
                  </a:lnTo>
                  <a:lnTo>
                    <a:pt x="0" y="22"/>
                  </a:lnTo>
                  <a:lnTo>
                    <a:pt x="0" y="86"/>
                  </a:lnTo>
                  <a:lnTo>
                    <a:pt x="36" y="86"/>
                  </a:lnTo>
                  <a:lnTo>
                    <a:pt x="36" y="0"/>
                  </a:lnTo>
                  <a:lnTo>
                    <a:pt x="3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80" name="Freeform 307"/>
            <p:cNvSpPr/>
            <p:nvPr/>
          </p:nvSpPr>
          <p:spPr bwMode="auto">
            <a:xfrm>
              <a:off x="5721351" y="2309813"/>
              <a:ext cx="55563" cy="90488"/>
            </a:xfrm>
            <a:custGeom>
              <a:avLst/>
              <a:gdLst>
                <a:gd name="T0" fmla="*/ 11 w 35"/>
                <a:gd name="T1" fmla="*/ 9 h 57"/>
                <a:gd name="T2" fmla="*/ 0 w 35"/>
                <a:gd name="T3" fmla="*/ 2 h 57"/>
                <a:gd name="T4" fmla="*/ 0 w 35"/>
                <a:gd name="T5" fmla="*/ 57 h 57"/>
                <a:gd name="T6" fmla="*/ 35 w 35"/>
                <a:gd name="T7" fmla="*/ 57 h 57"/>
                <a:gd name="T8" fmla="*/ 35 w 35"/>
                <a:gd name="T9" fmla="*/ 0 h 57"/>
                <a:gd name="T10" fmla="*/ 26 w 35"/>
                <a:gd name="T11" fmla="*/ 8 h 57"/>
                <a:gd name="T12" fmla="*/ 26 w 35"/>
                <a:gd name="T13" fmla="*/ 8 h 57"/>
                <a:gd name="T14" fmla="*/ 22 w 35"/>
                <a:gd name="T15" fmla="*/ 10 h 57"/>
                <a:gd name="T16" fmla="*/ 17 w 35"/>
                <a:gd name="T17" fmla="*/ 11 h 57"/>
                <a:gd name="T18" fmla="*/ 17 w 35"/>
                <a:gd name="T19" fmla="*/ 11 h 57"/>
                <a:gd name="T20" fmla="*/ 14 w 35"/>
                <a:gd name="T21" fmla="*/ 11 h 57"/>
                <a:gd name="T22" fmla="*/ 11 w 35"/>
                <a:gd name="T23" fmla="*/ 9 h 57"/>
                <a:gd name="T24" fmla="*/ 11 w 35"/>
                <a:gd name="T25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57">
                  <a:moveTo>
                    <a:pt x="11" y="9"/>
                  </a:moveTo>
                  <a:lnTo>
                    <a:pt x="0" y="2"/>
                  </a:lnTo>
                  <a:lnTo>
                    <a:pt x="0" y="57"/>
                  </a:lnTo>
                  <a:lnTo>
                    <a:pt x="35" y="57"/>
                  </a:lnTo>
                  <a:lnTo>
                    <a:pt x="35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81" name="Freeform 308"/>
            <p:cNvSpPr/>
            <p:nvPr/>
          </p:nvSpPr>
          <p:spPr bwMode="auto">
            <a:xfrm>
              <a:off x="5651501" y="2297113"/>
              <a:ext cx="57150" cy="103188"/>
            </a:xfrm>
            <a:custGeom>
              <a:avLst/>
              <a:gdLst>
                <a:gd name="T0" fmla="*/ 36 w 36"/>
                <a:gd name="T1" fmla="*/ 6 h 65"/>
                <a:gd name="T2" fmla="*/ 28 w 36"/>
                <a:gd name="T3" fmla="*/ 0 h 65"/>
                <a:gd name="T4" fmla="*/ 0 w 36"/>
                <a:gd name="T5" fmla="*/ 23 h 65"/>
                <a:gd name="T6" fmla="*/ 0 w 36"/>
                <a:gd name="T7" fmla="*/ 65 h 65"/>
                <a:gd name="T8" fmla="*/ 36 w 36"/>
                <a:gd name="T9" fmla="*/ 65 h 65"/>
                <a:gd name="T10" fmla="*/ 36 w 36"/>
                <a:gd name="T11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5">
                  <a:moveTo>
                    <a:pt x="36" y="6"/>
                  </a:moveTo>
                  <a:lnTo>
                    <a:pt x="28" y="0"/>
                  </a:lnTo>
                  <a:lnTo>
                    <a:pt x="0" y="23"/>
                  </a:lnTo>
                  <a:lnTo>
                    <a:pt x="0" y="65"/>
                  </a:lnTo>
                  <a:lnTo>
                    <a:pt x="36" y="65"/>
                  </a:lnTo>
                  <a:lnTo>
                    <a:pt x="3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82" name="Rectangle 309"/>
            <p:cNvSpPr>
              <a:spLocks noChangeArrowheads="1"/>
            </p:cNvSpPr>
            <p:nvPr/>
          </p:nvSpPr>
          <p:spPr bwMode="auto">
            <a:xfrm>
              <a:off x="5651501" y="2414588"/>
              <a:ext cx="195263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83" name="Freeform 310"/>
            <p:cNvSpPr/>
            <p:nvPr/>
          </p:nvSpPr>
          <p:spPr bwMode="auto">
            <a:xfrm>
              <a:off x="5651501" y="2222501"/>
              <a:ext cx="193675" cy="95250"/>
            </a:xfrm>
            <a:custGeom>
              <a:avLst/>
              <a:gdLst>
                <a:gd name="T0" fmla="*/ 10 w 122"/>
                <a:gd name="T1" fmla="*/ 54 h 60"/>
                <a:gd name="T2" fmla="*/ 27 w 122"/>
                <a:gd name="T3" fmla="*/ 39 h 60"/>
                <a:gd name="T4" fmla="*/ 59 w 122"/>
                <a:gd name="T5" fmla="*/ 59 h 60"/>
                <a:gd name="T6" fmla="*/ 59 w 122"/>
                <a:gd name="T7" fmla="*/ 59 h 60"/>
                <a:gd name="T8" fmla="*/ 61 w 122"/>
                <a:gd name="T9" fmla="*/ 60 h 60"/>
                <a:gd name="T10" fmla="*/ 61 w 122"/>
                <a:gd name="T11" fmla="*/ 60 h 60"/>
                <a:gd name="T12" fmla="*/ 63 w 122"/>
                <a:gd name="T13" fmla="*/ 60 h 60"/>
                <a:gd name="T14" fmla="*/ 65 w 122"/>
                <a:gd name="T15" fmla="*/ 59 h 60"/>
                <a:gd name="T16" fmla="*/ 107 w 122"/>
                <a:gd name="T17" fmla="*/ 21 h 60"/>
                <a:gd name="T18" fmla="*/ 114 w 122"/>
                <a:gd name="T19" fmla="*/ 29 h 60"/>
                <a:gd name="T20" fmla="*/ 122 w 122"/>
                <a:gd name="T21" fmla="*/ 0 h 60"/>
                <a:gd name="T22" fmla="*/ 94 w 122"/>
                <a:gd name="T23" fmla="*/ 7 h 60"/>
                <a:gd name="T24" fmla="*/ 99 w 122"/>
                <a:gd name="T25" fmla="*/ 13 h 60"/>
                <a:gd name="T26" fmla="*/ 61 w 122"/>
                <a:gd name="T27" fmla="*/ 49 h 60"/>
                <a:gd name="T28" fmla="*/ 29 w 122"/>
                <a:gd name="T29" fmla="*/ 28 h 60"/>
                <a:gd name="T30" fmla="*/ 29 w 122"/>
                <a:gd name="T31" fmla="*/ 28 h 60"/>
                <a:gd name="T32" fmla="*/ 26 w 122"/>
                <a:gd name="T33" fmla="*/ 28 h 60"/>
                <a:gd name="T34" fmla="*/ 23 w 122"/>
                <a:gd name="T35" fmla="*/ 29 h 60"/>
                <a:gd name="T36" fmla="*/ 2 w 122"/>
                <a:gd name="T37" fmla="*/ 46 h 60"/>
                <a:gd name="T38" fmla="*/ 2 w 122"/>
                <a:gd name="T39" fmla="*/ 46 h 60"/>
                <a:gd name="T40" fmla="*/ 1 w 122"/>
                <a:gd name="T41" fmla="*/ 48 h 60"/>
                <a:gd name="T42" fmla="*/ 0 w 122"/>
                <a:gd name="T43" fmla="*/ 50 h 60"/>
                <a:gd name="T44" fmla="*/ 1 w 122"/>
                <a:gd name="T45" fmla="*/ 52 h 60"/>
                <a:gd name="T46" fmla="*/ 2 w 122"/>
                <a:gd name="T47" fmla="*/ 53 h 60"/>
                <a:gd name="T48" fmla="*/ 2 w 122"/>
                <a:gd name="T49" fmla="*/ 53 h 60"/>
                <a:gd name="T50" fmla="*/ 3 w 122"/>
                <a:gd name="T51" fmla="*/ 55 h 60"/>
                <a:gd name="T52" fmla="*/ 5 w 122"/>
                <a:gd name="T53" fmla="*/ 55 h 60"/>
                <a:gd name="T54" fmla="*/ 7 w 122"/>
                <a:gd name="T55" fmla="*/ 55 h 60"/>
                <a:gd name="T56" fmla="*/ 10 w 122"/>
                <a:gd name="T57" fmla="*/ 54 h 60"/>
                <a:gd name="T58" fmla="*/ 10 w 122"/>
                <a:gd name="T59" fmla="*/ 5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" h="60">
                  <a:moveTo>
                    <a:pt x="10" y="54"/>
                  </a:moveTo>
                  <a:lnTo>
                    <a:pt x="27" y="3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61" y="60"/>
                  </a:lnTo>
                  <a:lnTo>
                    <a:pt x="61" y="60"/>
                  </a:lnTo>
                  <a:lnTo>
                    <a:pt x="63" y="60"/>
                  </a:lnTo>
                  <a:lnTo>
                    <a:pt x="65" y="59"/>
                  </a:lnTo>
                  <a:lnTo>
                    <a:pt x="107" y="21"/>
                  </a:lnTo>
                  <a:lnTo>
                    <a:pt x="114" y="29"/>
                  </a:lnTo>
                  <a:lnTo>
                    <a:pt x="122" y="0"/>
                  </a:lnTo>
                  <a:lnTo>
                    <a:pt x="94" y="7"/>
                  </a:lnTo>
                  <a:lnTo>
                    <a:pt x="99" y="13"/>
                  </a:lnTo>
                  <a:lnTo>
                    <a:pt x="61" y="49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6" y="28"/>
                  </a:lnTo>
                  <a:lnTo>
                    <a:pt x="23" y="29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1" y="52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3" y="55"/>
                  </a:lnTo>
                  <a:lnTo>
                    <a:pt x="5" y="55"/>
                  </a:lnTo>
                  <a:lnTo>
                    <a:pt x="7" y="55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56" tIns="60928" rIns="121856" bIns="60928" numCol="1" anchor="t" anchorCtr="0" compatLnSpc="1"/>
            <a:lstStyle/>
            <a:p>
              <a:endParaRPr lang="zh-CN" altLang="en-US" sz="2485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184" name="椭圆 183"/>
          <p:cNvSpPr/>
          <p:nvPr/>
        </p:nvSpPr>
        <p:spPr>
          <a:xfrm>
            <a:off x="5330668" y="2012662"/>
            <a:ext cx="1524315" cy="1524315"/>
          </a:xfrm>
          <a:prstGeom prst="ellips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5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185" name="组合 184"/>
          <p:cNvGrpSpPr/>
          <p:nvPr/>
        </p:nvGrpSpPr>
        <p:grpSpPr>
          <a:xfrm>
            <a:off x="1294792" y="2044180"/>
            <a:ext cx="2615495" cy="819086"/>
            <a:chOff x="3199529" y="1770394"/>
            <a:chExt cx="1962643" cy="614634"/>
          </a:xfrm>
        </p:grpSpPr>
        <p:sp>
          <p:nvSpPr>
            <p:cNvPr id="186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zh-CN" altLang="en-US" sz="1600" b="1" dirty="0">
                  <a:solidFill>
                    <a:schemeClr val="bg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完成项目内容</a:t>
              </a:r>
              <a:endParaRPr lang="en-AU" sz="1600" b="1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87" name="Text Placeholder 2"/>
            <p:cNvSpPr txBox="1"/>
            <p:nvPr/>
          </p:nvSpPr>
          <p:spPr bwMode="auto">
            <a:xfrm>
              <a:off x="3199529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9pPr>
            </a:lstStyle>
            <a:p>
              <a:pPr algn="r">
                <a:buNone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点击输入简要文字内容文字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  <a:p>
              <a:pPr algn="r">
                <a:buNone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内容需概括精炼不用多余的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 flipH="1">
            <a:off x="8231906" y="2044180"/>
            <a:ext cx="2371073" cy="819086"/>
            <a:chOff x="3199529" y="1770394"/>
            <a:chExt cx="1779231" cy="614634"/>
          </a:xfrm>
        </p:grpSpPr>
        <p:sp>
          <p:nvSpPr>
            <p:cNvPr id="189" name="Text Placeholder 2"/>
            <p:cNvSpPr txBox="1"/>
            <p:nvPr/>
          </p:nvSpPr>
          <p:spPr bwMode="auto">
            <a:xfrm>
              <a:off x="3455068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zh-CN" altLang="en-US" sz="1600" b="1" dirty="0">
                  <a:solidFill>
                    <a:schemeClr val="bg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完成项目内容</a:t>
              </a:r>
              <a:endParaRPr lang="en-AU" altLang="zh-CN" sz="1600" b="1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90" name="Text Placeholder 2"/>
            <p:cNvSpPr txBox="1"/>
            <p:nvPr/>
          </p:nvSpPr>
          <p:spPr bwMode="auto">
            <a:xfrm>
              <a:off x="3199529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9pPr>
            </a:lstStyle>
            <a:p>
              <a:pPr algn="r">
                <a:buNone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点击输入简要文字内容文字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  <a:p>
              <a:pPr algn="r">
                <a:buNone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内容需概括精炼不用多余的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1390753" y="3099748"/>
            <a:ext cx="2615495" cy="819086"/>
            <a:chOff x="3199529" y="1770394"/>
            <a:chExt cx="1962643" cy="614634"/>
          </a:xfrm>
        </p:grpSpPr>
        <p:sp>
          <p:nvSpPr>
            <p:cNvPr id="192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zh-CN" altLang="en-US" sz="1600" b="1" dirty="0">
                  <a:solidFill>
                    <a:schemeClr val="tx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完成项目内容</a:t>
              </a:r>
              <a:endParaRPr lang="en-AU" altLang="zh-CN" sz="1600" b="1" dirty="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93" name="Text Placeholder 2"/>
            <p:cNvSpPr txBox="1"/>
            <p:nvPr/>
          </p:nvSpPr>
          <p:spPr bwMode="auto">
            <a:xfrm>
              <a:off x="3199529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9pPr>
            </a:lstStyle>
            <a:p>
              <a:pPr algn="r">
                <a:buNone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点击输入简要文字内容文字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  <a:p>
              <a:pPr algn="r">
                <a:buNone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内容需概括精炼不用多余的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194" name="组合 193"/>
          <p:cNvGrpSpPr/>
          <p:nvPr/>
        </p:nvGrpSpPr>
        <p:grpSpPr>
          <a:xfrm flipH="1">
            <a:off x="8108001" y="3099748"/>
            <a:ext cx="2371073" cy="819086"/>
            <a:chOff x="3199529" y="1770394"/>
            <a:chExt cx="1779231" cy="614634"/>
          </a:xfrm>
        </p:grpSpPr>
        <p:sp>
          <p:nvSpPr>
            <p:cNvPr id="195" name="Text Placeholder 2"/>
            <p:cNvSpPr txBox="1"/>
            <p:nvPr/>
          </p:nvSpPr>
          <p:spPr bwMode="auto">
            <a:xfrm>
              <a:off x="3455068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zh-CN" altLang="en-US" sz="1600" b="1" dirty="0">
                  <a:solidFill>
                    <a:schemeClr val="tx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完成项目内容</a:t>
              </a:r>
              <a:endParaRPr lang="en-AU" altLang="zh-CN" sz="1600" b="1" dirty="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96" name="Text Placeholder 2"/>
            <p:cNvSpPr txBox="1"/>
            <p:nvPr/>
          </p:nvSpPr>
          <p:spPr bwMode="auto">
            <a:xfrm>
              <a:off x="3199529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9pPr>
            </a:lstStyle>
            <a:p>
              <a:pPr algn="r">
                <a:buNone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点击输入简要文字内容文字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  <a:p>
              <a:pPr algn="r">
                <a:buNone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内容需概括精炼不用多余的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1941961" y="4155315"/>
            <a:ext cx="2615495" cy="819086"/>
            <a:chOff x="3199529" y="1770394"/>
            <a:chExt cx="1962643" cy="614634"/>
          </a:xfrm>
        </p:grpSpPr>
        <p:sp>
          <p:nvSpPr>
            <p:cNvPr id="198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zh-CN" altLang="en-US" sz="1600" b="1" dirty="0">
                  <a:solidFill>
                    <a:schemeClr val="bg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完成项目内容</a:t>
              </a:r>
              <a:endParaRPr lang="en-AU" altLang="zh-CN" sz="1600" b="1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99" name="Text Placeholder 2"/>
            <p:cNvSpPr txBox="1"/>
            <p:nvPr/>
          </p:nvSpPr>
          <p:spPr bwMode="auto">
            <a:xfrm>
              <a:off x="3199529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9pPr>
            </a:lstStyle>
            <a:p>
              <a:pPr algn="r">
                <a:buNone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点击输入简要文字内容文字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  <a:p>
              <a:pPr algn="r">
                <a:buNone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内容需概括精炼不用多余的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200" name="组合 199"/>
          <p:cNvGrpSpPr/>
          <p:nvPr/>
        </p:nvGrpSpPr>
        <p:grpSpPr>
          <a:xfrm flipH="1">
            <a:off x="7532237" y="4155315"/>
            <a:ext cx="2371073" cy="819086"/>
            <a:chOff x="3199529" y="1770394"/>
            <a:chExt cx="1779231" cy="614634"/>
          </a:xfrm>
        </p:grpSpPr>
        <p:sp>
          <p:nvSpPr>
            <p:cNvPr id="201" name="Text Placeholder 2"/>
            <p:cNvSpPr txBox="1"/>
            <p:nvPr/>
          </p:nvSpPr>
          <p:spPr bwMode="auto">
            <a:xfrm>
              <a:off x="3455068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zh-CN" altLang="en-US" sz="1600" b="1" dirty="0">
                  <a:solidFill>
                    <a:schemeClr val="bg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完成项目内容</a:t>
              </a:r>
              <a:endParaRPr lang="en-AU" altLang="zh-CN" sz="1600" b="1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02" name="Text Placeholder 2"/>
            <p:cNvSpPr txBox="1"/>
            <p:nvPr/>
          </p:nvSpPr>
          <p:spPr bwMode="auto">
            <a:xfrm>
              <a:off x="3199529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9pPr>
            </a:lstStyle>
            <a:p>
              <a:pPr algn="r">
                <a:buNone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点击输入简要文字内容文字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  <a:p>
              <a:pPr algn="r">
                <a:buNone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内容需概括精炼不用多余的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203" name="组合 202"/>
          <p:cNvGrpSpPr/>
          <p:nvPr/>
        </p:nvGrpSpPr>
        <p:grpSpPr>
          <a:xfrm flipH="1">
            <a:off x="4749377" y="5306843"/>
            <a:ext cx="2336733" cy="819086"/>
            <a:chOff x="3158936" y="1770394"/>
            <a:chExt cx="1753463" cy="614634"/>
          </a:xfrm>
        </p:grpSpPr>
        <p:sp>
          <p:nvSpPr>
            <p:cNvPr id="204" name="Text Placeholder 2"/>
            <p:cNvSpPr txBox="1"/>
            <p:nvPr/>
          </p:nvSpPr>
          <p:spPr bwMode="auto">
            <a:xfrm>
              <a:off x="3184207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zh-CN" altLang="en-US" sz="1600" b="1" dirty="0">
                  <a:solidFill>
                    <a:schemeClr val="tx2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完成项目内容</a:t>
              </a:r>
              <a:endParaRPr lang="en-AU" altLang="zh-CN" sz="1600" b="1" dirty="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05" name="Text Placeholder 2"/>
            <p:cNvSpPr txBox="1"/>
            <p:nvPr/>
          </p:nvSpPr>
          <p:spPr bwMode="auto">
            <a:xfrm>
              <a:off x="3158936" y="1963110"/>
              <a:ext cx="1753463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  <a:ea typeface="MS PGothic" panose="020B0600070205080204" pitchFamily="34" charset="-128"/>
                </a:defRPr>
              </a:lvl9pPr>
            </a:lstStyle>
            <a:p>
              <a:pPr algn="r">
                <a:buNone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点击输入简要文字内容文字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  <a:p>
              <a:pPr algn="r">
                <a:buNone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内容需概括精炼不用多余的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8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8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4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2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2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" presetClass="entr" presetSubtype="2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84" grpId="0" animBg="1"/>
      <p:bldP spid="18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重点项目展示</a:t>
            </a: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815893" y="2319552"/>
            <a:ext cx="3053470" cy="461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填写项目名称</a:t>
            </a:r>
          </a:p>
        </p:txBody>
      </p:sp>
      <p:sp>
        <p:nvSpPr>
          <p:cNvPr id="37" name="矩形 36"/>
          <p:cNvSpPr/>
          <p:nvPr/>
        </p:nvSpPr>
        <p:spPr>
          <a:xfrm>
            <a:off x="6815893" y="2781097"/>
            <a:ext cx="4319355" cy="235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在这里输入您的文字内容，或者将您的文字内容复制在这里。在这里输入您的文字内容，或者将您的文字复制在这里，在这里输入您的文字内容，或者将您的文字复制在这里，在这里输入您的文字内容，或者将您的文字内容复制在这里。在这里输入您的文字内容，或者将您的文字复制在这里，在这里输入您的文字内容，或者将您的文字复制在这里。</a:t>
            </a:r>
          </a:p>
        </p:txBody>
      </p:sp>
      <p:sp>
        <p:nvSpPr>
          <p:cNvPr id="38" name="矩形 37"/>
          <p:cNvSpPr/>
          <p:nvPr/>
        </p:nvSpPr>
        <p:spPr>
          <a:xfrm>
            <a:off x="912774" y="1485290"/>
            <a:ext cx="5255215" cy="4319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chemeClr val="lt1"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项目完成之一</a:t>
            </a:r>
          </a:p>
        </p:txBody>
      </p:sp>
      <p:grpSp>
        <p:nvGrpSpPr>
          <p:cNvPr id="132" name="组合 131"/>
          <p:cNvGrpSpPr/>
          <p:nvPr/>
        </p:nvGrpSpPr>
        <p:grpSpPr>
          <a:xfrm>
            <a:off x="7967721" y="2142587"/>
            <a:ext cx="3156849" cy="3156849"/>
            <a:chOff x="304800" y="673100"/>
            <a:chExt cx="4000500" cy="4000500"/>
          </a:xfrm>
          <a:solidFill>
            <a:schemeClr val="accent1"/>
          </a:solidFill>
          <a:effectLst/>
        </p:grpSpPr>
        <p:sp>
          <p:nvSpPr>
            <p:cNvPr id="133" name="同心圆 1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7930">
                <a:defRPr/>
              </a:pPr>
              <a:endParaRPr lang="zh-CN" altLang="en-US" sz="2400" ker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34" name="椭圆 13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7930">
                <a:defRPr/>
              </a:pPr>
              <a:endParaRPr lang="zh-CN" altLang="en-US" sz="2400" ker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136" name="同心圆 135"/>
          <p:cNvSpPr/>
          <p:nvPr/>
        </p:nvSpPr>
        <p:spPr>
          <a:xfrm>
            <a:off x="9796045" y="1676377"/>
            <a:ext cx="1274337" cy="1274335"/>
          </a:xfrm>
          <a:prstGeom prst="donut">
            <a:avLst>
              <a:gd name="adj" fmla="val 4879"/>
            </a:avLst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1217930">
              <a:defRPr/>
            </a:pPr>
            <a:endParaRPr lang="zh-CN" altLang="en-US" sz="2400" ker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37" name="椭圆 136"/>
          <p:cNvSpPr/>
          <p:nvPr/>
        </p:nvSpPr>
        <p:spPr>
          <a:xfrm>
            <a:off x="9823858" y="1704190"/>
            <a:ext cx="1218711" cy="1218709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7930">
              <a:defRPr/>
            </a:pPr>
            <a:endParaRPr lang="zh-CN" altLang="en-US" sz="2400" ker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39" name="同心圆 138"/>
          <p:cNvSpPr/>
          <p:nvPr/>
        </p:nvSpPr>
        <p:spPr>
          <a:xfrm>
            <a:off x="7228541" y="1270083"/>
            <a:ext cx="1653342" cy="1653340"/>
          </a:xfrm>
          <a:prstGeom prst="donut">
            <a:avLst>
              <a:gd name="adj" fmla="val 4879"/>
            </a:avLst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1217930">
              <a:defRPr/>
            </a:pPr>
            <a:endParaRPr lang="zh-CN" altLang="en-US" sz="2400" ker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73" name="椭圆 172"/>
          <p:cNvSpPr/>
          <p:nvPr/>
        </p:nvSpPr>
        <p:spPr>
          <a:xfrm>
            <a:off x="7264626" y="1306168"/>
            <a:ext cx="1581172" cy="158117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7930">
              <a:defRPr/>
            </a:pPr>
            <a:endParaRPr lang="zh-CN" altLang="en-US" sz="2400" ker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174" name="组合 173"/>
          <p:cNvGrpSpPr/>
          <p:nvPr/>
        </p:nvGrpSpPr>
        <p:grpSpPr>
          <a:xfrm>
            <a:off x="8498708" y="4694297"/>
            <a:ext cx="1500484" cy="1500482"/>
            <a:chOff x="304800" y="673100"/>
            <a:chExt cx="4000500" cy="4000500"/>
          </a:xfr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5400000" scaled="0"/>
          </a:gradFill>
          <a:effectLst/>
        </p:grpSpPr>
        <p:sp>
          <p:nvSpPr>
            <p:cNvPr id="175" name="同心圆 1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7930">
                <a:defRPr/>
              </a:pPr>
              <a:endParaRPr lang="zh-CN" altLang="en-US" sz="2400" ker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76" name="椭圆 17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7930">
                <a:defRPr/>
              </a:pPr>
              <a:endParaRPr lang="zh-CN" altLang="en-US" sz="2400" ker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179" name="椭圆 178"/>
          <p:cNvSpPr/>
          <p:nvPr/>
        </p:nvSpPr>
        <p:spPr>
          <a:xfrm>
            <a:off x="7002394" y="5831184"/>
            <a:ext cx="508625" cy="508625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7930">
              <a:defRPr/>
            </a:pPr>
            <a:endParaRPr lang="zh-CN" altLang="en-US" sz="2400" ker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82" name="椭圆 181"/>
          <p:cNvSpPr/>
          <p:nvPr/>
        </p:nvSpPr>
        <p:spPr>
          <a:xfrm>
            <a:off x="7916856" y="5045124"/>
            <a:ext cx="508625" cy="508625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7930">
              <a:defRPr/>
            </a:pPr>
            <a:endParaRPr lang="zh-CN" altLang="en-US" sz="2400" ker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7209869" y="3486145"/>
            <a:ext cx="996187" cy="996185"/>
          </a:xfrm>
          <a:prstGeom prst="ellipse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7930">
              <a:defRPr/>
            </a:pPr>
            <a:endParaRPr lang="zh-CN" altLang="en-US" sz="2400" ker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90" name="Rectangle 370" descr="2"/>
          <p:cNvSpPr>
            <a:spLocks noChangeArrowheads="1"/>
          </p:cNvSpPr>
          <p:nvPr/>
        </p:nvSpPr>
        <p:spPr bwMode="gray">
          <a:xfrm>
            <a:off x="8477283" y="2986884"/>
            <a:ext cx="1876948" cy="110770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lt1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6089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项目</a:t>
            </a:r>
          </a:p>
        </p:txBody>
      </p:sp>
      <p:sp>
        <p:nvSpPr>
          <p:cNvPr id="191" name="Rectangle 371" descr="2"/>
          <p:cNvSpPr>
            <a:spLocks noChangeArrowheads="1"/>
          </p:cNvSpPr>
          <p:nvPr/>
        </p:nvSpPr>
        <p:spPr bwMode="gray">
          <a:xfrm>
            <a:off x="9038707" y="3829057"/>
            <a:ext cx="1876948" cy="76924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lt1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6089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内容一</a:t>
            </a:r>
          </a:p>
        </p:txBody>
      </p:sp>
      <p:sp>
        <p:nvSpPr>
          <p:cNvPr id="193" name="TextBox 37"/>
          <p:cNvSpPr txBox="1"/>
          <p:nvPr/>
        </p:nvSpPr>
        <p:spPr>
          <a:xfrm>
            <a:off x="834100" y="2028658"/>
            <a:ext cx="5340122" cy="16923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您的内容打在这里，或者通过复制您的文本后，在此框中选择粘贴，并选择只保留文字。您的内容打在这里。您的内容打在这里，或者通过复制您的文本后，在此框中选择粘贴，并选择只保留文字。您的内容打在这里。</a:t>
            </a:r>
          </a:p>
          <a:p>
            <a:pPr>
              <a:lnSpc>
                <a:spcPct val="130000"/>
              </a:lnSpc>
              <a:defRPr/>
            </a:pPr>
            <a:endParaRPr lang="zh-CN" altLang="en-US" sz="1600" kern="0" dirty="0">
              <a:solidFill>
                <a:schemeClr val="tx1">
                  <a:lumMod val="50000"/>
                  <a:lumOff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94" name="TextBox 38"/>
          <p:cNvSpPr txBox="1"/>
          <p:nvPr/>
        </p:nvSpPr>
        <p:spPr>
          <a:xfrm>
            <a:off x="834100" y="3655608"/>
            <a:ext cx="5340122" cy="16923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您的内容打在这里，或者通过复制您的文本后，在此框中选择粘贴，并选择只保留文字。您的内容打在这里。您的内容打在这里，或者通过复制您的文本后，在此框中选择粘贴，并选择只保留文字。您的内容打在这里。</a:t>
            </a:r>
          </a:p>
          <a:p>
            <a:pPr>
              <a:lnSpc>
                <a:spcPct val="130000"/>
              </a:lnSpc>
              <a:defRPr/>
            </a:pPr>
            <a:endParaRPr lang="zh-CN" altLang="en-US" sz="1600" kern="0" dirty="0">
              <a:solidFill>
                <a:schemeClr val="tx1">
                  <a:lumMod val="50000"/>
                  <a:lumOff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99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191" grpId="0"/>
      <p:bldP spid="193" grpId="0"/>
      <p:bldP spid="1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项目总体情况</a:t>
            </a: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0" name="MH_Other_1"/>
          <p:cNvSpPr/>
          <p:nvPr>
            <p:custDataLst>
              <p:tags r:id="rId1"/>
            </p:custDataLst>
          </p:nvPr>
        </p:nvSpPr>
        <p:spPr>
          <a:xfrm>
            <a:off x="910949" y="1509789"/>
            <a:ext cx="5182372" cy="3406226"/>
          </a:xfrm>
          <a:prstGeom prst="rect">
            <a:avLst/>
          </a:prstGeom>
          <a:solidFill>
            <a:srgbClr val="FFFFFF"/>
          </a:solidFill>
          <a:ln w="34925">
            <a:noFill/>
          </a:ln>
          <a:effectLst>
            <a:outerShdw blurRad="190500" dist="127000" dir="8100000" algn="tr" rotWithShape="0">
              <a:schemeClr val="l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39" tIns="67916" rIns="135839" bIns="67916" anchor="ctr"/>
          <a:lstStyle/>
          <a:p>
            <a:pPr algn="ctr"/>
            <a:endParaRPr lang="zh-CN" altLang="en-US" sz="2485">
              <a:solidFill>
                <a:prstClr val="white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1" name="MH_Picture_1"/>
          <p:cNvSpPr/>
          <p:nvPr>
            <p:custDataLst>
              <p:tags r:id="rId2"/>
            </p:custDataLst>
          </p:nvPr>
        </p:nvSpPr>
        <p:spPr>
          <a:xfrm>
            <a:off x="1100231" y="1629554"/>
            <a:ext cx="4803809" cy="3166699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39" tIns="67916" rIns="135839" bIns="67916" anchor="ctr"/>
          <a:lstStyle/>
          <a:p>
            <a:pPr algn="ctr">
              <a:defRPr/>
            </a:pPr>
            <a:endParaRPr lang="zh-CN" altLang="en-US" sz="2485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6" name="矩形 10"/>
          <p:cNvSpPr>
            <a:spLocks noChangeAspect="1"/>
          </p:cNvSpPr>
          <p:nvPr/>
        </p:nvSpPr>
        <p:spPr>
          <a:xfrm>
            <a:off x="1046247" y="5156293"/>
            <a:ext cx="895196" cy="975937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2"/>
          </a:solidFill>
          <a:ln w="15875">
            <a:noFill/>
          </a:ln>
          <a:effectLst>
            <a:outerShdw blurRad="444500" dist="254000" dir="8100000" algn="tr" rotWithShape="0">
              <a:schemeClr val="l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85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标题</a:t>
            </a:r>
          </a:p>
        </p:txBody>
      </p:sp>
      <p:sp>
        <p:nvSpPr>
          <p:cNvPr id="47" name="矩形 10"/>
          <p:cNvSpPr>
            <a:spLocks noChangeAspect="1"/>
          </p:cNvSpPr>
          <p:nvPr/>
        </p:nvSpPr>
        <p:spPr>
          <a:xfrm>
            <a:off x="5084602" y="5156293"/>
            <a:ext cx="895196" cy="975937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accent1"/>
          </a:solidFill>
          <a:ln w="15875">
            <a:noFill/>
          </a:ln>
          <a:effectLst>
            <a:outerShdw blurRad="444500" dist="254000" dir="8100000" algn="tr" rotWithShape="0">
              <a:schemeClr val="l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85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标题</a:t>
            </a:r>
          </a:p>
        </p:txBody>
      </p:sp>
      <p:sp>
        <p:nvSpPr>
          <p:cNvPr id="48" name="矩形 10"/>
          <p:cNvSpPr>
            <a:spLocks noChangeAspect="1"/>
          </p:cNvSpPr>
          <p:nvPr/>
        </p:nvSpPr>
        <p:spPr>
          <a:xfrm>
            <a:off x="2392465" y="5156293"/>
            <a:ext cx="895196" cy="975937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accent1"/>
          </a:solidFill>
          <a:ln w="15875">
            <a:noFill/>
          </a:ln>
          <a:effectLst>
            <a:outerShdw blurRad="444500" dist="254000" dir="8100000" algn="tr" rotWithShape="0">
              <a:schemeClr val="l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85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标题</a:t>
            </a:r>
          </a:p>
        </p:txBody>
      </p:sp>
      <p:sp>
        <p:nvSpPr>
          <p:cNvPr id="49" name="矩形 10"/>
          <p:cNvSpPr>
            <a:spLocks noChangeAspect="1"/>
          </p:cNvSpPr>
          <p:nvPr/>
        </p:nvSpPr>
        <p:spPr>
          <a:xfrm>
            <a:off x="3738374" y="5156293"/>
            <a:ext cx="895196" cy="975937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2"/>
          </a:solidFill>
          <a:ln w="15875">
            <a:noFill/>
          </a:ln>
          <a:effectLst>
            <a:outerShdw blurRad="444500" dist="254000" dir="8100000" algn="tr" rotWithShape="0">
              <a:schemeClr val="l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85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标题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6521298" y="1583323"/>
            <a:ext cx="5328930" cy="392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6002" tIns="67998" rIns="136002" bIns="67998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rPr>
              <a:t>        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思源黑体 CN Medium" panose="020B06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rPr>
              <a:t>        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思源黑体 CN Medium" panose="020B06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rPr>
              <a:t>       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25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25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125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125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6" grpId="0" animBg="1"/>
      <p:bldP spid="47" grpId="0" animBg="1"/>
      <p:bldP spid="48" grpId="0" animBg="1"/>
      <p:bldP spid="49" grpId="0" animBg="1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2176670"/>
            <a:ext cx="12192000" cy="2792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796748" y="2882348"/>
            <a:ext cx="0" cy="1441174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4192106" y="2980969"/>
            <a:ext cx="693636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明年工作计划</a:t>
            </a:r>
            <a:endParaRPr lang="en-US" altLang="zh-CN" sz="44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Arial" panose="020B0604020202020204" pitchFamily="34" charset="0"/>
              <a:sym typeface="思源黑体 CN Medium" panose="020B0600000000000000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We have many PowerPoint 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templates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 that has been specifically designed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.</a:t>
            </a:r>
          </a:p>
        </p:txBody>
      </p:sp>
      <p:sp>
        <p:nvSpPr>
          <p:cNvPr id="10" name="Freeform 5"/>
          <p:cNvSpPr/>
          <p:nvPr/>
        </p:nvSpPr>
        <p:spPr bwMode="auto">
          <a:xfrm>
            <a:off x="1291961" y="2768563"/>
            <a:ext cx="1836618" cy="165592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76200" cap="flat">
            <a:solidFill>
              <a:schemeClr val="bg1"/>
            </a:solidFill>
            <a:prstDash val="solid"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/>
          <a:p>
            <a:endParaRPr lang="zh-CN" altLang="en-US" sz="1705">
              <a:solidFill>
                <a:srgbClr val="3CCCC7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1837250" y="3252918"/>
            <a:ext cx="804794" cy="68407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5">
              <a:solidFill>
                <a:srgbClr val="1C666E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7" grpId="0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7" grpId="0"/>
          <p:bldP spid="10" grpId="0" animBg="1"/>
          <p:bldP spid="11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明年计划思路</a:t>
            </a: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1" name="空心弧 1"/>
          <p:cNvSpPr>
            <a:spLocks noChangeArrowheads="1"/>
          </p:cNvSpPr>
          <p:nvPr/>
        </p:nvSpPr>
        <p:spPr bwMode="auto">
          <a:xfrm rot="5400000">
            <a:off x="8499780" y="1767249"/>
            <a:ext cx="2647276" cy="2647276"/>
          </a:xfrm>
          <a:custGeom>
            <a:avLst/>
            <a:gdLst>
              <a:gd name="T0" fmla="*/ 116803804 w 21600"/>
              <a:gd name="T1" fmla="*/ 0 h 21600"/>
              <a:gd name="T2" fmla="*/ 3655562 w 21600"/>
              <a:gd name="T3" fmla="*/ 114002673 h 21600"/>
              <a:gd name="T4" fmla="*/ 116803804 w 21600"/>
              <a:gd name="T5" fmla="*/ 7256943 h 21600"/>
              <a:gd name="T6" fmla="*/ 229951942 w 21600"/>
              <a:gd name="T7" fmla="*/ 11400267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4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74" y="10550"/>
                </a:moveTo>
                <a:cubicBezTo>
                  <a:pt x="809" y="5055"/>
                  <a:pt x="5303" y="671"/>
                  <a:pt x="10799" y="671"/>
                </a:cubicBezTo>
                <a:cubicBezTo>
                  <a:pt x="16296" y="670"/>
                  <a:pt x="20790" y="5055"/>
                  <a:pt x="20925" y="10550"/>
                </a:cubicBezTo>
                <a:lnTo>
                  <a:pt x="21596" y="10533"/>
                </a:lnTo>
                <a:cubicBezTo>
                  <a:pt x="21452" y="4674"/>
                  <a:pt x="16660" y="0"/>
                  <a:pt x="10800" y="0"/>
                </a:cubicBezTo>
                <a:cubicBezTo>
                  <a:pt x="4939" y="-1"/>
                  <a:pt x="147" y="4674"/>
                  <a:pt x="3" y="10533"/>
                </a:cubicBezTo>
                <a:lnTo>
                  <a:pt x="674" y="10550"/>
                </a:lnTo>
                <a:close/>
              </a:path>
            </a:pathLst>
          </a:custGeom>
          <a:solidFill>
            <a:schemeClr val="accent6">
              <a:alpha val="79999"/>
            </a:schemeClr>
          </a:solidFill>
          <a:ln>
            <a:noFill/>
          </a:ln>
        </p:spPr>
        <p:txBody>
          <a:bodyPr lIns="68562" tIns="34281" rIns="68562" bIns="34281" anchor="ctr"/>
          <a:lstStyle/>
          <a:p>
            <a:pPr algn="ctr"/>
            <a:endParaRPr lang="zh-CN" altLang="en-US" sz="180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62" name="右箭头 61"/>
          <p:cNvSpPr>
            <a:spLocks noChangeArrowheads="1"/>
          </p:cNvSpPr>
          <p:nvPr/>
        </p:nvSpPr>
        <p:spPr bwMode="auto">
          <a:xfrm flipH="1">
            <a:off x="6670550" y="4211535"/>
            <a:ext cx="2159438" cy="130961"/>
          </a:xfrm>
          <a:prstGeom prst="rightArrow">
            <a:avLst>
              <a:gd name="adj1" fmla="val 50000"/>
              <a:gd name="adj2" fmla="val 72224"/>
            </a:avLst>
          </a:prstGeom>
          <a:solidFill>
            <a:schemeClr val="accent6">
              <a:alpha val="79999"/>
            </a:schemeClr>
          </a:solidFill>
          <a:ln>
            <a:noFill/>
          </a:ln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800">
              <a:solidFill>
                <a:srgbClr val="262626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84" name="右箭头 83"/>
          <p:cNvSpPr>
            <a:spLocks noChangeArrowheads="1"/>
          </p:cNvSpPr>
          <p:nvPr/>
        </p:nvSpPr>
        <p:spPr bwMode="auto">
          <a:xfrm>
            <a:off x="6670550" y="1820569"/>
            <a:ext cx="2159438" cy="130961"/>
          </a:xfrm>
          <a:prstGeom prst="rightArrow">
            <a:avLst>
              <a:gd name="adj1" fmla="val 50000"/>
              <a:gd name="adj2" fmla="val 72224"/>
            </a:avLst>
          </a:prstGeom>
          <a:solidFill>
            <a:schemeClr val="accent6">
              <a:alpha val="79999"/>
            </a:schemeClr>
          </a:solidFill>
          <a:ln>
            <a:noFill/>
          </a:ln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800">
              <a:solidFill>
                <a:srgbClr val="262626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85" name="右箭头 84"/>
          <p:cNvSpPr>
            <a:spLocks noChangeArrowheads="1"/>
          </p:cNvSpPr>
          <p:nvPr/>
        </p:nvSpPr>
        <p:spPr bwMode="auto">
          <a:xfrm flipH="1">
            <a:off x="3119186" y="4211535"/>
            <a:ext cx="2159438" cy="130961"/>
          </a:xfrm>
          <a:prstGeom prst="rightArrow">
            <a:avLst>
              <a:gd name="adj1" fmla="val 50000"/>
              <a:gd name="adj2" fmla="val 72224"/>
            </a:avLst>
          </a:prstGeom>
          <a:solidFill>
            <a:schemeClr val="accent6">
              <a:alpha val="79999"/>
            </a:schemeClr>
          </a:solidFill>
          <a:ln>
            <a:noFill/>
          </a:ln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800">
              <a:solidFill>
                <a:srgbClr val="262626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86" name="右箭头 85"/>
          <p:cNvSpPr>
            <a:spLocks noChangeArrowheads="1"/>
          </p:cNvSpPr>
          <p:nvPr/>
        </p:nvSpPr>
        <p:spPr bwMode="auto">
          <a:xfrm>
            <a:off x="3119186" y="1820569"/>
            <a:ext cx="2159438" cy="130961"/>
          </a:xfrm>
          <a:prstGeom prst="rightArrow">
            <a:avLst>
              <a:gd name="adj1" fmla="val 50000"/>
              <a:gd name="adj2" fmla="val 72224"/>
            </a:avLst>
          </a:prstGeom>
          <a:solidFill>
            <a:schemeClr val="accent6">
              <a:alpha val="79999"/>
            </a:schemeClr>
          </a:solidFill>
          <a:ln>
            <a:noFill/>
          </a:ln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800">
              <a:solidFill>
                <a:srgbClr val="262626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87" name="椭圆 86"/>
          <p:cNvSpPr>
            <a:spLocks noChangeArrowheads="1"/>
          </p:cNvSpPr>
          <p:nvPr/>
        </p:nvSpPr>
        <p:spPr bwMode="auto">
          <a:xfrm>
            <a:off x="1928380" y="1391205"/>
            <a:ext cx="989687" cy="9896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180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88" name="椭圆 87"/>
          <p:cNvSpPr>
            <a:spLocks noChangeArrowheads="1"/>
          </p:cNvSpPr>
          <p:nvPr/>
        </p:nvSpPr>
        <p:spPr bwMode="auto">
          <a:xfrm>
            <a:off x="1928378" y="3782172"/>
            <a:ext cx="989688" cy="98968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180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89" name="椭圆 88"/>
          <p:cNvSpPr>
            <a:spLocks noChangeArrowheads="1"/>
          </p:cNvSpPr>
          <p:nvPr/>
        </p:nvSpPr>
        <p:spPr bwMode="auto">
          <a:xfrm>
            <a:off x="5479744" y="1391206"/>
            <a:ext cx="989687" cy="98968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180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90" name="椭圆 89"/>
          <p:cNvSpPr>
            <a:spLocks noChangeArrowheads="1"/>
          </p:cNvSpPr>
          <p:nvPr/>
        </p:nvSpPr>
        <p:spPr bwMode="auto">
          <a:xfrm>
            <a:off x="5479744" y="3782172"/>
            <a:ext cx="989687" cy="98968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180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91" name="椭圆 90"/>
          <p:cNvSpPr>
            <a:spLocks noChangeArrowheads="1"/>
          </p:cNvSpPr>
          <p:nvPr/>
        </p:nvSpPr>
        <p:spPr bwMode="auto">
          <a:xfrm>
            <a:off x="9031107" y="1391205"/>
            <a:ext cx="989688" cy="98968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180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92" name="椭圆 91"/>
          <p:cNvSpPr>
            <a:spLocks noChangeArrowheads="1"/>
          </p:cNvSpPr>
          <p:nvPr/>
        </p:nvSpPr>
        <p:spPr bwMode="auto">
          <a:xfrm>
            <a:off x="9031107" y="3782172"/>
            <a:ext cx="989688" cy="98968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180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272721" y="2938539"/>
            <a:ext cx="2459962" cy="600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在这里输入您的文字内容，或者将您的文字内容复制在这里。在这里输入您的文字内容</a:t>
            </a:r>
          </a:p>
        </p:txBody>
      </p:sp>
      <p:sp>
        <p:nvSpPr>
          <p:cNvPr id="94" name="矩形 93"/>
          <p:cNvSpPr/>
          <p:nvPr/>
        </p:nvSpPr>
        <p:spPr>
          <a:xfrm>
            <a:off x="1480126" y="2597431"/>
            <a:ext cx="1986893" cy="33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计划内容</a:t>
            </a:r>
          </a:p>
        </p:txBody>
      </p:sp>
      <p:sp>
        <p:nvSpPr>
          <p:cNvPr id="95" name="矩形 94"/>
          <p:cNvSpPr/>
          <p:nvPr/>
        </p:nvSpPr>
        <p:spPr>
          <a:xfrm>
            <a:off x="4791924" y="2938539"/>
            <a:ext cx="2459962" cy="600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在这里输入您的文字内容，或者将您的文字内容复制在这里。在这里输入您的文字内容</a:t>
            </a:r>
          </a:p>
        </p:txBody>
      </p:sp>
      <p:sp>
        <p:nvSpPr>
          <p:cNvPr id="96" name="矩形 95"/>
          <p:cNvSpPr/>
          <p:nvPr/>
        </p:nvSpPr>
        <p:spPr>
          <a:xfrm>
            <a:off x="4999329" y="2597431"/>
            <a:ext cx="1986893" cy="33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计划内容</a:t>
            </a:r>
          </a:p>
        </p:txBody>
      </p:sp>
      <p:sp>
        <p:nvSpPr>
          <p:cNvPr id="97" name="矩形 96"/>
          <p:cNvSpPr/>
          <p:nvPr/>
        </p:nvSpPr>
        <p:spPr>
          <a:xfrm>
            <a:off x="8375449" y="2938539"/>
            <a:ext cx="2459962" cy="600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在这里输入您的文字内容，或者将您的文字内容复制在这里。在这里输入您的文字内容</a:t>
            </a:r>
          </a:p>
        </p:txBody>
      </p:sp>
      <p:sp>
        <p:nvSpPr>
          <p:cNvPr id="98" name="矩形 97"/>
          <p:cNvSpPr/>
          <p:nvPr/>
        </p:nvSpPr>
        <p:spPr>
          <a:xfrm>
            <a:off x="8582854" y="2597431"/>
            <a:ext cx="1986893" cy="33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计划内容</a:t>
            </a:r>
          </a:p>
        </p:txBody>
      </p:sp>
      <p:sp>
        <p:nvSpPr>
          <p:cNvPr id="99" name="矩形 98"/>
          <p:cNvSpPr/>
          <p:nvPr/>
        </p:nvSpPr>
        <p:spPr>
          <a:xfrm>
            <a:off x="1272721" y="5348616"/>
            <a:ext cx="2459962" cy="600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在这里输入您的文字内容，或者将您的文字内容复制在这里。在这里输入您的文字内容</a:t>
            </a:r>
          </a:p>
        </p:txBody>
      </p:sp>
      <p:sp>
        <p:nvSpPr>
          <p:cNvPr id="100" name="矩形 99"/>
          <p:cNvSpPr/>
          <p:nvPr/>
        </p:nvSpPr>
        <p:spPr>
          <a:xfrm>
            <a:off x="1480126" y="5007509"/>
            <a:ext cx="1986893" cy="33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计划内容</a:t>
            </a:r>
          </a:p>
        </p:txBody>
      </p:sp>
      <p:sp>
        <p:nvSpPr>
          <p:cNvPr id="101" name="矩形 100"/>
          <p:cNvSpPr/>
          <p:nvPr/>
        </p:nvSpPr>
        <p:spPr>
          <a:xfrm>
            <a:off x="4791924" y="5348616"/>
            <a:ext cx="2459962" cy="600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在这里输入您的文字内容，或者将您的文字内容复制在这里。在这里输入您的文字内容</a:t>
            </a:r>
          </a:p>
        </p:txBody>
      </p:sp>
      <p:sp>
        <p:nvSpPr>
          <p:cNvPr id="102" name="矩形 101"/>
          <p:cNvSpPr/>
          <p:nvPr/>
        </p:nvSpPr>
        <p:spPr>
          <a:xfrm>
            <a:off x="4999329" y="5007509"/>
            <a:ext cx="1986893" cy="33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计划内容</a:t>
            </a:r>
          </a:p>
        </p:txBody>
      </p:sp>
      <p:sp>
        <p:nvSpPr>
          <p:cNvPr id="103" name="矩形 102"/>
          <p:cNvSpPr/>
          <p:nvPr/>
        </p:nvSpPr>
        <p:spPr>
          <a:xfrm>
            <a:off x="8375449" y="5348616"/>
            <a:ext cx="2459962" cy="600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在这里输入您的文字内容，或者将您的文字内容复制在这里。在这里输入您的文字内容</a:t>
            </a:r>
          </a:p>
        </p:txBody>
      </p:sp>
      <p:sp>
        <p:nvSpPr>
          <p:cNvPr id="104" name="矩形 103"/>
          <p:cNvSpPr/>
          <p:nvPr/>
        </p:nvSpPr>
        <p:spPr>
          <a:xfrm>
            <a:off x="8582854" y="5007509"/>
            <a:ext cx="1986893" cy="33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计划内容</a:t>
            </a:r>
          </a:p>
        </p:txBody>
      </p:sp>
      <p:sp>
        <p:nvSpPr>
          <p:cNvPr id="105" name="矩形 104"/>
          <p:cNvSpPr/>
          <p:nvPr/>
        </p:nvSpPr>
        <p:spPr>
          <a:xfrm>
            <a:off x="2158331" y="1593738"/>
            <a:ext cx="529785" cy="58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1</a:t>
            </a:r>
            <a:endParaRPr lang="zh-CN" altLang="en-US" sz="32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5709695" y="1593738"/>
            <a:ext cx="529785" cy="58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2</a:t>
            </a:r>
            <a:endParaRPr lang="zh-CN" altLang="en-US" sz="32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9261059" y="1593738"/>
            <a:ext cx="529785" cy="58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3</a:t>
            </a:r>
            <a:endParaRPr lang="zh-CN" altLang="en-US" sz="32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2158331" y="3984704"/>
            <a:ext cx="529785" cy="58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6</a:t>
            </a:r>
            <a:endParaRPr lang="zh-CN" altLang="en-US" sz="32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5709695" y="3984704"/>
            <a:ext cx="529785" cy="58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5</a:t>
            </a:r>
            <a:endParaRPr lang="zh-CN" altLang="en-US" sz="32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9261059" y="3984704"/>
            <a:ext cx="529785" cy="58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4</a:t>
            </a:r>
            <a:endParaRPr lang="zh-CN" altLang="en-US" sz="32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74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674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174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674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349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849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349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849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24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24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24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24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699"/>
                            </p:stCondLst>
                            <p:childTnLst>
                              <p:par>
                                <p:cTn id="1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199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699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199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875"/>
                            </p:stCondLst>
                            <p:childTnLst>
                              <p:par>
                                <p:cTn id="1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2375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875"/>
                            </p:stCondLst>
                            <p:childTnLst>
                              <p:par>
                                <p:cTn id="1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3375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2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实施步骤改善</a:t>
            </a: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-39178" y="1318837"/>
            <a:ext cx="3782585" cy="1194102"/>
            <a:chOff x="-235133" y="1318287"/>
            <a:chExt cx="3783570" cy="1194413"/>
          </a:xfrm>
        </p:grpSpPr>
        <p:sp>
          <p:nvSpPr>
            <p:cNvPr id="78" name="任意多边形 77"/>
            <p:cNvSpPr/>
            <p:nvPr/>
          </p:nvSpPr>
          <p:spPr>
            <a:xfrm flipH="1">
              <a:off x="-235133" y="1318287"/>
              <a:ext cx="994387" cy="1031018"/>
            </a:xfrm>
            <a:custGeom>
              <a:avLst/>
              <a:gdLst>
                <a:gd name="connsiteX0" fmla="*/ 837387 w 837387"/>
                <a:gd name="connsiteY0" fmla="*/ 0 h 868234"/>
                <a:gd name="connsiteX1" fmla="*/ 837387 w 837387"/>
                <a:gd name="connsiteY1" fmla="*/ 494859 h 868234"/>
                <a:gd name="connsiteX2" fmla="*/ 0 w 837387"/>
                <a:gd name="connsiteY2" fmla="*/ 868234 h 868234"/>
                <a:gd name="connsiteX3" fmla="*/ 0 w 837387"/>
                <a:gd name="connsiteY3" fmla="*/ 587867 h 8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387" h="868234">
                  <a:moveTo>
                    <a:pt x="837387" y="0"/>
                  </a:moveTo>
                  <a:lnTo>
                    <a:pt x="837387" y="494859"/>
                  </a:lnTo>
                  <a:lnTo>
                    <a:pt x="0" y="868234"/>
                  </a:lnTo>
                  <a:lnTo>
                    <a:pt x="0" y="58786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254000" dist="152400" dir="2700000" algn="tl" rotWithShape="0">
                <a:schemeClr val="lt1"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80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79" name="任意多边形 78"/>
            <p:cNvSpPr/>
            <p:nvPr/>
          </p:nvSpPr>
          <p:spPr>
            <a:xfrm rot="5400000" flipH="1">
              <a:off x="1823984" y="788247"/>
              <a:ext cx="659724" cy="2789182"/>
            </a:xfrm>
            <a:custGeom>
              <a:avLst/>
              <a:gdLst>
                <a:gd name="connsiteX0" fmla="*/ 659724 w 659724"/>
                <a:gd name="connsiteY0" fmla="*/ 470520 h 2789182"/>
                <a:gd name="connsiteX1" fmla="*/ 329862 w 659724"/>
                <a:gd name="connsiteY1" fmla="*/ 0 h 2789182"/>
                <a:gd name="connsiteX2" fmla="*/ 0 w 659724"/>
                <a:gd name="connsiteY2" fmla="*/ 470520 h 2789182"/>
                <a:gd name="connsiteX3" fmla="*/ 163395 w 659724"/>
                <a:gd name="connsiteY3" fmla="*/ 470520 h 2789182"/>
                <a:gd name="connsiteX4" fmla="*/ 163395 w 659724"/>
                <a:gd name="connsiteY4" fmla="*/ 2789182 h 2789182"/>
                <a:gd name="connsiteX5" fmla="*/ 496328 w 659724"/>
                <a:gd name="connsiteY5" fmla="*/ 2789182 h 2789182"/>
                <a:gd name="connsiteX6" fmla="*/ 496328 w 659724"/>
                <a:gd name="connsiteY6" fmla="*/ 470520 h 278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724" h="2789182">
                  <a:moveTo>
                    <a:pt x="659724" y="470520"/>
                  </a:moveTo>
                  <a:lnTo>
                    <a:pt x="329862" y="0"/>
                  </a:lnTo>
                  <a:lnTo>
                    <a:pt x="0" y="470520"/>
                  </a:lnTo>
                  <a:lnTo>
                    <a:pt x="163395" y="470520"/>
                  </a:lnTo>
                  <a:lnTo>
                    <a:pt x="163395" y="2789182"/>
                  </a:lnTo>
                  <a:lnTo>
                    <a:pt x="496328" y="2789182"/>
                  </a:lnTo>
                  <a:lnTo>
                    <a:pt x="496328" y="4705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4000" dist="152400" dir="2700000" algn="tl" rotWithShape="0">
                <a:schemeClr val="lt1"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80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-39178" y="2287002"/>
            <a:ext cx="4596540" cy="976906"/>
            <a:chOff x="-235133" y="2286705"/>
            <a:chExt cx="4597737" cy="977160"/>
          </a:xfrm>
        </p:grpSpPr>
        <p:sp>
          <p:nvSpPr>
            <p:cNvPr id="148" name="任意多边形 147"/>
            <p:cNvSpPr/>
            <p:nvPr/>
          </p:nvSpPr>
          <p:spPr>
            <a:xfrm flipH="1">
              <a:off x="-235133" y="2286705"/>
              <a:ext cx="994386" cy="805025"/>
            </a:xfrm>
            <a:custGeom>
              <a:avLst/>
              <a:gdLst>
                <a:gd name="connsiteX0" fmla="*/ 837386 w 837386"/>
                <a:gd name="connsiteY0" fmla="*/ 0 h 677922"/>
                <a:gd name="connsiteX1" fmla="*/ 837386 w 837386"/>
                <a:gd name="connsiteY1" fmla="*/ 500427 h 677922"/>
                <a:gd name="connsiteX2" fmla="*/ 0 w 837386"/>
                <a:gd name="connsiteY2" fmla="*/ 677922 h 677922"/>
                <a:gd name="connsiteX3" fmla="*/ 0 w 837386"/>
                <a:gd name="connsiteY3" fmla="*/ 397555 h 67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386" h="677922">
                  <a:moveTo>
                    <a:pt x="837386" y="0"/>
                  </a:moveTo>
                  <a:lnTo>
                    <a:pt x="837386" y="500427"/>
                  </a:lnTo>
                  <a:lnTo>
                    <a:pt x="0" y="677922"/>
                  </a:lnTo>
                  <a:lnTo>
                    <a:pt x="0" y="397555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254000" dist="152400" dir="2700000" algn="tl" rotWithShape="0">
                <a:schemeClr val="lt1"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80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49" name="任意多边形 148"/>
            <p:cNvSpPr/>
            <p:nvPr/>
          </p:nvSpPr>
          <p:spPr>
            <a:xfrm rot="5400000" flipH="1">
              <a:off x="2231068" y="1132328"/>
              <a:ext cx="659724" cy="3603349"/>
            </a:xfrm>
            <a:custGeom>
              <a:avLst/>
              <a:gdLst>
                <a:gd name="connsiteX0" fmla="*/ 659724 w 659724"/>
                <a:gd name="connsiteY0" fmla="*/ 470520 h 3603349"/>
                <a:gd name="connsiteX1" fmla="*/ 329862 w 659724"/>
                <a:gd name="connsiteY1" fmla="*/ 0 h 3603349"/>
                <a:gd name="connsiteX2" fmla="*/ 0 w 659724"/>
                <a:gd name="connsiteY2" fmla="*/ 470520 h 3603349"/>
                <a:gd name="connsiteX3" fmla="*/ 172134 w 659724"/>
                <a:gd name="connsiteY3" fmla="*/ 470520 h 3603349"/>
                <a:gd name="connsiteX4" fmla="*/ 172134 w 659724"/>
                <a:gd name="connsiteY4" fmla="*/ 3603349 h 3603349"/>
                <a:gd name="connsiteX5" fmla="*/ 505067 w 659724"/>
                <a:gd name="connsiteY5" fmla="*/ 3603349 h 3603349"/>
                <a:gd name="connsiteX6" fmla="*/ 505067 w 659724"/>
                <a:gd name="connsiteY6" fmla="*/ 470520 h 360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724" h="3603349">
                  <a:moveTo>
                    <a:pt x="659724" y="470520"/>
                  </a:moveTo>
                  <a:lnTo>
                    <a:pt x="329862" y="0"/>
                  </a:lnTo>
                  <a:lnTo>
                    <a:pt x="0" y="470520"/>
                  </a:lnTo>
                  <a:lnTo>
                    <a:pt x="172134" y="470520"/>
                  </a:lnTo>
                  <a:lnTo>
                    <a:pt x="172134" y="3603349"/>
                  </a:lnTo>
                  <a:lnTo>
                    <a:pt x="505067" y="3603349"/>
                  </a:lnTo>
                  <a:lnTo>
                    <a:pt x="505067" y="4705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54000" dist="152400" dir="2700000" algn="tl" rotWithShape="0">
                <a:schemeClr val="lt1"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80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-39178" y="4840265"/>
            <a:ext cx="3782583" cy="1194099"/>
            <a:chOff x="-235133" y="4840632"/>
            <a:chExt cx="3783568" cy="1194410"/>
          </a:xfrm>
        </p:grpSpPr>
        <p:sp>
          <p:nvSpPr>
            <p:cNvPr id="151" name="任意多边形 150"/>
            <p:cNvSpPr/>
            <p:nvPr/>
          </p:nvSpPr>
          <p:spPr>
            <a:xfrm flipH="1" flipV="1">
              <a:off x="-235133" y="5004025"/>
              <a:ext cx="994386" cy="1031017"/>
            </a:xfrm>
            <a:custGeom>
              <a:avLst/>
              <a:gdLst>
                <a:gd name="connsiteX0" fmla="*/ 0 w 837386"/>
                <a:gd name="connsiteY0" fmla="*/ 868233 h 868233"/>
                <a:gd name="connsiteX1" fmla="*/ 837386 w 837386"/>
                <a:gd name="connsiteY1" fmla="*/ 494858 h 868233"/>
                <a:gd name="connsiteX2" fmla="*/ 837386 w 837386"/>
                <a:gd name="connsiteY2" fmla="*/ 0 h 868233"/>
                <a:gd name="connsiteX3" fmla="*/ 0 w 837386"/>
                <a:gd name="connsiteY3" fmla="*/ 587866 h 86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386" h="868233">
                  <a:moveTo>
                    <a:pt x="0" y="868233"/>
                  </a:moveTo>
                  <a:lnTo>
                    <a:pt x="837386" y="494858"/>
                  </a:lnTo>
                  <a:lnTo>
                    <a:pt x="837386" y="0"/>
                  </a:lnTo>
                  <a:lnTo>
                    <a:pt x="0" y="58786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254000" dist="152400" dir="2700000" algn="tl" rotWithShape="0">
                <a:schemeClr val="lt1"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80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52" name="任意多边形 151"/>
            <p:cNvSpPr/>
            <p:nvPr/>
          </p:nvSpPr>
          <p:spPr>
            <a:xfrm rot="16200000" flipH="1" flipV="1">
              <a:off x="1823982" y="3775902"/>
              <a:ext cx="659724" cy="2789183"/>
            </a:xfrm>
            <a:custGeom>
              <a:avLst/>
              <a:gdLst>
                <a:gd name="connsiteX0" fmla="*/ 0 w 659724"/>
                <a:gd name="connsiteY0" fmla="*/ 470520 h 2789183"/>
                <a:gd name="connsiteX1" fmla="*/ 329862 w 659724"/>
                <a:gd name="connsiteY1" fmla="*/ 0 h 2789183"/>
                <a:gd name="connsiteX2" fmla="*/ 659724 w 659724"/>
                <a:gd name="connsiteY2" fmla="*/ 470520 h 2789183"/>
                <a:gd name="connsiteX3" fmla="*/ 496327 w 659724"/>
                <a:gd name="connsiteY3" fmla="*/ 470520 h 2789183"/>
                <a:gd name="connsiteX4" fmla="*/ 496327 w 659724"/>
                <a:gd name="connsiteY4" fmla="*/ 2789183 h 2789183"/>
                <a:gd name="connsiteX5" fmla="*/ 163394 w 659724"/>
                <a:gd name="connsiteY5" fmla="*/ 2789183 h 2789183"/>
                <a:gd name="connsiteX6" fmla="*/ 163394 w 659724"/>
                <a:gd name="connsiteY6" fmla="*/ 470520 h 2789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724" h="2789183">
                  <a:moveTo>
                    <a:pt x="0" y="470520"/>
                  </a:moveTo>
                  <a:lnTo>
                    <a:pt x="329862" y="0"/>
                  </a:lnTo>
                  <a:lnTo>
                    <a:pt x="659724" y="470520"/>
                  </a:lnTo>
                  <a:lnTo>
                    <a:pt x="496327" y="470520"/>
                  </a:lnTo>
                  <a:lnTo>
                    <a:pt x="496327" y="2789183"/>
                  </a:lnTo>
                  <a:lnTo>
                    <a:pt x="163394" y="2789183"/>
                  </a:lnTo>
                  <a:lnTo>
                    <a:pt x="163394" y="4705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4000" dist="152400" dir="2700000" algn="tl" rotWithShape="0">
                <a:schemeClr val="lt1"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80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-39179" y="4076234"/>
            <a:ext cx="4596540" cy="976904"/>
            <a:chOff x="-235134" y="4076403"/>
            <a:chExt cx="4597737" cy="977158"/>
          </a:xfrm>
        </p:grpSpPr>
        <p:sp>
          <p:nvSpPr>
            <p:cNvPr id="154" name="任意多边形 153"/>
            <p:cNvSpPr/>
            <p:nvPr/>
          </p:nvSpPr>
          <p:spPr>
            <a:xfrm flipH="1" flipV="1">
              <a:off x="-235134" y="4248538"/>
              <a:ext cx="994385" cy="805023"/>
            </a:xfrm>
            <a:custGeom>
              <a:avLst/>
              <a:gdLst>
                <a:gd name="connsiteX0" fmla="*/ 0 w 837385"/>
                <a:gd name="connsiteY0" fmla="*/ 677921 h 677921"/>
                <a:gd name="connsiteX1" fmla="*/ 837385 w 837385"/>
                <a:gd name="connsiteY1" fmla="*/ 500426 h 677921"/>
                <a:gd name="connsiteX2" fmla="*/ 837385 w 837385"/>
                <a:gd name="connsiteY2" fmla="*/ 0 h 677921"/>
                <a:gd name="connsiteX3" fmla="*/ 0 w 837385"/>
                <a:gd name="connsiteY3" fmla="*/ 397554 h 67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385" h="677921">
                  <a:moveTo>
                    <a:pt x="0" y="677921"/>
                  </a:moveTo>
                  <a:lnTo>
                    <a:pt x="837385" y="500426"/>
                  </a:lnTo>
                  <a:lnTo>
                    <a:pt x="837385" y="0"/>
                  </a:lnTo>
                  <a:lnTo>
                    <a:pt x="0" y="39755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254000" dist="152400" dir="2700000" algn="tl" rotWithShape="0">
                <a:schemeClr val="lt1"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80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55" name="任意多边形 154"/>
            <p:cNvSpPr/>
            <p:nvPr/>
          </p:nvSpPr>
          <p:spPr>
            <a:xfrm rot="16200000" flipH="1" flipV="1">
              <a:off x="2231066" y="2604590"/>
              <a:ext cx="659724" cy="3603350"/>
            </a:xfrm>
            <a:custGeom>
              <a:avLst/>
              <a:gdLst>
                <a:gd name="connsiteX0" fmla="*/ 0 w 659724"/>
                <a:gd name="connsiteY0" fmla="*/ 470520 h 3603350"/>
                <a:gd name="connsiteX1" fmla="*/ 329862 w 659724"/>
                <a:gd name="connsiteY1" fmla="*/ 0 h 3603350"/>
                <a:gd name="connsiteX2" fmla="*/ 659724 w 659724"/>
                <a:gd name="connsiteY2" fmla="*/ 470520 h 3603350"/>
                <a:gd name="connsiteX3" fmla="*/ 505068 w 659724"/>
                <a:gd name="connsiteY3" fmla="*/ 470520 h 3603350"/>
                <a:gd name="connsiteX4" fmla="*/ 505068 w 659724"/>
                <a:gd name="connsiteY4" fmla="*/ 3603350 h 3603350"/>
                <a:gd name="connsiteX5" fmla="*/ 172135 w 659724"/>
                <a:gd name="connsiteY5" fmla="*/ 3603350 h 3603350"/>
                <a:gd name="connsiteX6" fmla="*/ 172135 w 659724"/>
                <a:gd name="connsiteY6" fmla="*/ 470520 h 360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724" h="3603350">
                  <a:moveTo>
                    <a:pt x="0" y="470520"/>
                  </a:moveTo>
                  <a:lnTo>
                    <a:pt x="329862" y="0"/>
                  </a:lnTo>
                  <a:lnTo>
                    <a:pt x="659724" y="470520"/>
                  </a:lnTo>
                  <a:lnTo>
                    <a:pt x="505068" y="470520"/>
                  </a:lnTo>
                  <a:lnTo>
                    <a:pt x="505068" y="3603350"/>
                  </a:lnTo>
                  <a:lnTo>
                    <a:pt x="172135" y="3603350"/>
                  </a:lnTo>
                  <a:lnTo>
                    <a:pt x="172135" y="4705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54000" dist="152400" dir="2700000" algn="tl" rotWithShape="0">
                <a:schemeClr val="lt1"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80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-39179" y="3333588"/>
            <a:ext cx="5963756" cy="691436"/>
            <a:chOff x="-235134" y="3333563"/>
            <a:chExt cx="5965309" cy="691616"/>
          </a:xfrm>
        </p:grpSpPr>
        <p:sp>
          <p:nvSpPr>
            <p:cNvPr id="157" name="任意多边形 156"/>
            <p:cNvSpPr/>
            <p:nvPr/>
          </p:nvSpPr>
          <p:spPr>
            <a:xfrm flipH="1">
              <a:off x="-235134" y="3333563"/>
              <a:ext cx="954165" cy="649163"/>
            </a:xfrm>
            <a:custGeom>
              <a:avLst/>
              <a:gdLst>
                <a:gd name="connsiteX0" fmla="*/ 803515 w 803515"/>
                <a:gd name="connsiteY0" fmla="*/ 0 h 546669"/>
                <a:gd name="connsiteX1" fmla="*/ 803515 w 803515"/>
                <a:gd name="connsiteY1" fmla="*/ 546669 h 546669"/>
                <a:gd name="connsiteX2" fmla="*/ 0 w 803515"/>
                <a:gd name="connsiteY2" fmla="*/ 440618 h 546669"/>
                <a:gd name="connsiteX3" fmla="*/ 0 w 803515"/>
                <a:gd name="connsiteY3" fmla="*/ 160251 h 54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515" h="546669">
                  <a:moveTo>
                    <a:pt x="803515" y="0"/>
                  </a:moveTo>
                  <a:lnTo>
                    <a:pt x="803515" y="546669"/>
                  </a:lnTo>
                  <a:lnTo>
                    <a:pt x="0" y="440618"/>
                  </a:lnTo>
                  <a:lnTo>
                    <a:pt x="0" y="16025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254000" dist="152400" dir="2700000" algn="tl" rotWithShape="0">
                <a:schemeClr val="lt1"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80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58" name="任意多边形 157"/>
            <p:cNvSpPr/>
            <p:nvPr/>
          </p:nvSpPr>
          <p:spPr>
            <a:xfrm rot="5400000" flipH="1">
              <a:off x="2894742" y="1189746"/>
              <a:ext cx="659724" cy="5011142"/>
            </a:xfrm>
            <a:custGeom>
              <a:avLst/>
              <a:gdLst>
                <a:gd name="connsiteX0" fmla="*/ 659724 w 659724"/>
                <a:gd name="connsiteY0" fmla="*/ 470520 h 5011142"/>
                <a:gd name="connsiteX1" fmla="*/ 329862 w 659724"/>
                <a:gd name="connsiteY1" fmla="*/ 0 h 5011142"/>
                <a:gd name="connsiteX2" fmla="*/ 0 w 659724"/>
                <a:gd name="connsiteY2" fmla="*/ 470520 h 5011142"/>
                <a:gd name="connsiteX3" fmla="*/ 168388 w 659724"/>
                <a:gd name="connsiteY3" fmla="*/ 470520 h 5011142"/>
                <a:gd name="connsiteX4" fmla="*/ 168388 w 659724"/>
                <a:gd name="connsiteY4" fmla="*/ 5011142 h 5011142"/>
                <a:gd name="connsiteX5" fmla="*/ 501321 w 659724"/>
                <a:gd name="connsiteY5" fmla="*/ 5011142 h 5011142"/>
                <a:gd name="connsiteX6" fmla="*/ 501321 w 659724"/>
                <a:gd name="connsiteY6" fmla="*/ 470520 h 501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724" h="5011142">
                  <a:moveTo>
                    <a:pt x="659724" y="470520"/>
                  </a:moveTo>
                  <a:lnTo>
                    <a:pt x="329862" y="0"/>
                  </a:lnTo>
                  <a:lnTo>
                    <a:pt x="0" y="470520"/>
                  </a:lnTo>
                  <a:lnTo>
                    <a:pt x="168388" y="470520"/>
                  </a:lnTo>
                  <a:lnTo>
                    <a:pt x="168388" y="5011142"/>
                  </a:lnTo>
                  <a:lnTo>
                    <a:pt x="501321" y="5011142"/>
                  </a:lnTo>
                  <a:lnTo>
                    <a:pt x="501321" y="470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54000" dist="152400" dir="2700000" algn="tl" rotWithShape="0">
                <a:schemeClr val="lt1"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80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cxnSp>
        <p:nvCxnSpPr>
          <p:cNvPr id="159" name="直线连接符 28"/>
          <p:cNvCxnSpPr/>
          <p:nvPr/>
        </p:nvCxnSpPr>
        <p:spPr>
          <a:xfrm>
            <a:off x="3855999" y="2170042"/>
            <a:ext cx="1748953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直线连接符 44"/>
          <p:cNvCxnSpPr/>
          <p:nvPr/>
        </p:nvCxnSpPr>
        <p:spPr>
          <a:xfrm>
            <a:off x="4690269" y="2932304"/>
            <a:ext cx="1748953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直线连接符 49"/>
          <p:cNvCxnSpPr/>
          <p:nvPr/>
        </p:nvCxnSpPr>
        <p:spPr>
          <a:xfrm>
            <a:off x="6058508" y="3697625"/>
            <a:ext cx="380714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直线连接符 54"/>
          <p:cNvCxnSpPr/>
          <p:nvPr/>
        </p:nvCxnSpPr>
        <p:spPr>
          <a:xfrm>
            <a:off x="4690269" y="4408483"/>
            <a:ext cx="1748953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直线连接符 59"/>
          <p:cNvCxnSpPr/>
          <p:nvPr/>
        </p:nvCxnSpPr>
        <p:spPr>
          <a:xfrm>
            <a:off x="3855999" y="5172993"/>
            <a:ext cx="1748953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矩形 163"/>
          <p:cNvSpPr/>
          <p:nvPr/>
        </p:nvSpPr>
        <p:spPr>
          <a:xfrm>
            <a:off x="7526069" y="2668061"/>
            <a:ext cx="3609179" cy="52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在这里输入您的文字内容，或者将您的文字内容复制在这里。</a:t>
            </a:r>
          </a:p>
        </p:txBody>
      </p:sp>
      <p:sp>
        <p:nvSpPr>
          <p:cNvPr id="165" name="矩形 164"/>
          <p:cNvSpPr/>
          <p:nvPr/>
        </p:nvSpPr>
        <p:spPr>
          <a:xfrm>
            <a:off x="6572128" y="2744985"/>
            <a:ext cx="2231573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800" b="1" dirty="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步骤二</a:t>
            </a:r>
          </a:p>
        </p:txBody>
      </p:sp>
      <p:sp>
        <p:nvSpPr>
          <p:cNvPr id="166" name="矩形 165"/>
          <p:cNvSpPr/>
          <p:nvPr/>
        </p:nvSpPr>
        <p:spPr>
          <a:xfrm>
            <a:off x="6723829" y="1912317"/>
            <a:ext cx="3609179" cy="52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在这里输入您的文字内容，或者将您的文字内容复制在这里。</a:t>
            </a:r>
          </a:p>
        </p:txBody>
      </p:sp>
      <p:sp>
        <p:nvSpPr>
          <p:cNvPr id="167" name="矩形 166"/>
          <p:cNvSpPr/>
          <p:nvPr/>
        </p:nvSpPr>
        <p:spPr>
          <a:xfrm>
            <a:off x="5769888" y="1989241"/>
            <a:ext cx="2231573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800" b="1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步骤一</a:t>
            </a:r>
          </a:p>
        </p:txBody>
      </p:sp>
      <p:sp>
        <p:nvSpPr>
          <p:cNvPr id="168" name="矩形 167"/>
          <p:cNvSpPr/>
          <p:nvPr/>
        </p:nvSpPr>
        <p:spPr>
          <a:xfrm>
            <a:off x="7526069" y="3435721"/>
            <a:ext cx="3609179" cy="52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在这里输入您的文字内容，或者将您的文字内容复制在这里。</a:t>
            </a:r>
          </a:p>
        </p:txBody>
      </p:sp>
      <p:sp>
        <p:nvSpPr>
          <p:cNvPr id="169" name="矩形 168"/>
          <p:cNvSpPr/>
          <p:nvPr/>
        </p:nvSpPr>
        <p:spPr>
          <a:xfrm>
            <a:off x="6572128" y="3512645"/>
            <a:ext cx="2231573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800" b="1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步骤三</a:t>
            </a:r>
          </a:p>
        </p:txBody>
      </p:sp>
      <p:sp>
        <p:nvSpPr>
          <p:cNvPr id="170" name="矩形 169"/>
          <p:cNvSpPr/>
          <p:nvPr/>
        </p:nvSpPr>
        <p:spPr>
          <a:xfrm>
            <a:off x="7526069" y="4160393"/>
            <a:ext cx="3609179" cy="52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在这里输入您的文字内容，或者将您的文字内容复制在这里。</a:t>
            </a:r>
          </a:p>
        </p:txBody>
      </p:sp>
      <p:sp>
        <p:nvSpPr>
          <p:cNvPr id="171" name="矩形 170"/>
          <p:cNvSpPr/>
          <p:nvPr/>
        </p:nvSpPr>
        <p:spPr>
          <a:xfrm>
            <a:off x="6572128" y="4237317"/>
            <a:ext cx="2231573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800" b="1" dirty="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步骤四</a:t>
            </a:r>
          </a:p>
        </p:txBody>
      </p:sp>
      <p:sp>
        <p:nvSpPr>
          <p:cNvPr id="172" name="矩形 171"/>
          <p:cNvSpPr/>
          <p:nvPr/>
        </p:nvSpPr>
        <p:spPr>
          <a:xfrm>
            <a:off x="6723829" y="4916138"/>
            <a:ext cx="3609179" cy="52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在这里输入您的文字内容，或者将您的文字内容复制在这里。</a:t>
            </a:r>
          </a:p>
        </p:txBody>
      </p:sp>
      <p:sp>
        <p:nvSpPr>
          <p:cNvPr id="173" name="矩形 172"/>
          <p:cNvSpPr/>
          <p:nvPr/>
        </p:nvSpPr>
        <p:spPr>
          <a:xfrm>
            <a:off x="5769888" y="4993062"/>
            <a:ext cx="2231573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800" b="1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步骤五</a:t>
            </a: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49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49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49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99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99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99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75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25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899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399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899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7658346" cy="6858000"/>
          </a:xfrm>
          <a:custGeom>
            <a:avLst/>
            <a:gdLst>
              <a:gd name="connsiteX0" fmla="*/ 7905890 w 7905954"/>
              <a:gd name="connsiteY0" fmla="*/ 0 h 6784974"/>
              <a:gd name="connsiteX1" fmla="*/ 6403098 w 7905954"/>
              <a:gd name="connsiteY1" fmla="*/ 0 h 6784974"/>
              <a:gd name="connsiteX2" fmla="*/ 0 w 7905954"/>
              <a:gd name="connsiteY2" fmla="*/ 6784974 h 6784974"/>
              <a:gd name="connsiteX3" fmla="*/ 7905954 w 7905954"/>
              <a:gd name="connsiteY3" fmla="*/ 6784974 h 678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5954" h="6784974">
                <a:moveTo>
                  <a:pt x="7905890" y="0"/>
                </a:moveTo>
                <a:lnTo>
                  <a:pt x="6403098" y="0"/>
                </a:lnTo>
                <a:lnTo>
                  <a:pt x="0" y="6784974"/>
                </a:lnTo>
                <a:lnTo>
                  <a:pt x="7905954" y="6784974"/>
                </a:lnTo>
                <a:close/>
              </a:path>
            </a:pathLst>
          </a:custGeom>
        </p:spPr>
      </p:pic>
      <p:sp>
        <p:nvSpPr>
          <p:cNvPr id="15" name="文本框 14"/>
          <p:cNvSpPr txBox="1"/>
          <p:nvPr/>
        </p:nvSpPr>
        <p:spPr>
          <a:xfrm>
            <a:off x="4616997" y="1060690"/>
            <a:ext cx="2174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5400" b="1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前 言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620078" y="0"/>
            <a:ext cx="2653748" cy="2802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073387" y="2285507"/>
            <a:ext cx="2653748" cy="2802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306470" y="4055165"/>
            <a:ext cx="2653748" cy="2802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791740" y="1693809"/>
            <a:ext cx="5306470" cy="406264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>
            <a:defPPr>
              <a:defRPr lang="en-US"/>
            </a:defPPr>
            <a:lvl1pPr defTabSz="1219200">
              <a:defRPr sz="1500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6722796" y="1693809"/>
            <a:ext cx="245496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732735" y="1693809"/>
            <a:ext cx="0" cy="20598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flipH="1">
            <a:off x="4741128" y="0"/>
            <a:ext cx="7450872" cy="6881149"/>
          </a:xfrm>
          <a:custGeom>
            <a:avLst/>
            <a:gdLst>
              <a:gd name="connsiteX0" fmla="*/ 0 w 12190512"/>
              <a:gd name="connsiteY0" fmla="*/ 0 h 6858000"/>
              <a:gd name="connsiteX1" fmla="*/ 12190512 w 12190512"/>
              <a:gd name="connsiteY1" fmla="*/ 0 h 6858000"/>
              <a:gd name="connsiteX2" fmla="*/ 12190512 w 12190512"/>
              <a:gd name="connsiteY2" fmla="*/ 6858000 h 6858000"/>
              <a:gd name="connsiteX3" fmla="*/ 0 w 12190512"/>
              <a:gd name="connsiteY3" fmla="*/ 6858000 h 6858000"/>
              <a:gd name="connsiteX4" fmla="*/ 0 w 12190512"/>
              <a:gd name="connsiteY4" fmla="*/ 0 h 6858000"/>
              <a:gd name="connsiteX0-1" fmla="*/ 0 w 12190512"/>
              <a:gd name="connsiteY0-2" fmla="*/ 0 h 6858000"/>
              <a:gd name="connsiteX1-3" fmla="*/ 12190512 w 12190512"/>
              <a:gd name="connsiteY1-4" fmla="*/ 0 h 6858000"/>
              <a:gd name="connsiteX2-5" fmla="*/ 3960912 w 12190512"/>
              <a:gd name="connsiteY2-6" fmla="*/ 6842760 h 6858000"/>
              <a:gd name="connsiteX3-7" fmla="*/ 0 w 12190512"/>
              <a:gd name="connsiteY3-8" fmla="*/ 6858000 h 6858000"/>
              <a:gd name="connsiteX4-9" fmla="*/ 0 w 12190512"/>
              <a:gd name="connsiteY4-10" fmla="*/ 0 h 6858000"/>
              <a:gd name="connsiteX0-11" fmla="*/ 0 w 12190512"/>
              <a:gd name="connsiteY0-12" fmla="*/ 0 h 6858000"/>
              <a:gd name="connsiteX1-13" fmla="*/ 12190512 w 12190512"/>
              <a:gd name="connsiteY1-14" fmla="*/ 0 h 6858000"/>
              <a:gd name="connsiteX2-15" fmla="*/ 3991392 w 12190512"/>
              <a:gd name="connsiteY2-16" fmla="*/ 6858000 h 6858000"/>
              <a:gd name="connsiteX3-17" fmla="*/ 0 w 12190512"/>
              <a:gd name="connsiteY3-18" fmla="*/ 6858000 h 6858000"/>
              <a:gd name="connsiteX4-19" fmla="*/ 0 w 12190512"/>
              <a:gd name="connsiteY4-20" fmla="*/ 0 h 6858000"/>
              <a:gd name="connsiteX0-21" fmla="*/ 0 w 7450872"/>
              <a:gd name="connsiteY0-22" fmla="*/ 0 h 6858000"/>
              <a:gd name="connsiteX1-23" fmla="*/ 7450872 w 7450872"/>
              <a:gd name="connsiteY1-24" fmla="*/ 0 h 6858000"/>
              <a:gd name="connsiteX2-25" fmla="*/ 3991392 w 7450872"/>
              <a:gd name="connsiteY2-26" fmla="*/ 6858000 h 6858000"/>
              <a:gd name="connsiteX3-27" fmla="*/ 0 w 7450872"/>
              <a:gd name="connsiteY3-28" fmla="*/ 6858000 h 6858000"/>
              <a:gd name="connsiteX4-29" fmla="*/ 0 w 7450872"/>
              <a:gd name="connsiteY4-30" fmla="*/ 0 h 6858000"/>
              <a:gd name="connsiteX0-31" fmla="*/ 0 w 7450872"/>
              <a:gd name="connsiteY0-32" fmla="*/ 0 h 6869575"/>
              <a:gd name="connsiteX1-33" fmla="*/ 7450872 w 7450872"/>
              <a:gd name="connsiteY1-34" fmla="*/ 0 h 6869575"/>
              <a:gd name="connsiteX2-35" fmla="*/ 4593276 w 7450872"/>
              <a:gd name="connsiteY2-36" fmla="*/ 6869575 h 6869575"/>
              <a:gd name="connsiteX3-37" fmla="*/ 0 w 7450872"/>
              <a:gd name="connsiteY3-38" fmla="*/ 6858000 h 6869575"/>
              <a:gd name="connsiteX4-39" fmla="*/ 0 w 7450872"/>
              <a:gd name="connsiteY4-40" fmla="*/ 0 h 68695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50872" h="6869575">
                <a:moveTo>
                  <a:pt x="0" y="0"/>
                </a:moveTo>
                <a:lnTo>
                  <a:pt x="7450872" y="0"/>
                </a:lnTo>
                <a:lnTo>
                  <a:pt x="4593276" y="686957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" name="文本框 13"/>
          <p:cNvSpPr txBox="1"/>
          <p:nvPr/>
        </p:nvSpPr>
        <p:spPr>
          <a:xfrm>
            <a:off x="6618698" y="2247081"/>
            <a:ext cx="5387323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sz="88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谢谢观看</a:t>
            </a:r>
            <a:endParaRPr sz="88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50141" y="4292763"/>
            <a:ext cx="4355880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sz="4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在这输入公司名称</a:t>
            </a:r>
          </a:p>
        </p:txBody>
      </p:sp>
      <p:sp>
        <p:nvSpPr>
          <p:cNvPr id="7" name="TextBox 7"/>
          <p:cNvSpPr>
            <a:spLocks noChangeArrowheads="1"/>
          </p:cNvSpPr>
          <p:nvPr/>
        </p:nvSpPr>
        <p:spPr bwMode="auto">
          <a:xfrm>
            <a:off x="6477208" y="3752398"/>
            <a:ext cx="55288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None/>
            </a:pPr>
            <a:r>
              <a:rPr lang="zh-CN" altLang="en-US" cap="all" spc="3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适用于商务通用</a:t>
            </a:r>
            <a:r>
              <a:rPr lang="en-US" altLang="zh-CN" cap="all" spc="3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/</a:t>
            </a:r>
            <a:r>
              <a:rPr lang="zh-CN" altLang="en-US" cap="all" spc="3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总结计划</a:t>
            </a:r>
            <a:r>
              <a:rPr lang="en-US" altLang="zh-CN" cap="all" spc="3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/</a:t>
            </a:r>
            <a:r>
              <a:rPr lang="zh-CN" altLang="en-US" cap="all" spc="3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公司介绍</a:t>
            </a:r>
            <a:r>
              <a:rPr lang="en-US" altLang="zh-CN" cap="all" spc="3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/</a:t>
            </a:r>
            <a:r>
              <a:rPr lang="zh-CN" altLang="en-US" cap="all" spc="3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品牌推广</a:t>
            </a:r>
          </a:p>
        </p:txBody>
      </p:sp>
      <p:sp>
        <p:nvSpPr>
          <p:cNvPr id="8" name="文本框 3"/>
          <p:cNvSpPr txBox="1"/>
          <p:nvPr/>
        </p:nvSpPr>
        <p:spPr>
          <a:xfrm>
            <a:off x="8835470" y="5102432"/>
            <a:ext cx="3170551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rPr>
              <a:t>简约大气实用  修改便捷   颜色可任意更换 </a:t>
            </a:r>
            <a:endParaRPr lang="en-US" altLang="zh-CN" sz="12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思源黑体 CN Medium" panose="020B0600000000000000" pitchFamily="34" charset="-122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6927879" y="940063"/>
            <a:ext cx="50781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8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20XX</a:t>
            </a:r>
            <a:endParaRPr lang="zh-CN" altLang="en-US" sz="88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99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99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99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49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5400000">
            <a:off x="-382657" y="382652"/>
            <a:ext cx="2981742" cy="2216427"/>
          </a:xfrm>
          <a:custGeom>
            <a:avLst/>
            <a:gdLst>
              <a:gd name="connsiteX0" fmla="*/ 0 w 2981739"/>
              <a:gd name="connsiteY0" fmla="*/ 2196548 h 2196548"/>
              <a:gd name="connsiteX1" fmla="*/ 1490870 w 2981739"/>
              <a:gd name="connsiteY1" fmla="*/ 0 h 2196548"/>
              <a:gd name="connsiteX2" fmla="*/ 2981739 w 2981739"/>
              <a:gd name="connsiteY2" fmla="*/ 2196548 h 2196548"/>
              <a:gd name="connsiteX3" fmla="*/ 0 w 2981739"/>
              <a:gd name="connsiteY3" fmla="*/ 2196548 h 2196548"/>
              <a:gd name="connsiteX0-1" fmla="*/ 3 w 2981742"/>
              <a:gd name="connsiteY0-2" fmla="*/ 2216427 h 2216427"/>
              <a:gd name="connsiteX1-3" fmla="*/ 0 w 2981742"/>
              <a:gd name="connsiteY1-4" fmla="*/ 0 h 2216427"/>
              <a:gd name="connsiteX2-5" fmla="*/ 2981742 w 2981742"/>
              <a:gd name="connsiteY2-6" fmla="*/ 2216427 h 2216427"/>
              <a:gd name="connsiteX3-7" fmla="*/ 3 w 2981742"/>
              <a:gd name="connsiteY3-8" fmla="*/ 2216427 h 22164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981742" h="2216427">
                <a:moveTo>
                  <a:pt x="3" y="2216427"/>
                </a:moveTo>
                <a:lnTo>
                  <a:pt x="0" y="0"/>
                </a:lnTo>
                <a:lnTo>
                  <a:pt x="2981742" y="2216427"/>
                </a:lnTo>
                <a:lnTo>
                  <a:pt x="3" y="22164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" name="等腰三角形 1"/>
          <p:cNvSpPr/>
          <p:nvPr/>
        </p:nvSpPr>
        <p:spPr>
          <a:xfrm rot="16200000">
            <a:off x="9592916" y="4258915"/>
            <a:ext cx="2981742" cy="2216427"/>
          </a:xfrm>
          <a:custGeom>
            <a:avLst/>
            <a:gdLst>
              <a:gd name="connsiteX0" fmla="*/ 0 w 2981739"/>
              <a:gd name="connsiteY0" fmla="*/ 2196548 h 2196548"/>
              <a:gd name="connsiteX1" fmla="*/ 1490870 w 2981739"/>
              <a:gd name="connsiteY1" fmla="*/ 0 h 2196548"/>
              <a:gd name="connsiteX2" fmla="*/ 2981739 w 2981739"/>
              <a:gd name="connsiteY2" fmla="*/ 2196548 h 2196548"/>
              <a:gd name="connsiteX3" fmla="*/ 0 w 2981739"/>
              <a:gd name="connsiteY3" fmla="*/ 2196548 h 2196548"/>
              <a:gd name="connsiteX0-1" fmla="*/ 3 w 2981742"/>
              <a:gd name="connsiteY0-2" fmla="*/ 2216427 h 2216427"/>
              <a:gd name="connsiteX1-3" fmla="*/ 0 w 2981742"/>
              <a:gd name="connsiteY1-4" fmla="*/ 0 h 2216427"/>
              <a:gd name="connsiteX2-5" fmla="*/ 2981742 w 2981742"/>
              <a:gd name="connsiteY2-6" fmla="*/ 2216427 h 2216427"/>
              <a:gd name="connsiteX3-7" fmla="*/ 3 w 2981742"/>
              <a:gd name="connsiteY3-8" fmla="*/ 2216427 h 22164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981742" h="2216427">
                <a:moveTo>
                  <a:pt x="3" y="2216427"/>
                </a:moveTo>
                <a:lnTo>
                  <a:pt x="0" y="0"/>
                </a:lnTo>
                <a:lnTo>
                  <a:pt x="2981742" y="2216427"/>
                </a:lnTo>
                <a:lnTo>
                  <a:pt x="3" y="22164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>
            <a:off x="1538357" y="2768563"/>
            <a:ext cx="1836618" cy="165592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/>
          <a:p>
            <a:endParaRPr lang="zh-CN" altLang="en-US" sz="1705">
              <a:solidFill>
                <a:srgbClr val="3CCCC7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994001" y="2768563"/>
            <a:ext cx="1836618" cy="165592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/>
          <a:p>
            <a:endParaRPr lang="zh-CN" altLang="en-US" sz="1705">
              <a:solidFill>
                <a:srgbClr val="3CCCC7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6489526" y="2768563"/>
            <a:ext cx="1836618" cy="165592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/>
          <a:p>
            <a:endParaRPr lang="zh-CN" altLang="en-US" sz="1705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9009287" y="2768563"/>
            <a:ext cx="1836618" cy="165592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/>
          <a:p>
            <a:endParaRPr lang="zh-CN" altLang="en-US" sz="1705">
              <a:solidFill>
                <a:srgbClr val="3CCCC7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4461436" y="3249610"/>
            <a:ext cx="930118" cy="709370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5">
              <a:solidFill>
                <a:srgbClr val="1C666E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" name="KSO_Shape"/>
          <p:cNvSpPr/>
          <p:nvPr/>
        </p:nvSpPr>
        <p:spPr bwMode="auto">
          <a:xfrm>
            <a:off x="6946420" y="3158836"/>
            <a:ext cx="911374" cy="902260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5">
              <a:solidFill>
                <a:srgbClr val="1C666E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9554576" y="3252918"/>
            <a:ext cx="804794" cy="68407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5">
              <a:solidFill>
                <a:srgbClr val="1C666E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2015086" y="3252053"/>
            <a:ext cx="908496" cy="688938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5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1299887" y="4671745"/>
            <a:ext cx="2411898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年度工作概述</a:t>
            </a:r>
            <a:endParaRPr lang="en-US" altLang="zh-CN" sz="2000" b="1" dirty="0">
              <a:solidFill>
                <a:schemeClr val="accen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Arial" panose="020B0604020202020204" pitchFamily="34" charset="0"/>
              <a:sym typeface="思源黑体 CN Medium" panose="020B0600000000000000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We have many PowerPoint </a:t>
            </a:r>
            <a:r>
              <a:rPr lang="zh-CN" altLang="en-US" sz="1100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templates</a:t>
            </a:r>
            <a:r>
              <a:rPr lang="en-US" altLang="zh-CN" sz="1100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 that has been specifically designed</a:t>
            </a:r>
            <a:r>
              <a:rPr lang="zh-CN" altLang="en-US" sz="1100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.</a:t>
            </a:r>
          </a:p>
        </p:txBody>
      </p: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3667390" y="4671745"/>
            <a:ext cx="2411898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工作完成情况</a:t>
            </a:r>
            <a:endParaRPr lang="en-US" altLang="zh-CN" sz="2000" b="1" dirty="0">
              <a:solidFill>
                <a:schemeClr val="accen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Arial" panose="020B0604020202020204" pitchFamily="34" charset="0"/>
              <a:sym typeface="思源黑体 CN Medium" panose="020B0600000000000000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We have many PowerPoint </a:t>
            </a:r>
            <a:r>
              <a:rPr lang="zh-CN" altLang="en-US" sz="1100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templates</a:t>
            </a:r>
            <a:r>
              <a:rPr lang="en-US" altLang="zh-CN" sz="1100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 that has been specifically designed</a:t>
            </a:r>
            <a:r>
              <a:rPr lang="zh-CN" altLang="en-US" sz="1100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.</a:t>
            </a:r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6218507" y="4671745"/>
            <a:ext cx="2411898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成功项目展示</a:t>
            </a:r>
            <a:endParaRPr lang="en-US" altLang="zh-CN" sz="2000" b="1" dirty="0">
              <a:solidFill>
                <a:schemeClr val="accen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Arial" panose="020B0604020202020204" pitchFamily="34" charset="0"/>
              <a:sym typeface="思源黑体 CN Medium" panose="020B0600000000000000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We have many PowerPoint </a:t>
            </a:r>
            <a:r>
              <a:rPr lang="zh-CN" altLang="en-US" sz="1100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templates</a:t>
            </a:r>
            <a:r>
              <a:rPr lang="en-US" altLang="zh-CN" sz="1100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 that has been specifically designed</a:t>
            </a:r>
            <a:r>
              <a:rPr lang="zh-CN" altLang="en-US" sz="1100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.</a:t>
            </a:r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8769624" y="4671745"/>
            <a:ext cx="2411898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明年工作计划</a:t>
            </a:r>
            <a:endParaRPr lang="en-US" altLang="zh-CN" sz="2000" b="1" dirty="0">
              <a:solidFill>
                <a:schemeClr val="accen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Arial" panose="020B0604020202020204" pitchFamily="34" charset="0"/>
              <a:sym typeface="思源黑体 CN Medium" panose="020B0600000000000000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We have many PowerPoint </a:t>
            </a:r>
            <a:r>
              <a:rPr lang="zh-CN" altLang="en-US" sz="1100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templates</a:t>
            </a:r>
            <a:r>
              <a:rPr lang="en-US" altLang="zh-CN" sz="1100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 that has been specifically designed</a:t>
            </a:r>
            <a:r>
              <a:rPr lang="zh-CN" altLang="en-US" sz="1100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.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486661" y="175165"/>
            <a:ext cx="3463692" cy="1598841"/>
            <a:chOff x="1120453" y="2196763"/>
            <a:chExt cx="3463692" cy="1598841"/>
          </a:xfrm>
        </p:grpSpPr>
        <p:sp>
          <p:nvSpPr>
            <p:cNvPr id="21" name="TextBox 20"/>
            <p:cNvSpPr txBox="1"/>
            <p:nvPr/>
          </p:nvSpPr>
          <p:spPr>
            <a:xfrm>
              <a:off x="1120453" y="3241606"/>
              <a:ext cx="346369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accent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CONTENTS</a:t>
              </a:r>
              <a:endParaRPr lang="zh-CN" altLang="en-US" sz="3600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2" name="TextBox 19"/>
            <p:cNvSpPr txBox="1"/>
            <p:nvPr/>
          </p:nvSpPr>
          <p:spPr>
            <a:xfrm>
              <a:off x="1340441" y="2196763"/>
              <a:ext cx="3023715" cy="1113415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pPr algn="ctr"/>
              <a:r>
                <a:rPr lang="zh-CN" altLang="en-US" sz="6635" b="1" dirty="0">
                  <a:solidFill>
                    <a:schemeClr val="accent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目录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6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1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6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1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5" grpId="0" animBg="1"/>
          <p:bldP spid="16" grpId="0"/>
          <p:bldP spid="17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5" grpId="0" animBg="1"/>
          <p:bldP spid="16" grpId="0"/>
          <p:bldP spid="17" grpId="0"/>
          <p:bldP spid="18" grpId="0"/>
          <p:bldP spid="1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2176670"/>
            <a:ext cx="12192000" cy="2792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1538357" y="2768563"/>
            <a:ext cx="1836618" cy="165592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/>
          <a:p>
            <a:endParaRPr lang="zh-CN" altLang="en-US" sz="1705">
              <a:solidFill>
                <a:srgbClr val="3CCCC7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" name="KSO_Shape"/>
          <p:cNvSpPr/>
          <p:nvPr/>
        </p:nvSpPr>
        <p:spPr bwMode="auto">
          <a:xfrm>
            <a:off x="2015086" y="3252053"/>
            <a:ext cx="908496" cy="688938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5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796748" y="2882348"/>
            <a:ext cx="0" cy="1441174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4192106" y="2980969"/>
            <a:ext cx="693636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年度工作概述</a:t>
            </a:r>
            <a:endParaRPr lang="en-US" altLang="zh-CN" sz="44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Arial" panose="020B0604020202020204" pitchFamily="34" charset="0"/>
              <a:sym typeface="思源黑体 CN Medium" panose="020B0600000000000000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We have many PowerPoint 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templates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 that has been specifically designed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年度工作概述</a:t>
            </a: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353841" y="1785547"/>
            <a:ext cx="650484" cy="650484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381000" dist="254000" dir="2700000" algn="tl" rotWithShape="0">
              <a:schemeClr val="lt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4" name="Freeform 1656"/>
          <p:cNvSpPr>
            <a:spLocks noEditPoints="1"/>
          </p:cNvSpPr>
          <p:nvPr/>
        </p:nvSpPr>
        <p:spPr bwMode="auto">
          <a:xfrm>
            <a:off x="6467362" y="1900396"/>
            <a:ext cx="423443" cy="420787"/>
          </a:xfrm>
          <a:custGeom>
            <a:avLst/>
            <a:gdLst>
              <a:gd name="T0" fmla="*/ 0 w 135"/>
              <a:gd name="T1" fmla="*/ 67 h 134"/>
              <a:gd name="T2" fmla="*/ 135 w 135"/>
              <a:gd name="T3" fmla="*/ 67 h 134"/>
              <a:gd name="T4" fmla="*/ 57 w 135"/>
              <a:gd name="T5" fmla="*/ 10 h 134"/>
              <a:gd name="T6" fmla="*/ 26 w 135"/>
              <a:gd name="T7" fmla="*/ 26 h 134"/>
              <a:gd name="T8" fmla="*/ 22 w 135"/>
              <a:gd name="T9" fmla="*/ 30 h 134"/>
              <a:gd name="T10" fmla="*/ 32 w 135"/>
              <a:gd name="T11" fmla="*/ 64 h 134"/>
              <a:gd name="T12" fmla="*/ 22 w 135"/>
              <a:gd name="T13" fmla="*/ 30 h 134"/>
              <a:gd name="T14" fmla="*/ 32 w 135"/>
              <a:gd name="T15" fmla="*/ 70 h 134"/>
              <a:gd name="T16" fmla="*/ 22 w 135"/>
              <a:gd name="T17" fmla="*/ 103 h 134"/>
              <a:gd name="T18" fmla="*/ 26 w 135"/>
              <a:gd name="T19" fmla="*/ 108 h 134"/>
              <a:gd name="T20" fmla="*/ 57 w 135"/>
              <a:gd name="T21" fmla="*/ 124 h 134"/>
              <a:gd name="T22" fmla="*/ 65 w 135"/>
              <a:gd name="T23" fmla="*/ 122 h 134"/>
              <a:gd name="T24" fmla="*/ 65 w 135"/>
              <a:gd name="T25" fmla="*/ 93 h 134"/>
              <a:gd name="T26" fmla="*/ 65 w 135"/>
              <a:gd name="T27" fmla="*/ 87 h 134"/>
              <a:gd name="T28" fmla="*/ 39 w 135"/>
              <a:gd name="T29" fmla="*/ 70 h 134"/>
              <a:gd name="T30" fmla="*/ 65 w 135"/>
              <a:gd name="T31" fmla="*/ 87 h 134"/>
              <a:gd name="T32" fmla="*/ 39 w 135"/>
              <a:gd name="T33" fmla="*/ 64 h 134"/>
              <a:gd name="T34" fmla="*/ 65 w 135"/>
              <a:gd name="T35" fmla="*/ 47 h 134"/>
              <a:gd name="T36" fmla="*/ 65 w 135"/>
              <a:gd name="T37" fmla="*/ 41 h 134"/>
              <a:gd name="T38" fmla="*/ 65 w 135"/>
              <a:gd name="T39" fmla="*/ 12 h 134"/>
              <a:gd name="T40" fmla="*/ 126 w 135"/>
              <a:gd name="T41" fmla="*/ 64 h 134"/>
              <a:gd name="T42" fmla="*/ 99 w 135"/>
              <a:gd name="T43" fmla="*/ 40 h 134"/>
              <a:gd name="T44" fmla="*/ 126 w 135"/>
              <a:gd name="T45" fmla="*/ 64 h 134"/>
              <a:gd name="T46" fmla="*/ 96 w 135"/>
              <a:gd name="T47" fmla="*/ 34 h 134"/>
              <a:gd name="T48" fmla="*/ 109 w 135"/>
              <a:gd name="T49" fmla="*/ 26 h 134"/>
              <a:gd name="T50" fmla="*/ 90 w 135"/>
              <a:gd name="T51" fmla="*/ 37 h 134"/>
              <a:gd name="T52" fmla="*/ 71 w 135"/>
              <a:gd name="T53" fmla="*/ 12 h 134"/>
              <a:gd name="T54" fmla="*/ 93 w 135"/>
              <a:gd name="T55" fmla="*/ 43 h 134"/>
              <a:gd name="T56" fmla="*/ 71 w 135"/>
              <a:gd name="T57" fmla="*/ 64 h 134"/>
              <a:gd name="T58" fmla="*/ 71 w 135"/>
              <a:gd name="T59" fmla="*/ 70 h 134"/>
              <a:gd name="T60" fmla="*/ 93 w 135"/>
              <a:gd name="T61" fmla="*/ 91 h 134"/>
              <a:gd name="T62" fmla="*/ 71 w 135"/>
              <a:gd name="T63" fmla="*/ 70 h 134"/>
              <a:gd name="T64" fmla="*/ 71 w 135"/>
              <a:gd name="T65" fmla="*/ 93 h 134"/>
              <a:gd name="T66" fmla="*/ 71 w 135"/>
              <a:gd name="T67" fmla="*/ 122 h 134"/>
              <a:gd name="T68" fmla="*/ 96 w 135"/>
              <a:gd name="T69" fmla="*/ 99 h 134"/>
              <a:gd name="T70" fmla="*/ 78 w 135"/>
              <a:gd name="T71" fmla="*/ 124 h 134"/>
              <a:gd name="T72" fmla="*/ 99 w 135"/>
              <a:gd name="T73" fmla="*/ 93 h 134"/>
              <a:gd name="T74" fmla="*/ 126 w 135"/>
              <a:gd name="T75" fmla="*/ 7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5" h="134">
                <a:moveTo>
                  <a:pt x="68" y="0"/>
                </a:moveTo>
                <a:cubicBezTo>
                  <a:pt x="31" y="0"/>
                  <a:pt x="0" y="30"/>
                  <a:pt x="0" y="67"/>
                </a:cubicBezTo>
                <a:cubicBezTo>
                  <a:pt x="0" y="104"/>
                  <a:pt x="31" y="134"/>
                  <a:pt x="68" y="134"/>
                </a:cubicBezTo>
                <a:cubicBezTo>
                  <a:pt x="105" y="134"/>
                  <a:pt x="135" y="104"/>
                  <a:pt x="135" y="67"/>
                </a:cubicBezTo>
                <a:cubicBezTo>
                  <a:pt x="135" y="30"/>
                  <a:pt x="105" y="0"/>
                  <a:pt x="68" y="0"/>
                </a:cubicBezTo>
                <a:close/>
                <a:moveTo>
                  <a:pt x="57" y="10"/>
                </a:moveTo>
                <a:cubicBezTo>
                  <a:pt x="52" y="15"/>
                  <a:pt x="44" y="23"/>
                  <a:pt x="39" y="34"/>
                </a:cubicBezTo>
                <a:cubicBezTo>
                  <a:pt x="33" y="31"/>
                  <a:pt x="29" y="28"/>
                  <a:pt x="26" y="26"/>
                </a:cubicBezTo>
                <a:cubicBezTo>
                  <a:pt x="35" y="17"/>
                  <a:pt x="46" y="12"/>
                  <a:pt x="57" y="10"/>
                </a:cubicBezTo>
                <a:close/>
                <a:moveTo>
                  <a:pt x="22" y="30"/>
                </a:moveTo>
                <a:cubicBezTo>
                  <a:pt x="25" y="33"/>
                  <a:pt x="30" y="37"/>
                  <a:pt x="37" y="40"/>
                </a:cubicBezTo>
                <a:cubicBezTo>
                  <a:pt x="34" y="48"/>
                  <a:pt x="33" y="56"/>
                  <a:pt x="32" y="64"/>
                </a:cubicBezTo>
                <a:cubicBezTo>
                  <a:pt x="31" y="64"/>
                  <a:pt x="11" y="64"/>
                  <a:pt x="10" y="64"/>
                </a:cubicBezTo>
                <a:cubicBezTo>
                  <a:pt x="10" y="52"/>
                  <a:pt x="15" y="40"/>
                  <a:pt x="22" y="30"/>
                </a:cubicBezTo>
                <a:close/>
                <a:moveTo>
                  <a:pt x="10" y="70"/>
                </a:moveTo>
                <a:cubicBezTo>
                  <a:pt x="11" y="70"/>
                  <a:pt x="31" y="70"/>
                  <a:pt x="32" y="70"/>
                </a:cubicBezTo>
                <a:cubicBezTo>
                  <a:pt x="33" y="78"/>
                  <a:pt x="34" y="86"/>
                  <a:pt x="37" y="93"/>
                </a:cubicBezTo>
                <a:cubicBezTo>
                  <a:pt x="30" y="97"/>
                  <a:pt x="25" y="101"/>
                  <a:pt x="22" y="103"/>
                </a:cubicBezTo>
                <a:cubicBezTo>
                  <a:pt x="15" y="94"/>
                  <a:pt x="10" y="82"/>
                  <a:pt x="10" y="70"/>
                </a:cubicBezTo>
                <a:close/>
                <a:moveTo>
                  <a:pt x="26" y="108"/>
                </a:moveTo>
                <a:cubicBezTo>
                  <a:pt x="29" y="106"/>
                  <a:pt x="33" y="102"/>
                  <a:pt x="39" y="99"/>
                </a:cubicBezTo>
                <a:cubicBezTo>
                  <a:pt x="44" y="111"/>
                  <a:pt x="52" y="119"/>
                  <a:pt x="57" y="124"/>
                </a:cubicBezTo>
                <a:cubicBezTo>
                  <a:pt x="46" y="122"/>
                  <a:pt x="35" y="116"/>
                  <a:pt x="26" y="108"/>
                </a:cubicBezTo>
                <a:close/>
                <a:moveTo>
                  <a:pt x="65" y="122"/>
                </a:moveTo>
                <a:cubicBezTo>
                  <a:pt x="59" y="118"/>
                  <a:pt x="51" y="109"/>
                  <a:pt x="45" y="97"/>
                </a:cubicBezTo>
                <a:cubicBezTo>
                  <a:pt x="51" y="95"/>
                  <a:pt x="58" y="93"/>
                  <a:pt x="65" y="93"/>
                </a:cubicBezTo>
                <a:cubicBezTo>
                  <a:pt x="65" y="94"/>
                  <a:pt x="65" y="119"/>
                  <a:pt x="65" y="122"/>
                </a:cubicBezTo>
                <a:close/>
                <a:moveTo>
                  <a:pt x="65" y="87"/>
                </a:moveTo>
                <a:cubicBezTo>
                  <a:pt x="57" y="87"/>
                  <a:pt x="50" y="88"/>
                  <a:pt x="43" y="91"/>
                </a:cubicBezTo>
                <a:cubicBezTo>
                  <a:pt x="40" y="84"/>
                  <a:pt x="39" y="77"/>
                  <a:pt x="39" y="70"/>
                </a:cubicBezTo>
                <a:cubicBezTo>
                  <a:pt x="40" y="70"/>
                  <a:pt x="63" y="70"/>
                  <a:pt x="65" y="70"/>
                </a:cubicBezTo>
                <a:cubicBezTo>
                  <a:pt x="65" y="71"/>
                  <a:pt x="65" y="86"/>
                  <a:pt x="65" y="87"/>
                </a:cubicBezTo>
                <a:close/>
                <a:moveTo>
                  <a:pt x="65" y="64"/>
                </a:moveTo>
                <a:cubicBezTo>
                  <a:pt x="63" y="64"/>
                  <a:pt x="40" y="64"/>
                  <a:pt x="39" y="64"/>
                </a:cubicBezTo>
                <a:cubicBezTo>
                  <a:pt x="39" y="56"/>
                  <a:pt x="40" y="49"/>
                  <a:pt x="43" y="43"/>
                </a:cubicBezTo>
                <a:cubicBezTo>
                  <a:pt x="50" y="45"/>
                  <a:pt x="57" y="47"/>
                  <a:pt x="65" y="47"/>
                </a:cubicBezTo>
                <a:cubicBezTo>
                  <a:pt x="65" y="48"/>
                  <a:pt x="65" y="62"/>
                  <a:pt x="65" y="64"/>
                </a:cubicBezTo>
                <a:close/>
                <a:moveTo>
                  <a:pt x="65" y="41"/>
                </a:moveTo>
                <a:cubicBezTo>
                  <a:pt x="58" y="40"/>
                  <a:pt x="51" y="39"/>
                  <a:pt x="45" y="37"/>
                </a:cubicBezTo>
                <a:cubicBezTo>
                  <a:pt x="51" y="24"/>
                  <a:pt x="59" y="16"/>
                  <a:pt x="65" y="12"/>
                </a:cubicBezTo>
                <a:cubicBezTo>
                  <a:pt x="65" y="14"/>
                  <a:pt x="65" y="39"/>
                  <a:pt x="65" y="41"/>
                </a:cubicBezTo>
                <a:close/>
                <a:moveTo>
                  <a:pt x="126" y="64"/>
                </a:moveTo>
                <a:cubicBezTo>
                  <a:pt x="125" y="64"/>
                  <a:pt x="104" y="64"/>
                  <a:pt x="103" y="64"/>
                </a:cubicBezTo>
                <a:cubicBezTo>
                  <a:pt x="103" y="56"/>
                  <a:pt x="101" y="48"/>
                  <a:pt x="99" y="40"/>
                </a:cubicBezTo>
                <a:cubicBezTo>
                  <a:pt x="106" y="37"/>
                  <a:pt x="111" y="33"/>
                  <a:pt x="113" y="30"/>
                </a:cubicBezTo>
                <a:cubicBezTo>
                  <a:pt x="121" y="40"/>
                  <a:pt x="125" y="52"/>
                  <a:pt x="126" y="64"/>
                </a:cubicBezTo>
                <a:close/>
                <a:moveTo>
                  <a:pt x="109" y="26"/>
                </a:moveTo>
                <a:cubicBezTo>
                  <a:pt x="107" y="28"/>
                  <a:pt x="103" y="31"/>
                  <a:pt x="96" y="34"/>
                </a:cubicBezTo>
                <a:cubicBezTo>
                  <a:pt x="91" y="23"/>
                  <a:pt x="84" y="15"/>
                  <a:pt x="78" y="10"/>
                </a:cubicBezTo>
                <a:cubicBezTo>
                  <a:pt x="90" y="12"/>
                  <a:pt x="101" y="17"/>
                  <a:pt x="109" y="26"/>
                </a:cubicBezTo>
                <a:close/>
                <a:moveTo>
                  <a:pt x="71" y="12"/>
                </a:moveTo>
                <a:cubicBezTo>
                  <a:pt x="76" y="16"/>
                  <a:pt x="85" y="24"/>
                  <a:pt x="90" y="37"/>
                </a:cubicBezTo>
                <a:cubicBezTo>
                  <a:pt x="84" y="39"/>
                  <a:pt x="78" y="40"/>
                  <a:pt x="71" y="41"/>
                </a:cubicBezTo>
                <a:cubicBezTo>
                  <a:pt x="71" y="39"/>
                  <a:pt x="71" y="14"/>
                  <a:pt x="71" y="12"/>
                </a:cubicBezTo>
                <a:close/>
                <a:moveTo>
                  <a:pt x="71" y="47"/>
                </a:moveTo>
                <a:cubicBezTo>
                  <a:pt x="79" y="47"/>
                  <a:pt x="86" y="45"/>
                  <a:pt x="93" y="43"/>
                </a:cubicBezTo>
                <a:cubicBezTo>
                  <a:pt x="95" y="49"/>
                  <a:pt x="97" y="56"/>
                  <a:pt x="97" y="64"/>
                </a:cubicBezTo>
                <a:cubicBezTo>
                  <a:pt x="95" y="64"/>
                  <a:pt x="72" y="64"/>
                  <a:pt x="71" y="64"/>
                </a:cubicBezTo>
                <a:cubicBezTo>
                  <a:pt x="71" y="62"/>
                  <a:pt x="71" y="48"/>
                  <a:pt x="71" y="47"/>
                </a:cubicBezTo>
                <a:close/>
                <a:moveTo>
                  <a:pt x="71" y="70"/>
                </a:moveTo>
                <a:cubicBezTo>
                  <a:pt x="72" y="70"/>
                  <a:pt x="95" y="70"/>
                  <a:pt x="97" y="70"/>
                </a:cubicBezTo>
                <a:cubicBezTo>
                  <a:pt x="97" y="77"/>
                  <a:pt x="95" y="84"/>
                  <a:pt x="93" y="91"/>
                </a:cubicBezTo>
                <a:cubicBezTo>
                  <a:pt x="86" y="88"/>
                  <a:pt x="79" y="87"/>
                  <a:pt x="71" y="87"/>
                </a:cubicBezTo>
                <a:cubicBezTo>
                  <a:pt x="71" y="86"/>
                  <a:pt x="71" y="71"/>
                  <a:pt x="71" y="70"/>
                </a:cubicBezTo>
                <a:close/>
                <a:moveTo>
                  <a:pt x="71" y="122"/>
                </a:moveTo>
                <a:cubicBezTo>
                  <a:pt x="71" y="119"/>
                  <a:pt x="71" y="94"/>
                  <a:pt x="71" y="93"/>
                </a:cubicBezTo>
                <a:cubicBezTo>
                  <a:pt x="78" y="93"/>
                  <a:pt x="84" y="95"/>
                  <a:pt x="90" y="97"/>
                </a:cubicBezTo>
                <a:cubicBezTo>
                  <a:pt x="85" y="109"/>
                  <a:pt x="76" y="118"/>
                  <a:pt x="71" y="122"/>
                </a:cubicBezTo>
                <a:close/>
                <a:moveTo>
                  <a:pt x="78" y="124"/>
                </a:moveTo>
                <a:cubicBezTo>
                  <a:pt x="84" y="119"/>
                  <a:pt x="91" y="111"/>
                  <a:pt x="96" y="99"/>
                </a:cubicBezTo>
                <a:cubicBezTo>
                  <a:pt x="103" y="102"/>
                  <a:pt x="107" y="106"/>
                  <a:pt x="109" y="108"/>
                </a:cubicBezTo>
                <a:cubicBezTo>
                  <a:pt x="101" y="116"/>
                  <a:pt x="90" y="122"/>
                  <a:pt x="78" y="124"/>
                </a:cubicBezTo>
                <a:close/>
                <a:moveTo>
                  <a:pt x="113" y="103"/>
                </a:moveTo>
                <a:cubicBezTo>
                  <a:pt x="111" y="101"/>
                  <a:pt x="106" y="97"/>
                  <a:pt x="99" y="93"/>
                </a:cubicBezTo>
                <a:cubicBezTo>
                  <a:pt x="101" y="86"/>
                  <a:pt x="103" y="78"/>
                  <a:pt x="103" y="70"/>
                </a:cubicBezTo>
                <a:cubicBezTo>
                  <a:pt x="104" y="70"/>
                  <a:pt x="125" y="70"/>
                  <a:pt x="126" y="70"/>
                </a:cubicBezTo>
                <a:cubicBezTo>
                  <a:pt x="125" y="82"/>
                  <a:pt x="121" y="94"/>
                  <a:pt x="113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117846" y="1901584"/>
            <a:ext cx="4425674" cy="52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年度工作概述</a:t>
            </a:r>
          </a:p>
        </p:txBody>
      </p:sp>
      <p:sp>
        <p:nvSpPr>
          <p:cNvPr id="46" name="矩形 45"/>
          <p:cNvSpPr/>
          <p:nvPr/>
        </p:nvSpPr>
        <p:spPr>
          <a:xfrm>
            <a:off x="7147516" y="2483669"/>
            <a:ext cx="3954308" cy="1992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在这里输入您的文字内容，或者将您的文字内容复制在这里在这里输入您的文字内容，或者将您的文字内容复制在这里，在这里输入您的文字内容，或者将您的文字内容复制在这里在这里输入您的文字内容，或者将您的文字内容复制在这里</a:t>
            </a:r>
          </a:p>
          <a:p>
            <a:pPr algn="just"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778318" y="1935133"/>
            <a:ext cx="4795866" cy="3795073"/>
            <a:chOff x="1001238" y="1946385"/>
            <a:chExt cx="4797115" cy="3796061"/>
          </a:xfrm>
          <a:effectLst/>
        </p:grpSpPr>
        <p:grpSp>
          <p:nvGrpSpPr>
            <p:cNvPr id="48" name="组合 47"/>
            <p:cNvGrpSpPr/>
            <p:nvPr/>
          </p:nvGrpSpPr>
          <p:grpSpPr>
            <a:xfrm>
              <a:off x="1001238" y="1946385"/>
              <a:ext cx="4797115" cy="3796061"/>
              <a:chOff x="1001238" y="1946385"/>
              <a:chExt cx="4797115" cy="3796061"/>
            </a:xfrm>
          </p:grpSpPr>
          <p:sp>
            <p:nvSpPr>
              <p:cNvPr id="50" name="圆角矩形 1"/>
              <p:cNvSpPr>
                <a:spLocks noChangeArrowheads="1"/>
              </p:cNvSpPr>
              <p:nvPr/>
            </p:nvSpPr>
            <p:spPr bwMode="auto">
              <a:xfrm>
                <a:off x="1001238" y="1946385"/>
                <a:ext cx="4797115" cy="3144842"/>
              </a:xfrm>
              <a:custGeom>
                <a:avLst/>
                <a:gdLst>
                  <a:gd name="T0" fmla="*/ 52016 w 5436000"/>
                  <a:gd name="T1" fmla="*/ 49697 h 3564000"/>
                  <a:gd name="T2" fmla="*/ 52016 w 5436000"/>
                  <a:gd name="T3" fmla="*/ 633875 h 3564000"/>
                  <a:gd name="T4" fmla="*/ 1156351 w 5436000"/>
                  <a:gd name="T5" fmla="*/ 633875 h 3564000"/>
                  <a:gd name="T6" fmla="*/ 1156351 w 5436000"/>
                  <a:gd name="T7" fmla="*/ 49697 h 3564000"/>
                  <a:gd name="T8" fmla="*/ 52016 w 5436000"/>
                  <a:gd name="T9" fmla="*/ 49697 h 3564000"/>
                  <a:gd name="T10" fmla="*/ 43114 w 5436000"/>
                  <a:gd name="T11" fmla="*/ 0 h 3564000"/>
                  <a:gd name="T12" fmla="*/ 1165254 w 5436000"/>
                  <a:gd name="T13" fmla="*/ 0 h 3564000"/>
                  <a:gd name="T14" fmla="*/ 1208368 w 5436000"/>
                  <a:gd name="T15" fmla="*/ 43114 h 3564000"/>
                  <a:gd name="T16" fmla="*/ 1208368 w 5436000"/>
                  <a:gd name="T17" fmla="*/ 749128 h 3564000"/>
                  <a:gd name="T18" fmla="*/ 1165254 w 5436000"/>
                  <a:gd name="T19" fmla="*/ 792241 h 3564000"/>
                  <a:gd name="T20" fmla="*/ 43114 w 5436000"/>
                  <a:gd name="T21" fmla="*/ 792241 h 3564000"/>
                  <a:gd name="T22" fmla="*/ 0 w 5436000"/>
                  <a:gd name="T23" fmla="*/ 749128 h 3564000"/>
                  <a:gd name="T24" fmla="*/ 0 w 5436000"/>
                  <a:gd name="T25" fmla="*/ 43114 h 3564000"/>
                  <a:gd name="T26" fmla="*/ 43114 w 5436000"/>
                  <a:gd name="T27" fmla="*/ 0 h 35640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36000"/>
                  <a:gd name="T43" fmla="*/ 0 h 3564000"/>
                  <a:gd name="T44" fmla="*/ 5436000 w 5436000"/>
                  <a:gd name="T45" fmla="*/ 3564000 h 35640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36000" h="3564000">
                    <a:moveTo>
                      <a:pt x="234000" y="223568"/>
                    </a:moveTo>
                    <a:lnTo>
                      <a:pt x="234000" y="2851568"/>
                    </a:lnTo>
                    <a:lnTo>
                      <a:pt x="5202000" y="2851568"/>
                    </a:lnTo>
                    <a:lnTo>
                      <a:pt x="5202000" y="223568"/>
                    </a:lnTo>
                    <a:lnTo>
                      <a:pt x="234000" y="223568"/>
                    </a:lnTo>
                    <a:close/>
                    <a:moveTo>
                      <a:pt x="193953" y="0"/>
                    </a:moveTo>
                    <a:lnTo>
                      <a:pt x="5242047" y="0"/>
                    </a:lnTo>
                    <a:cubicBezTo>
                      <a:pt x="5349164" y="0"/>
                      <a:pt x="5436000" y="86836"/>
                      <a:pt x="5436000" y="193953"/>
                    </a:cubicBezTo>
                    <a:lnTo>
                      <a:pt x="5436000" y="3370047"/>
                    </a:lnTo>
                    <a:cubicBezTo>
                      <a:pt x="5436000" y="3477164"/>
                      <a:pt x="5349164" y="3564000"/>
                      <a:pt x="5242047" y="3564000"/>
                    </a:cubicBezTo>
                    <a:lnTo>
                      <a:pt x="193953" y="3564000"/>
                    </a:lnTo>
                    <a:cubicBezTo>
                      <a:pt x="86836" y="3564000"/>
                      <a:pt x="0" y="3477164"/>
                      <a:pt x="0" y="3370047"/>
                    </a:cubicBezTo>
                    <a:lnTo>
                      <a:pt x="0" y="193953"/>
                    </a:lnTo>
                    <a:cubicBezTo>
                      <a:pt x="0" y="86836"/>
                      <a:pt x="86836" y="0"/>
                      <a:pt x="193953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defTabSz="914400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51" name="圆角矩形 12"/>
              <p:cNvSpPr>
                <a:spLocks noChangeArrowheads="1"/>
              </p:cNvSpPr>
              <p:nvPr/>
            </p:nvSpPr>
            <p:spPr bwMode="auto">
              <a:xfrm>
                <a:off x="1001238" y="1946385"/>
                <a:ext cx="4797115" cy="2713472"/>
              </a:xfrm>
              <a:custGeom>
                <a:avLst/>
                <a:gdLst>
                  <a:gd name="T0" fmla="*/ 52016 w 5436000"/>
                  <a:gd name="T1" fmla="*/ 49697 h 3075136"/>
                  <a:gd name="T2" fmla="*/ 52016 w 5436000"/>
                  <a:gd name="T3" fmla="*/ 633874 h 3075136"/>
                  <a:gd name="T4" fmla="*/ 1156351 w 5436000"/>
                  <a:gd name="T5" fmla="*/ 633874 h 3075136"/>
                  <a:gd name="T6" fmla="*/ 1156351 w 5436000"/>
                  <a:gd name="T7" fmla="*/ 49697 h 3075136"/>
                  <a:gd name="T8" fmla="*/ 52016 w 5436000"/>
                  <a:gd name="T9" fmla="*/ 49697 h 3075136"/>
                  <a:gd name="T10" fmla="*/ 43114 w 5436000"/>
                  <a:gd name="T11" fmla="*/ 0 h 3075136"/>
                  <a:gd name="T12" fmla="*/ 1165254 w 5436000"/>
                  <a:gd name="T13" fmla="*/ 0 h 3075136"/>
                  <a:gd name="T14" fmla="*/ 1208368 w 5436000"/>
                  <a:gd name="T15" fmla="*/ 43114 h 3075136"/>
                  <a:gd name="T16" fmla="*/ 1208368 w 5436000"/>
                  <a:gd name="T17" fmla="*/ 683571 h 3075136"/>
                  <a:gd name="T18" fmla="*/ 0 w 5436000"/>
                  <a:gd name="T19" fmla="*/ 683571 h 3075136"/>
                  <a:gd name="T20" fmla="*/ 0 w 5436000"/>
                  <a:gd name="T21" fmla="*/ 43114 h 3075136"/>
                  <a:gd name="T22" fmla="*/ 43114 w 5436000"/>
                  <a:gd name="T23" fmla="*/ 0 h 30751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36000"/>
                  <a:gd name="T37" fmla="*/ 0 h 3075136"/>
                  <a:gd name="T38" fmla="*/ 5436000 w 5436000"/>
                  <a:gd name="T39" fmla="*/ 3075136 h 30751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36000" h="3075136">
                    <a:moveTo>
                      <a:pt x="234000" y="223568"/>
                    </a:moveTo>
                    <a:lnTo>
                      <a:pt x="234000" y="2851568"/>
                    </a:lnTo>
                    <a:lnTo>
                      <a:pt x="5202000" y="2851568"/>
                    </a:lnTo>
                    <a:lnTo>
                      <a:pt x="5202000" y="223568"/>
                    </a:lnTo>
                    <a:lnTo>
                      <a:pt x="234000" y="223568"/>
                    </a:lnTo>
                    <a:close/>
                    <a:moveTo>
                      <a:pt x="193953" y="0"/>
                    </a:moveTo>
                    <a:lnTo>
                      <a:pt x="5242047" y="0"/>
                    </a:lnTo>
                    <a:cubicBezTo>
                      <a:pt x="5349164" y="0"/>
                      <a:pt x="5436000" y="86836"/>
                      <a:pt x="5436000" y="193953"/>
                    </a:cubicBezTo>
                    <a:lnTo>
                      <a:pt x="5436000" y="3075136"/>
                    </a:lnTo>
                    <a:lnTo>
                      <a:pt x="0" y="3075136"/>
                    </a:lnTo>
                    <a:lnTo>
                      <a:pt x="0" y="193953"/>
                    </a:lnTo>
                    <a:cubicBezTo>
                      <a:pt x="0" y="86836"/>
                      <a:pt x="86836" y="0"/>
                      <a:pt x="193953" y="0"/>
                    </a:cubicBezTo>
                    <a:close/>
                  </a:path>
                </a:pathLst>
              </a:cu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914400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52" name="矩形 14"/>
              <p:cNvSpPr>
                <a:spLocks noChangeArrowheads="1"/>
              </p:cNvSpPr>
              <p:nvPr/>
            </p:nvSpPr>
            <p:spPr bwMode="auto">
              <a:xfrm>
                <a:off x="1207736" y="2143660"/>
                <a:ext cx="4384118" cy="2318924"/>
              </a:xfrm>
              <a:custGeom>
                <a:avLst/>
                <a:gdLst>
                  <a:gd name="T0" fmla="*/ 4002 w 4968000"/>
                  <a:gd name="T1" fmla="*/ 4002 h 2628000"/>
                  <a:gd name="T2" fmla="*/ 4002 w 4968000"/>
                  <a:gd name="T3" fmla="*/ 580176 h 2628000"/>
                  <a:gd name="T4" fmla="*/ 1100334 w 4968000"/>
                  <a:gd name="T5" fmla="*/ 580176 h 2628000"/>
                  <a:gd name="T6" fmla="*/ 1100334 w 4968000"/>
                  <a:gd name="T7" fmla="*/ 4002 h 2628000"/>
                  <a:gd name="T8" fmla="*/ 4002 w 4968000"/>
                  <a:gd name="T9" fmla="*/ 4002 h 2628000"/>
                  <a:gd name="T10" fmla="*/ 0 w 4968000"/>
                  <a:gd name="T11" fmla="*/ 0 h 2628000"/>
                  <a:gd name="T12" fmla="*/ 1104336 w 4968000"/>
                  <a:gd name="T13" fmla="*/ 0 h 2628000"/>
                  <a:gd name="T14" fmla="*/ 1104336 w 4968000"/>
                  <a:gd name="T15" fmla="*/ 584177 h 2628000"/>
                  <a:gd name="T16" fmla="*/ 0 w 4968000"/>
                  <a:gd name="T17" fmla="*/ 584177 h 2628000"/>
                  <a:gd name="T18" fmla="*/ 0 w 4968000"/>
                  <a:gd name="T19" fmla="*/ 0 h 2628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68000"/>
                  <a:gd name="T31" fmla="*/ 0 h 2628000"/>
                  <a:gd name="T32" fmla="*/ 4968000 w 4968000"/>
                  <a:gd name="T33" fmla="*/ 2628000 h 2628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68000" h="2628000">
                    <a:moveTo>
                      <a:pt x="18000" y="18000"/>
                    </a:moveTo>
                    <a:lnTo>
                      <a:pt x="18000" y="2610000"/>
                    </a:lnTo>
                    <a:lnTo>
                      <a:pt x="4950000" y="2610000"/>
                    </a:lnTo>
                    <a:lnTo>
                      <a:pt x="4950000" y="18000"/>
                    </a:lnTo>
                    <a:lnTo>
                      <a:pt x="18000" y="18000"/>
                    </a:lnTo>
                    <a:close/>
                    <a:moveTo>
                      <a:pt x="0" y="0"/>
                    </a:moveTo>
                    <a:lnTo>
                      <a:pt x="4968000" y="0"/>
                    </a:lnTo>
                    <a:lnTo>
                      <a:pt x="4968000" y="2628000"/>
                    </a:lnTo>
                    <a:lnTo>
                      <a:pt x="0" y="262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914400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53" name="矩形 39"/>
              <p:cNvSpPr>
                <a:spLocks noChangeArrowheads="1"/>
              </p:cNvSpPr>
              <p:nvPr/>
            </p:nvSpPr>
            <p:spPr bwMode="auto">
              <a:xfrm>
                <a:off x="2827891" y="5091227"/>
                <a:ext cx="1143810" cy="12707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zh-CN" sz="1800" kern="0">
                  <a:solidFill>
                    <a:srgbClr val="FFFFFF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54" name="矩形 40"/>
              <p:cNvSpPr>
                <a:spLocks noChangeArrowheads="1"/>
              </p:cNvSpPr>
              <p:nvPr/>
            </p:nvSpPr>
            <p:spPr bwMode="auto">
              <a:xfrm>
                <a:off x="2827891" y="5218305"/>
                <a:ext cx="1143810" cy="349427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zh-CN" sz="1800" kern="0">
                  <a:solidFill>
                    <a:srgbClr val="FFFFFF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55" name="圆角矩形 41"/>
              <p:cNvSpPr>
                <a:spLocks noChangeArrowheads="1"/>
              </p:cNvSpPr>
              <p:nvPr/>
            </p:nvSpPr>
            <p:spPr bwMode="auto">
              <a:xfrm>
                <a:off x="2446620" y="5567732"/>
                <a:ext cx="1906351" cy="174714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zh-CN" sz="1800" kern="0">
                  <a:solidFill>
                    <a:srgbClr val="FFFFFF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56" name="矩形 23"/>
              <p:cNvSpPr>
                <a:spLocks noChangeArrowheads="1"/>
              </p:cNvSpPr>
              <p:nvPr/>
            </p:nvSpPr>
            <p:spPr bwMode="auto">
              <a:xfrm>
                <a:off x="3626335" y="1946385"/>
                <a:ext cx="2172018" cy="3144842"/>
              </a:xfrm>
              <a:custGeom>
                <a:avLst/>
                <a:gdLst>
                  <a:gd name="T0" fmla="*/ 0 w 2461290"/>
                  <a:gd name="T1" fmla="*/ 0 h 3564000"/>
                  <a:gd name="T2" fmla="*/ 504006 w 2461290"/>
                  <a:gd name="T3" fmla="*/ 0 h 3564000"/>
                  <a:gd name="T4" fmla="*/ 547119 w 2461290"/>
                  <a:gd name="T5" fmla="*/ 43114 h 3564000"/>
                  <a:gd name="T6" fmla="*/ 547119 w 2461290"/>
                  <a:gd name="T7" fmla="*/ 749128 h 3564000"/>
                  <a:gd name="T8" fmla="*/ 504006 w 2461290"/>
                  <a:gd name="T9" fmla="*/ 792241 h 3564000"/>
                  <a:gd name="T10" fmla="*/ 368761 w 2461290"/>
                  <a:gd name="T11" fmla="*/ 792241 h 3564000"/>
                  <a:gd name="T12" fmla="*/ 0 w 2461290"/>
                  <a:gd name="T13" fmla="*/ 0 h 3564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61290"/>
                  <a:gd name="T22" fmla="*/ 0 h 3564000"/>
                  <a:gd name="T23" fmla="*/ 2461290 w 2461290"/>
                  <a:gd name="T24" fmla="*/ 3564000 h 3564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61290" h="3564000">
                    <a:moveTo>
                      <a:pt x="0" y="0"/>
                    </a:moveTo>
                    <a:lnTo>
                      <a:pt x="2267337" y="0"/>
                    </a:lnTo>
                    <a:cubicBezTo>
                      <a:pt x="2374454" y="0"/>
                      <a:pt x="2461290" y="86836"/>
                      <a:pt x="2461290" y="193953"/>
                    </a:cubicBezTo>
                    <a:lnTo>
                      <a:pt x="2461290" y="3370047"/>
                    </a:lnTo>
                    <a:cubicBezTo>
                      <a:pt x="2461290" y="3477164"/>
                      <a:pt x="2374454" y="3564000"/>
                      <a:pt x="2267337" y="3564000"/>
                    </a:cubicBezTo>
                    <a:lnTo>
                      <a:pt x="1658918" y="356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9804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defTabSz="914400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736" y="2144342"/>
              <a:ext cx="4384118" cy="2318242"/>
            </a:xfrm>
            <a:prstGeom prst="rect">
              <a:avLst/>
            </a:prstGeom>
          </p:spPr>
        </p:pic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4763" y="2164885"/>
            <a:ext cx="4382977" cy="22541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751188" y="4427051"/>
            <a:ext cx="2115224" cy="1295807"/>
          </a:xfrm>
          <a:prstGeom prst="rect">
            <a:avLst/>
          </a:prstGeom>
          <a:blipFill>
            <a:blip r:embed="rId5" cstate="print"/>
            <a:stretch>
              <a:fillRect t="-25000" b="-10000"/>
            </a:stretch>
          </a:blipFill>
          <a:ln>
            <a:noFill/>
          </a:ln>
          <a:effectLst>
            <a:outerShdw blurRad="149987" dist="250190" dir="8460000" algn="ctr">
              <a:schemeClr val="lt1"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9206877" y="4427051"/>
            <a:ext cx="2115224" cy="1295807"/>
          </a:xfrm>
          <a:prstGeom prst="rect">
            <a:avLst/>
          </a:prstGeom>
          <a:blipFill>
            <a:blip r:embed="rId6" cstate="print"/>
            <a:stretch>
              <a:fillRect t="-25000" b="-10000"/>
            </a:stretch>
          </a:blipFill>
          <a:ln>
            <a:noFill/>
          </a:ln>
          <a:effectLst>
            <a:outerShdw blurRad="149987" dist="250190" dir="8460000" algn="ctr">
              <a:schemeClr val="lt1"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07826 0.09028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39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39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/>
      <p:bldP spid="46" grpId="0"/>
      <p:bldP spid="4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37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具体工作明细</a:t>
            </a: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3" name="Freeform 9"/>
          <p:cNvSpPr/>
          <p:nvPr/>
        </p:nvSpPr>
        <p:spPr bwMode="auto">
          <a:xfrm>
            <a:off x="1674749" y="1418878"/>
            <a:ext cx="8839331" cy="4298134"/>
          </a:xfrm>
          <a:custGeom>
            <a:avLst/>
            <a:gdLst>
              <a:gd name="T0" fmla="*/ 30278 w 32079"/>
              <a:gd name="T1" fmla="*/ 4424 h 15622"/>
              <a:gd name="T2" fmla="*/ 2783 w 32079"/>
              <a:gd name="T3" fmla="*/ 15622 h 15622"/>
              <a:gd name="T4" fmla="*/ 0 w 32079"/>
              <a:gd name="T5" fmla="*/ 15523 h 15622"/>
              <a:gd name="T6" fmla="*/ 26897 w 32079"/>
              <a:gd name="T7" fmla="*/ 2112 h 15622"/>
              <a:gd name="T8" fmla="*/ 25060 w 32079"/>
              <a:gd name="T9" fmla="*/ 856 h 15622"/>
              <a:gd name="T10" fmla="*/ 27928 w 32079"/>
              <a:gd name="T11" fmla="*/ 428 h 15622"/>
              <a:gd name="T12" fmla="*/ 30796 w 32079"/>
              <a:gd name="T13" fmla="*/ 0 h 15622"/>
              <a:gd name="T14" fmla="*/ 31438 w 32079"/>
              <a:gd name="T15" fmla="*/ 2828 h 15622"/>
              <a:gd name="T16" fmla="*/ 32079 w 32079"/>
              <a:gd name="T17" fmla="*/ 5656 h 15622"/>
              <a:gd name="T18" fmla="*/ 30278 w 32079"/>
              <a:gd name="T19" fmla="*/ 4424 h 15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79" h="15622">
                <a:moveTo>
                  <a:pt x="30278" y="4424"/>
                </a:moveTo>
                <a:cubicBezTo>
                  <a:pt x="23182" y="11352"/>
                  <a:pt x="13481" y="15622"/>
                  <a:pt x="2783" y="15622"/>
                </a:cubicBezTo>
                <a:cubicBezTo>
                  <a:pt x="1847" y="15622"/>
                  <a:pt x="920" y="15587"/>
                  <a:pt x="0" y="15523"/>
                </a:cubicBezTo>
                <a:cubicBezTo>
                  <a:pt x="10716" y="14774"/>
                  <a:pt x="20250" y="9734"/>
                  <a:pt x="26897" y="2112"/>
                </a:cubicBezTo>
                <a:lnTo>
                  <a:pt x="25060" y="856"/>
                </a:lnTo>
                <a:lnTo>
                  <a:pt x="27928" y="428"/>
                </a:lnTo>
                <a:lnTo>
                  <a:pt x="30796" y="0"/>
                </a:lnTo>
                <a:lnTo>
                  <a:pt x="31438" y="2828"/>
                </a:lnTo>
                <a:lnTo>
                  <a:pt x="32079" y="5656"/>
                </a:lnTo>
                <a:lnTo>
                  <a:pt x="30278" y="44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chemeClr val="lt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4658476" y="5117716"/>
            <a:ext cx="239088" cy="239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1</a:t>
            </a:r>
            <a:endParaRPr lang="zh-CN" altLang="en-US" sz="1800" dirty="0">
              <a:solidFill>
                <a:schemeClr val="tx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7066644" y="4038387"/>
            <a:ext cx="309408" cy="3094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chemeClr val="accent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2</a:t>
            </a:r>
            <a:endParaRPr lang="zh-CN" altLang="en-US" sz="1800" dirty="0">
              <a:solidFill>
                <a:schemeClr val="accent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8888873" y="2567382"/>
            <a:ext cx="393792" cy="393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chemeClr val="accent3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3</a:t>
            </a:r>
            <a:endParaRPr lang="zh-CN" altLang="en-US" sz="1800" dirty="0">
              <a:solidFill>
                <a:schemeClr val="accent3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2663422" y="3970764"/>
            <a:ext cx="2963224" cy="953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在这里输入您的文字内容，或者将您的文字内容复制在这里，在这里输入您的文字内容，或者将您的文字内容复制在这里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2663422" y="3559100"/>
            <a:ext cx="1979485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haroni" panose="02010803020104030203" pitchFamily="2" charset="-79"/>
                <a:sym typeface="思源黑体 CN Medium" panose="020B0600000000000000" pitchFamily="34" charset="-122"/>
              </a:rPr>
              <a:t>步骤一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5342732" y="2151765"/>
            <a:ext cx="2998652" cy="953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在这里输入您的文字内容，或者将您的文字内容复制在这里，在这里输入您的文字内容，或者将您的文字内容复制在这里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342731" y="1740101"/>
            <a:ext cx="1979485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haroni" panose="02010803020104030203" pitchFamily="2" charset="-79"/>
                <a:sym typeface="思源黑体 CN Medium" panose="020B0600000000000000" pitchFamily="34" charset="-122"/>
              </a:rPr>
              <a:t>步骤三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6743903" y="4831068"/>
            <a:ext cx="2923977" cy="953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在这里输入您的文字内容，或者将您的文字内容复制在这里，在这里输入您的文字内容，或者将您的文字内容复制在这里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688395" y="4419404"/>
            <a:ext cx="1979485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haroni" panose="02010803020104030203" pitchFamily="2" charset="-79"/>
                <a:sym typeface="思源黑体 CN Medium" panose="020B0600000000000000" pitchFamily="34" charset="-122"/>
              </a:rPr>
              <a:t>步骤二</a:t>
            </a:r>
          </a:p>
        </p:txBody>
      </p:sp>
      <p:sp>
        <p:nvSpPr>
          <p:cNvPr id="63" name="矩形 62"/>
          <p:cNvSpPr/>
          <p:nvPr/>
        </p:nvSpPr>
        <p:spPr>
          <a:xfrm>
            <a:off x="9879568" y="4489120"/>
            <a:ext cx="2115224" cy="1295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chemeClr val="lt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053705" y="1814297"/>
            <a:ext cx="2115224" cy="1295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chemeClr val="lt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27995" y="3663758"/>
            <a:ext cx="2115224" cy="1295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chemeClr val="lt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35482 0.28542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7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849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849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349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9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9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4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5" grpId="0" animBg="1"/>
      <p:bldP spid="56" grpId="0" animBg="1"/>
      <p:bldP spid="57" grpId="0"/>
      <p:bldP spid="58" grpId="0"/>
      <p:bldP spid="59" grpId="0"/>
      <p:bldP spid="60" grpId="0"/>
      <p:bldP spid="61" grpId="0"/>
      <p:bldP spid="62" grpId="0"/>
      <p:bldP spid="63" grpId="0" animBg="1"/>
      <p:bldP spid="64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四项工作概况</a:t>
            </a: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25" name="Freeform 13"/>
          <p:cNvSpPr/>
          <p:nvPr/>
        </p:nvSpPr>
        <p:spPr bwMode="auto">
          <a:xfrm>
            <a:off x="3855052" y="4994126"/>
            <a:ext cx="4478725" cy="573958"/>
          </a:xfrm>
          <a:custGeom>
            <a:avLst/>
            <a:gdLst>
              <a:gd name="T0" fmla="*/ 1888 w 2039"/>
              <a:gd name="T1" fmla="*/ 0 h 262"/>
              <a:gd name="T2" fmla="*/ 2039 w 2039"/>
              <a:gd name="T3" fmla="*/ 262 h 262"/>
              <a:gd name="T4" fmla="*/ 1020 w 2039"/>
              <a:gd name="T5" fmla="*/ 262 h 262"/>
              <a:gd name="T6" fmla="*/ 0 w 2039"/>
              <a:gd name="T7" fmla="*/ 262 h 262"/>
              <a:gd name="T8" fmla="*/ 151 w 2039"/>
              <a:gd name="T9" fmla="*/ 0 h 262"/>
              <a:gd name="T10" fmla="*/ 1888 w 2039"/>
              <a:gd name="T11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39" h="262">
                <a:moveTo>
                  <a:pt x="1888" y="0"/>
                </a:moveTo>
                <a:lnTo>
                  <a:pt x="2039" y="262"/>
                </a:lnTo>
                <a:lnTo>
                  <a:pt x="1020" y="262"/>
                </a:lnTo>
                <a:lnTo>
                  <a:pt x="0" y="262"/>
                </a:lnTo>
                <a:lnTo>
                  <a:pt x="151" y="0"/>
                </a:lnTo>
                <a:lnTo>
                  <a:pt x="1888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  <a:effectLst>
            <a:outerShdw blurRad="381000" dist="254000" dir="2700000" algn="tl" rotWithShape="0">
              <a:schemeClr val="lt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27" name="Freeform 14"/>
          <p:cNvSpPr/>
          <p:nvPr/>
        </p:nvSpPr>
        <p:spPr bwMode="auto">
          <a:xfrm>
            <a:off x="4334917" y="4166126"/>
            <a:ext cx="3518998" cy="573958"/>
          </a:xfrm>
          <a:custGeom>
            <a:avLst/>
            <a:gdLst>
              <a:gd name="T0" fmla="*/ 1450 w 1601"/>
              <a:gd name="T1" fmla="*/ 0 h 262"/>
              <a:gd name="T2" fmla="*/ 1601 w 1601"/>
              <a:gd name="T3" fmla="*/ 262 h 262"/>
              <a:gd name="T4" fmla="*/ 0 w 1601"/>
              <a:gd name="T5" fmla="*/ 262 h 262"/>
              <a:gd name="T6" fmla="*/ 151 w 1601"/>
              <a:gd name="T7" fmla="*/ 0 h 262"/>
              <a:gd name="T8" fmla="*/ 1450 w 1601"/>
              <a:gd name="T9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1" h="262">
                <a:moveTo>
                  <a:pt x="1450" y="0"/>
                </a:moveTo>
                <a:lnTo>
                  <a:pt x="1601" y="262"/>
                </a:lnTo>
                <a:lnTo>
                  <a:pt x="0" y="262"/>
                </a:lnTo>
                <a:lnTo>
                  <a:pt x="151" y="0"/>
                </a:lnTo>
                <a:lnTo>
                  <a:pt x="145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  <a:effectLst>
            <a:outerShdw blurRad="381000" dist="254000" dir="2700000" algn="tl" rotWithShape="0">
              <a:schemeClr val="lt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28" name="Freeform 15"/>
          <p:cNvSpPr/>
          <p:nvPr/>
        </p:nvSpPr>
        <p:spPr bwMode="auto">
          <a:xfrm>
            <a:off x="4814778" y="3328721"/>
            <a:ext cx="2559272" cy="573958"/>
          </a:xfrm>
          <a:custGeom>
            <a:avLst/>
            <a:gdLst>
              <a:gd name="T0" fmla="*/ 1011 w 1163"/>
              <a:gd name="T1" fmla="*/ 0 h 261"/>
              <a:gd name="T2" fmla="*/ 1091 w 1163"/>
              <a:gd name="T3" fmla="*/ 138 h 261"/>
              <a:gd name="T4" fmla="*/ 1163 w 1163"/>
              <a:gd name="T5" fmla="*/ 261 h 261"/>
              <a:gd name="T6" fmla="*/ 0 w 1163"/>
              <a:gd name="T7" fmla="*/ 261 h 261"/>
              <a:gd name="T8" fmla="*/ 72 w 1163"/>
              <a:gd name="T9" fmla="*/ 138 h 261"/>
              <a:gd name="T10" fmla="*/ 152 w 1163"/>
              <a:gd name="T11" fmla="*/ 0 h 261"/>
              <a:gd name="T12" fmla="*/ 1011 w 1163"/>
              <a:gd name="T13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3" h="261">
                <a:moveTo>
                  <a:pt x="1011" y="0"/>
                </a:moveTo>
                <a:lnTo>
                  <a:pt x="1091" y="138"/>
                </a:lnTo>
                <a:lnTo>
                  <a:pt x="1163" y="261"/>
                </a:lnTo>
                <a:lnTo>
                  <a:pt x="0" y="261"/>
                </a:lnTo>
                <a:lnTo>
                  <a:pt x="72" y="138"/>
                </a:lnTo>
                <a:lnTo>
                  <a:pt x="152" y="0"/>
                </a:lnTo>
                <a:lnTo>
                  <a:pt x="1011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25400">
            <a:noFill/>
          </a:ln>
          <a:effectLst>
            <a:outerShdw blurRad="381000" dist="254000" dir="2700000" algn="tl" rotWithShape="0">
              <a:schemeClr val="lt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29" name="Freeform 16"/>
          <p:cNvSpPr/>
          <p:nvPr/>
        </p:nvSpPr>
        <p:spPr bwMode="auto">
          <a:xfrm>
            <a:off x="5304051" y="1700946"/>
            <a:ext cx="1580726" cy="1373726"/>
          </a:xfrm>
          <a:custGeom>
            <a:avLst/>
            <a:gdLst>
              <a:gd name="T0" fmla="*/ 362 w 723"/>
              <a:gd name="T1" fmla="*/ 0 h 627"/>
              <a:gd name="T2" fmla="*/ 723 w 723"/>
              <a:gd name="T3" fmla="*/ 627 h 627"/>
              <a:gd name="T4" fmla="*/ 0 w 723"/>
              <a:gd name="T5" fmla="*/ 627 h 627"/>
              <a:gd name="T6" fmla="*/ 362 w 723"/>
              <a:gd name="T7" fmla="*/ 0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3" h="627">
                <a:moveTo>
                  <a:pt x="362" y="0"/>
                </a:moveTo>
                <a:lnTo>
                  <a:pt x="723" y="627"/>
                </a:lnTo>
                <a:lnTo>
                  <a:pt x="0" y="627"/>
                </a:lnTo>
                <a:lnTo>
                  <a:pt x="362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  <a:effectLst>
            <a:outerShdw blurRad="381000" dist="254000" dir="2700000" algn="tl" rotWithShape="0">
              <a:schemeClr val="lt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4524109" y="5055248"/>
            <a:ext cx="3140611" cy="461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第一项</a:t>
            </a:r>
          </a:p>
        </p:txBody>
      </p:sp>
      <p:sp>
        <p:nvSpPr>
          <p:cNvPr id="131" name="矩形 130"/>
          <p:cNvSpPr/>
          <p:nvPr/>
        </p:nvSpPr>
        <p:spPr>
          <a:xfrm>
            <a:off x="5083202" y="4257302"/>
            <a:ext cx="2022422" cy="40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第二项</a:t>
            </a:r>
          </a:p>
        </p:txBody>
      </p:sp>
      <p:sp>
        <p:nvSpPr>
          <p:cNvPr id="132" name="矩形 131"/>
          <p:cNvSpPr/>
          <p:nvPr/>
        </p:nvSpPr>
        <p:spPr>
          <a:xfrm>
            <a:off x="5083202" y="3431014"/>
            <a:ext cx="2022422" cy="33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第三项</a:t>
            </a:r>
          </a:p>
        </p:txBody>
      </p:sp>
      <p:sp>
        <p:nvSpPr>
          <p:cNvPr id="133" name="矩形 132"/>
          <p:cNvSpPr/>
          <p:nvPr/>
        </p:nvSpPr>
        <p:spPr>
          <a:xfrm>
            <a:off x="5532266" y="2493140"/>
            <a:ext cx="11181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第四项</a:t>
            </a:r>
          </a:p>
        </p:txBody>
      </p:sp>
      <p:sp>
        <p:nvSpPr>
          <p:cNvPr id="134" name="矩形 133"/>
          <p:cNvSpPr/>
          <p:nvPr/>
        </p:nvSpPr>
        <p:spPr>
          <a:xfrm>
            <a:off x="946919" y="3902679"/>
            <a:ext cx="3053470" cy="1169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在这里输入您的文字内容，或者将您的文字内容复制在这里。在这里输入您的文字内容，或者将您的文字复制在这里，在这里输入您的文字内容，或者将您的文字复制在这里</a:t>
            </a:r>
          </a:p>
        </p:txBody>
      </p:sp>
      <p:sp>
        <p:nvSpPr>
          <p:cNvPr id="135" name="矩形 134"/>
          <p:cNvSpPr/>
          <p:nvPr/>
        </p:nvSpPr>
        <p:spPr>
          <a:xfrm>
            <a:off x="946919" y="1937501"/>
            <a:ext cx="3053470" cy="1169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在这里输入您的文字内容，或者将您的文字内容复制在这里。在这里输入您的文字内容，或者将您的文字复制在这里，在这里输入您的文字内容，或者将您的文字复制在这里</a:t>
            </a:r>
          </a:p>
        </p:txBody>
      </p:sp>
      <p:sp>
        <p:nvSpPr>
          <p:cNvPr id="136" name="矩形 135"/>
          <p:cNvSpPr/>
          <p:nvPr/>
        </p:nvSpPr>
        <p:spPr>
          <a:xfrm>
            <a:off x="8333777" y="3902679"/>
            <a:ext cx="3053470" cy="1169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在这里输入您的文字内容，或者将您的文字内容复制在这里。在这里输入您的文字内容，或者将您的文字复制在这里，在这里输入您的文字内容，或者将您的文字复制在这里</a:t>
            </a:r>
          </a:p>
        </p:txBody>
      </p:sp>
      <p:sp>
        <p:nvSpPr>
          <p:cNvPr id="137" name="矩形 136"/>
          <p:cNvSpPr/>
          <p:nvPr/>
        </p:nvSpPr>
        <p:spPr>
          <a:xfrm>
            <a:off x="8333777" y="1937501"/>
            <a:ext cx="3053470" cy="1169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在这里输入您的文字内容，或者将您的文字内容复制在这里。在这里输入您的文字内容，或者将您的文字复制在这里，在这里输入您的文字内容，或者将您的文字复制在这里</a:t>
            </a:r>
          </a:p>
        </p:txBody>
      </p:sp>
      <p:cxnSp>
        <p:nvCxnSpPr>
          <p:cNvPr id="138" name="直接连接符 137"/>
          <p:cNvCxnSpPr/>
          <p:nvPr/>
        </p:nvCxnSpPr>
        <p:spPr>
          <a:xfrm>
            <a:off x="4000389" y="2492314"/>
            <a:ext cx="1530291" cy="0"/>
          </a:xfrm>
          <a:prstGeom prst="line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9" name="直接连接符 138"/>
          <p:cNvCxnSpPr/>
          <p:nvPr/>
        </p:nvCxnSpPr>
        <p:spPr>
          <a:xfrm>
            <a:off x="4000389" y="4421196"/>
            <a:ext cx="395207" cy="0"/>
          </a:xfrm>
          <a:prstGeom prst="line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0" name="肘形连接符 139"/>
          <p:cNvCxnSpPr/>
          <p:nvPr/>
        </p:nvCxnSpPr>
        <p:spPr>
          <a:xfrm flipV="1">
            <a:off x="7215609" y="2562102"/>
            <a:ext cx="1118168" cy="1002375"/>
          </a:xfrm>
          <a:prstGeom prst="bentConnector3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41" name="组合 140"/>
          <p:cNvGrpSpPr/>
          <p:nvPr/>
        </p:nvGrpSpPr>
        <p:grpSpPr>
          <a:xfrm>
            <a:off x="8198593" y="4484691"/>
            <a:ext cx="169197" cy="748961"/>
            <a:chOff x="8200727" y="4534928"/>
            <a:chExt cx="169241" cy="749156"/>
          </a:xfrm>
        </p:grpSpPr>
        <p:cxnSp>
          <p:nvCxnSpPr>
            <p:cNvPr id="142" name="直接连接符 141"/>
            <p:cNvCxnSpPr/>
            <p:nvPr/>
          </p:nvCxnSpPr>
          <p:spPr>
            <a:xfrm>
              <a:off x="8200727" y="4534928"/>
              <a:ext cx="169241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3" name="直接连接符 142"/>
            <p:cNvCxnSpPr/>
            <p:nvPr/>
          </p:nvCxnSpPr>
          <p:spPr>
            <a:xfrm flipV="1">
              <a:off x="8200727" y="4535905"/>
              <a:ext cx="0" cy="748179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49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49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49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99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699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199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5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5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5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7" grpId="0" animBg="1"/>
      <p:bldP spid="128" grpId="0" animBg="1"/>
      <p:bldP spid="129" grpId="0" animBg="1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2176670"/>
            <a:ext cx="12192000" cy="2792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796748" y="2882348"/>
            <a:ext cx="0" cy="1441174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4192106" y="2980969"/>
            <a:ext cx="693636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工作完成情况</a:t>
            </a:r>
            <a:endParaRPr lang="en-US" altLang="zh-CN" sz="44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Arial" panose="020B0604020202020204" pitchFamily="34" charset="0"/>
              <a:sym typeface="思源黑体 CN Medium" panose="020B0600000000000000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We have many PowerPoint 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templates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 that has been specifically designed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.</a:t>
            </a:r>
          </a:p>
        </p:txBody>
      </p:sp>
      <p:sp>
        <p:nvSpPr>
          <p:cNvPr id="8" name="Freeform 5"/>
          <p:cNvSpPr/>
          <p:nvPr/>
        </p:nvSpPr>
        <p:spPr bwMode="auto">
          <a:xfrm>
            <a:off x="1431423" y="2768563"/>
            <a:ext cx="1836618" cy="165592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76200" cap="flat">
            <a:solidFill>
              <a:schemeClr val="bg1"/>
            </a:solidFill>
            <a:prstDash val="solid"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/>
          <a:p>
            <a:endParaRPr lang="zh-CN" altLang="en-US" sz="1705">
              <a:solidFill>
                <a:srgbClr val="3CCCC7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1898858" y="3249610"/>
            <a:ext cx="930118" cy="709370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5">
              <a:solidFill>
                <a:srgbClr val="1C666E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7" grpId="0"/>
          <p:bldP spid="8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7" grpId="0"/>
          <p:bldP spid="8" grpId="0" animBg="1"/>
          <p:bldP spid="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工作完成进度</a:t>
            </a: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69" name="MH_Other_1"/>
          <p:cNvSpPr/>
          <p:nvPr>
            <p:custDataLst>
              <p:tags r:id="rId1"/>
            </p:custDataLst>
          </p:nvPr>
        </p:nvSpPr>
        <p:spPr>
          <a:xfrm>
            <a:off x="3270845" y="2543206"/>
            <a:ext cx="5804212" cy="395081"/>
          </a:xfrm>
          <a:prstGeom prst="cub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27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27000" dist="101600" dir="8100000" algn="tr" rotWithShape="0">
              <a:schemeClr val="l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90" tIns="67942" rIns="135890" bIns="67942" anchor="ctr"/>
          <a:lstStyle/>
          <a:p>
            <a:pPr algn="ctr"/>
            <a:endParaRPr lang="zh-CN" altLang="en-US" sz="2485">
              <a:solidFill>
                <a:prstClr val="white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70" name="MH_Other_2"/>
          <p:cNvSpPr/>
          <p:nvPr>
            <p:custDataLst>
              <p:tags r:id="rId2"/>
            </p:custDataLst>
          </p:nvPr>
        </p:nvSpPr>
        <p:spPr>
          <a:xfrm>
            <a:off x="3270845" y="3957121"/>
            <a:ext cx="5804212" cy="393495"/>
          </a:xfrm>
          <a:prstGeom prst="cub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27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27000" dist="101600" dir="8100000" algn="tr" rotWithShape="0">
              <a:schemeClr val="l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90" tIns="67942" rIns="135890" bIns="67942" anchor="ctr"/>
          <a:lstStyle/>
          <a:p>
            <a:pPr algn="ctr"/>
            <a:endParaRPr lang="zh-CN" altLang="en-US" sz="2485">
              <a:solidFill>
                <a:prstClr val="white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71" name="MH_Other_3"/>
          <p:cNvSpPr/>
          <p:nvPr>
            <p:custDataLst>
              <p:tags r:id="rId3"/>
            </p:custDataLst>
          </p:nvPr>
        </p:nvSpPr>
        <p:spPr>
          <a:xfrm>
            <a:off x="3270845" y="3250069"/>
            <a:ext cx="5804212" cy="393495"/>
          </a:xfrm>
          <a:prstGeom prst="cub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27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27000" dist="101600" dir="8100000" algn="tr" rotWithShape="0">
              <a:schemeClr val="l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90" tIns="67942" rIns="135890" bIns="67942" anchor="ctr"/>
          <a:lstStyle/>
          <a:p>
            <a:pPr algn="ctr"/>
            <a:endParaRPr lang="zh-CN" altLang="en-US" sz="2485">
              <a:solidFill>
                <a:prstClr val="white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72" name="MH_Other_4"/>
          <p:cNvSpPr/>
          <p:nvPr>
            <p:custDataLst>
              <p:tags r:id="rId4"/>
            </p:custDataLst>
          </p:nvPr>
        </p:nvSpPr>
        <p:spPr>
          <a:xfrm>
            <a:off x="3251832" y="3937977"/>
            <a:ext cx="4709892" cy="431776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90" tIns="67942" rIns="135890" bIns="67942" anchor="ctr"/>
          <a:lstStyle/>
          <a:p>
            <a:pPr algn="ctr">
              <a:defRPr/>
            </a:pPr>
            <a:endParaRPr lang="zh-CN" altLang="en-US" sz="2485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98" name="MH_Other_5"/>
          <p:cNvSpPr/>
          <p:nvPr>
            <p:custDataLst>
              <p:tags r:id="rId5"/>
            </p:custDataLst>
          </p:nvPr>
        </p:nvSpPr>
        <p:spPr>
          <a:xfrm>
            <a:off x="3270845" y="1840731"/>
            <a:ext cx="5804212" cy="395081"/>
          </a:xfrm>
          <a:prstGeom prst="cub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27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27000" dist="101600" dir="8100000" algn="tr" rotWithShape="0">
              <a:schemeClr val="l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90" tIns="67942" rIns="135890" bIns="67942" anchor="ctr"/>
          <a:lstStyle/>
          <a:p>
            <a:pPr algn="ctr"/>
            <a:endParaRPr lang="zh-CN" altLang="en-US" sz="2485">
              <a:solidFill>
                <a:prstClr val="white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99" name="MH_SubTitle_1"/>
          <p:cNvSpPr txBox="1"/>
          <p:nvPr>
            <p:custDataLst>
              <p:tags r:id="rId6"/>
            </p:custDataLst>
          </p:nvPr>
        </p:nvSpPr>
        <p:spPr>
          <a:xfrm>
            <a:off x="1189298" y="1925101"/>
            <a:ext cx="1807786" cy="336375"/>
          </a:xfrm>
          <a:prstGeom prst="rect">
            <a:avLst/>
          </a:prstGeom>
          <a:noFill/>
        </p:spPr>
        <p:txBody>
          <a:bodyPr lIns="135890" tIns="67942" rIns="135890" bIns="67942" anchor="ctr">
            <a:normAutofit fontScale="62500" lnSpcReduction="20000"/>
          </a:bodyPr>
          <a:lstStyle/>
          <a:p>
            <a:pPr algn="r">
              <a:defRPr/>
            </a:pPr>
            <a:r>
              <a:rPr lang="zh-CN" altLang="en-US" sz="2485" b="1" dirty="0">
                <a:solidFill>
                  <a:schemeClr val="bg1">
                    <a:lumMod val="6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一月</a:t>
            </a:r>
            <a:r>
              <a:rPr lang="en-US" altLang="zh-CN" sz="2485" b="1" dirty="0">
                <a:solidFill>
                  <a:schemeClr val="bg1">
                    <a:lumMod val="6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~</a:t>
            </a:r>
            <a:r>
              <a:rPr lang="zh-CN" altLang="en-US" sz="2485" b="1" dirty="0">
                <a:solidFill>
                  <a:schemeClr val="bg1">
                    <a:lumMod val="6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三月</a:t>
            </a:r>
          </a:p>
        </p:txBody>
      </p:sp>
      <p:sp>
        <p:nvSpPr>
          <p:cNvPr id="100" name="MH_Text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326400" y="1841717"/>
            <a:ext cx="1010532" cy="33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90" tIns="67942" rIns="135890" bIns="67942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85" b="1" dirty="0">
                <a:solidFill>
                  <a:schemeClr val="bg1">
                    <a:lumMod val="6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70</a:t>
            </a:r>
            <a:r>
              <a:rPr lang="en-US" altLang="zh-CN" sz="2135" b="1" dirty="0">
                <a:solidFill>
                  <a:schemeClr val="bg1">
                    <a:lumMod val="6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%</a:t>
            </a:r>
            <a:endParaRPr lang="zh-CN" altLang="en-US" sz="2135" b="1" dirty="0">
              <a:solidFill>
                <a:schemeClr val="bg1">
                  <a:lumMod val="6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1" name="MH_Other_6"/>
          <p:cNvSpPr/>
          <p:nvPr>
            <p:custDataLst>
              <p:tags r:id="rId8"/>
            </p:custDataLst>
          </p:nvPr>
        </p:nvSpPr>
        <p:spPr>
          <a:xfrm>
            <a:off x="3251831" y="2524833"/>
            <a:ext cx="3011285" cy="431776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90" tIns="67942" rIns="135890" bIns="67942" anchor="ctr"/>
          <a:lstStyle/>
          <a:p>
            <a:pPr algn="ctr">
              <a:defRPr/>
            </a:pPr>
            <a:endParaRPr lang="zh-CN" altLang="en-US" sz="2485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2" name="MH_SubTitle_2"/>
          <p:cNvSpPr txBox="1"/>
          <p:nvPr>
            <p:custDataLst>
              <p:tags r:id="rId9"/>
            </p:custDataLst>
          </p:nvPr>
        </p:nvSpPr>
        <p:spPr>
          <a:xfrm>
            <a:off x="1189298" y="2618668"/>
            <a:ext cx="1807786" cy="336375"/>
          </a:xfrm>
          <a:prstGeom prst="rect">
            <a:avLst/>
          </a:prstGeom>
          <a:noFill/>
        </p:spPr>
        <p:txBody>
          <a:bodyPr lIns="135890" tIns="67942" rIns="135890" bIns="67942" anchor="ctr">
            <a:normAutofit fontScale="62500" lnSpcReduction="20000"/>
          </a:bodyPr>
          <a:lstStyle/>
          <a:p>
            <a:pPr algn="r">
              <a:defRPr/>
            </a:pPr>
            <a:r>
              <a:rPr lang="zh-CN" altLang="en-US" sz="2485" b="1" dirty="0">
                <a:solidFill>
                  <a:schemeClr val="bg1">
                    <a:lumMod val="6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四月</a:t>
            </a:r>
            <a:r>
              <a:rPr lang="en-US" altLang="zh-CN" sz="2485" b="1" dirty="0">
                <a:solidFill>
                  <a:schemeClr val="bg1">
                    <a:lumMod val="6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~</a:t>
            </a:r>
            <a:r>
              <a:rPr lang="zh-CN" altLang="en-US" sz="2485" b="1" dirty="0">
                <a:solidFill>
                  <a:schemeClr val="bg1">
                    <a:lumMod val="6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六月</a:t>
            </a:r>
          </a:p>
        </p:txBody>
      </p:sp>
      <p:sp>
        <p:nvSpPr>
          <p:cNvPr id="103" name="MH_Text_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326400" y="2546488"/>
            <a:ext cx="1010532" cy="33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90" tIns="67942" rIns="135890" bIns="67942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85" b="1" dirty="0">
                <a:solidFill>
                  <a:schemeClr val="bg1">
                    <a:lumMod val="6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53</a:t>
            </a:r>
            <a:r>
              <a:rPr lang="en-US" altLang="zh-CN" sz="2135" b="1" dirty="0">
                <a:solidFill>
                  <a:schemeClr val="bg1">
                    <a:lumMod val="6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%</a:t>
            </a:r>
            <a:endParaRPr lang="zh-CN" altLang="en-US" sz="2135" b="1" dirty="0">
              <a:solidFill>
                <a:schemeClr val="bg1">
                  <a:lumMod val="6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4" name="MH_Other_7"/>
          <p:cNvSpPr/>
          <p:nvPr>
            <p:custDataLst>
              <p:tags r:id="rId11"/>
            </p:custDataLst>
          </p:nvPr>
        </p:nvSpPr>
        <p:spPr>
          <a:xfrm>
            <a:off x="3251829" y="3230902"/>
            <a:ext cx="5100903" cy="431776"/>
          </a:xfrm>
          <a:prstGeom prst="cub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90" tIns="67942" rIns="135890" bIns="67942" anchor="ctr"/>
          <a:lstStyle/>
          <a:p>
            <a:pPr algn="ctr">
              <a:defRPr/>
            </a:pPr>
            <a:endParaRPr lang="zh-CN" altLang="en-US" sz="2485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5" name="MH_SubTitle_3"/>
          <p:cNvSpPr txBox="1"/>
          <p:nvPr>
            <p:custDataLst>
              <p:tags r:id="rId12"/>
            </p:custDataLst>
          </p:nvPr>
        </p:nvSpPr>
        <p:spPr>
          <a:xfrm>
            <a:off x="1189298" y="3312218"/>
            <a:ext cx="1807786" cy="336375"/>
          </a:xfrm>
          <a:prstGeom prst="rect">
            <a:avLst/>
          </a:prstGeom>
          <a:noFill/>
        </p:spPr>
        <p:txBody>
          <a:bodyPr lIns="135890" tIns="67942" rIns="135890" bIns="67942" anchor="ctr">
            <a:normAutofit fontScale="62500" lnSpcReduction="20000"/>
          </a:bodyPr>
          <a:lstStyle/>
          <a:p>
            <a:pPr algn="r">
              <a:defRPr/>
            </a:pPr>
            <a:r>
              <a:rPr lang="zh-CN" altLang="en-US" sz="2485" b="1" dirty="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七月</a:t>
            </a:r>
            <a:r>
              <a:rPr lang="en-US" altLang="zh-CN" sz="2485" b="1" dirty="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~</a:t>
            </a:r>
            <a:r>
              <a:rPr lang="zh-CN" altLang="en-US" sz="2485" b="1" dirty="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九月</a:t>
            </a:r>
          </a:p>
        </p:txBody>
      </p:sp>
      <p:sp>
        <p:nvSpPr>
          <p:cNvPr id="106" name="MH_Text_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326400" y="3251282"/>
            <a:ext cx="1481300" cy="33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90" tIns="67942" rIns="135890" bIns="67942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b="1" dirty="0">
                <a:solidFill>
                  <a:schemeClr val="accent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90</a:t>
            </a:r>
            <a:r>
              <a:rPr lang="en-US" altLang="zh-CN" sz="2485" b="1" dirty="0">
                <a:solidFill>
                  <a:schemeClr val="accent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%</a:t>
            </a:r>
            <a:endParaRPr lang="zh-CN" altLang="en-US" sz="2485" b="1" dirty="0">
              <a:solidFill>
                <a:schemeClr val="accent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7" name="MH_SubTitle_4"/>
          <p:cNvSpPr txBox="1"/>
          <p:nvPr>
            <p:custDataLst>
              <p:tags r:id="rId14"/>
            </p:custDataLst>
          </p:nvPr>
        </p:nvSpPr>
        <p:spPr>
          <a:xfrm>
            <a:off x="1189298" y="4005745"/>
            <a:ext cx="1807786" cy="337963"/>
          </a:xfrm>
          <a:prstGeom prst="rect">
            <a:avLst/>
          </a:prstGeom>
          <a:noFill/>
        </p:spPr>
        <p:txBody>
          <a:bodyPr lIns="135890" tIns="67942" rIns="135890" bIns="67942" anchor="ctr">
            <a:normAutofit fontScale="62500" lnSpcReduction="20000"/>
          </a:bodyPr>
          <a:lstStyle/>
          <a:p>
            <a:pPr algn="r">
              <a:defRPr/>
            </a:pPr>
            <a:r>
              <a:rPr lang="zh-CN" altLang="en-US" sz="2485" b="1" dirty="0">
                <a:solidFill>
                  <a:schemeClr val="bg1">
                    <a:lumMod val="6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十月</a:t>
            </a:r>
            <a:r>
              <a:rPr lang="en-US" altLang="zh-CN" sz="2485" b="1" dirty="0">
                <a:solidFill>
                  <a:schemeClr val="bg1">
                    <a:lumMod val="6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~</a:t>
            </a:r>
            <a:r>
              <a:rPr lang="zh-CN" altLang="en-US" sz="2485" b="1" dirty="0">
                <a:solidFill>
                  <a:schemeClr val="bg1">
                    <a:lumMod val="6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十二月</a:t>
            </a:r>
          </a:p>
        </p:txBody>
      </p:sp>
      <p:sp>
        <p:nvSpPr>
          <p:cNvPr id="108" name="MH_Text_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326400" y="3954462"/>
            <a:ext cx="1010532" cy="33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90" tIns="67942" rIns="135890" bIns="67942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85" dirty="0">
                <a:solidFill>
                  <a:schemeClr val="bg1">
                    <a:lumMod val="6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82</a:t>
            </a:r>
            <a:r>
              <a:rPr lang="en-US" altLang="zh-CN" sz="2135" dirty="0">
                <a:solidFill>
                  <a:schemeClr val="bg1">
                    <a:lumMod val="6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%</a:t>
            </a:r>
            <a:endParaRPr lang="zh-CN" altLang="en-US" sz="2135" dirty="0">
              <a:solidFill>
                <a:schemeClr val="bg1">
                  <a:lumMod val="6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9" name="MH_Other_8"/>
          <p:cNvSpPr/>
          <p:nvPr>
            <p:custDataLst>
              <p:tags r:id="rId16"/>
            </p:custDataLst>
          </p:nvPr>
        </p:nvSpPr>
        <p:spPr>
          <a:xfrm>
            <a:off x="3251831" y="1822359"/>
            <a:ext cx="3965958" cy="431776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90" tIns="67942" rIns="135890" bIns="67942" anchor="ctr"/>
          <a:lstStyle/>
          <a:p>
            <a:pPr algn="ctr">
              <a:defRPr/>
            </a:pPr>
            <a:endParaRPr lang="zh-CN" altLang="en-US" sz="2485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10" name="MH_Desc_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33057" y="5329401"/>
            <a:ext cx="8026452" cy="76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90" tIns="67942" rIns="135890" bIns="67942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ts val="895"/>
              </a:spcBef>
              <a:spcAft>
                <a:spcPts val="895"/>
              </a:spcAft>
              <a:defRPr/>
            </a:pPr>
            <a:r>
              <a:rPr lang="zh-CN" altLang="en-US" sz="1465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您的内容打在这里，或者通过复制您的文本后，在此框中选项粘贴，并选择只保留文字。您的内容打在这里，或者通过复制您的文本后，在此框中选项粘贴，并选择只保留文字。</a:t>
            </a:r>
          </a:p>
          <a:p>
            <a:pPr algn="just">
              <a:spcBef>
                <a:spcPts val="895"/>
              </a:spcBef>
              <a:spcAft>
                <a:spcPts val="895"/>
              </a:spcAft>
              <a:defRPr/>
            </a:pPr>
            <a:endParaRPr lang="zh-CN" altLang="en-US" sz="1465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11" name="MH_Text_1"/>
          <p:cNvSpPr/>
          <p:nvPr>
            <p:custDataLst>
              <p:tags r:id="rId18"/>
            </p:custDataLst>
          </p:nvPr>
        </p:nvSpPr>
        <p:spPr>
          <a:xfrm>
            <a:off x="1673401" y="4979301"/>
            <a:ext cx="2268251" cy="387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308" tIns="0" rIns="178308" bIns="0" rtlCol="0" anchor="t">
            <a:noAutofit/>
          </a:bodyPr>
          <a:lstStyle/>
          <a:p>
            <a:pPr marL="426085" indent="-426085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rPr>
              <a:t>点击输入标题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思源黑体 CN Medium" panose="020B0600000000000000" pitchFamily="34" charset="-122"/>
            </a:endParaRPr>
          </a:p>
        </p:txBody>
      </p:sp>
    </p:spTree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3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4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6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7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9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9" grpId="0" animBg="1"/>
          <p:bldP spid="70" grpId="0" animBg="1"/>
          <p:bldP spid="71" grpId="0" animBg="1"/>
          <p:bldP spid="72" grpId="0" animBg="1"/>
          <p:bldP spid="98" grpId="0" animBg="1"/>
          <p:bldP spid="99" grpId="0"/>
          <p:bldP spid="100" grpId="0"/>
          <p:bldP spid="101" grpId="0" animBg="1"/>
          <p:bldP spid="102" grpId="0"/>
          <p:bldP spid="103" grpId="0"/>
          <p:bldP spid="104" grpId="0" animBg="1"/>
          <p:bldP spid="105" grpId="0"/>
          <p:bldP spid="106" grpId="0"/>
          <p:bldP spid="107" grpId="0"/>
          <p:bldP spid="108" grpId="0"/>
          <p:bldP spid="109" grpId="0" animBg="1"/>
          <p:bldP spid="110" grpId="0"/>
          <p:bldP spid="1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3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9" grpId="0" animBg="1"/>
          <p:bldP spid="70" grpId="0" animBg="1"/>
          <p:bldP spid="71" grpId="0" animBg="1"/>
          <p:bldP spid="72" grpId="0" animBg="1"/>
          <p:bldP spid="98" grpId="0" animBg="1"/>
          <p:bldP spid="99" grpId="0"/>
          <p:bldP spid="100" grpId="0"/>
          <p:bldP spid="101" grpId="0" animBg="1"/>
          <p:bldP spid="102" grpId="0"/>
          <p:bldP spid="103" grpId="0"/>
          <p:bldP spid="104" grpId="0" animBg="1"/>
          <p:bldP spid="105" grpId="0"/>
          <p:bldP spid="106" grpId="0"/>
          <p:bldP spid="107" grpId="0"/>
          <p:bldP spid="108" grpId="0"/>
          <p:bldP spid="109" grpId="0" animBg="1"/>
          <p:bldP spid="110" grpId="0"/>
          <p:bldP spid="111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无&quot;,&quot;HeaderHeight&quot;:0.0,&quot;FooterHeight&quot;:0.0,&quot;SideMargin&quot;:0.0,&quot;TopMargin&quot;:0.0,&quot;BottomMargin&quot;:0.0,&quot;IntervalMargin&quot;:0.0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SubTitle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Text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Other"/>
  <p:tag name="MH_ORDER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SubTitle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Text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SubTitle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Other"/>
  <p:tag name="MH_ORDER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Desc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Other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Text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5038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www.2ppt.com">
  <a:themeElements>
    <a:clrScheme name="自定义 8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6FB2D4"/>
      </a:accent1>
      <a:accent2>
        <a:srgbClr val="6FB2D4"/>
      </a:accent2>
      <a:accent3>
        <a:srgbClr val="6FB2D4"/>
      </a:accent3>
      <a:accent4>
        <a:srgbClr val="6FB2D4"/>
      </a:accent4>
      <a:accent5>
        <a:srgbClr val="6FB2D4"/>
      </a:accent5>
      <a:accent6>
        <a:srgbClr val="6FB2D4"/>
      </a:accent6>
      <a:hlink>
        <a:srgbClr val="6FB2D4"/>
      </a:hlink>
      <a:folHlink>
        <a:srgbClr val="6FB2D4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1828</Words>
  <Application>Microsoft Office PowerPoint</Application>
  <PresentationFormat>宽屏</PresentationFormat>
  <Paragraphs>170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Aharoni</vt:lpstr>
      <vt:lpstr>等线</vt:lpstr>
      <vt:lpstr>思源黑体 CN Medium</vt:lpstr>
      <vt:lpstr>Arial</vt:lpstr>
      <vt:lpstr>Calibri</vt:lpstr>
      <vt:lpstr>Corbel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年度工作概述</vt:lpstr>
      <vt:lpstr>具体工作明细</vt:lpstr>
      <vt:lpstr>四项工作概况</vt:lpstr>
      <vt:lpstr>PowerPoint 演示文稿</vt:lpstr>
      <vt:lpstr>工作完成进度</vt:lpstr>
      <vt:lpstr>四项重点工作</vt:lpstr>
      <vt:lpstr>PowerPoint 演示文稿</vt:lpstr>
      <vt:lpstr>PowerPoint 演示文稿</vt:lpstr>
      <vt:lpstr>完成项目汇总</vt:lpstr>
      <vt:lpstr>重点项目展示</vt:lpstr>
      <vt:lpstr>项目完成之一</vt:lpstr>
      <vt:lpstr>项目总体情况</vt:lpstr>
      <vt:lpstr>PowerPoint 演示文稿</vt:lpstr>
      <vt:lpstr>明年计划思路</vt:lpstr>
      <vt:lpstr>实施步骤改善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2021-06-25T01:49:43Z</dcterms:created>
  <dcterms:modified xsi:type="dcterms:W3CDTF">2023-01-10T06:08:47Z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5A50B7E6CC9447D8A653B6A708731DA0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