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2" r:id="rId2"/>
    <p:sldId id="434" r:id="rId3"/>
    <p:sldId id="414" r:id="rId4"/>
    <p:sldId id="423" r:id="rId5"/>
    <p:sldId id="401" r:id="rId6"/>
    <p:sldId id="422" r:id="rId7"/>
    <p:sldId id="404" r:id="rId8"/>
    <p:sldId id="419" r:id="rId9"/>
    <p:sldId id="409" r:id="rId10"/>
    <p:sldId id="420" r:id="rId11"/>
    <p:sldId id="410" r:id="rId12"/>
    <p:sldId id="424" r:id="rId13"/>
    <p:sldId id="435" r:id="rId14"/>
    <p:sldId id="413" r:id="rId15"/>
    <p:sldId id="412" r:id="rId16"/>
    <p:sldId id="436" r:id="rId17"/>
    <p:sldId id="437" r:id="rId1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>
          <p15:clr>
            <a:srgbClr val="A4A3A4"/>
          </p15:clr>
        </p15:guide>
        <p15:guide id="2" pos="29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660066"/>
    <a:srgbClr val="FF0066"/>
    <a:srgbClr val="FF9999"/>
    <a:srgbClr val="CC3300"/>
    <a:srgbClr val="99CC00"/>
    <a:srgbClr val="CC00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0909" autoAdjust="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37"/>
        <p:guide pos="29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050925" y="754063"/>
            <a:ext cx="4572000" cy="329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38163" y="4387850"/>
            <a:ext cx="5780087" cy="3952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noProof="0" smtClean="0"/>
              <a:t>单击此处编辑母版文本样式
第二级
第三级
第四级
第五级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3387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smtClean="0"/>
            </a:lvl1pPr>
          </a:lstStyle>
          <a:p>
            <a:pPr>
              <a:defRPr/>
            </a:pPr>
            <a:fld id="{1CD38165-94D7-4C9A-9245-E393DF0B09BD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742950" indent="-28575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1143000" indent="-2286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600200" indent="-2286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2057400" indent="-2286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754063"/>
            <a:ext cx="4391025" cy="3294062"/>
          </a:xfrm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b="1" smtClean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754063"/>
            <a:ext cx="4391025" cy="3294062"/>
          </a:xfrm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b="1" smtClean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1413" y="754063"/>
            <a:ext cx="4391025" cy="329406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D38165-94D7-4C9A-9245-E393DF0B09B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754063"/>
            <a:ext cx="4391025" cy="3294062"/>
          </a:xfrm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b="1" smtClean="0">
              <a:ea typeface="华文中宋" panose="0201060004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754063"/>
            <a:ext cx="4391025" cy="3294062"/>
          </a:xfrm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b="1" smtClean="0">
              <a:ea typeface="华文中宋" panose="0201060004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754063"/>
            <a:ext cx="4391025" cy="3294062"/>
          </a:xfrm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b="1" smtClean="0">
              <a:latin typeface="Comic Sans MS" panose="030F0702030302020204" pitchFamily="66" charset="0"/>
              <a:ea typeface="华文中宋" panose="0201060004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754063"/>
            <a:ext cx="4391025" cy="3294062"/>
          </a:xfrm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b="1" smtClean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46A371B-C325-4C81-ADD9-21B57DD1EA6D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B6337A0-A247-47AE-ADA5-A68B64706230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7A6F382-A2D5-474C-86E6-04C637339247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79A6BD3-AE6D-4375-ACCC-3FBC5C131E0A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CN" altLang="en-US" noProof="0" smtClean="0">
              <a:sym typeface="MS PGothic" panose="020B0600070205080204" pitchFamily="34" charset="-128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6846CDC-7CFB-4E74-BBFC-17E86614DF1B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144B6FC-50F5-46D4-9F5D-F23161236D94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55E49F-0671-45FD-878C-15171465AA6D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15FB15-E7BA-4829-B7ED-564437C09F3A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8BEC7A2-527A-4B10-A64B-EA716C23EEA9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4998E9-E429-434D-BFBA-68DC7010383B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F2D00AC-74E6-4835-AF46-4F4DB07D3646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2983633-497C-4C30-9BA3-70C2B8DE3E16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MS PGothic" panose="020B0600070205080204" pitchFamily="34" charset="-128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87EE66-2E92-4103-AC7F-27A538BFD8CF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>
                <a:sym typeface="MS PGothic" panose="020B0600070205080204" pitchFamily="34" charset="-128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>
                <a:sym typeface="MS PGothic" panose="020B0600070205080204" pitchFamily="34" charset="-128"/>
              </a:rPr>
              <a:t>单击此处编辑母版文本样式</a:t>
            </a:r>
          </a:p>
          <a:p>
            <a:pPr lvl="1"/>
            <a:r>
              <a:rPr lang="zh-CN" altLang="en-US" smtClean="0">
                <a:sym typeface="MS PGothic" panose="020B0600070205080204" pitchFamily="34" charset="-128"/>
              </a:rPr>
              <a:t>第二级</a:t>
            </a:r>
          </a:p>
          <a:p>
            <a:pPr lvl="2"/>
            <a:r>
              <a:rPr lang="zh-CN" altLang="en-US" smtClean="0">
                <a:sym typeface="MS PGothic" panose="020B0600070205080204" pitchFamily="34" charset="-128"/>
              </a:rPr>
              <a:t>第三级</a:t>
            </a:r>
          </a:p>
          <a:p>
            <a:pPr lvl="3"/>
            <a:r>
              <a:rPr lang="zh-CN" altLang="en-US" smtClean="0">
                <a:sym typeface="MS PGothic" panose="020B0600070205080204" pitchFamily="34" charset="-128"/>
              </a:rPr>
              <a:t>第四级</a:t>
            </a:r>
          </a:p>
          <a:p>
            <a:pPr lvl="4"/>
            <a:r>
              <a:rPr lang="zh-CN" altLang="en-US" smtClean="0">
                <a:sym typeface="MS PGothic" panose="020B0600070205080204" pitchFamily="34" charset="-128"/>
              </a:rPr>
              <a:t>第五级</a:t>
            </a:r>
          </a:p>
        </p:txBody>
      </p:sp>
      <p:sp>
        <p:nvSpPr>
          <p:cNvPr id="102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 b="1" smtClean="0">
                <a:solidFill>
                  <a:srgbClr val="898989"/>
                </a:solidFill>
                <a:latin typeface="+mn-lt"/>
                <a:sym typeface="MS PGothic" panose="020B0600070205080204" pitchFamily="34" charset="-128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b="1" smtClean="0">
                <a:solidFill>
                  <a:srgbClr val="898989"/>
                </a:solidFill>
                <a:latin typeface="+mn-lt"/>
                <a:sym typeface="MS PGothic" panose="020B0600070205080204" pitchFamily="34" charset="-128"/>
              </a:defRPr>
            </a:lvl1pPr>
          </a:lstStyle>
          <a:p>
            <a:pPr>
              <a:defRPr/>
            </a:pPr>
            <a:fld id="{B4D74591-C3E5-47DE-B602-B0A7AC472325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MS PGothic" panose="020B0600070205080204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S PGothic" panose="020B0600070205080204" pitchFamily="34" charset="-128"/>
          <a:ea typeface="宋体" panose="02010600030101010101" pitchFamily="2" charset="-122"/>
          <a:sym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S PGothic" panose="020B0600070205080204" pitchFamily="34" charset="-128"/>
          <a:ea typeface="宋体" panose="02010600030101010101" pitchFamily="2" charset="-122"/>
          <a:sym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S PGothic" panose="020B0600070205080204" pitchFamily="34" charset="-128"/>
          <a:ea typeface="宋体" panose="02010600030101010101" pitchFamily="2" charset="-122"/>
          <a:sym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S PGothic" panose="020B0600070205080204" pitchFamily="34" charset="-128"/>
          <a:ea typeface="宋体" panose="02010600030101010101" pitchFamily="2" charset="-122"/>
          <a:sym typeface="MS PGothic" panose="020B0600070205080204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S PGothic" panose="020B0600070205080204" pitchFamily="34" charset="-128"/>
          <a:ea typeface="宋体" panose="02010600030101010101" pitchFamily="2" charset="-122"/>
          <a:sym typeface="MS PGothic" panose="020B0600070205080204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S PGothic" panose="020B0600070205080204" pitchFamily="34" charset="-128"/>
          <a:ea typeface="宋体" panose="02010600030101010101" pitchFamily="2" charset="-122"/>
          <a:sym typeface="MS PGothic" panose="020B0600070205080204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S PGothic" panose="020B0600070205080204" pitchFamily="34" charset="-128"/>
          <a:ea typeface="宋体" panose="02010600030101010101" pitchFamily="2" charset="-122"/>
          <a:sym typeface="MS PGothic" panose="020B0600070205080204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S PGothic" panose="020B0600070205080204" pitchFamily="34" charset="-128"/>
          <a:ea typeface="宋体" panose="02010600030101010101" pitchFamily="2" charset="-122"/>
          <a:sym typeface="MS PGothic" panose="020B0600070205080204" pitchFamily="34" charset="-128"/>
        </a:defRPr>
      </a:lvl9pPr>
    </p:titleStyle>
    <p:bodyStyle>
      <a:lvl1pPr marL="342900" indent="-3429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MS PGothic" panose="020B0600070205080204" pitchFamily="34" charset="-128"/>
        </a:defRPr>
      </a:lvl1pPr>
      <a:lvl2pPr marL="742950" indent="-28575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MS PGothic" panose="020B0600070205080204" pitchFamily="34" charset="-128"/>
        </a:defRPr>
      </a:lvl2pPr>
      <a:lvl3pPr marL="11430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MS PGothic" panose="020B0600070205080204" pitchFamily="34" charset="-128"/>
        </a:defRPr>
      </a:lvl3pPr>
      <a:lvl4pPr marL="16002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MS PGothic" panose="020B0600070205080204" pitchFamily="34" charset="-128"/>
        </a:defRPr>
      </a:lvl4pPr>
      <a:lvl5pPr marL="20574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MS PGothic" panose="020B0600070205080204" pitchFamily="34" charset="-128"/>
        </a:defRPr>
      </a:lvl5pPr>
      <a:lvl6pPr marL="25146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MS PGothic" panose="020B0600070205080204" pitchFamily="34" charset="-128"/>
        </a:defRPr>
      </a:lvl6pPr>
      <a:lvl7pPr marL="29718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MS PGothic" panose="020B0600070205080204" pitchFamily="34" charset="-128"/>
        </a:defRPr>
      </a:lvl7pPr>
      <a:lvl8pPr marL="34290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MS PGothic" panose="020B0600070205080204" pitchFamily="34" charset="-128"/>
        </a:defRPr>
      </a:lvl8pPr>
      <a:lvl9pPr marL="38862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MS PGothic" panose="020B0600070205080204" pitchFamily="34" charset="-128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25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8" descr="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76750"/>
            <a:ext cx="91440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9"/>
          <p:cNvGrpSpPr/>
          <p:nvPr/>
        </p:nvGrpSpPr>
        <p:grpSpPr bwMode="auto">
          <a:xfrm>
            <a:off x="59767" y="73595"/>
            <a:ext cx="1692275" cy="1412875"/>
            <a:chOff x="0" y="0"/>
            <a:chExt cx="5486400" cy="4619625"/>
          </a:xfrm>
        </p:grpSpPr>
        <p:sp>
          <p:nvSpPr>
            <p:cNvPr id="15375" name="椭圆 21"/>
            <p:cNvSpPr>
              <a:spLocks noChangeArrowheads="1"/>
            </p:cNvSpPr>
            <p:nvPr/>
          </p:nvSpPr>
          <p:spPr bwMode="auto">
            <a:xfrm>
              <a:off x="3814915" y="1737588"/>
              <a:ext cx="786580" cy="5741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eaLnBrk="0" hangingPunct="0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15376" name="Group 11"/>
            <p:cNvGrpSpPr/>
            <p:nvPr/>
          </p:nvGrpSpPr>
          <p:grpSpPr bwMode="auto">
            <a:xfrm>
              <a:off x="0" y="0"/>
              <a:ext cx="5486400" cy="4619625"/>
              <a:chOff x="0" y="0"/>
              <a:chExt cx="5486400" cy="4619625"/>
            </a:xfrm>
          </p:grpSpPr>
          <p:sp>
            <p:nvSpPr>
              <p:cNvPr id="15377" name="矩形 23"/>
              <p:cNvSpPr>
                <a:spLocks noChangeArrowheads="1"/>
              </p:cNvSpPr>
              <p:nvPr/>
            </p:nvSpPr>
            <p:spPr bwMode="auto">
              <a:xfrm>
                <a:off x="2815958" y="1095022"/>
                <a:ext cx="782649" cy="42964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0" hangingPunct="0"/>
                <a:endParaRPr lang="zh-CN" altLang="en-US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pic>
            <p:nvPicPr>
              <p:cNvPr id="15378" name="图片 24" descr="幻灯片1_图层 1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486400" cy="4619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5369" name="WordArt 21"/>
          <p:cNvSpPr>
            <a:spLocks noChangeArrowheads="1" noChangeShapeType="1"/>
          </p:cNvSpPr>
          <p:nvPr/>
        </p:nvSpPr>
        <p:spPr bwMode="auto">
          <a:xfrm>
            <a:off x="897252" y="1052736"/>
            <a:ext cx="7301734" cy="128081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5000"/>
                    </a:srgbClr>
                  </a:outerShdw>
                </a:effectLst>
                <a:latin typeface="Comic Sans MS" panose="030F0702030302020204"/>
              </a:rPr>
              <a:t>Unit </a:t>
            </a:r>
            <a:r>
              <a:rPr lang="en-US" altLang="zh-CN" sz="3600" b="1" kern="10" dirty="0" smtClean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5000"/>
                    </a:srgbClr>
                  </a:outerShdw>
                </a:effectLst>
                <a:latin typeface="Comic Sans MS" panose="030F0702030302020204"/>
              </a:rPr>
              <a:t>11</a:t>
            </a:r>
          </a:p>
          <a:p>
            <a:pPr algn="ctr"/>
            <a:r>
              <a:rPr lang="en-US" altLang="zh-CN" sz="3600" b="1" kern="10" dirty="0" smtClean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5000"/>
                    </a:srgbClr>
                  </a:outerShdw>
                </a:effectLst>
                <a:latin typeface="Comic Sans MS" panose="030F0702030302020204"/>
              </a:rPr>
              <a:t>I </a:t>
            </a:r>
            <a:r>
              <a:rPr lang="en-US" altLang="zh-CN" sz="3600" b="1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5000"/>
                    </a:srgbClr>
                  </a:outerShdw>
                </a:effectLst>
                <a:latin typeface="Comic Sans MS" panose="030F0702030302020204"/>
              </a:rPr>
              <a:t>like the Spring Festival best</a:t>
            </a:r>
            <a:endParaRPr lang="zh-CN" altLang="en-US" sz="3600" b="1" kern="10" dirty="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r="100000" b="100000"/>
                </a:path>
              </a:gradFill>
              <a:effectLst>
                <a:outerShdw dist="35921" dir="2700000" algn="ctr" rotWithShape="0">
                  <a:srgbClr val="C0C0C0">
                    <a:alpha val="75000"/>
                  </a:srgbClr>
                </a:outerShdw>
              </a:effectLst>
              <a:latin typeface="Comic Sans MS" panose="030F0702030302020204"/>
            </a:endParaRPr>
          </a:p>
        </p:txBody>
      </p:sp>
      <p:pic>
        <p:nvPicPr>
          <p:cNvPr id="15370" name="Picture 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60000">
            <a:off x="785586" y="2849273"/>
            <a:ext cx="3514725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2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1180000">
            <a:off x="4993175" y="2857226"/>
            <a:ext cx="3182937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矩形 22"/>
          <p:cNvSpPr/>
          <p:nvPr/>
        </p:nvSpPr>
        <p:spPr>
          <a:xfrm>
            <a:off x="0" y="5949280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8440">
                                      <p:cBhvr>
                                        <p:cTn id="1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8440">
                                      <p:cBhvr>
                                        <p:cTn id="1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47" presetClass="exit" presetSubtype="0" repeatCount="indefinite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>
                                      <p:cBhvr>
                                        <p:cTn id="2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entr" presetSubtype="0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07950" y="3141663"/>
            <a:ext cx="8785225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70000"/>
              </a:lnSpc>
            </a:pPr>
            <a:r>
              <a:rPr lang="zh-CN" altLang="en-US" sz="2400" b="1" dirty="0">
                <a:solidFill>
                  <a:schemeClr val="folHlink"/>
                </a:solidFill>
                <a:latin typeface="Comic Sans MS" panose="030F0702030302020204" pitchFamily="66" charset="0"/>
                <a:sym typeface="宋体" panose="02010600030101010101" pitchFamily="2" charset="-122"/>
              </a:rPr>
              <a:t>On the New Year</a:t>
            </a:r>
            <a:r>
              <a:rPr lang="zh-CN" altLang="en-US" sz="2400" b="1" dirty="0">
                <a:solidFill>
                  <a:schemeClr val="folHlink"/>
                </a:solidFill>
                <a:latin typeface="Comic Sans MS" panose="030F0702030302020204" pitchFamily="66" charset="0"/>
                <a:sym typeface="Times New Roman" panose="02020603050405020304" pitchFamily="18" charset="0"/>
              </a:rPr>
              <a:t>’</a:t>
            </a:r>
            <a:r>
              <a:rPr lang="zh-CN" altLang="en-US" sz="2400" b="1" dirty="0">
                <a:solidFill>
                  <a:schemeClr val="folHlink"/>
                </a:solidFill>
                <a:latin typeface="Comic Sans MS" panose="030F0702030302020204" pitchFamily="66" charset="0"/>
                <a:sym typeface="宋体" panose="02010600030101010101" pitchFamily="2" charset="-122"/>
              </a:rPr>
              <a:t>s Eve</a:t>
            </a:r>
            <a:r>
              <a:rPr lang="zh-CN" altLang="en-US" sz="2400" b="1" dirty="0">
                <a:latin typeface="Comic Sans MS" panose="030F0702030302020204" pitchFamily="66" charset="0"/>
                <a:sym typeface="宋体" panose="02010600030101010101" pitchFamily="2" charset="-122"/>
              </a:rPr>
              <a:t>, </a:t>
            </a:r>
            <a:r>
              <a:rPr lang="zh-CN" altLang="en-US" sz="2400" b="1" dirty="0">
                <a:solidFill>
                  <a:srgbClr val="FF0066"/>
                </a:solidFill>
                <a:latin typeface="Comic Sans MS" panose="030F0702030302020204" pitchFamily="66" charset="0"/>
                <a:sym typeface="宋体" panose="02010600030101010101" pitchFamily="2" charset="-122"/>
              </a:rPr>
              <a:t>in the morning</a:t>
            </a:r>
            <a:r>
              <a:rPr lang="zh-CN" altLang="en-US" sz="2400" b="1" dirty="0">
                <a:latin typeface="Comic Sans MS" panose="030F0702030302020204" pitchFamily="66" charset="0"/>
                <a:sym typeface="宋体" panose="02010600030101010101" pitchFamily="2" charset="-122"/>
              </a:rPr>
              <a:t>, we _______________. We _______________________. </a:t>
            </a:r>
            <a:r>
              <a:rPr lang="zh-CN" altLang="en-US" sz="2400" b="1" dirty="0">
                <a:solidFill>
                  <a:srgbClr val="FF0066"/>
                </a:solidFill>
                <a:latin typeface="Comic Sans MS" panose="030F0702030302020204" pitchFamily="66" charset="0"/>
                <a:sym typeface="宋体" panose="02010600030101010101" pitchFamily="2" charset="-122"/>
              </a:rPr>
              <a:t>In the afternoon</a:t>
            </a:r>
            <a:r>
              <a:rPr lang="zh-CN" altLang="en-US" sz="2400" b="1" dirty="0">
                <a:latin typeface="Comic Sans MS" panose="030F0702030302020204" pitchFamily="66" charset="0"/>
                <a:sym typeface="宋体" panose="02010600030101010101" pitchFamily="2" charset="-122"/>
              </a:rPr>
              <a:t>, we _______________________. </a:t>
            </a:r>
            <a:r>
              <a:rPr lang="zh-CN" altLang="en-US" sz="2400" b="1" dirty="0">
                <a:solidFill>
                  <a:srgbClr val="FF0066"/>
                </a:solidFill>
                <a:latin typeface="Comic Sans MS" panose="030F0702030302020204" pitchFamily="66" charset="0"/>
                <a:sym typeface="宋体" panose="02010600030101010101" pitchFamily="2" charset="-122"/>
              </a:rPr>
              <a:t>After the dinner</a:t>
            </a:r>
            <a:r>
              <a:rPr lang="zh-CN" altLang="en-US" sz="2400" b="1" dirty="0">
                <a:latin typeface="Comic Sans MS" panose="030F0702030302020204" pitchFamily="66" charset="0"/>
                <a:sym typeface="宋体" panose="02010600030101010101" pitchFamily="2" charset="-122"/>
              </a:rPr>
              <a:t>, Dad and Mum __________________.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360000">
            <a:off x="107950" y="1125538"/>
            <a:ext cx="2862263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32138" y="836613"/>
            <a:ext cx="2925762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">
            <a:off x="6300788" y="692150"/>
            <a:ext cx="2449512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组合 5"/>
          <p:cNvGrpSpPr/>
          <p:nvPr/>
        </p:nvGrpSpPr>
        <p:grpSpPr bwMode="auto">
          <a:xfrm>
            <a:off x="0" y="0"/>
            <a:ext cx="3910013" cy="898525"/>
            <a:chOff x="0" y="0"/>
            <a:chExt cx="3909650" cy="898327"/>
          </a:xfrm>
        </p:grpSpPr>
        <p:sp>
          <p:nvSpPr>
            <p:cNvPr id="25611" name="AutoShape 6"/>
            <p:cNvSpPr>
              <a:spLocks noChangeArrowheads="1"/>
            </p:cNvSpPr>
            <p:nvPr/>
          </p:nvSpPr>
          <p:spPr bwMode="auto">
            <a:xfrm>
              <a:off x="1029925" y="50949"/>
              <a:ext cx="2879725" cy="765175"/>
            </a:xfrm>
            <a:prstGeom prst="horizontalScroll">
              <a:avLst>
                <a:gd name="adj" fmla="val 12500"/>
              </a:avLst>
            </a:prstGeom>
            <a:solidFill>
              <a:srgbClr val="99CC00"/>
            </a:solidFill>
            <a:ln w="38100">
              <a:solidFill>
                <a:srgbClr val="FF6600"/>
              </a:solidFill>
              <a:miter lim="800000"/>
            </a:ln>
          </p:spPr>
          <p:txBody>
            <a:bodyPr wrap="none" anchor="ctr"/>
            <a:lstStyle/>
            <a:p>
              <a:pPr algn="ctr"/>
              <a:r>
                <a:rPr lang="zh-CN" altLang="en-US" sz="3200" b="1" i="1" dirty="0" smtClean="0">
                  <a:solidFill>
                    <a:srgbClr val="FFFF00"/>
                  </a:solidFill>
                  <a:latin typeface="Comic Sans MS" panose="030F0702030302020204" pitchFamily="66" charset="0"/>
                  <a:sym typeface="Comic Sans MS" panose="030F0702030302020204" pitchFamily="66" charset="0"/>
                </a:rPr>
                <a:t>Look </a:t>
              </a:r>
              <a:r>
                <a:rPr lang="zh-CN" altLang="en-US" sz="3200" b="1" i="1" dirty="0">
                  <a:solidFill>
                    <a:srgbClr val="FFFF00"/>
                  </a:solidFill>
                  <a:latin typeface="Comic Sans MS" panose="030F0702030302020204" pitchFamily="66" charset="0"/>
                  <a:sym typeface="Comic Sans MS" panose="030F0702030302020204" pitchFamily="66" charset="0"/>
                </a:rPr>
                <a:t>and Say</a:t>
              </a:r>
              <a:endParaRPr lang="zh-CN" altLang="en-US" dirty="0"/>
            </a:p>
          </p:txBody>
        </p:sp>
        <p:pic>
          <p:nvPicPr>
            <p:cNvPr id="25612" name="Picture 2" descr="http://pic36.nipic.com/20131211/5654593_205728482120_2.jpg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0"/>
              <a:ext cx="1029925" cy="898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34925" y="3860800"/>
            <a:ext cx="3346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400" b="1">
                <a:solidFill>
                  <a:srgbClr val="FF0000"/>
                </a:solidFill>
                <a:latin typeface="Comic Sans MS" panose="030F0702030302020204" pitchFamily="66" charset="0"/>
                <a:sym typeface="宋体" panose="02010600030101010101" pitchFamily="2" charset="-122"/>
              </a:rPr>
              <a:t>went to a flower fair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3708400" y="3789363"/>
            <a:ext cx="5270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b="1">
                <a:solidFill>
                  <a:srgbClr val="FF0000"/>
                </a:solidFill>
                <a:latin typeface="Comic Sans MS" panose="030F0702030302020204" pitchFamily="66" charset="0"/>
                <a:sym typeface="宋体" panose="02010600030101010101" pitchFamily="2" charset="-122"/>
              </a:rPr>
              <a:t>bought some flowers and took a lot of photos</a:t>
            </a: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3852863" y="4510088"/>
            <a:ext cx="4514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0000"/>
                </a:solidFill>
                <a:latin typeface="Comic Sans MS" panose="030F0702030302020204" pitchFamily="66" charset="0"/>
                <a:sym typeface="宋体" panose="02010600030101010101" pitchFamily="2" charset="-122"/>
              </a:rPr>
              <a:t>we had a big dinner together</a:t>
            </a: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4787900" y="5157788"/>
            <a:ext cx="424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0000"/>
                </a:solidFill>
                <a:latin typeface="Comic Sans MS" panose="030F0702030302020204" pitchFamily="66" charset="0"/>
                <a:sym typeface="宋体" panose="02010600030101010101" pitchFamily="2" charset="-122"/>
              </a:rPr>
              <a:t> gave me some lucky money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7" grpId="0" bldLvl="0" autoUpdateAnimBg="0"/>
      <p:bldP spid="17418" grpId="0" bldLvl="0" autoUpdateAnimBg="0"/>
      <p:bldP spid="17419" grpId="0" bldLvl="0" autoUpdateAnimBg="0"/>
      <p:bldP spid="17420" grpId="0" bldLvl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539750" y="103188"/>
            <a:ext cx="8353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/>
          </a:p>
        </p:txBody>
      </p:sp>
      <p:graphicFrame>
        <p:nvGraphicFramePr>
          <p:cNvPr id="18435" name="Group 3"/>
          <p:cNvGraphicFramePr>
            <a:graphicFrameLocks noGrp="1"/>
          </p:cNvGraphicFramePr>
          <p:nvPr/>
        </p:nvGraphicFramePr>
        <p:xfrm>
          <a:off x="179388" y="4221163"/>
          <a:ext cx="8916987" cy="1565275"/>
        </p:xfrm>
        <a:graphic>
          <a:graphicData uri="http://schemas.openxmlformats.org/drawingml/2006/table">
            <a:tbl>
              <a:tblPr/>
              <a:tblGrid>
                <a:gridCol w="2597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9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65275">
                <a:tc>
                  <a:txBody>
                    <a:bodyPr/>
                    <a:lstStyle/>
                    <a:p>
                      <a:pPr marL="0" marR="0" lvl="0" indent="0" algn="l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  <a:sym typeface="MS PGothic" panose="020B0600070205080204" pitchFamily="34" charset="-128"/>
                        </a:rPr>
                        <a:t>Things I did </a:t>
                      </a:r>
                    </a:p>
                    <a:p>
                      <a:pPr marL="0" marR="0" lvl="0" indent="0" algn="l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  <a:sym typeface="MS PGothic" panose="020B0600070205080204" pitchFamily="34" charset="-128"/>
                        </a:rPr>
                        <a:t>during the festival</a:t>
                      </a:r>
                    </a:p>
                  </a:txBody>
                  <a:tcPr marL="90170" marR="90170" marT="46990" marB="469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  <a:sym typeface="MS PGothic" panose="020B0600070205080204" pitchFamily="34" charset="-128"/>
                        </a:rPr>
                        <a:t>We ____________________________.</a:t>
                      </a:r>
                    </a:p>
                  </a:txBody>
                  <a:tcPr marL="90170" marR="90170" marT="46990" marB="469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6635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1268413"/>
            <a:ext cx="3576638" cy="265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052513"/>
            <a:ext cx="4476750" cy="294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37" name="组合 5"/>
          <p:cNvGrpSpPr/>
          <p:nvPr/>
        </p:nvGrpSpPr>
        <p:grpSpPr bwMode="auto">
          <a:xfrm>
            <a:off x="0" y="-93663"/>
            <a:ext cx="3600450" cy="822326"/>
            <a:chOff x="0" y="0"/>
            <a:chExt cx="3909650" cy="898327"/>
          </a:xfrm>
        </p:grpSpPr>
        <p:sp>
          <p:nvSpPr>
            <p:cNvPr id="26639" name="AutoShape 6"/>
            <p:cNvSpPr>
              <a:spLocks noChangeArrowheads="1"/>
            </p:cNvSpPr>
            <p:nvPr/>
          </p:nvSpPr>
          <p:spPr bwMode="auto">
            <a:xfrm>
              <a:off x="1029925" y="50949"/>
              <a:ext cx="2879725" cy="765175"/>
            </a:xfrm>
            <a:prstGeom prst="horizontalScroll">
              <a:avLst>
                <a:gd name="adj" fmla="val 12500"/>
              </a:avLst>
            </a:prstGeom>
            <a:solidFill>
              <a:srgbClr val="99CC00"/>
            </a:solidFill>
            <a:ln w="38100">
              <a:solidFill>
                <a:srgbClr val="FF6600"/>
              </a:solidFill>
              <a:miter lim="800000"/>
            </a:ln>
          </p:spPr>
          <p:txBody>
            <a:bodyPr wrap="none" anchor="ctr"/>
            <a:lstStyle/>
            <a:p>
              <a:pPr algn="ctr"/>
              <a:r>
                <a:rPr lang="zh-CN" altLang="en-US" sz="3200" b="1" i="1" dirty="0">
                  <a:solidFill>
                    <a:srgbClr val="99CC00"/>
                  </a:solidFill>
                  <a:latin typeface="Comic Sans MS" panose="030F0702030302020204" pitchFamily="66" charset="0"/>
                  <a:sym typeface="Comic Sans MS" panose="030F0702030302020204" pitchFamily="66" charset="0"/>
                </a:rPr>
                <a:t> </a:t>
              </a:r>
              <a:r>
                <a:rPr lang="zh-CN" altLang="en-US" sz="2800" b="1" i="1" dirty="0">
                  <a:solidFill>
                    <a:srgbClr val="FFFF00"/>
                  </a:solidFill>
                  <a:latin typeface="Comic Sans MS" panose="030F0702030302020204" pitchFamily="66" charset="0"/>
                  <a:sym typeface="Comic Sans MS" panose="030F0702030302020204" pitchFamily="66" charset="0"/>
                </a:rPr>
                <a:t>Look and Say</a:t>
              </a:r>
            </a:p>
          </p:txBody>
        </p:sp>
        <p:pic>
          <p:nvPicPr>
            <p:cNvPr id="26640" name="Picture 2" descr="http://pic36.nipic.com/20131211/5654593_205728482120_2.jpg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0"/>
              <a:ext cx="1029925" cy="898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3419475" y="4292600"/>
            <a:ext cx="57245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rgbClr val="FF0000"/>
                </a:solidFill>
                <a:latin typeface="Comic Sans MS" panose="030F0702030302020204" pitchFamily="66" charset="0"/>
                <a:sym typeface="宋体" panose="02010600030101010101" pitchFamily="2" charset="-122"/>
              </a:rPr>
              <a:t>visited our family and </a:t>
            </a:r>
          </a:p>
          <a:p>
            <a:pPr eaLnBrk="1" hangingPunct="1"/>
            <a:r>
              <a:rPr lang="zh-CN" altLang="en-US" sz="2400" b="1" dirty="0">
                <a:solidFill>
                  <a:srgbClr val="FF0000"/>
                </a:solidFill>
                <a:latin typeface="Comic Sans MS" panose="030F0702030302020204" pitchFamily="66" charset="0"/>
                <a:sym typeface="宋体" panose="02010600030101010101" pitchFamily="2" charset="-122"/>
              </a:rPr>
              <a:t>wished each other a happy New Year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8" grpId="0" bldLvl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34925" y="692150"/>
            <a:ext cx="9288463" cy="18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400" b="1" dirty="0" smtClean="0">
                <a:latin typeface="Comic Sans MS" panose="030F0702030302020204" pitchFamily="66" charset="0"/>
              </a:rPr>
              <a:t>What </a:t>
            </a:r>
            <a:r>
              <a:rPr lang="zh-CN" alt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did</a:t>
            </a:r>
            <a:r>
              <a:rPr lang="zh-CN" altLang="en-US" sz="2400" b="1" dirty="0">
                <a:latin typeface="Comic Sans MS" panose="030F0702030302020204" pitchFamily="66" charset="0"/>
              </a:rPr>
              <a:t> you </a:t>
            </a:r>
            <a:r>
              <a:rPr lang="zh-CN" alt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do before</a:t>
            </a:r>
            <a:r>
              <a:rPr lang="zh-CN" altLang="en-US" sz="2400" b="1" dirty="0">
                <a:latin typeface="Comic Sans MS" panose="030F0702030302020204" pitchFamily="66" charset="0"/>
              </a:rPr>
              <a:t> the last Spring Festival?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400" b="1" dirty="0" smtClean="0">
                <a:latin typeface="Comic Sans MS" panose="030F0702030302020204" pitchFamily="66" charset="0"/>
              </a:rPr>
              <a:t>What </a:t>
            </a:r>
            <a:r>
              <a:rPr lang="zh-CN" alt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did</a:t>
            </a:r>
            <a:r>
              <a:rPr lang="zh-CN" altLang="en-US" sz="2400" b="1" dirty="0">
                <a:latin typeface="Comic Sans MS" panose="030F0702030302020204" pitchFamily="66" charset="0"/>
              </a:rPr>
              <a:t> you </a:t>
            </a:r>
            <a:r>
              <a:rPr lang="zh-CN" alt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do during</a:t>
            </a:r>
            <a:r>
              <a:rPr lang="zh-CN" altLang="en-US" sz="2400" b="1" dirty="0">
                <a:latin typeface="Comic Sans MS" panose="030F0702030302020204" pitchFamily="66" charset="0"/>
              </a:rPr>
              <a:t> the last Spring Festival?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400" b="1" dirty="0" smtClean="0">
                <a:latin typeface="Comic Sans MS" panose="030F0702030302020204" pitchFamily="66" charset="0"/>
              </a:rPr>
              <a:t>Where </a:t>
            </a:r>
            <a:r>
              <a:rPr lang="zh-CN" altLang="en-US" sz="2400" b="1" dirty="0">
                <a:solidFill>
                  <a:srgbClr val="CC3300"/>
                </a:solidFill>
                <a:latin typeface="Comic Sans MS" panose="030F0702030302020204" pitchFamily="66" charset="0"/>
              </a:rPr>
              <a:t>did</a:t>
            </a:r>
            <a:r>
              <a:rPr lang="zh-CN" altLang="en-US" sz="2400" b="1" dirty="0">
                <a:latin typeface="Comic Sans MS" panose="030F0702030302020204" pitchFamily="66" charset="0"/>
              </a:rPr>
              <a:t> you </a:t>
            </a:r>
            <a:r>
              <a:rPr lang="zh-CN" altLang="en-US" sz="2400" b="1" dirty="0">
                <a:solidFill>
                  <a:srgbClr val="CC3300"/>
                </a:solidFill>
                <a:latin typeface="Comic Sans MS" panose="030F0702030302020204" pitchFamily="66" charset="0"/>
              </a:rPr>
              <a:t>go</a:t>
            </a:r>
            <a:r>
              <a:rPr lang="zh-CN" altLang="en-US" sz="2400" b="1" dirty="0">
                <a:latin typeface="Comic Sans MS" panose="030F0702030302020204" pitchFamily="66" charset="0"/>
              </a:rPr>
              <a:t> during the Last Spring Festival?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Did</a:t>
            </a:r>
            <a:r>
              <a:rPr lang="zh-CN" altLang="en-US" sz="2400" b="1" dirty="0" smtClean="0">
                <a:latin typeface="Comic Sans MS" panose="030F0702030302020204" pitchFamily="66" charset="0"/>
              </a:rPr>
              <a:t> </a:t>
            </a:r>
            <a:r>
              <a:rPr lang="zh-CN" altLang="en-US" sz="2400" b="1" dirty="0">
                <a:latin typeface="Comic Sans MS" panose="030F0702030302020204" pitchFamily="66" charset="0"/>
              </a:rPr>
              <a:t>you have a good time the last Spring Festival? Why</a:t>
            </a:r>
            <a:r>
              <a:rPr lang="zh-CN" altLang="en-US" sz="2400" b="1" dirty="0" smtClean="0">
                <a:latin typeface="Comic Sans MS" panose="030F0702030302020204" pitchFamily="66" charset="0"/>
              </a:rPr>
              <a:t>?</a:t>
            </a:r>
            <a:endParaRPr lang="zh-CN" altLang="en-US" sz="2400" b="1" dirty="0">
              <a:latin typeface="Comic Sans MS" panose="030F0702030302020204" pitchFamily="66" charset="0"/>
            </a:endParaRPr>
          </a:p>
        </p:txBody>
      </p:sp>
      <p:pic>
        <p:nvPicPr>
          <p:cNvPr id="276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4925" y="2708275"/>
            <a:ext cx="3095625" cy="2232025"/>
          </a:xfrm>
          <a:noFill/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32138" y="2781300"/>
            <a:ext cx="3154362" cy="214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0163" y="4941888"/>
            <a:ext cx="3160713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32138" y="4941888"/>
            <a:ext cx="3168650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60000">
            <a:off x="6300788" y="4797425"/>
            <a:ext cx="280670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300788" y="2781300"/>
            <a:ext cx="2855912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57" name="Group 9"/>
          <p:cNvGrpSpPr/>
          <p:nvPr/>
        </p:nvGrpSpPr>
        <p:grpSpPr bwMode="auto">
          <a:xfrm>
            <a:off x="-12700" y="44450"/>
            <a:ext cx="2806700" cy="682625"/>
            <a:chOff x="0" y="0"/>
            <a:chExt cx="4424" cy="1074"/>
          </a:xfrm>
        </p:grpSpPr>
        <p:sp>
          <p:nvSpPr>
            <p:cNvPr id="27658" name="AutoShape 6"/>
            <p:cNvSpPr>
              <a:spLocks noChangeArrowheads="1"/>
            </p:cNvSpPr>
            <p:nvPr/>
          </p:nvSpPr>
          <p:spPr bwMode="auto">
            <a:xfrm>
              <a:off x="1250" y="1"/>
              <a:ext cx="3175" cy="1020"/>
            </a:xfrm>
            <a:prstGeom prst="horizontalScroll">
              <a:avLst>
                <a:gd name="adj" fmla="val 12500"/>
              </a:avLst>
            </a:prstGeom>
            <a:solidFill>
              <a:srgbClr val="99CC00"/>
            </a:solidFill>
            <a:ln w="38100">
              <a:solidFill>
                <a:srgbClr val="FF6600"/>
              </a:solidFill>
              <a:bevel/>
            </a:ln>
          </p:spPr>
          <p:txBody>
            <a:bodyPr wrap="none" anchor="ctr"/>
            <a:lstStyle/>
            <a:p>
              <a:pPr algn="ctr"/>
              <a:r>
                <a:rPr lang="zh-CN" altLang="en-US" sz="3200" b="1" i="1" dirty="0">
                  <a:solidFill>
                    <a:srgbClr val="99CC00"/>
                  </a:solidFill>
                  <a:latin typeface="Comic Sans MS" panose="030F0702030302020204" pitchFamily="66" charset="0"/>
                  <a:sym typeface="Comic Sans MS" panose="030F0702030302020204" pitchFamily="66" charset="0"/>
                </a:rPr>
                <a:t> </a:t>
              </a:r>
              <a:r>
                <a:rPr lang="zh-CN" altLang="en-US" sz="2800" b="1" i="1" dirty="0">
                  <a:solidFill>
                    <a:srgbClr val="FFFF00"/>
                  </a:solidFill>
                  <a:latin typeface="Comic Sans MS" panose="030F0702030302020204" pitchFamily="66" charset="0"/>
                  <a:sym typeface="Comic Sans MS" panose="030F0702030302020204" pitchFamily="66" charset="0"/>
                </a:rPr>
                <a:t>Let's talk</a:t>
              </a:r>
            </a:p>
          </p:txBody>
        </p:sp>
        <p:pic>
          <p:nvPicPr>
            <p:cNvPr id="27659" name="Picture 2" descr="http://pic36.nipic.com/20131211/5654593_205728482120_2.jpg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0"/>
              <a:ext cx="1229" cy="1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1331913" y="3932238"/>
            <a:ext cx="6265862" cy="2776537"/>
            <a:chOff x="0" y="0"/>
            <a:chExt cx="9866" cy="4371"/>
          </a:xfrm>
        </p:grpSpPr>
        <p:pic>
          <p:nvPicPr>
            <p:cNvPr id="28685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13" y="0"/>
              <a:ext cx="6009" cy="3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  <p:sp>
          <p:nvSpPr>
            <p:cNvPr id="28686" name="Text Box 4"/>
            <p:cNvSpPr txBox="1">
              <a:spLocks noChangeArrowheads="1"/>
            </p:cNvSpPr>
            <p:nvPr/>
          </p:nvSpPr>
          <p:spPr bwMode="auto">
            <a:xfrm>
              <a:off x="0" y="3743"/>
              <a:ext cx="9866" cy="628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90170" tIns="46990" rIns="90170" bIns="4699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 dirty="0">
                  <a:latin typeface="Comic Sans MS" panose="030F0702030302020204" pitchFamily="66" charset="0"/>
                </a:rPr>
                <a:t>watch </a:t>
              </a:r>
              <a:r>
                <a:rPr lang="zh-CN" altLang="en-US" sz="20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(watched) </a:t>
              </a:r>
              <a:r>
                <a:rPr lang="zh-CN" altLang="en-US" sz="2000" b="1" dirty="0">
                  <a:latin typeface="Comic Sans MS" panose="030F0702030302020204" pitchFamily="66" charset="0"/>
                </a:rPr>
                <a:t>the CCTV Spring Festival Gala</a:t>
              </a:r>
            </a:p>
          </p:txBody>
        </p:sp>
      </p:grpSp>
      <p:grpSp>
        <p:nvGrpSpPr>
          <p:cNvPr id="3" name="Group 5"/>
          <p:cNvGrpSpPr/>
          <p:nvPr/>
        </p:nvGrpSpPr>
        <p:grpSpPr bwMode="auto">
          <a:xfrm>
            <a:off x="5076825" y="1123950"/>
            <a:ext cx="3873500" cy="2762250"/>
            <a:chOff x="0" y="0"/>
            <a:chExt cx="6100" cy="4350"/>
          </a:xfrm>
        </p:grpSpPr>
        <p:pic>
          <p:nvPicPr>
            <p:cNvPr id="28683" name="Picture 6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" y="0"/>
              <a:ext cx="5206" cy="3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84" name="Text Box 7"/>
            <p:cNvSpPr txBox="1">
              <a:spLocks noChangeArrowheads="1"/>
            </p:cNvSpPr>
            <p:nvPr/>
          </p:nvSpPr>
          <p:spPr bwMode="auto">
            <a:xfrm>
              <a:off x="0" y="3626"/>
              <a:ext cx="6101" cy="724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170" tIns="46990" rIns="90170" bIns="4699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 dirty="0">
                  <a:latin typeface="Comic Sans MS" panose="030F0702030302020204" pitchFamily="66" charset="0"/>
                </a:rPr>
                <a:t>set (</a:t>
              </a:r>
              <a:r>
                <a:rPr lang="zh-CN" altLang="en-US" sz="24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set</a:t>
              </a:r>
              <a:r>
                <a:rPr lang="zh-CN" altLang="en-US" sz="2400" b="1" dirty="0">
                  <a:latin typeface="Comic Sans MS" panose="030F0702030302020204" pitchFamily="66" charset="0"/>
                </a:rPr>
                <a:t>)off firecrackers</a:t>
              </a:r>
            </a:p>
          </p:txBody>
        </p:sp>
      </p:grpSp>
      <p:grpSp>
        <p:nvGrpSpPr>
          <p:cNvPr id="4" name="Group 8"/>
          <p:cNvGrpSpPr/>
          <p:nvPr/>
        </p:nvGrpSpPr>
        <p:grpSpPr bwMode="auto">
          <a:xfrm>
            <a:off x="107950" y="1266825"/>
            <a:ext cx="4895850" cy="2619375"/>
            <a:chOff x="0" y="0"/>
            <a:chExt cx="7710" cy="4126"/>
          </a:xfrm>
        </p:grpSpPr>
        <p:pic>
          <p:nvPicPr>
            <p:cNvPr id="28681" name="Picture 9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907" y="0"/>
              <a:ext cx="4967" cy="3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  <p:sp>
          <p:nvSpPr>
            <p:cNvPr id="28682" name="Text Box 10"/>
            <p:cNvSpPr txBox="1">
              <a:spLocks noChangeArrowheads="1"/>
            </p:cNvSpPr>
            <p:nvPr/>
          </p:nvSpPr>
          <p:spPr bwMode="auto">
            <a:xfrm>
              <a:off x="0" y="3402"/>
              <a:ext cx="7710" cy="725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90170" tIns="46990" rIns="90170" bIns="4699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 dirty="0">
                  <a:latin typeface="Comic Sans MS" panose="030F0702030302020204" pitchFamily="66" charset="0"/>
                </a:rPr>
                <a:t>decorate </a:t>
              </a:r>
              <a:r>
                <a:rPr lang="zh-CN" altLang="en-US" sz="24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(decorated) </a:t>
              </a:r>
              <a:r>
                <a:rPr lang="zh-CN" altLang="en-US" sz="2400" b="1" dirty="0">
                  <a:latin typeface="Comic Sans MS" panose="030F0702030302020204" pitchFamily="66" charset="0"/>
                </a:rPr>
                <a:t>the house</a:t>
              </a:r>
            </a:p>
          </p:txBody>
        </p:sp>
      </p:grpSp>
      <p:grpSp>
        <p:nvGrpSpPr>
          <p:cNvPr id="28677" name="Group 11"/>
          <p:cNvGrpSpPr/>
          <p:nvPr/>
        </p:nvGrpSpPr>
        <p:grpSpPr bwMode="auto">
          <a:xfrm>
            <a:off x="684213" y="0"/>
            <a:ext cx="4392612" cy="715963"/>
            <a:chOff x="0" y="0"/>
            <a:chExt cx="5785" cy="1132"/>
          </a:xfrm>
        </p:grpSpPr>
        <p:sp>
          <p:nvSpPr>
            <p:cNvPr id="28679" name="AutoShape 6"/>
            <p:cNvSpPr>
              <a:spLocks noChangeArrowheads="1"/>
            </p:cNvSpPr>
            <p:nvPr/>
          </p:nvSpPr>
          <p:spPr bwMode="auto">
            <a:xfrm>
              <a:off x="1099" y="81"/>
              <a:ext cx="4687" cy="941"/>
            </a:xfrm>
            <a:prstGeom prst="horizontalScroll">
              <a:avLst>
                <a:gd name="adj" fmla="val 12500"/>
              </a:avLst>
            </a:prstGeom>
            <a:solidFill>
              <a:srgbClr val="99CC00"/>
            </a:solidFill>
            <a:ln w="38100">
              <a:solidFill>
                <a:srgbClr val="FF6600"/>
              </a:solidFill>
              <a:round/>
            </a:ln>
          </p:spPr>
          <p:txBody>
            <a:bodyPr wrap="none" anchor="ctr"/>
            <a:lstStyle/>
            <a:p>
              <a:pPr algn="ctr"/>
              <a:r>
                <a:rPr lang="zh-CN" altLang="en-US" sz="2800" b="1" i="1" dirty="0" smtClean="0">
                  <a:solidFill>
                    <a:srgbClr val="FFFF00"/>
                  </a:solidFill>
                  <a:latin typeface="Comic Sans MS" panose="030F0702030302020204" pitchFamily="66" charset="0"/>
                  <a:sym typeface="Comic Sans MS" panose="030F0702030302020204" pitchFamily="66" charset="0"/>
                </a:rPr>
                <a:t>Let's </a:t>
              </a:r>
              <a:r>
                <a:rPr lang="zh-CN" altLang="en-US" sz="2800" b="1" i="1" dirty="0">
                  <a:solidFill>
                    <a:srgbClr val="FFFF00"/>
                  </a:solidFill>
                  <a:latin typeface="Comic Sans MS" panose="030F0702030302020204" pitchFamily="66" charset="0"/>
                  <a:sym typeface="Comic Sans MS" panose="030F0702030302020204" pitchFamily="66" charset="0"/>
                </a:rPr>
                <a:t>know more</a:t>
              </a:r>
              <a:r>
                <a:rPr lang="en-US" altLang="zh-CN" sz="2800" b="1" i="1" dirty="0">
                  <a:solidFill>
                    <a:srgbClr val="FFFF00"/>
                  </a:solidFill>
                  <a:latin typeface="Comic Sans MS" panose="030F0702030302020204" pitchFamily="66" charset="0"/>
                  <a:sym typeface="Comic Sans MS" panose="030F0702030302020204" pitchFamily="66" charset="0"/>
                </a:rPr>
                <a:t>.</a:t>
              </a:r>
            </a:p>
          </p:txBody>
        </p:sp>
        <p:pic>
          <p:nvPicPr>
            <p:cNvPr id="28680" name="Picture 2" descr="http://pic36.nipic.com/20131211/5654593_205728482120_2.jpg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0"/>
              <a:ext cx="1304" cy="1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</p:grpSp>
      <p:sp>
        <p:nvSpPr>
          <p:cNvPr id="28678" name="Text Box 14"/>
          <p:cNvSpPr txBox="1">
            <a:spLocks noChangeArrowheads="1"/>
          </p:cNvSpPr>
          <p:nvPr/>
        </p:nvSpPr>
        <p:spPr bwMode="auto">
          <a:xfrm>
            <a:off x="684213" y="620713"/>
            <a:ext cx="83010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latin typeface="Comic Sans MS" panose="030F0702030302020204" pitchFamily="66" charset="0"/>
              </a:rPr>
              <a:t>During the Spring Festival, we also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Oval 2"/>
          <p:cNvSpPr>
            <a:spLocks noChangeArrowheads="1"/>
          </p:cNvSpPr>
          <p:nvPr/>
        </p:nvSpPr>
        <p:spPr bwMode="auto">
          <a:xfrm flipH="1">
            <a:off x="107950" y="2852738"/>
            <a:ext cx="3600450" cy="1512887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90170" tIns="46990" rIns="90170" bIns="46990" anchor="ctr"/>
          <a:lstStyle/>
          <a:p>
            <a:pPr algn="ctr"/>
            <a:r>
              <a:rPr lang="zh-CN" altLang="en-US" b="1" i="1">
                <a:latin typeface="Comic Sans MS" panose="030F0702030302020204" pitchFamily="66" charset="0"/>
              </a:rPr>
              <a:t> </a:t>
            </a:r>
            <a:r>
              <a:rPr lang="zh-CN" altLang="en-US" sz="2400" b="1">
                <a:latin typeface="Comic Sans MS" panose="030F0702030302020204" pitchFamily="66" charset="0"/>
              </a:rPr>
              <a:t> MY Last Spring Festival 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395288" y="260350"/>
            <a:ext cx="40322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chemeClr val="hlink"/>
                </a:solidFill>
                <a:latin typeface="Comic Sans MS" panose="030F0702030302020204" pitchFamily="66" charset="0"/>
              </a:rPr>
              <a:t>Before the festival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4140200" y="1341438"/>
            <a:ext cx="43195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FF0066"/>
                </a:solidFill>
                <a:latin typeface="Comic Sans MS" panose="030F0702030302020204" pitchFamily="66" charset="0"/>
              </a:rPr>
              <a:t>During the festival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979613" y="5084763"/>
            <a:ext cx="21367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CC0099"/>
                </a:solidFill>
                <a:latin typeface="Comic Sans MS" panose="030F0702030302020204" pitchFamily="66" charset="0"/>
              </a:rPr>
              <a:t>Feelings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971550" y="765175"/>
            <a:ext cx="231775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latin typeface="Comic Sans MS" panose="030F0702030302020204" pitchFamily="66" charset="0"/>
              </a:rPr>
              <a:t>What ... do?</a:t>
            </a:r>
          </a:p>
          <a:p>
            <a:pPr eaLnBrk="1" hangingPunct="1"/>
            <a:r>
              <a:rPr lang="zh-CN" altLang="en-US" sz="2400" b="1" dirty="0">
                <a:latin typeface="Comic Sans MS" panose="030F0702030302020204" pitchFamily="66" charset="0"/>
              </a:rPr>
              <a:t>Where ... go?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4356100" y="1917700"/>
            <a:ext cx="23161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zh-CN" altLang="en-US" sz="2400" b="1">
                <a:latin typeface="Comic Sans MS" panose="030F0702030302020204" pitchFamily="66" charset="0"/>
              </a:rPr>
              <a:t>What...do?</a:t>
            </a:r>
          </a:p>
          <a:p>
            <a:pPr eaLnBrk="1" hangingPunct="1">
              <a:lnSpc>
                <a:spcPct val="110000"/>
              </a:lnSpc>
            </a:pPr>
            <a:r>
              <a:rPr lang="zh-CN" altLang="en-US" sz="2400" b="1">
                <a:latin typeface="Comic Sans MS" panose="030F0702030302020204" pitchFamily="66" charset="0"/>
              </a:rPr>
              <a:t>Where ... go?</a:t>
            </a:r>
          </a:p>
          <a:p>
            <a:pPr eaLnBrk="1" hangingPunct="1">
              <a:lnSpc>
                <a:spcPct val="110000"/>
              </a:lnSpc>
            </a:pPr>
            <a:r>
              <a:rPr lang="zh-CN" altLang="en-US" sz="2400" b="1">
                <a:latin typeface="Comic Sans MS" panose="030F0702030302020204" pitchFamily="66" charset="0"/>
              </a:rPr>
              <a:t>What ... eat?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4356100" y="3213100"/>
            <a:ext cx="5256213" cy="142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000" b="1" dirty="0">
                <a:latin typeface="Comic Sans MS" panose="030F0702030302020204" pitchFamily="66" charset="0"/>
              </a:rPr>
              <a:t>Did you get lucky money/gifts?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000" b="1" dirty="0">
                <a:latin typeface="Comic Sans MS" panose="030F0702030302020204" pitchFamily="66" charset="0"/>
              </a:rPr>
              <a:t>How much lucky money did you get?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000" b="1" dirty="0">
                <a:latin typeface="Comic Sans MS" panose="030F0702030302020204" pitchFamily="66" charset="0"/>
              </a:rPr>
              <a:t>How did you use the money</a:t>
            </a:r>
            <a:r>
              <a:rPr lang="zh-CN" altLang="en-US" sz="2000" b="1" dirty="0" smtClean="0">
                <a:latin typeface="Comic Sans MS" panose="030F0702030302020204" pitchFamily="66" charset="0"/>
              </a:rPr>
              <a:t>?</a:t>
            </a:r>
            <a:endParaRPr lang="zh-CN" altLang="en-US" sz="2000" b="1" dirty="0">
              <a:latin typeface="Comic Sans MS" panose="030F0702030302020204" pitchFamily="66" charset="0"/>
            </a:endParaRP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1331913" y="5589588"/>
            <a:ext cx="46085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Comic Sans MS" panose="030F0702030302020204" pitchFamily="66" charset="0"/>
              </a:rPr>
              <a:t>Do you like the festival ?</a:t>
            </a:r>
          </a:p>
          <a:p>
            <a:pPr eaLnBrk="1" hangingPunct="1"/>
            <a:r>
              <a:rPr lang="zh-CN" altLang="en-US" sz="2400" b="1">
                <a:latin typeface="Comic Sans MS" panose="030F0702030302020204" pitchFamily="66" charset="0"/>
              </a:rPr>
              <a:t>Why or why not?</a:t>
            </a:r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 flipH="1" flipV="1">
            <a:off x="1763713" y="1628775"/>
            <a:ext cx="0" cy="1223963"/>
          </a:xfrm>
          <a:prstGeom prst="line">
            <a:avLst/>
          </a:prstGeom>
          <a:noFill/>
          <a:ln w="38100">
            <a:solidFill>
              <a:schemeClr val="hlink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>
            <a:off x="3708400" y="3644900"/>
            <a:ext cx="720725" cy="0"/>
          </a:xfrm>
          <a:prstGeom prst="line">
            <a:avLst/>
          </a:prstGeom>
          <a:noFill/>
          <a:ln w="38100">
            <a:solidFill>
              <a:schemeClr val="hlink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 flipH="1" flipV="1">
            <a:off x="2052638" y="4365625"/>
            <a:ext cx="647700" cy="862013"/>
          </a:xfrm>
          <a:prstGeom prst="line">
            <a:avLst/>
          </a:prstGeom>
          <a:noFill/>
          <a:ln w="38100">
            <a:solidFill>
              <a:schemeClr val="hlink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9709" name="Group 13"/>
          <p:cNvGrpSpPr/>
          <p:nvPr/>
        </p:nvGrpSpPr>
        <p:grpSpPr bwMode="auto">
          <a:xfrm>
            <a:off x="4602163" y="117426"/>
            <a:ext cx="4140200" cy="760413"/>
            <a:chOff x="0" y="0"/>
            <a:chExt cx="4591" cy="1198"/>
          </a:xfrm>
        </p:grpSpPr>
        <p:sp>
          <p:nvSpPr>
            <p:cNvPr id="29710" name="AutoShape 6"/>
            <p:cNvSpPr>
              <a:spLocks noChangeArrowheads="1"/>
            </p:cNvSpPr>
            <p:nvPr/>
          </p:nvSpPr>
          <p:spPr bwMode="auto">
            <a:xfrm>
              <a:off x="1075" y="0"/>
              <a:ext cx="3517" cy="1199"/>
            </a:xfrm>
            <a:prstGeom prst="horizontalScroll">
              <a:avLst>
                <a:gd name="adj" fmla="val 12500"/>
              </a:avLst>
            </a:prstGeom>
            <a:solidFill>
              <a:srgbClr val="99CC00"/>
            </a:solidFill>
            <a:ln w="38100">
              <a:solidFill>
                <a:srgbClr val="FF6600"/>
              </a:solidFill>
              <a:bevel/>
            </a:ln>
          </p:spPr>
          <p:txBody>
            <a:bodyPr wrap="none" anchor="ctr"/>
            <a:lstStyle/>
            <a:p>
              <a:pPr algn="ctr"/>
              <a:r>
                <a:rPr lang="zh-CN" altLang="en-US" sz="2800" b="1" dirty="0">
                  <a:solidFill>
                    <a:srgbClr val="99CC00"/>
                  </a:solidFill>
                  <a:latin typeface="Comic Sans MS" panose="030F0702030302020204" pitchFamily="66" charset="0"/>
                </a:rPr>
                <a:t>  </a:t>
              </a:r>
              <a:r>
                <a:rPr lang="en-US" altLang="zh-CN" sz="2800" b="1" dirty="0">
                  <a:solidFill>
                    <a:srgbClr val="FFFF00"/>
                  </a:solidFill>
                  <a:latin typeface="Comic Sans MS" panose="030F0702030302020204" pitchFamily="66" charset="0"/>
                </a:rPr>
                <a:t>Let’s </a:t>
              </a:r>
              <a:r>
                <a:rPr lang="zh-CN" altLang="en-US" sz="2800" b="1" dirty="0">
                  <a:solidFill>
                    <a:srgbClr val="FFFF00"/>
                  </a:solidFill>
                  <a:latin typeface="Comic Sans MS" panose="030F0702030302020204" pitchFamily="66" charset="0"/>
                </a:rPr>
                <a:t>talk</a:t>
              </a:r>
              <a:r>
                <a:rPr lang="en-US" altLang="zh-CN" sz="2800" b="1" dirty="0">
                  <a:solidFill>
                    <a:srgbClr val="FFFF00"/>
                  </a:solidFill>
                  <a:latin typeface="Comic Sans MS" panose="030F0702030302020204" pitchFamily="66" charset="0"/>
                </a:rPr>
                <a:t> </a:t>
              </a:r>
              <a:r>
                <a:rPr lang="zh-CN" altLang="en-US" sz="2800" b="1" dirty="0">
                  <a:solidFill>
                    <a:srgbClr val="FFFF00"/>
                  </a:solidFill>
                  <a:latin typeface="Comic Sans MS" panose="030F0702030302020204" pitchFamily="66" charset="0"/>
                </a:rPr>
                <a:t>in groups</a:t>
              </a:r>
              <a:r>
                <a:rPr lang="en-US" altLang="zh-CN" sz="2800" b="1" dirty="0">
                  <a:solidFill>
                    <a:srgbClr val="99CC00"/>
                  </a:solidFill>
                  <a:latin typeface="Comic Sans MS" panose="030F0702030302020204" pitchFamily="66" charset="0"/>
                </a:rPr>
                <a:t>.</a:t>
              </a:r>
            </a:p>
          </p:txBody>
        </p:sp>
        <p:pic>
          <p:nvPicPr>
            <p:cNvPr id="29711" name="Picture 2" descr="http://pic36.nipic.com/20131211/5654593_205728482120_2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185"/>
              <a:ext cx="1135" cy="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5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5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5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5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2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25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ldLvl="0" autoUpdateAnimBg="0"/>
      <p:bldP spid="22532" grpId="0" bldLvl="0" autoUpdateAnimBg="0"/>
      <p:bldP spid="22533" grpId="0" bldLvl="0" autoUpdateAnimBg="0"/>
      <p:bldP spid="22534" grpId="0" bldLvl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2"/>
          <p:cNvGrpSpPr/>
          <p:nvPr/>
        </p:nvGrpSpPr>
        <p:grpSpPr bwMode="auto">
          <a:xfrm>
            <a:off x="36513" y="-22225"/>
            <a:ext cx="3455987" cy="714375"/>
            <a:chOff x="0" y="0"/>
            <a:chExt cx="4424" cy="1074"/>
          </a:xfrm>
        </p:grpSpPr>
        <p:sp>
          <p:nvSpPr>
            <p:cNvPr id="30728" name="AutoShape 6"/>
            <p:cNvSpPr>
              <a:spLocks noChangeArrowheads="1"/>
            </p:cNvSpPr>
            <p:nvPr/>
          </p:nvSpPr>
          <p:spPr bwMode="auto">
            <a:xfrm>
              <a:off x="1250" y="1"/>
              <a:ext cx="3175" cy="1020"/>
            </a:xfrm>
            <a:prstGeom prst="horizontalScroll">
              <a:avLst>
                <a:gd name="adj" fmla="val 12500"/>
              </a:avLst>
            </a:prstGeom>
            <a:solidFill>
              <a:srgbClr val="99CC00"/>
            </a:solidFill>
            <a:ln w="38100">
              <a:solidFill>
                <a:srgbClr val="FF6600"/>
              </a:solidFill>
              <a:round/>
            </a:ln>
          </p:spPr>
          <p:txBody>
            <a:bodyPr wrap="none" anchor="ctr"/>
            <a:lstStyle/>
            <a:p>
              <a:pPr algn="ctr"/>
              <a:r>
                <a:rPr lang="zh-CN" altLang="en-US" sz="3200" b="1" i="1">
                  <a:solidFill>
                    <a:srgbClr val="99CC00"/>
                  </a:solidFill>
                  <a:latin typeface="Comic Sans MS" panose="030F0702030302020204" pitchFamily="66" charset="0"/>
                  <a:sym typeface="Comic Sans MS" panose="030F0702030302020204" pitchFamily="66" charset="0"/>
                </a:rPr>
                <a:t> </a:t>
              </a:r>
              <a:r>
                <a:rPr lang="zh-CN" altLang="en-US" sz="2800" b="1" i="1">
                  <a:solidFill>
                    <a:srgbClr val="FFFF00"/>
                  </a:solidFill>
                  <a:latin typeface="Comic Sans MS" panose="030F0702030302020204" pitchFamily="66" charset="0"/>
                  <a:sym typeface="Comic Sans MS" panose="030F0702030302020204" pitchFamily="66" charset="0"/>
                </a:rPr>
                <a:t>Let's write</a:t>
              </a:r>
              <a:r>
                <a:rPr lang="en-US" altLang="zh-CN" sz="2800" b="1" i="1">
                  <a:solidFill>
                    <a:srgbClr val="FFFF00"/>
                  </a:solidFill>
                  <a:latin typeface="Comic Sans MS" panose="030F0702030302020204" pitchFamily="66" charset="0"/>
                  <a:sym typeface="Comic Sans MS" panose="030F0702030302020204" pitchFamily="66" charset="0"/>
                </a:rPr>
                <a:t>.</a:t>
              </a:r>
            </a:p>
          </p:txBody>
        </p:sp>
        <p:pic>
          <p:nvPicPr>
            <p:cNvPr id="30729" name="Picture 2" descr="http://pic36.nipic.com/20131211/5654593_205728482120_2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0"/>
              <a:ext cx="1229" cy="1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611188" y="981075"/>
            <a:ext cx="8164512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70000"/>
              </a:lnSpc>
            </a:pPr>
            <a:r>
              <a:rPr lang="zh-CN" altLang="en-US"/>
              <a:t> 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30724" name="Text Box 6"/>
          <p:cNvSpPr txBox="1">
            <a:spLocks noChangeArrowheads="1"/>
          </p:cNvSpPr>
          <p:nvPr/>
        </p:nvSpPr>
        <p:spPr bwMode="auto">
          <a:xfrm>
            <a:off x="539750" y="981075"/>
            <a:ext cx="8410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Comic Sans MS" panose="030F0702030302020204" pitchFamily="66" charset="0"/>
              </a:rPr>
              <a:t>I had a very good time during the last Spring Festival.</a:t>
            </a:r>
          </a:p>
        </p:txBody>
      </p:sp>
      <p:grpSp>
        <p:nvGrpSpPr>
          <p:cNvPr id="3" name="Group 9"/>
          <p:cNvGrpSpPr/>
          <p:nvPr/>
        </p:nvGrpSpPr>
        <p:grpSpPr bwMode="auto">
          <a:xfrm>
            <a:off x="1979613" y="5013325"/>
            <a:ext cx="4465637" cy="1511300"/>
            <a:chOff x="1247" y="3158"/>
            <a:chExt cx="2813" cy="952"/>
          </a:xfrm>
        </p:grpSpPr>
        <p:pic>
          <p:nvPicPr>
            <p:cNvPr id="30726" name="Picture 7" descr="u=3226051580,2769520638&amp;fm=23&amp;gp=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47" y="3566"/>
              <a:ext cx="44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27" name="AutoShape 8"/>
            <p:cNvSpPr>
              <a:spLocks noChangeArrowheads="1"/>
            </p:cNvSpPr>
            <p:nvPr/>
          </p:nvSpPr>
          <p:spPr bwMode="auto">
            <a:xfrm>
              <a:off x="2109" y="3158"/>
              <a:ext cx="1951" cy="704"/>
            </a:xfrm>
            <a:prstGeom prst="wedgeRoundRectCallout">
              <a:avLst>
                <a:gd name="adj1" fmla="val -66708"/>
                <a:gd name="adj2" fmla="val 57102"/>
                <a:gd name="adj3" fmla="val 16667"/>
              </a:avLst>
            </a:prstGeom>
            <a:noFill/>
            <a:ln w="38100">
              <a:solidFill>
                <a:srgbClr val="80008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marL="342900" indent="-342900"/>
              <a:r>
                <a:rPr lang="zh-CN" altLang="en-US" sz="2000" b="1">
                  <a:ea typeface="楷体_GB2312" pitchFamily="49" charset="-122"/>
                </a:rPr>
                <a:t>写完以后请读一读：</a:t>
              </a:r>
            </a:p>
            <a:p>
              <a:pPr marL="342900" indent="-342900">
                <a:buFont typeface="Arial" panose="020B0604020202020204" pitchFamily="34" charset="0"/>
                <a:buAutoNum type="arabicPeriod"/>
              </a:pPr>
              <a:r>
                <a:rPr lang="zh-CN" altLang="en-US" sz="2000" b="1">
                  <a:ea typeface="楷体_GB2312" pitchFamily="49" charset="-122"/>
                </a:rPr>
                <a:t>文章通顺吗？</a:t>
              </a:r>
            </a:p>
            <a:p>
              <a:pPr marL="342900" indent="-342900">
                <a:buFont typeface="Arial" panose="020B0604020202020204" pitchFamily="34" charset="0"/>
                <a:buAutoNum type="arabicPeriod"/>
              </a:pPr>
              <a:r>
                <a:rPr lang="zh-CN" altLang="en-US" sz="2000" b="1">
                  <a:ea typeface="楷体_GB2312" pitchFamily="49" charset="-122"/>
                </a:rPr>
                <a:t>动词形式正确吗？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2"/>
          <p:cNvGrpSpPr/>
          <p:nvPr/>
        </p:nvGrpSpPr>
        <p:grpSpPr bwMode="auto">
          <a:xfrm>
            <a:off x="36513" y="-22225"/>
            <a:ext cx="3455987" cy="714375"/>
            <a:chOff x="0" y="0"/>
            <a:chExt cx="4424" cy="1074"/>
          </a:xfrm>
        </p:grpSpPr>
        <p:sp>
          <p:nvSpPr>
            <p:cNvPr id="31752" name="AutoShape 6"/>
            <p:cNvSpPr>
              <a:spLocks noChangeArrowheads="1"/>
            </p:cNvSpPr>
            <p:nvPr/>
          </p:nvSpPr>
          <p:spPr bwMode="auto">
            <a:xfrm>
              <a:off x="1250" y="1"/>
              <a:ext cx="3175" cy="1020"/>
            </a:xfrm>
            <a:prstGeom prst="horizontalScroll">
              <a:avLst>
                <a:gd name="adj" fmla="val 12500"/>
              </a:avLst>
            </a:prstGeom>
            <a:solidFill>
              <a:srgbClr val="99CC00"/>
            </a:solidFill>
            <a:ln w="38100">
              <a:solidFill>
                <a:srgbClr val="FF6600"/>
              </a:solidFill>
              <a:round/>
            </a:ln>
          </p:spPr>
          <p:txBody>
            <a:bodyPr wrap="none" anchor="ctr"/>
            <a:lstStyle/>
            <a:p>
              <a:pPr algn="ctr"/>
              <a:r>
                <a:rPr lang="zh-CN" altLang="en-US" sz="3200" b="1" i="1" dirty="0">
                  <a:solidFill>
                    <a:srgbClr val="99CC00"/>
                  </a:solidFill>
                  <a:latin typeface="Comic Sans MS" panose="030F0702030302020204" pitchFamily="66" charset="0"/>
                  <a:sym typeface="Comic Sans MS" panose="030F0702030302020204" pitchFamily="66" charset="0"/>
                </a:rPr>
                <a:t> </a:t>
              </a:r>
              <a:r>
                <a:rPr lang="zh-CN" altLang="en-US" sz="2800" b="1" i="1" dirty="0">
                  <a:solidFill>
                    <a:srgbClr val="FFFF00"/>
                  </a:solidFill>
                  <a:latin typeface="Comic Sans MS" panose="030F0702030302020204" pitchFamily="66" charset="0"/>
                  <a:sym typeface="Comic Sans MS" panose="030F0702030302020204" pitchFamily="66" charset="0"/>
                </a:rPr>
                <a:t>Let's </a:t>
              </a:r>
              <a:r>
                <a:rPr lang="en-US" altLang="zh-CN" sz="2800" b="1" i="1" dirty="0">
                  <a:solidFill>
                    <a:srgbClr val="FFFF00"/>
                  </a:solidFill>
                  <a:latin typeface="Comic Sans MS" panose="030F0702030302020204" pitchFamily="66" charset="0"/>
                  <a:sym typeface="Comic Sans MS" panose="030F0702030302020204" pitchFamily="66" charset="0"/>
                </a:rPr>
                <a:t>share.</a:t>
              </a:r>
            </a:p>
          </p:txBody>
        </p:sp>
        <p:pic>
          <p:nvPicPr>
            <p:cNvPr id="31753" name="Picture 2" descr="http://pic36.nipic.com/20131211/5654593_205728482120_2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0"/>
              <a:ext cx="1229" cy="1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1692275" y="1628775"/>
            <a:ext cx="6480175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70000"/>
              </a:lnSpc>
            </a:pPr>
            <a:r>
              <a:rPr lang="zh-CN" altLang="en-US" dirty="0"/>
              <a:t> 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读一读你同伴的文章，你会给他</a:t>
            </a:r>
            <a:r>
              <a:rPr lang="en-US" altLang="zh-CN" sz="2400" b="1" dirty="0">
                <a:latin typeface="楷体_GB2312" pitchFamily="49" charset="-122"/>
                <a:ea typeface="楷体_GB2312" pitchFamily="49" charset="-122"/>
              </a:rPr>
              <a:t>/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她几颗星？</a:t>
            </a:r>
          </a:p>
          <a:p>
            <a:pPr eaLnBrk="1" hangingPunct="1">
              <a:lnSpc>
                <a:spcPct val="170000"/>
              </a:lnSpc>
            </a:pPr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文章通顺 </a:t>
            </a:r>
          </a:p>
          <a:p>
            <a:pPr eaLnBrk="1" hangingPunct="1">
              <a:lnSpc>
                <a:spcPct val="170000"/>
              </a:lnSpc>
            </a:pPr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动词形式（过去式）错误不超过</a:t>
            </a:r>
            <a:r>
              <a:rPr lang="en-US" altLang="zh-CN" sz="2400" dirty="0">
                <a:latin typeface="楷体_GB2312" pitchFamily="49" charset="-122"/>
                <a:ea typeface="楷体_GB2312" pitchFamily="49" charset="-122"/>
              </a:rPr>
              <a:t>3</a:t>
            </a:r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处</a:t>
            </a:r>
          </a:p>
          <a:p>
            <a:pPr eaLnBrk="1" hangingPunct="1">
              <a:lnSpc>
                <a:spcPct val="170000"/>
              </a:lnSpc>
            </a:pPr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其他单词拼写错误不超过</a:t>
            </a:r>
            <a:r>
              <a:rPr lang="en-US" altLang="zh-CN" sz="2400" dirty="0">
                <a:latin typeface="楷体_GB2312" pitchFamily="49" charset="-122"/>
                <a:ea typeface="楷体_GB2312" pitchFamily="49" charset="-122"/>
              </a:rPr>
              <a:t>3</a:t>
            </a:r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处</a:t>
            </a:r>
          </a:p>
        </p:txBody>
      </p:sp>
      <p:sp>
        <p:nvSpPr>
          <p:cNvPr id="25607" name="AutoShape 7"/>
          <p:cNvSpPr>
            <a:spLocks noChangeArrowheads="1"/>
          </p:cNvSpPr>
          <p:nvPr/>
        </p:nvSpPr>
        <p:spPr bwMode="auto">
          <a:xfrm>
            <a:off x="3132138" y="2565400"/>
            <a:ext cx="287337" cy="287338"/>
          </a:xfrm>
          <a:prstGeom prst="star5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25608" name="AutoShape 8"/>
          <p:cNvSpPr>
            <a:spLocks noChangeArrowheads="1"/>
          </p:cNvSpPr>
          <p:nvPr/>
        </p:nvSpPr>
        <p:spPr bwMode="auto">
          <a:xfrm>
            <a:off x="6588125" y="3213100"/>
            <a:ext cx="287338" cy="287338"/>
          </a:xfrm>
          <a:prstGeom prst="star5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25609" name="AutoShape 9"/>
          <p:cNvSpPr>
            <a:spLocks noChangeArrowheads="1"/>
          </p:cNvSpPr>
          <p:nvPr/>
        </p:nvSpPr>
        <p:spPr bwMode="auto">
          <a:xfrm>
            <a:off x="5651500" y="3789363"/>
            <a:ext cx="287338" cy="287337"/>
          </a:xfrm>
          <a:prstGeom prst="star5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31751" name="Text Box 10"/>
          <p:cNvSpPr txBox="1">
            <a:spLocks noChangeArrowheads="1"/>
          </p:cNvSpPr>
          <p:nvPr/>
        </p:nvSpPr>
        <p:spPr bwMode="auto">
          <a:xfrm>
            <a:off x="5618163" y="6276975"/>
            <a:ext cx="35258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/>
              <a:t>Tips: </a:t>
            </a:r>
            <a:r>
              <a:rPr lang="zh-CN" altLang="en-US" sz="1600" dirty="0"/>
              <a:t>给出评价标准让学生同桌互评，</a:t>
            </a:r>
          </a:p>
          <a:p>
            <a:pPr eaLnBrk="1" hangingPunct="1"/>
            <a:r>
              <a:rPr lang="zh-CN" altLang="en-US" sz="1600" dirty="0"/>
              <a:t>同时也是同伴互学的机会。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组合 5"/>
          <p:cNvGrpSpPr/>
          <p:nvPr/>
        </p:nvGrpSpPr>
        <p:grpSpPr bwMode="auto">
          <a:xfrm>
            <a:off x="0" y="0"/>
            <a:ext cx="3910013" cy="898525"/>
            <a:chOff x="0" y="0"/>
            <a:chExt cx="3909650" cy="898327"/>
          </a:xfrm>
        </p:grpSpPr>
        <p:sp>
          <p:nvSpPr>
            <p:cNvPr id="32772" name="AutoShape 6"/>
            <p:cNvSpPr>
              <a:spLocks noChangeArrowheads="1"/>
            </p:cNvSpPr>
            <p:nvPr/>
          </p:nvSpPr>
          <p:spPr bwMode="auto">
            <a:xfrm>
              <a:off x="1029925" y="50949"/>
              <a:ext cx="2879725" cy="765175"/>
            </a:xfrm>
            <a:prstGeom prst="horizontalScroll">
              <a:avLst>
                <a:gd name="adj" fmla="val 12500"/>
              </a:avLst>
            </a:prstGeom>
            <a:solidFill>
              <a:srgbClr val="99CC00"/>
            </a:solidFill>
            <a:ln w="38100">
              <a:solidFill>
                <a:srgbClr val="FF6600"/>
              </a:solidFill>
              <a:round/>
            </a:ln>
          </p:spPr>
          <p:txBody>
            <a:bodyPr wrap="none" anchor="ctr"/>
            <a:lstStyle/>
            <a:p>
              <a:pPr algn="ctr"/>
              <a:r>
                <a:rPr lang="zh-CN" altLang="en-US" sz="3200" b="1" i="1" dirty="0">
                  <a:solidFill>
                    <a:srgbClr val="99CC00"/>
                  </a:solidFill>
                  <a:latin typeface="Comic Sans MS" panose="030F0702030302020204" pitchFamily="66" charset="0"/>
                  <a:sym typeface="Comic Sans MS" panose="030F0702030302020204" pitchFamily="66" charset="0"/>
                </a:rPr>
                <a:t> </a:t>
              </a:r>
              <a:r>
                <a:rPr lang="zh-CN" altLang="en-US" sz="3200" b="1" i="1" dirty="0">
                  <a:solidFill>
                    <a:srgbClr val="FFFF00"/>
                  </a:solidFill>
                  <a:latin typeface="Comic Sans MS" panose="030F0702030302020204" pitchFamily="66" charset="0"/>
                  <a:sym typeface="Comic Sans MS" panose="030F0702030302020204" pitchFamily="66" charset="0"/>
                </a:rPr>
                <a:t>Homework</a:t>
              </a:r>
              <a:endParaRPr lang="zh-CN" altLang="en-US" dirty="0"/>
            </a:p>
          </p:txBody>
        </p:sp>
        <p:pic>
          <p:nvPicPr>
            <p:cNvPr id="32773" name="Picture 2" descr="http://pic36.nipic.com/20131211/5654593_205728482120_2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0"/>
              <a:ext cx="1029925" cy="898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957486" y="2636912"/>
            <a:ext cx="74168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>
                <a:latin typeface="华文中宋" panose="02010600040101010101" pitchFamily="2" charset="-122"/>
                <a:ea typeface="华文中宋" panose="02010600040101010101" pitchFamily="2" charset="-122"/>
              </a:rPr>
              <a:t>根据同伴的评价修改自己的写作。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/>
          <p:nvPr/>
        </p:nvGrpSpPr>
        <p:grpSpPr bwMode="auto">
          <a:xfrm>
            <a:off x="0" y="0"/>
            <a:ext cx="2916238" cy="762000"/>
            <a:chOff x="0" y="0"/>
            <a:chExt cx="4591" cy="1198"/>
          </a:xfrm>
        </p:grpSpPr>
        <p:sp>
          <p:nvSpPr>
            <p:cNvPr id="17414" name="AutoShape 6"/>
            <p:cNvSpPr>
              <a:spLocks noChangeArrowheads="1"/>
            </p:cNvSpPr>
            <p:nvPr/>
          </p:nvSpPr>
          <p:spPr bwMode="auto">
            <a:xfrm>
              <a:off x="1075" y="0"/>
              <a:ext cx="3517" cy="1199"/>
            </a:xfrm>
            <a:prstGeom prst="horizontalScroll">
              <a:avLst>
                <a:gd name="adj" fmla="val 12500"/>
              </a:avLst>
            </a:prstGeom>
            <a:solidFill>
              <a:srgbClr val="99CC00"/>
            </a:solidFill>
            <a:ln w="38100">
              <a:solidFill>
                <a:srgbClr val="FF6600"/>
              </a:solidFill>
              <a:bevel/>
            </a:ln>
          </p:spPr>
          <p:txBody>
            <a:bodyPr wrap="none" anchor="ctr"/>
            <a:lstStyle/>
            <a:p>
              <a:pPr algn="ctr"/>
              <a:r>
                <a:rPr lang="zh-CN" altLang="en-US" sz="2800" b="1" dirty="0">
                  <a:solidFill>
                    <a:srgbClr val="99CC00"/>
                  </a:solidFill>
                  <a:latin typeface="Comic Sans MS" panose="030F0702030302020204" pitchFamily="66" charset="0"/>
                </a:rPr>
                <a:t>  </a:t>
              </a:r>
              <a:r>
                <a:rPr lang="en-US" altLang="zh-CN" sz="2800" b="1" dirty="0">
                  <a:solidFill>
                    <a:srgbClr val="FFFF00"/>
                  </a:solidFill>
                  <a:latin typeface="Comic Sans MS" panose="030F0702030302020204" pitchFamily="66" charset="0"/>
                </a:rPr>
                <a:t>Let’s </a:t>
              </a:r>
              <a:r>
                <a:rPr lang="zh-CN" altLang="en-US" sz="2800" b="1" dirty="0">
                  <a:solidFill>
                    <a:srgbClr val="FFFF00"/>
                  </a:solidFill>
                  <a:latin typeface="Comic Sans MS" panose="030F0702030302020204" pitchFamily="66" charset="0"/>
                </a:rPr>
                <a:t>guess</a:t>
              </a:r>
              <a:r>
                <a:rPr lang="en-US" altLang="zh-CN" sz="2800" b="1" dirty="0">
                  <a:solidFill>
                    <a:srgbClr val="FFFF00"/>
                  </a:solidFill>
                  <a:latin typeface="Comic Sans MS" panose="030F0702030302020204" pitchFamily="66" charset="0"/>
                </a:rPr>
                <a:t> </a:t>
              </a:r>
              <a:r>
                <a:rPr lang="en-US" altLang="zh-CN" sz="2800" b="1" dirty="0">
                  <a:solidFill>
                    <a:srgbClr val="99CC00"/>
                  </a:solidFill>
                  <a:latin typeface="Comic Sans MS" panose="030F0702030302020204" pitchFamily="66" charset="0"/>
                </a:rPr>
                <a:t>.</a:t>
              </a:r>
            </a:p>
          </p:txBody>
        </p:sp>
        <p:pic>
          <p:nvPicPr>
            <p:cNvPr id="17415" name="Picture 2" descr="http://pic36.nipic.com/20131211/5654593_205728482120_2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185"/>
              <a:ext cx="1135" cy="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</p:grp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107950" y="1220788"/>
            <a:ext cx="878522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Comic Sans MS" panose="030F0702030302020204" pitchFamily="66" charset="0"/>
              </a:rPr>
              <a:t>Jiamin had a wondeful Spring Festival last year. Guess what he did during </a:t>
            </a:r>
            <a:r>
              <a:rPr lang="zh-CN" altLang="en-US" sz="2800" b="1" dirty="0">
                <a:solidFill>
                  <a:schemeClr val="hlink"/>
                </a:solidFill>
                <a:latin typeface="Comic Sans MS" panose="030F0702030302020204" pitchFamily="66" charset="0"/>
              </a:rPr>
              <a:t>the last Spring Festival</a:t>
            </a:r>
            <a:r>
              <a:rPr lang="zh-CN" altLang="en-US" sz="2800" b="1" dirty="0"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276600" y="3141663"/>
            <a:ext cx="417512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Maybe he ...</a:t>
            </a:r>
          </a:p>
        </p:txBody>
      </p:sp>
      <p:pic>
        <p:nvPicPr>
          <p:cNvPr id="17413" name="Picture 8" descr="Lookandw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088" y="2420938"/>
            <a:ext cx="1873250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Lookandw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23850" y="1412875"/>
            <a:ext cx="3225800" cy="2305050"/>
          </a:xfrm>
          <a:noFill/>
        </p:spPr>
      </p:pic>
      <p:pic>
        <p:nvPicPr>
          <p:cNvPr id="18435" name="Picture 3" descr="Lookandw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716463" y="1412875"/>
            <a:ext cx="3457575" cy="2374900"/>
          </a:xfrm>
          <a:noFill/>
        </p:spPr>
      </p:pic>
      <p:pic>
        <p:nvPicPr>
          <p:cNvPr id="18436" name="Picture 4" descr="Lookandw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203575" y="4005263"/>
            <a:ext cx="3457575" cy="2232025"/>
          </a:xfrm>
          <a:noFill/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79388" y="692150"/>
            <a:ext cx="91424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latin typeface="Comic Sans MS" panose="030F0702030302020204" pitchFamily="66" charset="0"/>
              </a:rPr>
              <a:t>A: What </a:t>
            </a:r>
            <a:r>
              <a:rPr lang="zh-CN" alt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did</a:t>
            </a:r>
            <a:r>
              <a:rPr lang="zh-CN" altLang="en-US" sz="2400" b="1" dirty="0">
                <a:latin typeface="Comic Sans MS" panose="030F0702030302020204" pitchFamily="66" charset="0"/>
              </a:rPr>
              <a:t> Jiamin </a:t>
            </a:r>
            <a:r>
              <a:rPr lang="zh-CN" alt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do </a:t>
            </a:r>
            <a:r>
              <a:rPr lang="zh-CN" altLang="en-US" sz="2400" b="1" dirty="0">
                <a:latin typeface="Comic Sans MS" panose="030F0702030302020204" pitchFamily="66" charset="0"/>
              </a:rPr>
              <a:t>during the last Spring Festival?</a:t>
            </a:r>
          </a:p>
          <a:p>
            <a:pPr eaLnBrk="1" hangingPunct="1"/>
            <a:r>
              <a:rPr lang="zh-CN" altLang="en-US" sz="2400" b="1" dirty="0">
                <a:latin typeface="Comic Sans MS" panose="030F0702030302020204" pitchFamily="66" charset="0"/>
              </a:rPr>
              <a:t>B:  He ... 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07950" y="3429000"/>
            <a:ext cx="3744913" cy="4603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latin typeface="Comic Sans MS" panose="030F0702030302020204" pitchFamily="66" charset="0"/>
              </a:rPr>
              <a:t>clean(</a:t>
            </a:r>
            <a:r>
              <a:rPr lang="zh-CN" alt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cleaned</a:t>
            </a:r>
            <a:r>
              <a:rPr lang="zh-CN" altLang="en-US" sz="2400" b="1" dirty="0">
                <a:latin typeface="Comic Sans MS" panose="030F0702030302020204" pitchFamily="66" charset="0"/>
              </a:rPr>
              <a:t>)the house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4140200" y="3429000"/>
            <a:ext cx="4968875" cy="398463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>
                <a:latin typeface="Comic Sans MS" panose="030F0702030302020204" pitchFamily="66" charset="0"/>
              </a:rPr>
              <a:t>have(</a:t>
            </a:r>
            <a:r>
              <a:rPr lang="zh-CN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had)</a:t>
            </a:r>
            <a:r>
              <a:rPr lang="zh-CN" altLang="en-US" sz="2000" b="1" dirty="0">
                <a:latin typeface="Comic Sans MS" panose="030F0702030302020204" pitchFamily="66" charset="0"/>
              </a:rPr>
              <a:t> a big dinner with his family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1836738" y="6237288"/>
            <a:ext cx="6767512" cy="460375"/>
          </a:xfrm>
          <a:prstGeom prst="rect">
            <a:avLst/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latin typeface="Comic Sans MS" panose="030F0702030302020204" pitchFamily="66" charset="0"/>
              </a:rPr>
              <a:t>get (</a:t>
            </a:r>
            <a:r>
              <a:rPr lang="zh-CN" alt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got</a:t>
            </a:r>
            <a:r>
              <a:rPr lang="zh-CN" altLang="en-US" sz="2400" b="1" dirty="0">
                <a:latin typeface="Comic Sans MS" panose="030F0702030302020204" pitchFamily="66" charset="0"/>
              </a:rPr>
              <a:t>)some lucky money from his parents</a:t>
            </a:r>
          </a:p>
        </p:txBody>
      </p:sp>
      <p:grpSp>
        <p:nvGrpSpPr>
          <p:cNvPr id="18441" name="Group 9"/>
          <p:cNvGrpSpPr/>
          <p:nvPr/>
        </p:nvGrpSpPr>
        <p:grpSpPr bwMode="auto">
          <a:xfrm>
            <a:off x="0" y="0"/>
            <a:ext cx="2916238" cy="762000"/>
            <a:chOff x="0" y="0"/>
            <a:chExt cx="4591" cy="1198"/>
          </a:xfrm>
        </p:grpSpPr>
        <p:sp>
          <p:nvSpPr>
            <p:cNvPr id="18442" name="AutoShape 6"/>
            <p:cNvSpPr>
              <a:spLocks noChangeArrowheads="1"/>
            </p:cNvSpPr>
            <p:nvPr/>
          </p:nvSpPr>
          <p:spPr bwMode="auto">
            <a:xfrm>
              <a:off x="1075" y="0"/>
              <a:ext cx="3517" cy="1199"/>
            </a:xfrm>
            <a:prstGeom prst="horizontalScroll">
              <a:avLst>
                <a:gd name="adj" fmla="val 12500"/>
              </a:avLst>
            </a:prstGeom>
            <a:solidFill>
              <a:srgbClr val="99CC00"/>
            </a:solidFill>
            <a:ln w="38100">
              <a:solidFill>
                <a:srgbClr val="FF6600"/>
              </a:solidFill>
              <a:round/>
            </a:ln>
          </p:spPr>
          <p:txBody>
            <a:bodyPr wrap="none" anchor="ctr"/>
            <a:lstStyle/>
            <a:p>
              <a:pPr algn="ctr"/>
              <a:r>
                <a:rPr lang="zh-CN" altLang="en-US" sz="2800" b="1" dirty="0">
                  <a:solidFill>
                    <a:srgbClr val="99CC00"/>
                  </a:solidFill>
                  <a:latin typeface="Comic Sans MS" panose="030F0702030302020204" pitchFamily="66" charset="0"/>
                </a:rPr>
                <a:t>  </a:t>
              </a:r>
              <a:r>
                <a:rPr lang="en-US" altLang="zh-CN" sz="2800" b="1" dirty="0">
                  <a:solidFill>
                    <a:srgbClr val="FFFF00"/>
                  </a:solidFill>
                  <a:latin typeface="Comic Sans MS" panose="030F0702030302020204" pitchFamily="66" charset="0"/>
                </a:rPr>
                <a:t>Let’s </a:t>
              </a:r>
              <a:r>
                <a:rPr lang="zh-CN" altLang="en-US" sz="2800" b="1" dirty="0">
                  <a:solidFill>
                    <a:srgbClr val="FFFF00"/>
                  </a:solidFill>
                  <a:latin typeface="Comic Sans MS" panose="030F0702030302020204" pitchFamily="66" charset="0"/>
                </a:rPr>
                <a:t>talk</a:t>
              </a:r>
              <a:r>
                <a:rPr lang="en-US" altLang="zh-CN" sz="2800" b="1" dirty="0">
                  <a:solidFill>
                    <a:srgbClr val="FFFF00"/>
                  </a:solidFill>
                  <a:latin typeface="Comic Sans MS" panose="030F0702030302020204" pitchFamily="66" charset="0"/>
                </a:rPr>
                <a:t> </a:t>
              </a:r>
              <a:r>
                <a:rPr lang="en-US" altLang="zh-CN" sz="2800" b="1" dirty="0">
                  <a:solidFill>
                    <a:srgbClr val="99CC00"/>
                  </a:solidFill>
                  <a:latin typeface="Comic Sans MS" panose="030F0702030302020204" pitchFamily="66" charset="0"/>
                </a:rPr>
                <a:t>.</a:t>
              </a:r>
            </a:p>
          </p:txBody>
        </p:sp>
        <p:pic>
          <p:nvPicPr>
            <p:cNvPr id="18443" name="Picture 2" descr="http://pic36.nipic.com/20131211/5654593_205728482120_2.jpg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185"/>
              <a:ext cx="1135" cy="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Letstalk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3" y="2492375"/>
            <a:ext cx="7705725" cy="400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52413" y="1125538"/>
            <a:ext cx="87852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Comic Sans MS" panose="030F0702030302020204" pitchFamily="66" charset="0"/>
              </a:rPr>
              <a:t>Xiaoling likes the Spring Festival best. And she had a good time during the last Spring Festival. What did she do?</a:t>
            </a:r>
          </a:p>
        </p:txBody>
      </p:sp>
      <p:grpSp>
        <p:nvGrpSpPr>
          <p:cNvPr id="19460" name="Group 4"/>
          <p:cNvGrpSpPr/>
          <p:nvPr/>
        </p:nvGrpSpPr>
        <p:grpSpPr bwMode="auto">
          <a:xfrm>
            <a:off x="0" y="0"/>
            <a:ext cx="2916238" cy="760413"/>
            <a:chOff x="0" y="0"/>
            <a:chExt cx="4591" cy="1198"/>
          </a:xfrm>
        </p:grpSpPr>
        <p:sp>
          <p:nvSpPr>
            <p:cNvPr id="19461" name="AutoShape 6"/>
            <p:cNvSpPr>
              <a:spLocks noChangeArrowheads="1"/>
            </p:cNvSpPr>
            <p:nvPr/>
          </p:nvSpPr>
          <p:spPr bwMode="auto">
            <a:xfrm>
              <a:off x="1075" y="0"/>
              <a:ext cx="3517" cy="1199"/>
            </a:xfrm>
            <a:prstGeom prst="horizontalScroll">
              <a:avLst>
                <a:gd name="adj" fmla="val 12500"/>
              </a:avLst>
            </a:prstGeom>
            <a:solidFill>
              <a:srgbClr val="99CC00"/>
            </a:solidFill>
            <a:ln w="38100">
              <a:solidFill>
                <a:srgbClr val="FF6600"/>
              </a:solidFill>
              <a:round/>
            </a:ln>
          </p:spPr>
          <p:txBody>
            <a:bodyPr wrap="none" anchor="ctr"/>
            <a:lstStyle/>
            <a:p>
              <a:pPr algn="ctr"/>
              <a:r>
                <a:rPr lang="zh-CN" altLang="en-US" sz="2800" b="1">
                  <a:solidFill>
                    <a:srgbClr val="99CC00"/>
                  </a:solidFill>
                  <a:latin typeface="Comic Sans MS" panose="030F0702030302020204" pitchFamily="66" charset="0"/>
                </a:rPr>
                <a:t>  </a:t>
              </a:r>
              <a:r>
                <a:rPr lang="en-US" altLang="zh-CN" sz="2800" b="1">
                  <a:solidFill>
                    <a:srgbClr val="FFFF00"/>
                  </a:solidFill>
                  <a:latin typeface="Comic Sans MS" panose="030F0702030302020204" pitchFamily="66" charset="0"/>
                </a:rPr>
                <a:t>Let’s </a:t>
              </a:r>
              <a:r>
                <a:rPr lang="zh-CN" altLang="en-US" sz="2800" b="1">
                  <a:solidFill>
                    <a:srgbClr val="FFFF00"/>
                  </a:solidFill>
                  <a:latin typeface="Comic Sans MS" panose="030F0702030302020204" pitchFamily="66" charset="0"/>
                </a:rPr>
                <a:t>read</a:t>
              </a:r>
              <a:r>
                <a:rPr lang="en-US" altLang="zh-CN" sz="2800" b="1">
                  <a:solidFill>
                    <a:srgbClr val="FFFF00"/>
                  </a:solidFill>
                  <a:latin typeface="Comic Sans MS" panose="030F0702030302020204" pitchFamily="66" charset="0"/>
                </a:rPr>
                <a:t> </a:t>
              </a:r>
              <a:r>
                <a:rPr lang="en-US" altLang="zh-CN" sz="2800" b="1">
                  <a:solidFill>
                    <a:srgbClr val="99CC00"/>
                  </a:solidFill>
                  <a:latin typeface="Comic Sans MS" panose="030F0702030302020204" pitchFamily="66" charset="0"/>
                </a:rPr>
                <a:t>.</a:t>
              </a:r>
            </a:p>
          </p:txBody>
        </p:sp>
        <p:pic>
          <p:nvPicPr>
            <p:cNvPr id="19462" name="Picture 2" descr="http://pic36.nipic.com/20131211/5654593_205728482120_2.jpg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185"/>
              <a:ext cx="1135" cy="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473075" y="922338"/>
            <a:ext cx="79152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0" y="549275"/>
            <a:ext cx="8999538" cy="534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90000"/>
              </a:lnSpc>
            </a:pPr>
            <a:r>
              <a:rPr lang="zh-CN" altLang="en-US" sz="2400" dirty="0">
                <a:latin typeface="Comic Sans MS" panose="030F0702030302020204" pitchFamily="66" charset="0"/>
                <a:sym typeface="宋体" panose="02010600030101010101" pitchFamily="2" charset="-122"/>
              </a:rPr>
              <a:t>    Last year, I </a:t>
            </a:r>
            <a:r>
              <a:rPr lang="zh-CN" altLang="en-US" sz="2400" dirty="0">
                <a:solidFill>
                  <a:srgbClr val="FF0000"/>
                </a:solidFill>
                <a:latin typeface="Comic Sans MS" panose="030F0702030302020204" pitchFamily="66" charset="0"/>
                <a:sym typeface="宋体" panose="02010600030101010101" pitchFamily="2" charset="-122"/>
              </a:rPr>
              <a:t>had a very good time</a:t>
            </a:r>
            <a:r>
              <a:rPr lang="zh-CN" altLang="en-US" sz="2400" dirty="0">
                <a:latin typeface="Comic Sans MS" panose="030F0702030302020204" pitchFamily="66" charset="0"/>
                <a:sym typeface="宋体" panose="02010600030101010101" pitchFamily="2" charset="-122"/>
              </a:rPr>
              <a:t> during the Spring Festival. </a:t>
            </a:r>
          </a:p>
          <a:p>
            <a:pPr algn="just" eaLnBrk="1" hangingPunct="1">
              <a:lnSpc>
                <a:spcPct val="90000"/>
              </a:lnSpc>
            </a:pPr>
            <a:r>
              <a:rPr lang="zh-CN" altLang="en-US" sz="2400" dirty="0">
                <a:latin typeface="Comic Sans MS" panose="030F0702030302020204" pitchFamily="66" charset="0"/>
                <a:sym typeface="宋体" panose="02010600030101010101" pitchFamily="2" charset="-122"/>
              </a:rPr>
              <a:t>   </a:t>
            </a:r>
            <a:r>
              <a:rPr lang="zh-CN" altLang="en-US" sz="2400" dirty="0">
                <a:solidFill>
                  <a:srgbClr val="FF0000"/>
                </a:solidFill>
                <a:latin typeface="Comic Sans MS" panose="030F0702030302020204" pitchFamily="66" charset="0"/>
                <a:sym typeface="宋体" panose="02010600030101010101" pitchFamily="2" charset="-122"/>
              </a:rPr>
              <a:t> </a:t>
            </a:r>
            <a:r>
              <a:rPr lang="zh-CN" altLang="en-US" sz="2400" dirty="0">
                <a:solidFill>
                  <a:schemeClr val="folHlink"/>
                </a:solidFill>
                <a:latin typeface="Comic Sans MS" panose="030F0702030302020204" pitchFamily="66" charset="0"/>
                <a:sym typeface="宋体" panose="02010600030101010101" pitchFamily="2" charset="-122"/>
              </a:rPr>
              <a:t>Before the festival</a:t>
            </a:r>
            <a:r>
              <a:rPr lang="zh-CN" altLang="en-US" sz="2400" dirty="0">
                <a:latin typeface="Comic Sans MS" panose="030F0702030302020204" pitchFamily="66" charset="0"/>
                <a:sym typeface="宋体" panose="02010600030101010101" pitchFamily="2" charset="-122"/>
              </a:rPr>
              <a:t>, we bought some new clothes and cleaned our house to make everything new and fresh. My Dad</a:t>
            </a:r>
            <a:r>
              <a:rPr lang="zh-CN" altLang="en-US" sz="2400" dirty="0">
                <a:latin typeface="Comic Sans MS" panose="030F0702030302020204" pitchFamily="66" charset="0"/>
                <a:sym typeface="Times New Roman" panose="02020603050405020304" pitchFamily="18" charset="0"/>
              </a:rPr>
              <a:t>’</a:t>
            </a:r>
            <a:r>
              <a:rPr lang="zh-CN" altLang="en-US" sz="2400" dirty="0">
                <a:latin typeface="Comic Sans MS" panose="030F0702030302020204" pitchFamily="66" charset="0"/>
                <a:sym typeface="宋体" panose="02010600030101010101" pitchFamily="2" charset="-122"/>
              </a:rPr>
              <a:t>s friend gave us a small orange tree. We put it in the living room and the room looked wonderful. </a:t>
            </a:r>
            <a:endParaRPr lang="zh-CN" altLang="en-US" sz="2400" dirty="0">
              <a:solidFill>
                <a:schemeClr val="folHlink"/>
              </a:solidFill>
              <a:latin typeface="Comic Sans MS" panose="030F0702030302020204" pitchFamily="66" charset="0"/>
              <a:sym typeface="宋体" panose="02010600030101010101" pitchFamily="2" charset="-122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zh-CN" altLang="en-US" sz="2400" dirty="0">
                <a:solidFill>
                  <a:schemeClr val="folHlink"/>
                </a:solidFill>
                <a:latin typeface="Comic Sans MS" panose="030F0702030302020204" pitchFamily="66" charset="0"/>
                <a:sym typeface="宋体" panose="02010600030101010101" pitchFamily="2" charset="-122"/>
              </a:rPr>
              <a:t>    On the New Year</a:t>
            </a:r>
            <a:r>
              <a:rPr lang="zh-CN" altLang="en-US" sz="2400" dirty="0">
                <a:solidFill>
                  <a:schemeClr val="folHlink"/>
                </a:solidFill>
                <a:latin typeface="Comic Sans MS" panose="030F0702030302020204" pitchFamily="66" charset="0"/>
                <a:sym typeface="Times New Roman" panose="02020603050405020304" pitchFamily="18" charset="0"/>
              </a:rPr>
              <a:t>’</a:t>
            </a:r>
            <a:r>
              <a:rPr lang="zh-CN" altLang="en-US" sz="2400" dirty="0">
                <a:solidFill>
                  <a:schemeClr val="folHlink"/>
                </a:solidFill>
                <a:latin typeface="Comic Sans MS" panose="030F0702030302020204" pitchFamily="66" charset="0"/>
                <a:sym typeface="宋体" panose="02010600030101010101" pitchFamily="2" charset="-122"/>
              </a:rPr>
              <a:t>s Eve</a:t>
            </a:r>
            <a:r>
              <a:rPr lang="zh-CN" altLang="en-US" sz="2400" dirty="0">
                <a:latin typeface="Comic Sans MS" panose="030F0702030302020204" pitchFamily="66" charset="0"/>
                <a:sym typeface="宋体" panose="02010600030101010101" pitchFamily="2" charset="-122"/>
              </a:rPr>
              <a:t>, </a:t>
            </a:r>
            <a:r>
              <a:rPr lang="zh-CN" altLang="en-US" sz="2400" dirty="0">
                <a:solidFill>
                  <a:srgbClr val="FF0066"/>
                </a:solidFill>
                <a:latin typeface="Comic Sans MS" panose="030F0702030302020204" pitchFamily="66" charset="0"/>
                <a:sym typeface="宋体" panose="02010600030101010101" pitchFamily="2" charset="-122"/>
              </a:rPr>
              <a:t>in the morning</a:t>
            </a:r>
            <a:r>
              <a:rPr lang="zh-CN" altLang="en-US" sz="2400" dirty="0">
                <a:latin typeface="Comic Sans MS" panose="030F0702030302020204" pitchFamily="66" charset="0"/>
                <a:sym typeface="宋体" panose="02010600030101010101" pitchFamily="2" charset="-122"/>
              </a:rPr>
              <a:t>, we went to a flower fair. There were many people there. Everyone looked happy. We bought some flowers and took a lot of photos. </a:t>
            </a:r>
            <a:r>
              <a:rPr lang="zh-CN" altLang="en-US" sz="2400" dirty="0">
                <a:solidFill>
                  <a:srgbClr val="FF0066"/>
                </a:solidFill>
                <a:latin typeface="Comic Sans MS" panose="030F0702030302020204" pitchFamily="66" charset="0"/>
                <a:sym typeface="宋体" panose="02010600030101010101" pitchFamily="2" charset="-122"/>
              </a:rPr>
              <a:t>In the afternoon</a:t>
            </a:r>
            <a:r>
              <a:rPr lang="zh-CN" altLang="en-US" sz="2400" dirty="0">
                <a:latin typeface="Comic Sans MS" panose="030F0702030302020204" pitchFamily="66" charset="0"/>
                <a:sym typeface="宋体" panose="02010600030101010101" pitchFamily="2" charset="-122"/>
              </a:rPr>
              <a:t>, we had a big dinner together. There was chicken, pork, goose, fish, vegetables and soup. We enjoyed the food so much. </a:t>
            </a:r>
            <a:r>
              <a:rPr lang="zh-CN" altLang="en-US" sz="2400" dirty="0">
                <a:solidFill>
                  <a:srgbClr val="FF0066"/>
                </a:solidFill>
                <a:latin typeface="Comic Sans MS" panose="030F0702030302020204" pitchFamily="66" charset="0"/>
                <a:sym typeface="宋体" panose="02010600030101010101" pitchFamily="2" charset="-122"/>
              </a:rPr>
              <a:t>After the dinner</a:t>
            </a:r>
            <a:r>
              <a:rPr lang="zh-CN" altLang="en-US" sz="2400" dirty="0">
                <a:latin typeface="Comic Sans MS" panose="030F0702030302020204" pitchFamily="66" charset="0"/>
                <a:sym typeface="宋体" panose="02010600030101010101" pitchFamily="2" charset="-122"/>
              </a:rPr>
              <a:t>, Dad and Mum gave me some lucky money. I was excited because there was 100 yuan.   </a:t>
            </a:r>
          </a:p>
          <a:p>
            <a:pPr algn="just" eaLnBrk="1" hangingPunct="1">
              <a:lnSpc>
                <a:spcPct val="90000"/>
              </a:lnSpc>
            </a:pPr>
            <a:r>
              <a:rPr lang="zh-CN" altLang="en-US" sz="2400" dirty="0">
                <a:latin typeface="Comic Sans MS" panose="030F0702030302020204" pitchFamily="66" charset="0"/>
                <a:sym typeface="宋体" panose="02010600030101010101" pitchFamily="2" charset="-122"/>
              </a:rPr>
              <a:t>    </a:t>
            </a:r>
            <a:r>
              <a:rPr lang="zh-CN" altLang="en-US" sz="2400" dirty="0">
                <a:solidFill>
                  <a:schemeClr val="folHlink"/>
                </a:solidFill>
                <a:latin typeface="Comic Sans MS" panose="030F0702030302020204" pitchFamily="66" charset="0"/>
                <a:sym typeface="宋体" panose="02010600030101010101" pitchFamily="2" charset="-122"/>
              </a:rPr>
              <a:t>During the Spring Festival</a:t>
            </a:r>
            <a:r>
              <a:rPr lang="zh-CN" altLang="en-US" sz="2400" dirty="0">
                <a:latin typeface="Comic Sans MS" panose="030F0702030302020204" pitchFamily="66" charset="0"/>
                <a:sym typeface="宋体" panose="02010600030101010101" pitchFamily="2" charset="-122"/>
              </a:rPr>
              <a:t>, we visited our family and wished each other a happy New Year. </a:t>
            </a:r>
          </a:p>
          <a:p>
            <a:pPr algn="just" eaLnBrk="1" hangingPunct="1">
              <a:lnSpc>
                <a:spcPct val="90000"/>
              </a:lnSpc>
            </a:pPr>
            <a:r>
              <a:rPr lang="zh-CN" altLang="en-US" sz="2400" dirty="0">
                <a:latin typeface="Comic Sans MS" panose="030F0702030302020204" pitchFamily="66" charset="0"/>
                <a:sym typeface="宋体" panose="02010600030101010101" pitchFamily="2" charset="-122"/>
              </a:rPr>
              <a:t>    I </a:t>
            </a:r>
            <a:r>
              <a:rPr lang="zh-CN" altLang="en-US" sz="2400" dirty="0">
                <a:solidFill>
                  <a:srgbClr val="FF0000"/>
                </a:solidFill>
                <a:latin typeface="Comic Sans MS" panose="030F0702030302020204" pitchFamily="66" charset="0"/>
                <a:sym typeface="宋体" panose="02010600030101010101" pitchFamily="2" charset="-122"/>
              </a:rPr>
              <a:t>like</a:t>
            </a:r>
            <a:r>
              <a:rPr lang="zh-CN" altLang="en-US" sz="2400" dirty="0">
                <a:latin typeface="Comic Sans MS" panose="030F0702030302020204" pitchFamily="66" charset="0"/>
                <a:sym typeface="宋体" panose="02010600030101010101" pitchFamily="2" charset="-122"/>
              </a:rPr>
              <a:t> the Spring Festival best </a:t>
            </a:r>
            <a:r>
              <a:rPr lang="zh-CN" altLang="en-US" sz="2400" dirty="0">
                <a:solidFill>
                  <a:srgbClr val="FF0000"/>
                </a:solidFill>
                <a:latin typeface="Comic Sans MS" panose="030F0702030302020204" pitchFamily="66" charset="0"/>
                <a:sym typeface="宋体" panose="02010600030101010101" pitchFamily="2" charset="-122"/>
              </a:rPr>
              <a:t>because</a:t>
            </a:r>
            <a:r>
              <a:rPr lang="zh-CN" altLang="en-US" sz="2400" dirty="0">
                <a:latin typeface="Comic Sans MS" panose="030F0702030302020204" pitchFamily="66" charset="0"/>
                <a:sym typeface="宋体" panose="02010600030101010101" pitchFamily="2" charset="-122"/>
              </a:rPr>
              <a:t> it is so much fun.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Group 2"/>
          <p:cNvGraphicFramePr>
            <a:graphicFrameLocks noGrp="1"/>
          </p:cNvGraphicFramePr>
          <p:nvPr/>
        </p:nvGraphicFramePr>
        <p:xfrm>
          <a:off x="107950" y="2781300"/>
          <a:ext cx="8916988" cy="3813176"/>
        </p:xfrm>
        <a:graphic>
          <a:graphicData uri="http://schemas.openxmlformats.org/drawingml/2006/table">
            <a:tbl>
              <a:tblPr/>
              <a:tblGrid>
                <a:gridCol w="2597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6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69975">
                <a:tc>
                  <a:txBody>
                    <a:bodyPr/>
                    <a:lstStyle/>
                    <a:p>
                      <a:pPr marL="0" marR="0" lvl="0" indent="0" algn="l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  <a:sym typeface="MS PGothic" panose="020B0600070205080204" pitchFamily="34" charset="-128"/>
                        </a:rPr>
                        <a:t>Things I did </a:t>
                      </a:r>
                    </a:p>
                    <a:p>
                      <a:pPr marL="0" marR="0" lvl="0" indent="0" algn="l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  <a:sym typeface="MS PGothic" panose="020B0600070205080204" pitchFamily="34" charset="-128"/>
                        </a:rPr>
                        <a:t>before the festival</a:t>
                      </a:r>
                    </a:p>
                  </a:txBody>
                  <a:tcPr marL="90170" marR="90170" marT="46990" marB="469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  <a:sym typeface="MS PGothic" panose="020B0600070205080204" pitchFamily="34" charset="-128"/>
                        </a:rPr>
                        <a:t>bought some new clothes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  <a:sym typeface="MS PGothic" panose="020B0600070205080204" pitchFamily="34" charset="-128"/>
                        </a:rPr>
                        <a:t>, ______________, _________________</a:t>
                      </a:r>
                    </a:p>
                  </a:txBody>
                  <a:tcPr marL="90170" marR="90170" marT="46990" marB="469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300">
                <a:tc rowSpan="3">
                  <a:txBody>
                    <a:bodyPr/>
                    <a:lstStyle/>
                    <a:p>
                      <a:pPr marL="0" marR="0" lvl="0" indent="0" algn="l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  <a:sym typeface="MS PGothic" panose="020B0600070205080204" pitchFamily="34" charset="-128"/>
                        </a:rPr>
                        <a:t>Things I did </a:t>
                      </a:r>
                    </a:p>
                    <a:p>
                      <a:pPr marL="0" marR="0" lvl="0" indent="0" algn="l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  <a:sym typeface="MS PGothic" panose="020B0600070205080204" pitchFamily="34" charset="-128"/>
                        </a:rPr>
                        <a:t>on New Year's Eve</a:t>
                      </a:r>
                    </a:p>
                  </a:txBody>
                  <a:tcPr marL="90170" marR="90170" marT="46990" marB="469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  <a:sym typeface="MS PGothic" panose="020B0600070205080204" pitchFamily="34" charset="-128"/>
                        </a:rPr>
                        <a:t>Morning</a:t>
                      </a:r>
                    </a:p>
                  </a:txBody>
                  <a:tcPr marL="90170" marR="90170" marT="46990" marB="469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went </a:t>
                      </a: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to a flower fair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,________,_______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90170" marR="90170" marT="46990" marB="469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2938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  <a:sym typeface="MS PGothic" panose="020B0600070205080204" pitchFamily="34" charset="-128"/>
                        </a:rPr>
                        <a:t>Afternoon</a:t>
                      </a:r>
                    </a:p>
                  </a:txBody>
                  <a:tcPr marL="90170" marR="90170" marT="46990" marB="469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sym typeface="MS PGothic" panose="020B0600070205080204" pitchFamily="34" charset="-128"/>
                      </a:endParaRPr>
                    </a:p>
                  </a:txBody>
                  <a:tcPr marL="90170" marR="90170" marT="46990" marB="469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4988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  <a:sym typeface="MS PGothic" panose="020B0600070205080204" pitchFamily="34" charset="-128"/>
                        </a:rPr>
                        <a:t>Evening</a:t>
                      </a:r>
                    </a:p>
                  </a:txBody>
                  <a:tcPr marL="90170" marR="90170" marT="46990" marB="469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sym typeface="MS PGothic" panose="020B0600070205080204" pitchFamily="34" charset="-128"/>
                      </a:endParaRPr>
                    </a:p>
                  </a:txBody>
                  <a:tcPr marL="90170" marR="90170" marT="46990" marB="469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9975">
                <a:tc>
                  <a:txBody>
                    <a:bodyPr/>
                    <a:lstStyle/>
                    <a:p>
                      <a:pPr marL="0" marR="0" lvl="0" indent="0" algn="l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  <a:sym typeface="MS PGothic" panose="020B0600070205080204" pitchFamily="34" charset="-128"/>
                        </a:rPr>
                        <a:t>Things I did </a:t>
                      </a:r>
                    </a:p>
                    <a:p>
                      <a:pPr marL="0" marR="0" lvl="0" indent="0" algn="l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  <a:sym typeface="MS PGothic" panose="020B0600070205080204" pitchFamily="34" charset="-128"/>
                        </a:rPr>
                        <a:t>during the festival</a:t>
                      </a:r>
                    </a:p>
                  </a:txBody>
                  <a:tcPr marL="90170" marR="90170" marT="46990" marB="469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sym typeface="MS PGothic" panose="020B0600070205080204" pitchFamily="34" charset="-128"/>
                      </a:endParaRPr>
                    </a:p>
                  </a:txBody>
                  <a:tcPr marL="90170" marR="90170" marT="46990" marB="469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1528" name="Group 24"/>
          <p:cNvGrpSpPr/>
          <p:nvPr/>
        </p:nvGrpSpPr>
        <p:grpSpPr bwMode="auto">
          <a:xfrm>
            <a:off x="0" y="0"/>
            <a:ext cx="2916238" cy="760413"/>
            <a:chOff x="0" y="0"/>
            <a:chExt cx="4591" cy="1198"/>
          </a:xfrm>
        </p:grpSpPr>
        <p:sp>
          <p:nvSpPr>
            <p:cNvPr id="21530" name="AutoShape 6"/>
            <p:cNvSpPr>
              <a:spLocks noChangeArrowheads="1"/>
            </p:cNvSpPr>
            <p:nvPr/>
          </p:nvSpPr>
          <p:spPr bwMode="auto">
            <a:xfrm>
              <a:off x="1075" y="0"/>
              <a:ext cx="3517" cy="1199"/>
            </a:xfrm>
            <a:prstGeom prst="horizontalScroll">
              <a:avLst>
                <a:gd name="adj" fmla="val 12500"/>
              </a:avLst>
            </a:prstGeom>
            <a:solidFill>
              <a:srgbClr val="99CC00"/>
            </a:solidFill>
            <a:ln w="38100">
              <a:solidFill>
                <a:srgbClr val="FF6600"/>
              </a:solidFill>
              <a:miter lim="800000"/>
            </a:ln>
          </p:spPr>
          <p:txBody>
            <a:bodyPr wrap="none" anchor="ctr"/>
            <a:lstStyle/>
            <a:p>
              <a:pPr algn="ctr"/>
              <a:r>
                <a:rPr lang="zh-CN" altLang="en-US" sz="2800" b="1" dirty="0">
                  <a:solidFill>
                    <a:srgbClr val="99CC00"/>
                  </a:solidFill>
                  <a:latin typeface="Comic Sans MS" panose="030F0702030302020204" pitchFamily="66" charset="0"/>
                </a:rPr>
                <a:t>  </a:t>
              </a:r>
              <a:r>
                <a:rPr lang="en-US" altLang="zh-CN" sz="2800" b="1" dirty="0">
                  <a:solidFill>
                    <a:srgbClr val="FFFF00"/>
                  </a:solidFill>
                  <a:latin typeface="Comic Sans MS" panose="030F0702030302020204" pitchFamily="66" charset="0"/>
                </a:rPr>
                <a:t>Let’s </a:t>
              </a:r>
              <a:r>
                <a:rPr lang="zh-CN" altLang="en-US" sz="2800" b="1" dirty="0">
                  <a:solidFill>
                    <a:srgbClr val="FFFF00"/>
                  </a:solidFill>
                  <a:latin typeface="Comic Sans MS" panose="030F0702030302020204" pitchFamily="66" charset="0"/>
                </a:rPr>
                <a:t>read</a:t>
              </a:r>
              <a:r>
                <a:rPr lang="en-US" altLang="zh-CN" sz="2800" b="1" dirty="0">
                  <a:solidFill>
                    <a:srgbClr val="FFFF00"/>
                  </a:solidFill>
                  <a:latin typeface="Comic Sans MS" panose="030F0702030302020204" pitchFamily="66" charset="0"/>
                </a:rPr>
                <a:t> </a:t>
              </a:r>
              <a:r>
                <a:rPr lang="en-US" altLang="zh-CN" sz="2800" b="1" dirty="0">
                  <a:solidFill>
                    <a:srgbClr val="99CC00"/>
                  </a:solidFill>
                  <a:latin typeface="Comic Sans MS" panose="030F0702030302020204" pitchFamily="66" charset="0"/>
                </a:rPr>
                <a:t>.</a:t>
              </a:r>
            </a:p>
          </p:txBody>
        </p:sp>
        <p:pic>
          <p:nvPicPr>
            <p:cNvPr id="21531" name="Picture 2" descr="http://pic36.nipic.com/20131211/5654593_205728482120_2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185"/>
              <a:ext cx="1135" cy="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29" name="Text Box 27"/>
          <p:cNvSpPr txBox="1">
            <a:spLocks noChangeArrowheads="1"/>
          </p:cNvSpPr>
          <p:nvPr/>
        </p:nvSpPr>
        <p:spPr bwMode="auto">
          <a:xfrm>
            <a:off x="395288" y="981075"/>
            <a:ext cx="7837487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0066"/>
                </a:solidFill>
                <a:latin typeface="Comic Sans MS" panose="030F0702030302020204" pitchFamily="66" charset="0"/>
              </a:rPr>
              <a:t>Read and </a:t>
            </a:r>
            <a:r>
              <a:rPr lang="en-US" altLang="zh-CN" sz="2800" b="1">
                <a:solidFill>
                  <a:srgbClr val="FF0066"/>
                </a:solidFill>
                <a:latin typeface="Comic Sans MS" panose="030F0702030302020204" pitchFamily="66" charset="0"/>
              </a:rPr>
              <a:t>fill in the blanks after the model.</a:t>
            </a:r>
          </a:p>
          <a:p>
            <a:pPr eaLnBrk="1" hangingPunct="1"/>
            <a:r>
              <a:rPr lang="zh-CN" altLang="en-US" sz="2800" b="1">
                <a:latin typeface="Comic Sans MS" panose="030F0702030302020204" pitchFamily="66" charset="0"/>
              </a:rPr>
              <a:t>What did I do at the last Spring Festival?</a:t>
            </a:r>
          </a:p>
          <a:p>
            <a:pPr eaLnBrk="1" hangingPunct="1"/>
            <a:r>
              <a:rPr lang="zh-CN" altLang="en-US" sz="2800" b="1">
                <a:latin typeface="Comic Sans MS" panose="030F0702030302020204" pitchFamily="66" charset="0"/>
              </a:rPr>
              <a:t>     ( bought some new clothes...)</a:t>
            </a:r>
          </a:p>
          <a:p>
            <a:pPr eaLnBrk="1" hangingPunct="1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Group 2"/>
          <p:cNvGraphicFramePr>
            <a:graphicFrameLocks noGrp="1"/>
          </p:cNvGraphicFramePr>
          <p:nvPr>
            <p:ph type="tbl" idx="1"/>
          </p:nvPr>
        </p:nvGraphicFramePr>
        <p:xfrm>
          <a:off x="34925" y="3644900"/>
          <a:ext cx="9217025" cy="2735263"/>
        </p:xfrm>
        <a:graphic>
          <a:graphicData uri="http://schemas.openxmlformats.org/drawingml/2006/table">
            <a:tbl>
              <a:tblPr/>
              <a:tblGrid>
                <a:gridCol w="1911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05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35263">
                <a:tc>
                  <a:txBody>
                    <a:bodyPr/>
                    <a:lstStyle/>
                    <a:p>
                      <a:pPr marL="0" marR="0" lvl="0" indent="0" algn="l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  <a:sym typeface="MS PGothic" panose="020B0600070205080204" pitchFamily="34" charset="-128"/>
                        </a:rPr>
                        <a:t>Things I did </a:t>
                      </a:r>
                    </a:p>
                    <a:p>
                      <a:pPr marL="0" marR="0" lvl="0" indent="0" algn="l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  <a:sym typeface="MS PGothic" panose="020B0600070205080204" pitchFamily="34" charset="-128"/>
                        </a:rPr>
                        <a:t>before the festival</a:t>
                      </a:r>
                    </a:p>
                  </a:txBody>
                  <a:tcPr marL="90170" marR="90170" marT="46990" marB="469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We________some new clothes,</a:t>
                      </a:r>
                    </a:p>
                    <a:p>
                      <a:pPr marL="0" marR="0" lvl="0" indent="0" algn="l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We________our house.</a:t>
                      </a:r>
                    </a:p>
                    <a:p>
                      <a:pPr marL="0" marR="0" lvl="0" indent="0" algn="l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We______ the ______ tree in the living room.</a:t>
                      </a:r>
                    </a:p>
                  </a:txBody>
                  <a:tcPr marL="90170" marR="90170" marT="46990" marB="469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2538" name="Picture 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925" y="1270000"/>
            <a:ext cx="295592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33" descr="http://img0.imgtn.bdimg.com/it/u=2111823761,3847858907&amp;fm=23&amp;gp=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32138" y="1125538"/>
            <a:ext cx="295275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1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00788" y="260350"/>
            <a:ext cx="2593975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41" name="组合 5"/>
          <p:cNvGrpSpPr/>
          <p:nvPr/>
        </p:nvGrpSpPr>
        <p:grpSpPr bwMode="auto">
          <a:xfrm>
            <a:off x="0" y="0"/>
            <a:ext cx="3910013" cy="898525"/>
            <a:chOff x="0" y="0"/>
            <a:chExt cx="3909650" cy="898327"/>
          </a:xfrm>
        </p:grpSpPr>
        <p:sp>
          <p:nvSpPr>
            <p:cNvPr id="22546" name="AutoShape 6"/>
            <p:cNvSpPr>
              <a:spLocks noChangeArrowheads="1"/>
            </p:cNvSpPr>
            <p:nvPr/>
          </p:nvSpPr>
          <p:spPr bwMode="auto">
            <a:xfrm>
              <a:off x="1029925" y="50949"/>
              <a:ext cx="2879725" cy="765175"/>
            </a:xfrm>
            <a:prstGeom prst="horizontalScroll">
              <a:avLst>
                <a:gd name="adj" fmla="val 12500"/>
              </a:avLst>
            </a:prstGeom>
            <a:solidFill>
              <a:srgbClr val="99CC00"/>
            </a:solidFill>
            <a:ln w="38100">
              <a:solidFill>
                <a:srgbClr val="FF6600"/>
              </a:solidFill>
              <a:round/>
            </a:ln>
          </p:spPr>
          <p:txBody>
            <a:bodyPr wrap="none" anchor="ctr"/>
            <a:lstStyle/>
            <a:p>
              <a:pPr algn="ctr"/>
              <a:r>
                <a:rPr lang="zh-CN" altLang="en-US" sz="3200" b="1" i="1">
                  <a:solidFill>
                    <a:srgbClr val="99CC00"/>
                  </a:solidFill>
                  <a:latin typeface="Comic Sans MS" panose="030F0702030302020204" pitchFamily="66" charset="0"/>
                  <a:sym typeface="Comic Sans MS" panose="030F0702030302020204" pitchFamily="66" charset="0"/>
                </a:rPr>
                <a:t> </a:t>
              </a:r>
              <a:r>
                <a:rPr lang="zh-CN" altLang="en-US" sz="3200" b="1" i="1">
                  <a:solidFill>
                    <a:srgbClr val="FFFF00"/>
                  </a:solidFill>
                  <a:latin typeface="Comic Sans MS" panose="030F0702030302020204" pitchFamily="66" charset="0"/>
                  <a:sym typeface="Comic Sans MS" panose="030F0702030302020204" pitchFamily="66" charset="0"/>
                </a:rPr>
                <a:t>Look and Say</a:t>
              </a:r>
              <a:endParaRPr lang="zh-CN" altLang="en-US"/>
            </a:p>
          </p:txBody>
        </p:sp>
        <p:pic>
          <p:nvPicPr>
            <p:cNvPr id="22547" name="Picture 2" descr="http://pic36.nipic.com/20131211/5654593_205728482120_2.jpg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0"/>
              <a:ext cx="1029925" cy="898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2609850" y="4129088"/>
            <a:ext cx="1314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0000"/>
                </a:solidFill>
                <a:latin typeface="Comic Sans MS" panose="030F0702030302020204" pitchFamily="66" charset="0"/>
              </a:rPr>
              <a:t>bought</a:t>
            </a:r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2628900" y="4725988"/>
            <a:ext cx="1314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0000"/>
                </a:solidFill>
                <a:latin typeface="Comic Sans MS" panose="030F0702030302020204" pitchFamily="66" charset="0"/>
              </a:rPr>
              <a:t>cleaned</a:t>
            </a:r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2555875" y="5229225"/>
            <a:ext cx="1316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0000"/>
                </a:solidFill>
                <a:latin typeface="Comic Sans MS" panose="030F0702030302020204" pitchFamily="66" charset="0"/>
              </a:rPr>
              <a:t>put</a:t>
            </a:r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4356100" y="5229225"/>
            <a:ext cx="1316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0000"/>
                </a:solidFill>
                <a:latin typeface="Comic Sans MS" panose="030F0702030302020204" pitchFamily="66" charset="0"/>
              </a:rPr>
              <a:t>orange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8" grpId="0" bldLvl="0" autoUpdateAnimBg="0"/>
      <p:bldP spid="13329" grpId="0" bldLvl="0" autoUpdateAnimBg="0"/>
      <p:bldP spid="13330" grpId="0" bldLvl="0" autoUpdateAnimBg="0"/>
      <p:bldP spid="13331" grpId="0" bldLvl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925" y="1270000"/>
            <a:ext cx="295592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3" descr="http://img0.imgtn.bdimg.com/it/u=2111823761,3847858907&amp;fm=23&amp;gp=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32138" y="1125538"/>
            <a:ext cx="295275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00788" y="260350"/>
            <a:ext cx="2593975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7" name="组合 5"/>
          <p:cNvGrpSpPr/>
          <p:nvPr/>
        </p:nvGrpSpPr>
        <p:grpSpPr bwMode="auto">
          <a:xfrm>
            <a:off x="0" y="0"/>
            <a:ext cx="3910013" cy="898525"/>
            <a:chOff x="0" y="0"/>
            <a:chExt cx="3909650" cy="898327"/>
          </a:xfrm>
        </p:grpSpPr>
        <p:sp>
          <p:nvSpPr>
            <p:cNvPr id="23563" name="AutoShape 6"/>
            <p:cNvSpPr>
              <a:spLocks noChangeArrowheads="1"/>
            </p:cNvSpPr>
            <p:nvPr/>
          </p:nvSpPr>
          <p:spPr bwMode="auto">
            <a:xfrm>
              <a:off x="1029925" y="50949"/>
              <a:ext cx="2879725" cy="765175"/>
            </a:xfrm>
            <a:prstGeom prst="horizontalScroll">
              <a:avLst>
                <a:gd name="adj" fmla="val 12500"/>
              </a:avLst>
            </a:prstGeom>
            <a:solidFill>
              <a:srgbClr val="99CC00"/>
            </a:solidFill>
            <a:ln w="38100">
              <a:solidFill>
                <a:srgbClr val="FF6600"/>
              </a:solidFill>
              <a:round/>
            </a:ln>
          </p:spPr>
          <p:txBody>
            <a:bodyPr wrap="none" anchor="ctr"/>
            <a:lstStyle/>
            <a:p>
              <a:pPr algn="ctr"/>
              <a:r>
                <a:rPr lang="zh-CN" altLang="en-US" sz="3200" b="1" i="1">
                  <a:solidFill>
                    <a:srgbClr val="99CC00"/>
                  </a:solidFill>
                  <a:latin typeface="Comic Sans MS" panose="030F0702030302020204" pitchFamily="66" charset="0"/>
                  <a:sym typeface="Comic Sans MS" panose="030F0702030302020204" pitchFamily="66" charset="0"/>
                </a:rPr>
                <a:t> </a:t>
              </a:r>
              <a:r>
                <a:rPr lang="zh-CN" altLang="en-US" sz="3200" b="1" i="1">
                  <a:solidFill>
                    <a:srgbClr val="FFFF00"/>
                  </a:solidFill>
                  <a:latin typeface="Comic Sans MS" panose="030F0702030302020204" pitchFamily="66" charset="0"/>
                  <a:sym typeface="Comic Sans MS" panose="030F0702030302020204" pitchFamily="66" charset="0"/>
                </a:rPr>
                <a:t>Look and Say</a:t>
              </a:r>
              <a:endParaRPr lang="zh-CN" altLang="en-US"/>
            </a:p>
          </p:txBody>
        </p:sp>
        <p:pic>
          <p:nvPicPr>
            <p:cNvPr id="23564" name="Picture 2" descr="http://pic36.nipic.com/20131211/5654593_205728482120_2.jpg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0"/>
              <a:ext cx="1029925" cy="898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58" name="Text Box 8"/>
          <p:cNvSpPr txBox="1">
            <a:spLocks noChangeArrowheads="1"/>
          </p:cNvSpPr>
          <p:nvPr/>
        </p:nvSpPr>
        <p:spPr bwMode="auto">
          <a:xfrm>
            <a:off x="587375" y="4073525"/>
            <a:ext cx="77295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3559" name="Text Box 9"/>
          <p:cNvSpPr txBox="1">
            <a:spLocks noChangeArrowheads="1"/>
          </p:cNvSpPr>
          <p:nvPr/>
        </p:nvSpPr>
        <p:spPr bwMode="auto">
          <a:xfrm>
            <a:off x="107950" y="4005263"/>
            <a:ext cx="8785225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800" b="1">
                <a:solidFill>
                  <a:schemeClr val="folHlink"/>
                </a:solidFill>
                <a:latin typeface="Comic Sans MS" panose="030F0702030302020204" pitchFamily="66" charset="0"/>
                <a:sym typeface="宋体" panose="02010600030101010101" pitchFamily="2" charset="-122"/>
              </a:rPr>
              <a:t>Before the festival</a:t>
            </a:r>
            <a:r>
              <a:rPr lang="zh-CN" altLang="en-US" sz="2800" b="1">
                <a:latin typeface="Comic Sans MS" panose="030F0702030302020204" pitchFamily="66" charset="0"/>
                <a:sym typeface="宋体" panose="02010600030101010101" pitchFamily="2" charset="-122"/>
              </a:rPr>
              <a:t>, we ________________ and ____________to make everything new and fresh. We put ____________ in the living room</a:t>
            </a:r>
            <a:r>
              <a:rPr lang="en-US" altLang="zh-CN" sz="2800" b="1">
                <a:latin typeface="Comic Sans MS" panose="030F0702030302020204" pitchFamily="66" charset="0"/>
                <a:sym typeface="宋体" panose="02010600030101010101" pitchFamily="2" charset="-122"/>
              </a:rPr>
              <a:t>.</a:t>
            </a:r>
            <a:endParaRPr lang="zh-CN" altLang="en-US" sz="2800" b="1">
              <a:latin typeface="Comic Sans MS" panose="030F0702030302020204" pitchFamily="66" charset="0"/>
              <a:sym typeface="宋体" panose="02010600030101010101" pitchFamily="2" charset="-122"/>
            </a:endParaRP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4284663" y="4076700"/>
            <a:ext cx="4392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0000"/>
                </a:solidFill>
                <a:latin typeface="Comic Sans MS" panose="030F0702030302020204" pitchFamily="66" charset="0"/>
              </a:rPr>
              <a:t>bought some new clothes</a:t>
            </a:r>
            <a:endParaRPr lang="zh-CN" altLang="en-US"/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107950" y="4652963"/>
            <a:ext cx="4392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0000"/>
                </a:solidFill>
                <a:latin typeface="Comic Sans MS" panose="030F0702030302020204" pitchFamily="66" charset="0"/>
              </a:rPr>
              <a:t>cleaned our house</a:t>
            </a:r>
            <a:endParaRPr lang="zh-CN" altLang="en-US"/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1408113" y="5157788"/>
            <a:ext cx="4391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0000"/>
                </a:solidFill>
                <a:latin typeface="Comic Sans MS" panose="030F0702030302020204" pitchFamily="66" charset="0"/>
              </a:rPr>
              <a:t>a small orange tree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0" grpId="0" bldLvl="0" autoUpdateAnimBg="0"/>
      <p:bldP spid="15371" grpId="0" bldLvl="0" autoUpdateAnimBg="0"/>
      <p:bldP spid="15372" grpId="0" bldLvl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Group 2"/>
          <p:cNvGraphicFramePr>
            <a:graphicFrameLocks noGrp="1"/>
          </p:cNvGraphicFramePr>
          <p:nvPr>
            <p:ph type="tbl" idx="1"/>
          </p:nvPr>
        </p:nvGraphicFramePr>
        <p:xfrm>
          <a:off x="107950" y="2997200"/>
          <a:ext cx="8845550" cy="3830638"/>
        </p:xfrm>
        <a:graphic>
          <a:graphicData uri="http://schemas.openxmlformats.org/drawingml/2006/table">
            <a:tbl>
              <a:tblPr/>
              <a:tblGrid>
                <a:gridCol w="1730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7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578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03388">
                <a:tc rowSpan="3">
                  <a:txBody>
                    <a:bodyPr/>
                    <a:lstStyle/>
                    <a:p>
                      <a:pPr marL="0" marR="0" lvl="0" indent="0" algn="l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  <a:sym typeface="MS PGothic" panose="020B0600070205080204" pitchFamily="34" charset="-128"/>
                        </a:rPr>
                        <a:t>Things I did </a:t>
                      </a:r>
                    </a:p>
                    <a:p>
                      <a:pPr marL="0" marR="0" lvl="0" indent="0" algn="l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  <a:sym typeface="MS PGothic" panose="020B0600070205080204" pitchFamily="34" charset="-128"/>
                        </a:rPr>
                        <a:t>on New Year's Eve</a:t>
                      </a:r>
                    </a:p>
                  </a:txBody>
                  <a:tcPr marL="90170" marR="90170" marT="46990" marB="469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  <a:sym typeface="MS PGothic" panose="020B0600070205080204" pitchFamily="34" charset="-128"/>
                        </a:rPr>
                        <a:t>Morning</a:t>
                      </a:r>
                    </a:p>
                  </a:txBody>
                  <a:tcPr marL="90170" marR="90170" marT="46990" marB="469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We _______ to a flower fair.</a:t>
                      </a:r>
                    </a:p>
                    <a:p>
                      <a:pPr marL="0" marR="0" lvl="0" indent="0" algn="l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We _______ some flowers and_____ a lot of photos.</a:t>
                      </a:r>
                    </a:p>
                    <a:p>
                      <a:pPr marL="0" marR="0" lvl="0" indent="0" algn="l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90170" marR="90170" marT="46990" marB="469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775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  <a:sym typeface="MS PGothic" panose="020B0600070205080204" pitchFamily="34" charset="-128"/>
                        </a:rPr>
                        <a:t>Afternoon</a:t>
                      </a:r>
                    </a:p>
                  </a:txBody>
                  <a:tcPr marL="90170" marR="90170" marT="46990" marB="469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We ______ a big dinner together</a:t>
                      </a:r>
                    </a:p>
                  </a:txBody>
                  <a:tcPr marL="90170" marR="90170" marT="46990" marB="469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95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  <a:sym typeface="MS PGothic" panose="020B0600070205080204" pitchFamily="34" charset="-128"/>
                        </a:rPr>
                        <a:t>Evening</a:t>
                      </a:r>
                    </a:p>
                  </a:txBody>
                  <a:tcPr marL="90170" marR="90170" marT="46990" marB="469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Dad and Mum _____ me some lucky money. </a:t>
                      </a:r>
                    </a:p>
                  </a:txBody>
                  <a:tcPr marL="90170" marR="90170" marT="46990" marB="469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4594" name="Picture 1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360000">
            <a:off x="179388" y="909638"/>
            <a:ext cx="2862262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5" name="Picture 1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03575" y="692150"/>
            <a:ext cx="2925763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6" name="Picture 20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">
            <a:off x="6229350" y="549275"/>
            <a:ext cx="2447925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97" name="组合 5"/>
          <p:cNvGrpSpPr/>
          <p:nvPr/>
        </p:nvGrpSpPr>
        <p:grpSpPr bwMode="auto">
          <a:xfrm>
            <a:off x="0" y="-93663"/>
            <a:ext cx="3600450" cy="822326"/>
            <a:chOff x="0" y="0"/>
            <a:chExt cx="3909650" cy="898327"/>
          </a:xfrm>
        </p:grpSpPr>
        <p:sp>
          <p:nvSpPr>
            <p:cNvPr id="24603" name="AutoShape 6"/>
            <p:cNvSpPr>
              <a:spLocks noChangeArrowheads="1"/>
            </p:cNvSpPr>
            <p:nvPr/>
          </p:nvSpPr>
          <p:spPr bwMode="auto">
            <a:xfrm>
              <a:off x="1029925" y="50949"/>
              <a:ext cx="2879725" cy="765175"/>
            </a:xfrm>
            <a:prstGeom prst="horizontalScroll">
              <a:avLst>
                <a:gd name="adj" fmla="val 12500"/>
              </a:avLst>
            </a:prstGeom>
            <a:solidFill>
              <a:srgbClr val="99CC00"/>
            </a:solidFill>
            <a:ln w="38100">
              <a:solidFill>
                <a:srgbClr val="FF6600"/>
              </a:solidFill>
              <a:round/>
            </a:ln>
          </p:spPr>
          <p:txBody>
            <a:bodyPr wrap="none" anchor="ctr"/>
            <a:lstStyle/>
            <a:p>
              <a:pPr algn="ctr"/>
              <a:r>
                <a:rPr lang="zh-CN" altLang="en-US" sz="3200" b="1" i="1">
                  <a:solidFill>
                    <a:srgbClr val="99CC00"/>
                  </a:solidFill>
                  <a:latin typeface="Comic Sans MS" panose="030F0702030302020204" pitchFamily="66" charset="0"/>
                  <a:sym typeface="Comic Sans MS" panose="030F0702030302020204" pitchFamily="66" charset="0"/>
                </a:rPr>
                <a:t> </a:t>
              </a:r>
              <a:r>
                <a:rPr lang="zh-CN" altLang="en-US" sz="2800" b="1" i="1">
                  <a:solidFill>
                    <a:srgbClr val="FFFF00"/>
                  </a:solidFill>
                  <a:latin typeface="Comic Sans MS" panose="030F0702030302020204" pitchFamily="66" charset="0"/>
                  <a:sym typeface="Comic Sans MS" panose="030F0702030302020204" pitchFamily="66" charset="0"/>
                </a:rPr>
                <a:t>Look and Say</a:t>
              </a:r>
            </a:p>
          </p:txBody>
        </p:sp>
        <p:pic>
          <p:nvPicPr>
            <p:cNvPr id="24604" name="Picture 2" descr="http://pic36.nipic.com/20131211/5654593_205728482120_2.jpg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0"/>
              <a:ext cx="1029925" cy="898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408" name="Text Box 24"/>
          <p:cNvSpPr txBox="1">
            <a:spLocks noChangeArrowheads="1"/>
          </p:cNvSpPr>
          <p:nvPr/>
        </p:nvSpPr>
        <p:spPr bwMode="auto">
          <a:xfrm>
            <a:off x="4068763" y="2925763"/>
            <a:ext cx="9350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0000"/>
                </a:solidFill>
                <a:latin typeface="Comic Sans MS" panose="030F0702030302020204" pitchFamily="66" charset="0"/>
              </a:rPr>
              <a:t>went</a:t>
            </a:r>
            <a:endParaRPr lang="zh-CN" altLang="en-US"/>
          </a:p>
        </p:txBody>
      </p:sp>
      <p:sp>
        <p:nvSpPr>
          <p:cNvPr id="16409" name="Text Box 25"/>
          <p:cNvSpPr txBox="1">
            <a:spLocks noChangeArrowheads="1"/>
          </p:cNvSpPr>
          <p:nvPr/>
        </p:nvSpPr>
        <p:spPr bwMode="auto">
          <a:xfrm>
            <a:off x="4068763" y="3429000"/>
            <a:ext cx="1296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0000"/>
                </a:solidFill>
                <a:latin typeface="Comic Sans MS" panose="030F0702030302020204" pitchFamily="66" charset="0"/>
              </a:rPr>
              <a:t>bought</a:t>
            </a:r>
            <a:endParaRPr lang="zh-CN" altLang="en-US"/>
          </a:p>
        </p:txBody>
      </p:sp>
      <p:sp>
        <p:nvSpPr>
          <p:cNvPr id="16410" name="Text Box 26"/>
          <p:cNvSpPr txBox="1">
            <a:spLocks noChangeArrowheads="1"/>
          </p:cNvSpPr>
          <p:nvPr/>
        </p:nvSpPr>
        <p:spPr bwMode="auto">
          <a:xfrm>
            <a:off x="3995738" y="3860800"/>
            <a:ext cx="93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0000"/>
                </a:solidFill>
                <a:latin typeface="Comic Sans MS" panose="030F0702030302020204" pitchFamily="66" charset="0"/>
              </a:rPr>
              <a:t>took</a:t>
            </a:r>
            <a:endParaRPr lang="zh-CN" altLang="en-US"/>
          </a:p>
        </p:txBody>
      </p:sp>
      <p:sp>
        <p:nvSpPr>
          <p:cNvPr id="16411" name="Text Box 27"/>
          <p:cNvSpPr txBox="1">
            <a:spLocks noChangeArrowheads="1"/>
          </p:cNvSpPr>
          <p:nvPr/>
        </p:nvSpPr>
        <p:spPr bwMode="auto">
          <a:xfrm>
            <a:off x="3995738" y="5013325"/>
            <a:ext cx="93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0000"/>
                </a:solidFill>
                <a:latin typeface="Comic Sans MS" panose="030F0702030302020204" pitchFamily="66" charset="0"/>
              </a:rPr>
              <a:t>had</a:t>
            </a:r>
            <a:endParaRPr lang="zh-CN" altLang="en-US"/>
          </a:p>
        </p:txBody>
      </p:sp>
      <p:sp>
        <p:nvSpPr>
          <p:cNvPr id="16412" name="Text Box 28"/>
          <p:cNvSpPr txBox="1">
            <a:spLocks noChangeArrowheads="1"/>
          </p:cNvSpPr>
          <p:nvPr/>
        </p:nvSpPr>
        <p:spPr bwMode="auto">
          <a:xfrm>
            <a:off x="5435600" y="5805488"/>
            <a:ext cx="93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0000"/>
                </a:solidFill>
                <a:latin typeface="Comic Sans MS" panose="030F0702030302020204" pitchFamily="66" charset="0"/>
              </a:rPr>
              <a:t>gave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8" grpId="0" bldLvl="0" autoUpdateAnimBg="0"/>
      <p:bldP spid="16409" grpId="0" bldLvl="0" autoUpdateAnimBg="0"/>
      <p:bldP spid="16410" grpId="0" bldLvl="0" autoUpdateAnimBg="0"/>
      <p:bldP spid="16411" grpId="0" bldLvl="0" autoUpdateAnimBg="0"/>
      <p:bldP spid="16412" grpId="0" bldLvl="0" autoUpdateAnimBg="0"/>
    </p:bldLst>
  </p:timing>
</p:sld>
</file>

<file path=ppt/theme/theme1.xml><?xml version="1.0" encoding="utf-8"?>
<a:theme xmlns:a="http://schemas.openxmlformats.org/drawingml/2006/main" name="WWW.2PPT.COM&#10;">
  <a:themeElements>
    <a:clrScheme name="1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主题">
      <a:majorFont>
        <a:latin typeface="MS PGothic"/>
        <a:ea typeface="宋体"/>
        <a:cs typeface=""/>
      </a:majorFont>
      <a:minorFont>
        <a:latin typeface="MS PGothic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857</Words>
  <Application>Microsoft Office PowerPoint</Application>
  <PresentationFormat>全屏显示(4:3)</PresentationFormat>
  <Paragraphs>117</Paragraphs>
  <Slides>17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7" baseType="lpstr">
      <vt:lpstr>MS PGothic</vt:lpstr>
      <vt:lpstr>华文中宋</vt:lpstr>
      <vt:lpstr>楷体_GB2312</vt:lpstr>
      <vt:lpstr>宋体</vt:lpstr>
      <vt:lpstr>微软雅黑</vt:lpstr>
      <vt:lpstr>Arial</vt:lpstr>
      <vt:lpstr>Calibri</vt:lpstr>
      <vt:lpstr>Comic Sans MS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2014-11-22T14:48:00Z</dcterms:created>
  <dcterms:modified xsi:type="dcterms:W3CDTF">2023-01-16T20:09:23Z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EE809B810D7E4364941610E03C4A4F02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