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395" r:id="rId2"/>
    <p:sldId id="396" r:id="rId3"/>
    <p:sldId id="397" r:id="rId4"/>
    <p:sldId id="398" r:id="rId5"/>
    <p:sldId id="399" r:id="rId6"/>
    <p:sldId id="400" r:id="rId7"/>
    <p:sldId id="401" r:id="rId8"/>
    <p:sldId id="402" r:id="rId9"/>
    <p:sldId id="403" r:id="rId10"/>
    <p:sldId id="404" r:id="rId11"/>
    <p:sldId id="405" r:id="rId12"/>
    <p:sldId id="406" r:id="rId13"/>
    <p:sldId id="407" r:id="rId14"/>
    <p:sldId id="408"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4664"/>
    <a:srgbClr val="333333"/>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34DC55-E3E2-499E-B82A-48083B704753}"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6FF5AF-210D-4B2B-A8BD-D53A6AEED47B}"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26FF5AF-210D-4B2B-A8BD-D53A6AEED47B}"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内容">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1293231" y="960831"/>
            <a:ext cx="6063164" cy="1325880"/>
          </a:xfrm>
          <a:prstGeom prst="rect">
            <a:avLst/>
          </a:prstGeom>
        </p:spPr>
        <p:txBody>
          <a:bodyPr/>
          <a:lstStyle>
            <a:lvl1pPr>
              <a:defRPr sz="2100" b="1">
                <a:latin typeface="+mj-lt"/>
              </a:defRPr>
            </a:lvl1pPr>
          </a:lstStyle>
          <a:p>
            <a:r>
              <a:rPr lang="en-US" altLang="zh-CN" dirty="0"/>
              <a:t>A</a:t>
            </a:r>
            <a:endParaRPr lang="zh-CN" altLang="en-US" dirty="0"/>
          </a:p>
        </p:txBody>
      </p:sp>
      <p:sp>
        <p:nvSpPr>
          <p:cNvPr id="3" name="内容占位符 2"/>
          <p:cNvSpPr>
            <a:spLocks noGrp="1"/>
          </p:cNvSpPr>
          <p:nvPr>
            <p:ph idx="1" hasCustomPrompt="1"/>
          </p:nvPr>
        </p:nvSpPr>
        <p:spPr>
          <a:xfrm>
            <a:off x="2094366" y="2430860"/>
            <a:ext cx="4785293" cy="822960"/>
          </a:xfrm>
          <a:prstGeom prst="rect">
            <a:avLst/>
          </a:prstGeom>
        </p:spPr>
        <p:txBody>
          <a:bodyPr/>
          <a:lstStyle>
            <a:lvl1pPr algn="l">
              <a:defRPr sz="1800">
                <a:latin typeface="+mj-lt"/>
                <a:ea typeface="楷体" panose="02010609060101010101" pitchFamily="49" charset="-122"/>
              </a:defRPr>
            </a:lvl1pPr>
            <a:lvl2pPr algn="l">
              <a:defRPr sz="1350">
                <a:latin typeface="楷体" panose="02010609060101010101" pitchFamily="49" charset="-122"/>
                <a:ea typeface="楷体" panose="02010609060101010101" pitchFamily="49" charset="-122"/>
              </a:defRPr>
            </a:lvl2pPr>
            <a:lvl3pPr algn="l">
              <a:defRPr sz="1350">
                <a:latin typeface="楷体" panose="02010609060101010101" pitchFamily="49" charset="-122"/>
                <a:ea typeface="楷体" panose="02010609060101010101" pitchFamily="49" charset="-122"/>
              </a:defRPr>
            </a:lvl3pPr>
            <a:lvl4pPr algn="l">
              <a:defRPr sz="1350">
                <a:latin typeface="楷体" panose="02010609060101010101" pitchFamily="49" charset="-122"/>
                <a:ea typeface="楷体" panose="02010609060101010101" pitchFamily="49" charset="-122"/>
              </a:defRPr>
            </a:lvl4pPr>
            <a:lvl5pPr algn="l">
              <a:defRPr sz="1350">
                <a:latin typeface="楷体" panose="02010609060101010101" pitchFamily="49" charset="-122"/>
                <a:ea typeface="楷体" panose="02010609060101010101" pitchFamily="49" charset="-122"/>
              </a:defRPr>
            </a:lvl5pPr>
          </a:lstStyle>
          <a:p>
            <a:pPr lvl="0"/>
            <a:r>
              <a:rPr lang="en-US" altLang="zh-CN" dirty="0"/>
              <a:t>A</a:t>
            </a:r>
            <a:endParaRPr lang="zh-CN" altLang="en-US" dirty="0"/>
          </a:p>
        </p:txBody>
      </p:sp>
    </p:spTree>
  </p:cSld>
  <p:clrMapOvr>
    <a:masterClrMapping/>
  </p:clrMapOvr>
  <p:transition>
    <p:checke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p:spPr>
        <p:txBody>
          <a:bodyPr/>
          <a:lstStyle/>
          <a:p>
            <a:fld id="{530820CF-B880-4189-942D-D702A7CBA730}" type="datetimeFigureOut">
              <a:rPr lang="zh-CN" altLang="en-US" smtClean="0">
                <a:solidFill>
                  <a:prstClr val="black">
                    <a:tint val="75000"/>
                  </a:prstClr>
                </a:solidFill>
              </a:rPr>
              <a:t>2023-01-17</a:t>
            </a:fld>
            <a:endParaRPr lang="zh-CN" altLang="en-US">
              <a:solidFill>
                <a:prstClr val="black">
                  <a:tint val="75000"/>
                </a:prstClr>
              </a:solidFill>
            </a:endParaRPr>
          </a:p>
        </p:txBody>
      </p:sp>
      <p:sp>
        <p:nvSpPr>
          <p:cNvPr id="5" name="页脚占位符 4"/>
          <p:cNvSpPr>
            <a:spLocks noGrp="1"/>
          </p:cNvSpPr>
          <p:nvPr>
            <p:ph type="ftr" sz="quarter" idx="11"/>
          </p:nvPr>
        </p:nvSpPr>
        <p:spPr>
          <a:xfrm>
            <a:off x="3124200" y="6356350"/>
            <a:ext cx="2895600" cy="365125"/>
          </a:xfr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6553200" y="6356350"/>
            <a:ext cx="2133600" cy="365125"/>
          </a:xfrm>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cSld name="空白">
    <p:spTree>
      <p:nvGrpSpPr>
        <p:cNvPr id="1" name=""/>
        <p:cNvGrpSpPr/>
        <p:nvPr/>
      </p:nvGrpSpPr>
      <p:grpSpPr>
        <a:xfrm>
          <a:off x="0" y="0"/>
          <a:ext cx="0" cy="0"/>
          <a:chOff x="0" y="0"/>
          <a:chExt cx="0" cy="0"/>
        </a:xfrm>
      </p:grpSpPr>
    </p:spTree>
  </p:cSld>
  <p:clrMapOvr>
    <a:masterClrMapping/>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6"/>
            <a:ext cx="77724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2474ADEA-20EC-4940-B6E7-AABCE148E241}"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fld id="{7E465A5D-51E2-46E5-8D33-D47B2B7DE5F7}" type="slidenum">
              <a:rPr lang="zh-CN" altLang="en-US"/>
              <a:t>‹#›</a:t>
            </a:fld>
            <a:endParaRPr lang="zh-CN" altLang="en-US"/>
          </a:p>
        </p:txBody>
      </p:sp>
    </p:spTree>
  </p:cSld>
  <p:clrMapOvr>
    <a:masterClrMapping/>
  </p:clrMapOvr>
  <p:transition>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checker dir="vert"/>
  </p:transition>
  <p:txStyles>
    <p:titleStyle>
      <a:lvl1pPr algn="ctr" rtl="0" eaLnBrk="1" fontAlgn="base" hangingPunct="1">
        <a:lnSpc>
          <a:spcPct val="90000"/>
        </a:lnSpc>
        <a:spcBef>
          <a:spcPct val="0"/>
        </a:spcBef>
        <a:spcAft>
          <a:spcPct val="0"/>
        </a:spcAft>
        <a:defRPr sz="3300" kern="1200">
          <a:solidFill>
            <a:schemeClr val="tx1"/>
          </a:solidFill>
          <a:latin typeface="+mj-lt"/>
          <a:ea typeface="楷体" panose="02010609060101010101" pitchFamily="49" charset="-122"/>
          <a:cs typeface="+mj-cs"/>
        </a:defRPr>
      </a:lvl1pPr>
      <a:lvl2pPr algn="ctr" rtl="0" eaLnBrk="1" fontAlgn="base" hangingPunct="1">
        <a:lnSpc>
          <a:spcPct val="90000"/>
        </a:lnSpc>
        <a:spcBef>
          <a:spcPct val="0"/>
        </a:spcBef>
        <a:spcAft>
          <a:spcPct val="0"/>
        </a:spcAft>
        <a:defRPr sz="2970">
          <a:solidFill>
            <a:schemeClr val="tx1"/>
          </a:solidFill>
          <a:latin typeface="楷体" panose="02010609060101010101" pitchFamily="49" charset="-122"/>
          <a:ea typeface="楷体" panose="02010609060101010101" pitchFamily="49" charset="-122"/>
        </a:defRPr>
      </a:lvl2pPr>
      <a:lvl3pPr algn="ctr" rtl="0" eaLnBrk="1" fontAlgn="base" hangingPunct="1">
        <a:lnSpc>
          <a:spcPct val="90000"/>
        </a:lnSpc>
        <a:spcBef>
          <a:spcPct val="0"/>
        </a:spcBef>
        <a:spcAft>
          <a:spcPct val="0"/>
        </a:spcAft>
        <a:defRPr sz="2970">
          <a:solidFill>
            <a:schemeClr val="tx1"/>
          </a:solidFill>
          <a:latin typeface="楷体" panose="02010609060101010101" pitchFamily="49" charset="-122"/>
          <a:ea typeface="楷体" panose="02010609060101010101" pitchFamily="49" charset="-122"/>
        </a:defRPr>
      </a:lvl3pPr>
      <a:lvl4pPr algn="ctr" rtl="0" eaLnBrk="1" fontAlgn="base" hangingPunct="1">
        <a:lnSpc>
          <a:spcPct val="90000"/>
        </a:lnSpc>
        <a:spcBef>
          <a:spcPct val="0"/>
        </a:spcBef>
        <a:spcAft>
          <a:spcPct val="0"/>
        </a:spcAft>
        <a:defRPr sz="2970">
          <a:solidFill>
            <a:schemeClr val="tx1"/>
          </a:solidFill>
          <a:latin typeface="楷体" panose="02010609060101010101" pitchFamily="49" charset="-122"/>
          <a:ea typeface="楷体" panose="02010609060101010101" pitchFamily="49" charset="-122"/>
        </a:defRPr>
      </a:lvl4pPr>
      <a:lvl5pPr algn="ctr" rtl="0" eaLnBrk="1" fontAlgn="base" hangingPunct="1">
        <a:lnSpc>
          <a:spcPct val="90000"/>
        </a:lnSpc>
        <a:spcBef>
          <a:spcPct val="0"/>
        </a:spcBef>
        <a:spcAft>
          <a:spcPct val="0"/>
        </a:spcAft>
        <a:defRPr sz="2970">
          <a:solidFill>
            <a:schemeClr val="tx1"/>
          </a:solidFill>
          <a:latin typeface="楷体" panose="02010609060101010101" pitchFamily="49" charset="-122"/>
          <a:ea typeface="楷体" panose="02010609060101010101" pitchFamily="49" charset="-122"/>
        </a:defRPr>
      </a:lvl5pPr>
      <a:lvl6pPr marL="308610" algn="l" rtl="0" eaLnBrk="1" fontAlgn="base" hangingPunct="1">
        <a:lnSpc>
          <a:spcPct val="90000"/>
        </a:lnSpc>
        <a:spcBef>
          <a:spcPct val="0"/>
        </a:spcBef>
        <a:spcAft>
          <a:spcPct val="0"/>
        </a:spcAft>
        <a:defRPr sz="2970">
          <a:solidFill>
            <a:schemeClr val="tx1"/>
          </a:solidFill>
          <a:latin typeface="Calibri Light" panose="020F0302020204030204" pitchFamily="34" charset="0"/>
          <a:ea typeface="宋体" panose="02010600030101010101" pitchFamily="2" charset="-122"/>
        </a:defRPr>
      </a:lvl6pPr>
      <a:lvl7pPr marL="617220" algn="l" rtl="0" eaLnBrk="1" fontAlgn="base" hangingPunct="1">
        <a:lnSpc>
          <a:spcPct val="90000"/>
        </a:lnSpc>
        <a:spcBef>
          <a:spcPct val="0"/>
        </a:spcBef>
        <a:spcAft>
          <a:spcPct val="0"/>
        </a:spcAft>
        <a:defRPr sz="2970">
          <a:solidFill>
            <a:schemeClr val="tx1"/>
          </a:solidFill>
          <a:latin typeface="Calibri Light" panose="020F0302020204030204" pitchFamily="34" charset="0"/>
          <a:ea typeface="宋体" panose="02010600030101010101" pitchFamily="2" charset="-122"/>
        </a:defRPr>
      </a:lvl7pPr>
      <a:lvl8pPr marL="925830" algn="l" rtl="0" eaLnBrk="1" fontAlgn="base" hangingPunct="1">
        <a:lnSpc>
          <a:spcPct val="90000"/>
        </a:lnSpc>
        <a:spcBef>
          <a:spcPct val="0"/>
        </a:spcBef>
        <a:spcAft>
          <a:spcPct val="0"/>
        </a:spcAft>
        <a:defRPr sz="2970">
          <a:solidFill>
            <a:schemeClr val="tx1"/>
          </a:solidFill>
          <a:latin typeface="Calibri Light" panose="020F0302020204030204" pitchFamily="34" charset="0"/>
          <a:ea typeface="宋体" panose="02010600030101010101" pitchFamily="2" charset="-122"/>
        </a:defRPr>
      </a:lvl8pPr>
      <a:lvl9pPr marL="1234440" algn="l" rtl="0" eaLnBrk="1" fontAlgn="base" hangingPunct="1">
        <a:lnSpc>
          <a:spcPct val="90000"/>
        </a:lnSpc>
        <a:spcBef>
          <a:spcPct val="0"/>
        </a:spcBef>
        <a:spcAft>
          <a:spcPct val="0"/>
        </a:spcAft>
        <a:defRPr sz="2970">
          <a:solidFill>
            <a:schemeClr val="tx1"/>
          </a:solidFill>
          <a:latin typeface="Calibri Light" panose="020F0302020204030204" pitchFamily="34" charset="0"/>
          <a:ea typeface="宋体" panose="02010600030101010101" pitchFamily="2" charset="-122"/>
        </a:defRPr>
      </a:lvl9pPr>
    </p:titleStyle>
    <p:bodyStyle>
      <a:lvl1pPr algn="ctr" rtl="0" eaLnBrk="1" fontAlgn="base" hangingPunct="1">
        <a:lnSpc>
          <a:spcPct val="90000"/>
        </a:lnSpc>
        <a:spcBef>
          <a:spcPts val="675"/>
        </a:spcBef>
        <a:spcAft>
          <a:spcPct val="0"/>
        </a:spcAft>
        <a:buFont typeface="Arial" panose="020B0604020202020204" pitchFamily="34" charset="0"/>
        <a:defRPr sz="2100" kern="1200">
          <a:solidFill>
            <a:schemeClr val="tx1"/>
          </a:solidFill>
          <a:latin typeface="+mj-lt"/>
          <a:ea typeface="楷体" panose="02010609060101010101" pitchFamily="49" charset="-122"/>
          <a:cs typeface="+mn-cs"/>
        </a:defRPr>
      </a:lvl1pPr>
      <a:lvl2pPr marL="462915" indent="-154305" algn="l" rtl="0" eaLnBrk="1" fontAlgn="base" hangingPunct="1">
        <a:lnSpc>
          <a:spcPct val="90000"/>
        </a:lnSpc>
        <a:spcBef>
          <a:spcPts val="340"/>
        </a:spcBef>
        <a:spcAft>
          <a:spcPct val="0"/>
        </a:spcAft>
        <a:buFont typeface="Arial" panose="020B0604020202020204" pitchFamily="34" charset="0"/>
        <a:buChar char="•"/>
        <a:defRPr sz="1620" kern="1200">
          <a:solidFill>
            <a:schemeClr val="tx1"/>
          </a:solidFill>
          <a:latin typeface="+mn-lt"/>
          <a:ea typeface="+mn-ea"/>
          <a:cs typeface="+mn-cs"/>
        </a:defRPr>
      </a:lvl2pPr>
      <a:lvl3pPr marL="771525" indent="-154305" algn="l" rtl="0" eaLnBrk="1" fontAlgn="base" hangingPunct="1">
        <a:lnSpc>
          <a:spcPct val="90000"/>
        </a:lnSpc>
        <a:spcBef>
          <a:spcPts val="340"/>
        </a:spcBef>
        <a:spcAft>
          <a:spcPct val="0"/>
        </a:spcAft>
        <a:buFont typeface="Arial" panose="020B0604020202020204" pitchFamily="34" charset="0"/>
        <a:buChar char="•"/>
        <a:defRPr sz="1350" kern="1200">
          <a:solidFill>
            <a:schemeClr val="tx1"/>
          </a:solidFill>
          <a:latin typeface="+mn-lt"/>
          <a:ea typeface="+mn-ea"/>
          <a:cs typeface="+mn-cs"/>
        </a:defRPr>
      </a:lvl3pPr>
      <a:lvl4pPr marL="1080135" indent="-154305" algn="l" rtl="0" eaLnBrk="1" fontAlgn="base" hangingPunct="1">
        <a:lnSpc>
          <a:spcPct val="90000"/>
        </a:lnSpc>
        <a:spcBef>
          <a:spcPts val="340"/>
        </a:spcBef>
        <a:spcAft>
          <a:spcPct val="0"/>
        </a:spcAft>
        <a:buFont typeface="Arial" panose="020B0604020202020204" pitchFamily="34" charset="0"/>
        <a:buChar char="•"/>
        <a:defRPr kern="1200">
          <a:solidFill>
            <a:schemeClr val="tx1"/>
          </a:solidFill>
          <a:latin typeface="+mn-lt"/>
          <a:ea typeface="+mn-ea"/>
          <a:cs typeface="+mn-cs"/>
        </a:defRPr>
      </a:lvl4pPr>
      <a:lvl5pPr marL="1388745" indent="-154305" algn="l" rtl="0" eaLnBrk="1" fontAlgn="base" hangingPunct="1">
        <a:lnSpc>
          <a:spcPct val="90000"/>
        </a:lnSpc>
        <a:spcBef>
          <a:spcPts val="340"/>
        </a:spcBef>
        <a:spcAft>
          <a:spcPct val="0"/>
        </a:spcAft>
        <a:buFont typeface="Arial" panose="020B0604020202020204" pitchFamily="34" charset="0"/>
        <a:buChar char="•"/>
        <a:defRPr kern="1200">
          <a:solidFill>
            <a:schemeClr val="tx1"/>
          </a:solidFill>
          <a:latin typeface="+mn-lt"/>
          <a:ea typeface="+mn-ea"/>
          <a:cs typeface="+mn-cs"/>
        </a:defRPr>
      </a:lvl5pPr>
      <a:lvl6pPr marL="1697355" indent="-154305" algn="l" defTabSz="617220" rtl="0" eaLnBrk="1" latinLnBrk="0" hangingPunct="1">
        <a:lnSpc>
          <a:spcPct val="90000"/>
        </a:lnSpc>
        <a:spcBef>
          <a:spcPts val="340"/>
        </a:spcBef>
        <a:buFont typeface="Arial" panose="020B0604020202020204" pitchFamily="34" charset="0"/>
        <a:buChar char="•"/>
        <a:defRPr sz="1215" kern="1200">
          <a:solidFill>
            <a:schemeClr val="tx1"/>
          </a:solidFill>
          <a:latin typeface="+mn-lt"/>
          <a:ea typeface="+mn-ea"/>
          <a:cs typeface="+mn-cs"/>
        </a:defRPr>
      </a:lvl6pPr>
      <a:lvl7pPr marL="2005965" indent="-154305" algn="l" defTabSz="617220" rtl="0" eaLnBrk="1" latinLnBrk="0" hangingPunct="1">
        <a:lnSpc>
          <a:spcPct val="90000"/>
        </a:lnSpc>
        <a:spcBef>
          <a:spcPts val="340"/>
        </a:spcBef>
        <a:buFont typeface="Arial" panose="020B0604020202020204" pitchFamily="34" charset="0"/>
        <a:buChar char="•"/>
        <a:defRPr sz="1215" kern="1200">
          <a:solidFill>
            <a:schemeClr val="tx1"/>
          </a:solidFill>
          <a:latin typeface="+mn-lt"/>
          <a:ea typeface="+mn-ea"/>
          <a:cs typeface="+mn-cs"/>
        </a:defRPr>
      </a:lvl7pPr>
      <a:lvl8pPr marL="2314575" indent="-154305" algn="l" defTabSz="617220" rtl="0" eaLnBrk="1" latinLnBrk="0" hangingPunct="1">
        <a:lnSpc>
          <a:spcPct val="90000"/>
        </a:lnSpc>
        <a:spcBef>
          <a:spcPts val="340"/>
        </a:spcBef>
        <a:buFont typeface="Arial" panose="020B0604020202020204" pitchFamily="34" charset="0"/>
        <a:buChar char="•"/>
        <a:defRPr sz="1215" kern="1200">
          <a:solidFill>
            <a:schemeClr val="tx1"/>
          </a:solidFill>
          <a:latin typeface="+mn-lt"/>
          <a:ea typeface="+mn-ea"/>
          <a:cs typeface="+mn-cs"/>
        </a:defRPr>
      </a:lvl8pPr>
      <a:lvl9pPr marL="2623185" indent="-154305" algn="l" defTabSz="617220" rtl="0" eaLnBrk="1" latinLnBrk="0" hangingPunct="1">
        <a:lnSpc>
          <a:spcPct val="90000"/>
        </a:lnSpc>
        <a:spcBef>
          <a:spcPts val="340"/>
        </a:spcBef>
        <a:buFont typeface="Arial" panose="020B0604020202020204" pitchFamily="34" charset="0"/>
        <a:buChar char="•"/>
        <a:defRPr sz="1215" kern="1200">
          <a:solidFill>
            <a:schemeClr val="tx1"/>
          </a:solidFill>
          <a:latin typeface="+mn-lt"/>
          <a:ea typeface="+mn-ea"/>
          <a:cs typeface="+mn-cs"/>
        </a:defRPr>
      </a:lvl9pPr>
    </p:bodyStyle>
    <p:otherStyle>
      <a:defPPr>
        <a:defRPr lang="zh-CN"/>
      </a:defPPr>
      <a:lvl1pPr marL="0" algn="l" defTabSz="617220" rtl="0" eaLnBrk="1" latinLnBrk="0" hangingPunct="1">
        <a:defRPr sz="1215" kern="1200">
          <a:solidFill>
            <a:schemeClr val="tx1"/>
          </a:solidFill>
          <a:latin typeface="+mn-lt"/>
          <a:ea typeface="+mn-ea"/>
          <a:cs typeface="+mn-cs"/>
        </a:defRPr>
      </a:lvl1pPr>
      <a:lvl2pPr marL="308610" algn="l" defTabSz="617220" rtl="0" eaLnBrk="1" latinLnBrk="0" hangingPunct="1">
        <a:defRPr sz="1215" kern="1200">
          <a:solidFill>
            <a:schemeClr val="tx1"/>
          </a:solidFill>
          <a:latin typeface="+mn-lt"/>
          <a:ea typeface="+mn-ea"/>
          <a:cs typeface="+mn-cs"/>
        </a:defRPr>
      </a:lvl2pPr>
      <a:lvl3pPr marL="617220" algn="l" defTabSz="617220" rtl="0" eaLnBrk="1" latinLnBrk="0" hangingPunct="1">
        <a:defRPr sz="1215" kern="1200">
          <a:solidFill>
            <a:schemeClr val="tx1"/>
          </a:solidFill>
          <a:latin typeface="+mn-lt"/>
          <a:ea typeface="+mn-ea"/>
          <a:cs typeface="+mn-cs"/>
        </a:defRPr>
      </a:lvl3pPr>
      <a:lvl4pPr marL="925830" algn="l" defTabSz="617220" rtl="0" eaLnBrk="1" latinLnBrk="0" hangingPunct="1">
        <a:defRPr sz="1215" kern="1200">
          <a:solidFill>
            <a:schemeClr val="tx1"/>
          </a:solidFill>
          <a:latin typeface="+mn-lt"/>
          <a:ea typeface="+mn-ea"/>
          <a:cs typeface="+mn-cs"/>
        </a:defRPr>
      </a:lvl4pPr>
      <a:lvl5pPr marL="1234440" algn="l" defTabSz="617220" rtl="0" eaLnBrk="1" latinLnBrk="0" hangingPunct="1">
        <a:defRPr sz="1215" kern="1200">
          <a:solidFill>
            <a:schemeClr val="tx1"/>
          </a:solidFill>
          <a:latin typeface="+mn-lt"/>
          <a:ea typeface="+mn-ea"/>
          <a:cs typeface="+mn-cs"/>
        </a:defRPr>
      </a:lvl5pPr>
      <a:lvl6pPr marL="1543050" algn="l" defTabSz="617220" rtl="0" eaLnBrk="1" latinLnBrk="0" hangingPunct="1">
        <a:defRPr sz="1215" kern="1200">
          <a:solidFill>
            <a:schemeClr val="tx1"/>
          </a:solidFill>
          <a:latin typeface="+mn-lt"/>
          <a:ea typeface="+mn-ea"/>
          <a:cs typeface="+mn-cs"/>
        </a:defRPr>
      </a:lvl6pPr>
      <a:lvl7pPr marL="1851660" algn="l" defTabSz="617220" rtl="0" eaLnBrk="1" latinLnBrk="0" hangingPunct="1">
        <a:defRPr sz="1215" kern="1200">
          <a:solidFill>
            <a:schemeClr val="tx1"/>
          </a:solidFill>
          <a:latin typeface="+mn-lt"/>
          <a:ea typeface="+mn-ea"/>
          <a:cs typeface="+mn-cs"/>
        </a:defRPr>
      </a:lvl7pPr>
      <a:lvl8pPr marL="2160270" algn="l" defTabSz="617220" rtl="0" eaLnBrk="1" latinLnBrk="0" hangingPunct="1">
        <a:defRPr sz="1215" kern="1200">
          <a:solidFill>
            <a:schemeClr val="tx1"/>
          </a:solidFill>
          <a:latin typeface="+mn-lt"/>
          <a:ea typeface="+mn-ea"/>
          <a:cs typeface="+mn-cs"/>
        </a:defRPr>
      </a:lvl8pPr>
      <a:lvl9pPr marL="2468880" algn="l" defTabSz="617220" rtl="0" eaLnBrk="1" latinLnBrk="0" hangingPunct="1">
        <a:defRPr sz="1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ags" Target="../tags/tag1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2.png"/><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0" y="1447800"/>
            <a:ext cx="9144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1666875">
              <a:defRPr>
                <a:solidFill>
                  <a:schemeClr val="tx1"/>
                </a:solidFill>
                <a:latin typeface="Arial" panose="020B0604020202020204" pitchFamily="34" charset="0"/>
                <a:ea typeface="宋体" panose="02010600030101010101" pitchFamily="2" charset="-122"/>
              </a:defRPr>
            </a:lvl1pPr>
            <a:lvl2pPr defTabSz="1666875">
              <a:defRPr>
                <a:solidFill>
                  <a:schemeClr val="tx1"/>
                </a:solidFill>
                <a:latin typeface="Arial" panose="020B0604020202020204" pitchFamily="34" charset="0"/>
                <a:ea typeface="宋体" panose="02010600030101010101" pitchFamily="2" charset="-122"/>
              </a:defRPr>
            </a:lvl2pPr>
            <a:lvl3pPr defTabSz="1666875">
              <a:defRPr>
                <a:solidFill>
                  <a:schemeClr val="tx1"/>
                </a:solidFill>
                <a:latin typeface="Arial" panose="020B0604020202020204" pitchFamily="34" charset="0"/>
                <a:ea typeface="宋体" panose="02010600030101010101" pitchFamily="2" charset="-122"/>
              </a:defRPr>
            </a:lvl3pPr>
            <a:lvl4pPr defTabSz="1666875">
              <a:defRPr>
                <a:solidFill>
                  <a:schemeClr val="tx1"/>
                </a:solidFill>
                <a:latin typeface="Arial" panose="020B0604020202020204" pitchFamily="34" charset="0"/>
                <a:ea typeface="宋体" panose="02010600030101010101" pitchFamily="2" charset="-122"/>
              </a:defRPr>
            </a:lvl4pPr>
            <a:lvl5pPr defTabSz="1666875">
              <a:defRPr>
                <a:solidFill>
                  <a:schemeClr val="tx1"/>
                </a:solidFill>
                <a:latin typeface="Arial" panose="020B0604020202020204" pitchFamily="34" charset="0"/>
                <a:ea typeface="宋体" panose="02010600030101010101" pitchFamily="2" charset="-122"/>
              </a:defRPr>
            </a:lvl5pPr>
            <a:lvl6pPr defTabSz="1666875"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defTabSz="1666875"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defTabSz="1666875"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defTabSz="1666875"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r>
              <a:rPr lang="en-US" altLang="zh-CN" sz="3200" b="1" dirty="0">
                <a:latin typeface="Times New Roman" panose="02020603050405020304" pitchFamily="18" charset="0"/>
                <a:ea typeface="微软雅黑" panose="020B0503020204020204" pitchFamily="34" charset="-122"/>
                <a:cs typeface="Times New Roman" panose="02020603050405020304" pitchFamily="18" charset="0"/>
              </a:rPr>
              <a:t>Unit 8 </a:t>
            </a:r>
            <a:r>
              <a:rPr lang="en-US" altLang="zh-CN" sz="3200" b="1" dirty="0">
                <a:latin typeface="Times New Roman" panose="02020603050405020304" pitchFamily="18" charset="0"/>
                <a:cs typeface="Times New Roman" panose="02020603050405020304" pitchFamily="18" charset="0"/>
              </a:rPr>
              <a:t>Celebrating Me!</a:t>
            </a:r>
            <a:endParaRPr lang="en-US" altLang="zh-CN" sz="3200" b="1" dirty="0">
              <a:latin typeface="Times New Roman" panose="02020603050405020304" pitchFamily="18" charset="0"/>
              <a:ea typeface="微软雅黑" panose="020B0503020204020204" pitchFamily="34" charset="-122"/>
              <a:cs typeface="Times New Roman" panose="02020603050405020304" pitchFamily="18" charset="0"/>
            </a:endParaRPr>
          </a:p>
        </p:txBody>
      </p:sp>
      <p:sp>
        <p:nvSpPr>
          <p:cNvPr id="4" name="内容占位符 1"/>
          <p:cNvSpPr txBox="1"/>
          <p:nvPr/>
        </p:nvSpPr>
        <p:spPr>
          <a:xfrm>
            <a:off x="0" y="2819400"/>
            <a:ext cx="9144000" cy="773579"/>
          </a:xfrm>
          <a:prstGeom prst="rect">
            <a:avLst/>
          </a:prstGeom>
        </p:spPr>
        <p:txBody>
          <a:bodyPr/>
          <a:lstStyle>
            <a:lvl1pPr marL="0" indent="0" algn="ctr" rtl="0" eaLnBrk="1" fontAlgn="base" hangingPunct="1">
              <a:lnSpc>
                <a:spcPct val="90000"/>
              </a:lnSpc>
              <a:spcBef>
                <a:spcPts val="675"/>
              </a:spcBef>
              <a:spcAft>
                <a:spcPct val="0"/>
              </a:spcAft>
              <a:buFont typeface="Arial" panose="020B0604020202020204" pitchFamily="34" charset="0"/>
              <a:buNone/>
              <a:defRPr sz="2100" kern="1200">
                <a:solidFill>
                  <a:schemeClr val="tx1">
                    <a:tint val="75000"/>
                  </a:schemeClr>
                </a:solidFill>
                <a:latin typeface="+mj-lt"/>
                <a:ea typeface="楷体" panose="02010609060101010101" pitchFamily="49" charset="-122"/>
                <a:cs typeface="+mn-cs"/>
              </a:defRPr>
            </a:lvl1pPr>
            <a:lvl2pPr marL="457200" indent="0" algn="ctr" rtl="0" eaLnBrk="1" fontAlgn="base" hangingPunct="1">
              <a:lnSpc>
                <a:spcPct val="90000"/>
              </a:lnSpc>
              <a:spcBef>
                <a:spcPts val="340"/>
              </a:spcBef>
              <a:spcAft>
                <a:spcPct val="0"/>
              </a:spcAft>
              <a:buFont typeface="Arial" panose="020B0604020202020204" pitchFamily="34" charset="0"/>
              <a:buNone/>
              <a:defRPr sz="1620" kern="1200">
                <a:solidFill>
                  <a:schemeClr val="tx1">
                    <a:tint val="75000"/>
                  </a:schemeClr>
                </a:solidFill>
                <a:latin typeface="+mn-lt"/>
                <a:ea typeface="+mn-ea"/>
                <a:cs typeface="+mn-cs"/>
              </a:defRPr>
            </a:lvl2pPr>
            <a:lvl3pPr marL="914400" indent="0" algn="ctr" rtl="0" eaLnBrk="1" fontAlgn="base" hangingPunct="1">
              <a:lnSpc>
                <a:spcPct val="90000"/>
              </a:lnSpc>
              <a:spcBef>
                <a:spcPts val="340"/>
              </a:spcBef>
              <a:spcAft>
                <a:spcPct val="0"/>
              </a:spcAft>
              <a:buFont typeface="Arial" panose="020B0604020202020204" pitchFamily="34" charset="0"/>
              <a:buNone/>
              <a:defRPr sz="1350" kern="1200">
                <a:solidFill>
                  <a:schemeClr val="tx1">
                    <a:tint val="75000"/>
                  </a:schemeClr>
                </a:solidFill>
                <a:latin typeface="+mn-lt"/>
                <a:ea typeface="+mn-ea"/>
                <a:cs typeface="+mn-cs"/>
              </a:defRPr>
            </a:lvl3pPr>
            <a:lvl4pPr marL="1371600" indent="0" algn="ctr" rtl="0" eaLnBrk="1" fontAlgn="base" hangingPunct="1">
              <a:lnSpc>
                <a:spcPct val="90000"/>
              </a:lnSpc>
              <a:spcBef>
                <a:spcPts val="340"/>
              </a:spcBef>
              <a:spcAft>
                <a:spcPct val="0"/>
              </a:spcAft>
              <a:buFont typeface="Arial" panose="020B0604020202020204" pitchFamily="34" charset="0"/>
              <a:buNone/>
              <a:defRPr kern="1200">
                <a:solidFill>
                  <a:schemeClr val="tx1">
                    <a:tint val="75000"/>
                  </a:schemeClr>
                </a:solidFill>
                <a:latin typeface="+mn-lt"/>
                <a:ea typeface="+mn-ea"/>
                <a:cs typeface="+mn-cs"/>
              </a:defRPr>
            </a:lvl4pPr>
            <a:lvl5pPr marL="1828800" indent="0" algn="ctr" rtl="0" eaLnBrk="1" fontAlgn="base" hangingPunct="1">
              <a:lnSpc>
                <a:spcPct val="90000"/>
              </a:lnSpc>
              <a:spcBef>
                <a:spcPts val="340"/>
              </a:spcBef>
              <a:spcAft>
                <a:spcPct val="0"/>
              </a:spcAft>
              <a:buFont typeface="Arial" panose="020B0604020202020204" pitchFamily="34" charset="0"/>
              <a:buNone/>
              <a:defRPr kern="1200">
                <a:solidFill>
                  <a:schemeClr val="tx1">
                    <a:tint val="75000"/>
                  </a:schemeClr>
                </a:solidFill>
                <a:latin typeface="+mn-lt"/>
                <a:ea typeface="+mn-ea"/>
                <a:cs typeface="+mn-cs"/>
              </a:defRPr>
            </a:lvl5pPr>
            <a:lvl6pPr marL="2286000" indent="0" algn="ctr" defTabSz="617220" rtl="0" eaLnBrk="1" latinLnBrk="0" hangingPunct="1">
              <a:lnSpc>
                <a:spcPct val="90000"/>
              </a:lnSpc>
              <a:spcBef>
                <a:spcPts val="340"/>
              </a:spcBef>
              <a:buFont typeface="Arial" panose="020B0604020202020204" pitchFamily="34" charset="0"/>
              <a:buNone/>
              <a:defRPr sz="1215" kern="1200">
                <a:solidFill>
                  <a:schemeClr val="tx1">
                    <a:tint val="75000"/>
                  </a:schemeClr>
                </a:solidFill>
                <a:latin typeface="+mn-lt"/>
                <a:ea typeface="+mn-ea"/>
                <a:cs typeface="+mn-cs"/>
              </a:defRPr>
            </a:lvl6pPr>
            <a:lvl7pPr marL="2743200" indent="0" algn="ctr" defTabSz="617220" rtl="0" eaLnBrk="1" latinLnBrk="0" hangingPunct="1">
              <a:lnSpc>
                <a:spcPct val="90000"/>
              </a:lnSpc>
              <a:spcBef>
                <a:spcPts val="340"/>
              </a:spcBef>
              <a:buFont typeface="Arial" panose="020B0604020202020204" pitchFamily="34" charset="0"/>
              <a:buNone/>
              <a:defRPr sz="1215" kern="1200">
                <a:solidFill>
                  <a:schemeClr val="tx1">
                    <a:tint val="75000"/>
                  </a:schemeClr>
                </a:solidFill>
                <a:latin typeface="+mn-lt"/>
                <a:ea typeface="+mn-ea"/>
                <a:cs typeface="+mn-cs"/>
              </a:defRPr>
            </a:lvl7pPr>
            <a:lvl8pPr marL="3200400" indent="0" algn="ctr" defTabSz="617220" rtl="0" eaLnBrk="1" latinLnBrk="0" hangingPunct="1">
              <a:lnSpc>
                <a:spcPct val="90000"/>
              </a:lnSpc>
              <a:spcBef>
                <a:spcPts val="340"/>
              </a:spcBef>
              <a:buFont typeface="Arial" panose="020B0604020202020204" pitchFamily="34" charset="0"/>
              <a:buNone/>
              <a:defRPr sz="1215" kern="1200">
                <a:solidFill>
                  <a:schemeClr val="tx1">
                    <a:tint val="75000"/>
                  </a:schemeClr>
                </a:solidFill>
                <a:latin typeface="+mn-lt"/>
                <a:ea typeface="+mn-ea"/>
                <a:cs typeface="+mn-cs"/>
              </a:defRPr>
            </a:lvl8pPr>
            <a:lvl9pPr marL="3657600" indent="0" algn="ctr" defTabSz="617220" rtl="0" eaLnBrk="1" latinLnBrk="0" hangingPunct="1">
              <a:lnSpc>
                <a:spcPct val="90000"/>
              </a:lnSpc>
              <a:spcBef>
                <a:spcPts val="340"/>
              </a:spcBef>
              <a:buFont typeface="Arial" panose="020B0604020202020204" pitchFamily="34" charset="0"/>
              <a:buNone/>
              <a:defRPr sz="1215" kern="1200">
                <a:solidFill>
                  <a:schemeClr val="tx1">
                    <a:tint val="75000"/>
                  </a:schemeClr>
                </a:solidFill>
                <a:latin typeface="+mn-lt"/>
                <a:ea typeface="+mn-ea"/>
                <a:cs typeface="+mn-cs"/>
              </a:defRPr>
            </a:lvl9pPr>
          </a:lstStyle>
          <a:p>
            <a:r>
              <a:rPr lang="en-US" altLang="zh-CN" sz="7200" b="1" dirty="0">
                <a:solidFill>
                  <a:srgbClr val="FF0000"/>
                </a:solidFill>
              </a:rPr>
              <a:t>Writing</a:t>
            </a:r>
            <a:endParaRPr lang="zh-CN" altLang="en-US" sz="7200" b="1" dirty="0">
              <a:solidFill>
                <a:srgbClr val="FF0000"/>
              </a:solidFill>
            </a:endParaRPr>
          </a:p>
        </p:txBody>
      </p:sp>
      <p:grpSp>
        <p:nvGrpSpPr>
          <p:cNvPr id="5" name="组合 4"/>
          <p:cNvGrpSpPr/>
          <p:nvPr/>
        </p:nvGrpSpPr>
        <p:grpSpPr>
          <a:xfrm>
            <a:off x="0" y="0"/>
            <a:ext cx="9144000" cy="765176"/>
            <a:chOff x="0" y="16668"/>
            <a:chExt cx="9144000" cy="573882"/>
          </a:xfrm>
        </p:grpSpPr>
        <p:sp>
          <p:nvSpPr>
            <p:cNvPr id="6" name="矩形 5"/>
            <p:cNvSpPr/>
            <p:nvPr>
              <p:custDataLst>
                <p:tags r:id="rId1"/>
              </p:custDataLst>
            </p:nvPr>
          </p:nvSpPr>
          <p:spPr>
            <a:xfrm>
              <a:off x="0" y="16668"/>
              <a:ext cx="9144000" cy="57388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endPar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endParaRPr>
            </a:p>
          </p:txBody>
        </p:sp>
        <p:pic>
          <p:nvPicPr>
            <p:cNvPr id="7" name="图片 6"/>
            <p:cNvPicPr>
              <a:picLocks noChangeAspect="1"/>
            </p:cNvPicPr>
            <p:nvPr/>
          </p:nvPicPr>
          <p:blipFill>
            <a:blip r:embed="rId3"/>
            <a:stretch>
              <a:fillRect/>
            </a:stretch>
          </p:blipFill>
          <p:spPr>
            <a:xfrm>
              <a:off x="914400" y="16668"/>
              <a:ext cx="752381" cy="573882"/>
            </a:xfrm>
            <a:prstGeom prst="rect">
              <a:avLst/>
            </a:prstGeom>
          </p:spPr>
        </p:pic>
      </p:grpSp>
      <p:sp>
        <p:nvSpPr>
          <p:cNvPr id="8" name="矩形 7"/>
          <p:cNvSpPr/>
          <p:nvPr/>
        </p:nvSpPr>
        <p:spPr>
          <a:xfrm>
            <a:off x="2924754" y="563880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checke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8" name="TextBox 16"/>
          <p:cNvSpPr txBox="1">
            <a:spLocks noChangeArrowheads="1"/>
          </p:cNvSpPr>
          <p:nvPr/>
        </p:nvSpPr>
        <p:spPr bwMode="auto">
          <a:xfrm>
            <a:off x="990600" y="889001"/>
            <a:ext cx="7361634" cy="5632311"/>
          </a:xfrm>
          <a:prstGeom prst="rect">
            <a:avLst/>
          </a:prstGeom>
          <a:noFill/>
          <a:ln w="9525">
            <a:noFill/>
            <a:miter lim="800000"/>
          </a:ln>
        </p:spPr>
        <p:txBody>
          <a:bodyPr wrap="square">
            <a:spAutoFit/>
          </a:bodyPr>
          <a:lstStyle/>
          <a:p>
            <a:pPr>
              <a:lnSpc>
                <a:spcPct val="200000"/>
              </a:lnSpc>
              <a:defRPr/>
            </a:pPr>
            <a:r>
              <a:rPr lang="zh-CN" altLang="zh-CN" dirty="0">
                <a:latin typeface="Times New Roman" panose="02020603050405020304" pitchFamily="18" charset="0"/>
                <a:ea typeface="黑体" panose="02010609060101010101" pitchFamily="49" charset="-122"/>
                <a:cs typeface="Times New Roman" panose="02020603050405020304" pitchFamily="18" charset="0"/>
              </a:rPr>
              <a:t>任务一：根据所给提示填空。</a:t>
            </a:r>
          </a:p>
          <a:p>
            <a:pPr>
              <a:lnSpc>
                <a:spcPct val="200000"/>
              </a:lnSpc>
              <a:defRPr/>
            </a:pPr>
            <a:r>
              <a:rPr lang="en-US" altLang="zh-CN" dirty="0">
                <a:latin typeface="Times New Roman" panose="02020603050405020304" pitchFamily="18" charset="0"/>
                <a:ea typeface="黑体" panose="02010609060101010101" pitchFamily="49" charset="-122"/>
                <a:cs typeface="Times New Roman" panose="02020603050405020304" pitchFamily="18" charset="0"/>
              </a:rPr>
              <a:t>1</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________</a:t>
            </a:r>
            <a:r>
              <a:rPr lang="zh-CN"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dirty="0">
                <a:latin typeface="Times New Roman" panose="02020603050405020304" pitchFamily="18" charset="0"/>
                <a:ea typeface="黑体" panose="02010609060101010101" pitchFamily="49" charset="-122"/>
                <a:cs typeface="Times New Roman" panose="02020603050405020304" pitchFamily="18" charset="0"/>
              </a:rPr>
              <a:t>2.________</a:t>
            </a:r>
            <a:r>
              <a:rPr lang="zh-CN"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dirty="0">
                <a:latin typeface="Times New Roman" panose="02020603050405020304" pitchFamily="18" charset="0"/>
                <a:ea typeface="黑体" panose="02010609060101010101" pitchFamily="49" charset="-122"/>
                <a:cs typeface="Times New Roman" panose="02020603050405020304" pitchFamily="18" charset="0"/>
              </a:rPr>
              <a:t>3.________</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a:p>
            <a:pPr>
              <a:lnSpc>
                <a:spcPct val="200000"/>
              </a:lnSpc>
              <a:defRPr/>
            </a:pPr>
            <a:r>
              <a:rPr lang="en-US" altLang="zh-CN" dirty="0">
                <a:latin typeface="Times New Roman" panose="02020603050405020304" pitchFamily="18" charset="0"/>
                <a:ea typeface="黑体" panose="02010609060101010101" pitchFamily="49" charset="-122"/>
                <a:cs typeface="Times New Roman" panose="02020603050405020304" pitchFamily="18" charset="0"/>
              </a:rPr>
              <a:t>4</a:t>
            </a:r>
            <a:r>
              <a:rPr lang="zh-CN" altLang="zh-CN"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dirty="0">
                <a:latin typeface="Times New Roman" panose="02020603050405020304" pitchFamily="18" charset="0"/>
                <a:ea typeface="黑体" panose="02010609060101010101" pitchFamily="49" charset="-122"/>
                <a:cs typeface="Times New Roman" panose="02020603050405020304" pitchFamily="18" charset="0"/>
              </a:rPr>
              <a:t>________</a:t>
            </a:r>
            <a:r>
              <a:rPr lang="zh-CN" altLang="zh-CN"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dirty="0">
                <a:latin typeface="Times New Roman" panose="02020603050405020304" pitchFamily="18" charset="0"/>
                <a:ea typeface="黑体" panose="02010609060101010101" pitchFamily="49" charset="-122"/>
                <a:cs typeface="Times New Roman" panose="02020603050405020304" pitchFamily="18" charset="0"/>
              </a:rPr>
              <a:t>5.________</a:t>
            </a:r>
            <a:r>
              <a:rPr lang="zh-CN" altLang="zh-CN" dirty="0">
                <a:latin typeface="Times New Roman" panose="02020603050405020304" pitchFamily="18" charset="0"/>
                <a:ea typeface="黑体" panose="02010609060101010101" pitchFamily="49" charset="-122"/>
                <a:cs typeface="Times New Roman" panose="02020603050405020304" pitchFamily="18" charset="0"/>
              </a:rPr>
              <a:t>　</a:t>
            </a:r>
          </a:p>
          <a:p>
            <a:pPr>
              <a:lnSpc>
                <a:spcPct val="200000"/>
              </a:lnSpc>
              <a:defRPr/>
            </a:pPr>
            <a:r>
              <a:rPr lang="zh-CN" altLang="zh-CN" dirty="0">
                <a:latin typeface="Times New Roman" panose="02020603050405020304" pitchFamily="18" charset="0"/>
                <a:ea typeface="黑体" panose="02010609060101010101" pitchFamily="49" charset="-122"/>
                <a:cs typeface="Times New Roman" panose="02020603050405020304" pitchFamily="18" charset="0"/>
              </a:rPr>
              <a:t>任务二：回答下面的问题。</a:t>
            </a:r>
          </a:p>
          <a:p>
            <a:pPr>
              <a:lnSpc>
                <a:spcPct val="200000"/>
              </a:lnSpc>
              <a:defRPr/>
            </a:pPr>
            <a:r>
              <a:rPr lang="en-US" altLang="zh-CN" dirty="0">
                <a:latin typeface="Times New Roman" panose="02020603050405020304" pitchFamily="18" charset="0"/>
                <a:ea typeface="黑体" panose="02010609060101010101" pitchFamily="49" charset="-122"/>
                <a:cs typeface="Times New Roman" panose="02020603050405020304" pitchFamily="18" charset="0"/>
              </a:rPr>
              <a:t>6. What happened when Yang Hui was three?</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a:p>
            <a:pPr marL="205105">
              <a:lnSpc>
                <a:spcPct val="200000"/>
              </a:lnSpc>
              <a:defRPr/>
            </a:pPr>
            <a:r>
              <a:rPr lang="en-US" altLang="zh-CN" dirty="0">
                <a:latin typeface="Times New Roman" panose="02020603050405020304" pitchFamily="18" charset="0"/>
                <a:ea typeface="黑体" panose="02010609060101010101" pitchFamily="49" charset="-122"/>
                <a:cs typeface="Times New Roman" panose="02020603050405020304" pitchFamily="18" charset="0"/>
              </a:rPr>
              <a:t>_______________________________________________</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a:p>
            <a:pPr>
              <a:lnSpc>
                <a:spcPct val="200000"/>
              </a:lnSpc>
              <a:defRPr/>
            </a:pPr>
            <a:r>
              <a:rPr lang="en-US" altLang="zh-CN" dirty="0">
                <a:latin typeface="Times New Roman" panose="02020603050405020304" pitchFamily="18" charset="0"/>
                <a:ea typeface="黑体" panose="02010609060101010101" pitchFamily="49" charset="-122"/>
                <a:cs typeface="Times New Roman" panose="02020603050405020304" pitchFamily="18" charset="0"/>
              </a:rPr>
              <a:t>7. When did she learn to make cross­stitch herself?</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a:p>
            <a:pPr marL="205105">
              <a:lnSpc>
                <a:spcPct val="200000"/>
              </a:lnSpc>
              <a:defRPr/>
            </a:pPr>
            <a:r>
              <a:rPr lang="en-US" altLang="zh-CN" dirty="0">
                <a:latin typeface="Times New Roman" panose="02020603050405020304" pitchFamily="18" charset="0"/>
                <a:ea typeface="黑体" panose="02010609060101010101" pitchFamily="49" charset="-122"/>
                <a:cs typeface="Times New Roman" panose="02020603050405020304" pitchFamily="18" charset="0"/>
              </a:rPr>
              <a:t>_______________________________________________</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a:p>
            <a:pPr>
              <a:lnSpc>
                <a:spcPct val="200000"/>
              </a:lnSpc>
              <a:defRPr/>
            </a:pPr>
            <a:r>
              <a:rPr lang="en-US" altLang="zh-CN" dirty="0">
                <a:latin typeface="Times New Roman" panose="02020603050405020304" pitchFamily="18" charset="0"/>
                <a:ea typeface="黑体" panose="02010609060101010101" pitchFamily="49" charset="-122"/>
                <a:cs typeface="Times New Roman" panose="02020603050405020304" pitchFamily="18" charset="0"/>
              </a:rPr>
              <a:t>8. What does Yang Hui hope to do in the future? </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a:p>
            <a:pPr marL="205105">
              <a:lnSpc>
                <a:spcPct val="200000"/>
              </a:lnSpc>
              <a:defRPr/>
            </a:pPr>
            <a:r>
              <a:rPr lang="en-US" altLang="zh-CN" dirty="0">
                <a:latin typeface="Times New Roman" panose="02020603050405020304" pitchFamily="18" charset="0"/>
                <a:ea typeface="黑体" panose="02010609060101010101" pitchFamily="49" charset="-122"/>
                <a:cs typeface="Times New Roman" panose="02020603050405020304" pitchFamily="18" charset="0"/>
              </a:rPr>
              <a:t>________________________________________________</a:t>
            </a:r>
            <a:endParaRPr lang="zh-CN" altLang="zh-CN"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5" name="矩形 14"/>
          <p:cNvSpPr>
            <a:spLocks noChangeArrowheads="1"/>
          </p:cNvSpPr>
          <p:nvPr/>
        </p:nvSpPr>
        <p:spPr bwMode="auto">
          <a:xfrm>
            <a:off x="1219200" y="3733800"/>
            <a:ext cx="39106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She lost all her fingers and feet.</a:t>
            </a:r>
            <a:endPar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2" name="矩形 11"/>
          <p:cNvSpPr>
            <a:spLocks noChangeArrowheads="1"/>
          </p:cNvSpPr>
          <p:nvPr/>
        </p:nvSpPr>
        <p:spPr bwMode="auto">
          <a:xfrm>
            <a:off x="1295400" y="4749800"/>
            <a:ext cx="29822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About seven years ago. </a:t>
            </a:r>
            <a:endPar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3" name="矩形 12"/>
          <p:cNvSpPr>
            <a:spLocks noChangeArrowheads="1"/>
          </p:cNvSpPr>
          <p:nvPr/>
        </p:nvSpPr>
        <p:spPr bwMode="auto">
          <a:xfrm>
            <a:off x="1257300" y="5781675"/>
            <a:ext cx="49561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She hopes to stand up and walk one day.</a:t>
            </a:r>
            <a:endParaRPr lang="zh-CN" altLang="en-US" b="1"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TextBox 13"/>
          <p:cNvSpPr txBox="1">
            <a:spLocks noChangeArrowheads="1"/>
          </p:cNvSpPr>
          <p:nvPr/>
        </p:nvSpPr>
        <p:spPr bwMode="auto">
          <a:xfrm>
            <a:off x="2825353" y="1512887"/>
            <a:ext cx="923400"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b="1">
                <a:solidFill>
                  <a:srgbClr val="FF0000"/>
                </a:solidFill>
                <a:latin typeface="Times New Roman" panose="02020603050405020304" pitchFamily="18" charset="0"/>
                <a:cs typeface="Times New Roman" panose="02020603050405020304" pitchFamily="18" charset="0"/>
              </a:rPr>
              <a:t>badly</a:t>
            </a:r>
            <a:r>
              <a:rPr lang="zh-CN" altLang="en-US" b="1">
                <a:solidFill>
                  <a:srgbClr val="FF0000"/>
                </a:solidFill>
                <a:latin typeface="Times New Roman" panose="02020603050405020304" pitchFamily="18" charset="0"/>
                <a:cs typeface="Times New Roman" panose="02020603050405020304" pitchFamily="18" charset="0"/>
              </a:rPr>
              <a:t>　</a:t>
            </a:r>
            <a:endParaRPr lang="zh-CN" altLang="zh-CN" b="1">
              <a:solidFill>
                <a:srgbClr val="FF0000"/>
              </a:solidFill>
              <a:latin typeface="Times New Roman" panose="02020603050405020304" pitchFamily="18" charset="0"/>
              <a:cs typeface="Times New Roman" panose="02020603050405020304" pitchFamily="18" charset="0"/>
            </a:endParaRPr>
          </a:p>
        </p:txBody>
      </p:sp>
      <p:sp>
        <p:nvSpPr>
          <p:cNvPr id="17" name="TextBox 16"/>
          <p:cNvSpPr txBox="1">
            <a:spLocks noChangeArrowheads="1"/>
          </p:cNvSpPr>
          <p:nvPr/>
        </p:nvSpPr>
        <p:spPr bwMode="auto">
          <a:xfrm>
            <a:off x="1600200" y="1498600"/>
            <a:ext cx="876520"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b="1">
                <a:solidFill>
                  <a:srgbClr val="FF0000"/>
                </a:solidFill>
                <a:latin typeface="Times New Roman" panose="02020603050405020304" pitchFamily="18" charset="0"/>
                <a:cs typeface="Times New Roman" panose="02020603050405020304" pitchFamily="18" charset="0"/>
              </a:rPr>
              <a:t>grew</a:t>
            </a:r>
            <a:endParaRPr lang="zh-CN" altLang="zh-CN" b="1">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a:spLocks noChangeArrowheads="1"/>
          </p:cNvSpPr>
          <p:nvPr/>
        </p:nvSpPr>
        <p:spPr bwMode="auto">
          <a:xfrm>
            <a:off x="2840832" y="2016124"/>
            <a:ext cx="924821"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b="1">
                <a:solidFill>
                  <a:srgbClr val="FF0000"/>
                </a:solidFill>
                <a:latin typeface="Times New Roman" panose="02020603050405020304" pitchFamily="18" charset="0"/>
                <a:cs typeface="Times New Roman" panose="02020603050405020304" pitchFamily="18" charset="0"/>
              </a:rPr>
              <a:t>stand</a:t>
            </a:r>
            <a:endParaRPr lang="zh-CN" altLang="zh-CN" b="1">
              <a:solidFill>
                <a:srgbClr val="FF0000"/>
              </a:solidFill>
              <a:latin typeface="Times New Roman" panose="02020603050405020304" pitchFamily="18" charset="0"/>
              <a:cs typeface="Times New Roman" panose="02020603050405020304" pitchFamily="18" charset="0"/>
            </a:endParaRPr>
          </a:p>
        </p:txBody>
      </p:sp>
      <p:sp>
        <p:nvSpPr>
          <p:cNvPr id="19" name="TextBox 18"/>
          <p:cNvSpPr txBox="1">
            <a:spLocks noChangeArrowheads="1"/>
          </p:cNvSpPr>
          <p:nvPr/>
        </p:nvSpPr>
        <p:spPr bwMode="auto">
          <a:xfrm>
            <a:off x="1445419" y="2025650"/>
            <a:ext cx="1081088"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b="1">
                <a:solidFill>
                  <a:srgbClr val="FF0000"/>
                </a:solidFill>
                <a:latin typeface="Times New Roman" panose="02020603050405020304" pitchFamily="18" charset="0"/>
                <a:cs typeface="Times New Roman" panose="02020603050405020304" pitchFamily="18" charset="0"/>
              </a:rPr>
              <a:t>decided</a:t>
            </a:r>
            <a:endParaRPr lang="zh-CN" altLang="zh-CN" b="1">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a:spLocks noChangeArrowheads="1"/>
          </p:cNvSpPr>
          <p:nvPr/>
        </p:nvSpPr>
        <p:spPr bwMode="auto">
          <a:xfrm>
            <a:off x="4195763" y="1498601"/>
            <a:ext cx="796965" cy="45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b="1" dirty="0">
                <a:solidFill>
                  <a:srgbClr val="FF0000"/>
                </a:solidFill>
                <a:latin typeface="Times New Roman" panose="02020603050405020304" pitchFamily="18" charset="0"/>
                <a:cs typeface="Times New Roman" panose="02020603050405020304" pitchFamily="18" charset="0"/>
              </a:rPr>
              <a:t>after</a:t>
            </a:r>
            <a:r>
              <a:rPr lang="zh-CN" altLang="en-US" b="1" dirty="0">
                <a:solidFill>
                  <a:srgbClr val="FF0000"/>
                </a:solidFill>
                <a:latin typeface="Times New Roman" panose="02020603050405020304" pitchFamily="18" charset="0"/>
                <a:cs typeface="Times New Roman" panose="02020603050405020304" pitchFamily="18" charset="0"/>
              </a:rPr>
              <a:t>　</a:t>
            </a:r>
            <a:endParaRPr lang="zh-CN" altLang="zh-CN" b="1" dirty="0">
              <a:solidFill>
                <a:srgbClr val="FF0000"/>
              </a:solidFill>
              <a:latin typeface="Times New Roman" panose="02020603050405020304" pitchFamily="18" charset="0"/>
              <a:cs typeface="Times New Roman" panose="02020603050405020304" pitchFamily="18" charset="0"/>
            </a:endParaRPr>
          </a:p>
        </p:txBody>
      </p:sp>
      <p:grpSp>
        <p:nvGrpSpPr>
          <p:cNvPr id="16" name="组合 15"/>
          <p:cNvGrpSpPr/>
          <p:nvPr/>
        </p:nvGrpSpPr>
        <p:grpSpPr>
          <a:xfrm>
            <a:off x="0" y="-3176"/>
            <a:ext cx="9144000" cy="790576"/>
            <a:chOff x="0" y="-2382"/>
            <a:chExt cx="9144000" cy="592932"/>
          </a:xfrm>
        </p:grpSpPr>
        <p:sp>
          <p:nvSpPr>
            <p:cNvPr id="21" name="矩形 20"/>
            <p:cNvSpPr/>
            <p:nvPr>
              <p:custDataLst>
                <p:tags r:id="rId1"/>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单元范文剖析</a:t>
              </a:r>
            </a:p>
          </p:txBody>
        </p:sp>
        <p:pic>
          <p:nvPicPr>
            <p:cNvPr id="22" name="图片 21"/>
            <p:cNvPicPr>
              <a:picLocks noChangeAspect="1"/>
            </p:cNvPicPr>
            <p:nvPr/>
          </p:nvPicPr>
          <p:blipFill>
            <a:blip r:embed="rId3"/>
            <a:stretch>
              <a:fillRect/>
            </a:stretch>
          </p:blipFill>
          <p:spPr>
            <a:xfrm>
              <a:off x="914400" y="0"/>
              <a:ext cx="752381" cy="590550"/>
            </a:xfrm>
            <a:prstGeom prst="rect">
              <a:avLst/>
            </a:prstGeom>
          </p:spPr>
        </p:pic>
      </p:gr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additive="base">
                                        <p:cTn id="31" dur="500" fill="hold"/>
                                        <p:tgtEl>
                                          <p:spTgt spid="18"/>
                                        </p:tgtEl>
                                        <p:attrNameLst>
                                          <p:attrName>ppt_x</p:attrName>
                                        </p:attrNameLst>
                                      </p:cBhvr>
                                      <p:tavLst>
                                        <p:tav tm="0">
                                          <p:val>
                                            <p:strVal val="#ppt_x"/>
                                          </p:val>
                                        </p:tav>
                                        <p:tav tm="100000">
                                          <p:val>
                                            <p:strVal val="#ppt_x"/>
                                          </p:val>
                                        </p:tav>
                                      </p:tavLst>
                                    </p:anim>
                                    <p:anim calcmode="lin" valueType="num">
                                      <p:cBhvr additive="base">
                                        <p:cTn id="3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utoUpdateAnimBg="0"/>
      <p:bldP spid="12" grpId="0" autoUpdateAnimBg="0"/>
      <p:bldP spid="13" grpId="0" autoUpdateAnimBg="0"/>
      <p:bldP spid="14" grpId="0"/>
      <p:bldP spid="17" grpId="0"/>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3176"/>
            <a:ext cx="9144000" cy="790576"/>
            <a:chOff x="0" y="-2382"/>
            <a:chExt cx="9144000" cy="592932"/>
          </a:xfrm>
        </p:grpSpPr>
        <p:sp>
          <p:nvSpPr>
            <p:cNvPr id="5" name="矩形 4"/>
            <p:cNvSpPr/>
            <p:nvPr>
              <p:custDataLst>
                <p:tags r:id="rId1"/>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单元写作练笔</a:t>
              </a:r>
            </a:p>
          </p:txBody>
        </p:sp>
        <p:pic>
          <p:nvPicPr>
            <p:cNvPr id="6" name="图片 5"/>
            <p:cNvPicPr>
              <a:picLocks noChangeAspect="1"/>
            </p:cNvPicPr>
            <p:nvPr/>
          </p:nvPicPr>
          <p:blipFill>
            <a:blip r:embed="rId3"/>
            <a:stretch>
              <a:fillRect/>
            </a:stretch>
          </p:blipFill>
          <p:spPr>
            <a:xfrm>
              <a:off x="914400" y="0"/>
              <a:ext cx="752381" cy="590550"/>
            </a:xfrm>
            <a:prstGeom prst="rect">
              <a:avLst/>
            </a:prstGeom>
          </p:spPr>
        </p:pic>
      </p:grpSp>
      <p:sp>
        <p:nvSpPr>
          <p:cNvPr id="2" name="矩形 1"/>
          <p:cNvSpPr/>
          <p:nvPr/>
        </p:nvSpPr>
        <p:spPr>
          <a:xfrm>
            <a:off x="762000" y="1143000"/>
            <a:ext cx="7391400" cy="1338828"/>
          </a:xfrm>
          <a:prstGeom prst="rect">
            <a:avLst/>
          </a:prstGeom>
        </p:spPr>
        <p:txBody>
          <a:bodyPr wrap="square">
            <a:spAutoFit/>
          </a:bodyPr>
          <a:lstStyle/>
          <a:p>
            <a:pPr indent="266700">
              <a:lnSpc>
                <a:spcPct val="150000"/>
              </a:lnSpc>
              <a:spcAft>
                <a:spcPts val="0"/>
              </a:spcAft>
            </a:pPr>
            <a:r>
              <a:rPr lang="zh-CN" altLang="zh-CN" kern="100" dirty="0">
                <a:latin typeface="Calibri" panose="020F0502020204030204" pitchFamily="34" charset="0"/>
                <a:cs typeface="Times New Roman" panose="02020603050405020304" pitchFamily="18" charset="0"/>
              </a:rPr>
              <a:t>假如你是王林。你所在学校的</a:t>
            </a:r>
            <a:r>
              <a:rPr lang="en-US" altLang="zh-CN" kern="100" dirty="0">
                <a:latin typeface="Calibri" panose="020F0502020204030204" pitchFamily="34" charset="0"/>
                <a:cs typeface="Times New Roman" panose="02020603050405020304" pitchFamily="18" charset="0"/>
              </a:rPr>
              <a:t>“</a:t>
            </a:r>
            <a:r>
              <a:rPr lang="zh-CN" altLang="zh-CN" kern="100" dirty="0">
                <a:latin typeface="Calibri" panose="020F0502020204030204" pitchFamily="34" charset="0"/>
                <a:cs typeface="Times New Roman" panose="02020603050405020304" pitchFamily="18" charset="0"/>
              </a:rPr>
              <a:t>爱心俱乐部</a:t>
            </a:r>
            <a:r>
              <a:rPr lang="en-US" altLang="zh-CN" kern="100" dirty="0">
                <a:latin typeface="Calibri" panose="020F0502020204030204" pitchFamily="34" charset="0"/>
                <a:cs typeface="Times New Roman" panose="02020603050405020304" pitchFamily="18" charset="0"/>
              </a:rPr>
              <a:t>(Helping Hands Club)”</a:t>
            </a:r>
            <a:r>
              <a:rPr lang="zh-CN" altLang="zh-CN" kern="100" dirty="0">
                <a:latin typeface="Calibri" panose="020F0502020204030204" pitchFamily="34" charset="0"/>
                <a:cs typeface="Times New Roman" panose="02020603050405020304" pitchFamily="18" charset="0"/>
              </a:rPr>
              <a:t>将招收新会员。你想加入该俱乐部，请根据下面表格中的内容及图片，用英语写一封自荐信。</a:t>
            </a:r>
          </a:p>
        </p:txBody>
      </p:sp>
      <p:pic>
        <p:nvPicPr>
          <p:cNvPr id="3" name="图片 2"/>
          <p:cNvPicPr>
            <a:picLocks noChangeAspect="1"/>
          </p:cNvPicPr>
          <p:nvPr/>
        </p:nvPicPr>
        <p:blipFill>
          <a:blip r:embed="rId4"/>
          <a:stretch>
            <a:fillRect/>
          </a:stretch>
        </p:blipFill>
        <p:spPr>
          <a:xfrm>
            <a:off x="762000" y="3124200"/>
            <a:ext cx="4506576" cy="19826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6" name="Picture 2"/>
          <p:cNvPicPr>
            <a:picLocks noChangeAspect="1" noChangeArrowheads="1"/>
          </p:cNvPicPr>
          <p:nvPr/>
        </p:nvPicPr>
        <p:blipFill>
          <a:blip r:embed="rId5" cstate="email"/>
          <a:srcRect/>
          <a:stretch>
            <a:fillRect/>
          </a:stretch>
        </p:blipFill>
        <p:spPr bwMode="auto">
          <a:xfrm>
            <a:off x="5638800" y="3022601"/>
            <a:ext cx="2209800" cy="22457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checke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609600" y="889000"/>
            <a:ext cx="1828800" cy="400110"/>
          </a:xfrm>
          <a:prstGeom prst="rect">
            <a:avLst/>
          </a:prstGeom>
          <a:noFill/>
        </p:spPr>
        <p:txBody>
          <a:bodyPr wrap="square" rtlCol="0">
            <a:spAutoFit/>
          </a:bodyPr>
          <a:lstStyle/>
          <a:p>
            <a:r>
              <a:rPr lang="zh-CN" altLang="en-US" sz="2000" b="1" dirty="0">
                <a:solidFill>
                  <a:srgbClr val="FF0000"/>
                </a:solidFill>
                <a:latin typeface="宋体" panose="02010600030101010101" pitchFamily="2" charset="-122"/>
              </a:rPr>
              <a:t>思路点拨</a:t>
            </a:r>
          </a:p>
        </p:txBody>
      </p:sp>
      <p:grpSp>
        <p:nvGrpSpPr>
          <p:cNvPr id="6" name="组合 28"/>
          <p:cNvGrpSpPr/>
          <p:nvPr/>
        </p:nvGrpSpPr>
        <p:grpSpPr bwMode="auto">
          <a:xfrm>
            <a:off x="1708151" y="1295401"/>
            <a:ext cx="5191125" cy="2762249"/>
            <a:chOff x="1243159" y="1113908"/>
            <a:chExt cx="6761015" cy="3700631"/>
          </a:xfrm>
        </p:grpSpPr>
        <p:sp>
          <p:nvSpPr>
            <p:cNvPr id="7" name="AutoShape 24"/>
            <p:cNvSpPr>
              <a:spLocks noChangeArrowheads="1"/>
            </p:cNvSpPr>
            <p:nvPr/>
          </p:nvSpPr>
          <p:spPr bwMode="auto">
            <a:xfrm flipV="1">
              <a:off x="1243159" y="2633861"/>
              <a:ext cx="6761015" cy="218067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0 h 21600"/>
                <a:gd name="T16" fmla="*/ 0 w 21600"/>
                <a:gd name="T17" fmla="*/ 2147483647 h 21600"/>
                <a:gd name="T18" fmla="*/ 2147483647 w 21600"/>
                <a:gd name="T19" fmla="*/ 2147483647 h 21600"/>
                <a:gd name="T20" fmla="*/ 2147483647 w 21600"/>
                <a:gd name="T21" fmla="*/ 2147483647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600"/>
                <a:gd name="T34" fmla="*/ 0 h 21600"/>
                <a:gd name="T35" fmla="*/ 21600 w 21600"/>
                <a:gd name="T36" fmla="*/ 21600 h 2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600" h="21600">
                  <a:moveTo>
                    <a:pt x="1552" y="11910"/>
                  </a:moveTo>
                  <a:cubicBezTo>
                    <a:pt x="1508" y="11542"/>
                    <a:pt x="1486" y="11171"/>
                    <a:pt x="1486" y="10800"/>
                  </a:cubicBezTo>
                  <a:cubicBezTo>
                    <a:pt x="1486" y="5656"/>
                    <a:pt x="5656" y="1486"/>
                    <a:pt x="10800" y="1486"/>
                  </a:cubicBezTo>
                  <a:cubicBezTo>
                    <a:pt x="15943" y="1486"/>
                    <a:pt x="20114" y="5656"/>
                    <a:pt x="20114" y="10800"/>
                  </a:cubicBezTo>
                  <a:cubicBezTo>
                    <a:pt x="20114" y="11171"/>
                    <a:pt x="20091" y="11542"/>
                    <a:pt x="20047" y="11910"/>
                  </a:cubicBezTo>
                  <a:lnTo>
                    <a:pt x="21522" y="12088"/>
                  </a:lnTo>
                  <a:cubicBezTo>
                    <a:pt x="21574" y="11660"/>
                    <a:pt x="21600" y="11230"/>
                    <a:pt x="21600" y="10800"/>
                  </a:cubicBezTo>
                  <a:cubicBezTo>
                    <a:pt x="21600" y="4835"/>
                    <a:pt x="16764" y="0"/>
                    <a:pt x="10800" y="0"/>
                  </a:cubicBezTo>
                  <a:cubicBezTo>
                    <a:pt x="4835" y="0"/>
                    <a:pt x="0" y="4835"/>
                    <a:pt x="0" y="10800"/>
                  </a:cubicBezTo>
                  <a:cubicBezTo>
                    <a:pt x="-1" y="11230"/>
                    <a:pt x="25" y="11660"/>
                    <a:pt x="77" y="12088"/>
                  </a:cubicBezTo>
                  <a:lnTo>
                    <a:pt x="1552" y="11910"/>
                  </a:lnTo>
                  <a:close/>
                </a:path>
              </a:pathLst>
            </a:custGeom>
            <a:gradFill rotWithShape="0">
              <a:gsLst>
                <a:gs pos="0">
                  <a:srgbClr val="0099CC"/>
                </a:gs>
                <a:gs pos="100000">
                  <a:srgbClr val="003399"/>
                </a:gs>
              </a:gsLst>
              <a:lin ang="5400000" scaled="1"/>
            </a:gradFill>
            <a:ln w="9525">
              <a:noFill/>
              <a:round/>
            </a:ln>
          </p:spPr>
          <p:txBody>
            <a:bodyPr/>
            <a:lstStyle/>
            <a:p>
              <a:pPr eaLnBrk="1" hangingPunct="1">
                <a:defRPr/>
              </a:pPr>
              <a:endParaRPr lang="zh-CN" altLang="en-US">
                <a:latin typeface="+mn-lt"/>
                <a:ea typeface="微软雅黑" panose="020B0503020204020204" pitchFamily="34" charset="-122"/>
              </a:endParaRPr>
            </a:p>
          </p:txBody>
        </p:sp>
        <p:grpSp>
          <p:nvGrpSpPr>
            <p:cNvPr id="8" name="组合 27"/>
            <p:cNvGrpSpPr/>
            <p:nvPr/>
          </p:nvGrpSpPr>
          <p:grpSpPr bwMode="auto">
            <a:xfrm>
              <a:off x="1243159" y="1113908"/>
              <a:ext cx="6761015" cy="3603794"/>
              <a:chOff x="1243159" y="1113908"/>
              <a:chExt cx="6761015" cy="3603794"/>
            </a:xfrm>
          </p:grpSpPr>
          <p:sp>
            <p:nvSpPr>
              <p:cNvPr id="9" name="Freeform 13"/>
              <p:cNvSpPr/>
              <p:nvPr/>
            </p:nvSpPr>
            <p:spPr bwMode="auto">
              <a:xfrm>
                <a:off x="1917193" y="1113908"/>
                <a:ext cx="2654784" cy="3587201"/>
              </a:xfrm>
              <a:custGeom>
                <a:avLst/>
                <a:gdLst>
                  <a:gd name="T0" fmla="*/ 2147483647 w 1698"/>
                  <a:gd name="T1" fmla="*/ 0 h 2268"/>
                  <a:gd name="T2" fmla="*/ 2147483647 w 1698"/>
                  <a:gd name="T3" fmla="*/ 2147483647 h 2268"/>
                  <a:gd name="T4" fmla="*/ 0 w 1698"/>
                  <a:gd name="T5" fmla="*/ 2147483647 h 2268"/>
                  <a:gd name="T6" fmla="*/ 2147483647 w 1698"/>
                  <a:gd name="T7" fmla="*/ 2147483647 h 2268"/>
                  <a:gd name="T8" fmla="*/ 2147483647 w 1698"/>
                  <a:gd name="T9" fmla="*/ 2147483647 h 2268"/>
                  <a:gd name="T10" fmla="*/ 2147483647 w 1698"/>
                  <a:gd name="T11" fmla="*/ 2147483647 h 2268"/>
                  <a:gd name="T12" fmla="*/ 2147483647 w 1698"/>
                  <a:gd name="T13" fmla="*/ 0 h 2268"/>
                  <a:gd name="T14" fmla="*/ 0 60000 65536"/>
                  <a:gd name="T15" fmla="*/ 0 60000 65536"/>
                  <a:gd name="T16" fmla="*/ 0 60000 65536"/>
                  <a:gd name="T17" fmla="*/ 0 60000 65536"/>
                  <a:gd name="T18" fmla="*/ 0 60000 65536"/>
                  <a:gd name="T19" fmla="*/ 0 60000 65536"/>
                  <a:gd name="T20" fmla="*/ 0 60000 65536"/>
                  <a:gd name="T21" fmla="*/ 0 w 1698"/>
                  <a:gd name="T22" fmla="*/ 0 h 2268"/>
                  <a:gd name="T23" fmla="*/ 1698 w 1698"/>
                  <a:gd name="T24" fmla="*/ 2268 h 22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98" h="2268">
                    <a:moveTo>
                      <a:pt x="1698" y="0"/>
                    </a:moveTo>
                    <a:lnTo>
                      <a:pt x="1698" y="2268"/>
                    </a:lnTo>
                    <a:cubicBezTo>
                      <a:pt x="1698" y="2268"/>
                      <a:pt x="179" y="2200"/>
                      <a:pt x="0" y="1991"/>
                    </a:cubicBezTo>
                    <a:cubicBezTo>
                      <a:pt x="217" y="1767"/>
                      <a:pt x="509" y="1520"/>
                      <a:pt x="718" y="1295"/>
                    </a:cubicBezTo>
                    <a:cubicBezTo>
                      <a:pt x="927" y="1070"/>
                      <a:pt x="1071" y="678"/>
                      <a:pt x="1040" y="555"/>
                    </a:cubicBezTo>
                    <a:lnTo>
                      <a:pt x="531" y="555"/>
                    </a:lnTo>
                    <a:lnTo>
                      <a:pt x="1698" y="0"/>
                    </a:lnTo>
                    <a:close/>
                  </a:path>
                </a:pathLst>
              </a:custGeom>
              <a:gradFill rotWithShape="0">
                <a:gsLst>
                  <a:gs pos="0">
                    <a:srgbClr val="99CC00"/>
                  </a:gs>
                  <a:gs pos="100000">
                    <a:srgbClr val="FFFFFF"/>
                  </a:gs>
                </a:gsLst>
                <a:lin ang="5400000" scaled="1"/>
              </a:gradFill>
              <a:ln w="9525">
                <a:noFill/>
                <a:round/>
              </a:ln>
              <a:effectLst>
                <a:outerShdw dist="52363" dir="6242175" algn="ctr" rotWithShape="0">
                  <a:srgbClr val="669900"/>
                </a:outerShdw>
              </a:effectLst>
            </p:spPr>
            <p:txBody>
              <a:bodyPr wrap="none" anchor="ctr"/>
              <a:lstStyle/>
              <a:p>
                <a:pPr eaLnBrk="1" hangingPunct="1">
                  <a:defRPr/>
                </a:pPr>
                <a:endParaRPr lang="zh-CN" altLang="en-US">
                  <a:latin typeface="+mn-lt"/>
                  <a:ea typeface="微软雅黑" panose="020B0503020204020204" pitchFamily="34" charset="-122"/>
                </a:endParaRPr>
              </a:p>
            </p:txBody>
          </p:sp>
          <p:sp>
            <p:nvSpPr>
              <p:cNvPr id="10" name="Freeform 19"/>
              <p:cNvSpPr/>
              <p:nvPr/>
            </p:nvSpPr>
            <p:spPr bwMode="auto">
              <a:xfrm flipH="1">
                <a:off x="4613329" y="1113908"/>
                <a:ext cx="2654784" cy="3587201"/>
              </a:xfrm>
              <a:custGeom>
                <a:avLst/>
                <a:gdLst>
                  <a:gd name="T0" fmla="*/ 2147483647 w 1698"/>
                  <a:gd name="T1" fmla="*/ 0 h 2268"/>
                  <a:gd name="T2" fmla="*/ 2147483647 w 1698"/>
                  <a:gd name="T3" fmla="*/ 2147483647 h 2268"/>
                  <a:gd name="T4" fmla="*/ 0 w 1698"/>
                  <a:gd name="T5" fmla="*/ 2147483647 h 2268"/>
                  <a:gd name="T6" fmla="*/ 2147483647 w 1698"/>
                  <a:gd name="T7" fmla="*/ 2147483647 h 2268"/>
                  <a:gd name="T8" fmla="*/ 2147483647 w 1698"/>
                  <a:gd name="T9" fmla="*/ 2147483647 h 2268"/>
                  <a:gd name="T10" fmla="*/ 2147483647 w 1698"/>
                  <a:gd name="T11" fmla="*/ 2147483647 h 2268"/>
                  <a:gd name="T12" fmla="*/ 2147483647 w 1698"/>
                  <a:gd name="T13" fmla="*/ 0 h 2268"/>
                  <a:gd name="T14" fmla="*/ 0 60000 65536"/>
                  <a:gd name="T15" fmla="*/ 0 60000 65536"/>
                  <a:gd name="T16" fmla="*/ 0 60000 65536"/>
                  <a:gd name="T17" fmla="*/ 0 60000 65536"/>
                  <a:gd name="T18" fmla="*/ 0 60000 65536"/>
                  <a:gd name="T19" fmla="*/ 0 60000 65536"/>
                  <a:gd name="T20" fmla="*/ 0 60000 65536"/>
                  <a:gd name="T21" fmla="*/ 0 w 1698"/>
                  <a:gd name="T22" fmla="*/ 0 h 2268"/>
                  <a:gd name="T23" fmla="*/ 1698 w 1698"/>
                  <a:gd name="T24" fmla="*/ 2268 h 22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698" h="2268">
                    <a:moveTo>
                      <a:pt x="1698" y="0"/>
                    </a:moveTo>
                    <a:lnTo>
                      <a:pt x="1698" y="2268"/>
                    </a:lnTo>
                    <a:cubicBezTo>
                      <a:pt x="1698" y="2268"/>
                      <a:pt x="179" y="2200"/>
                      <a:pt x="0" y="1991"/>
                    </a:cubicBezTo>
                    <a:cubicBezTo>
                      <a:pt x="217" y="1767"/>
                      <a:pt x="509" y="1520"/>
                      <a:pt x="718" y="1295"/>
                    </a:cubicBezTo>
                    <a:cubicBezTo>
                      <a:pt x="927" y="1070"/>
                      <a:pt x="1071" y="678"/>
                      <a:pt x="1040" y="555"/>
                    </a:cubicBezTo>
                    <a:lnTo>
                      <a:pt x="531" y="555"/>
                    </a:lnTo>
                    <a:lnTo>
                      <a:pt x="1698" y="0"/>
                    </a:lnTo>
                    <a:close/>
                  </a:path>
                </a:pathLst>
              </a:custGeom>
              <a:gradFill rotWithShape="0">
                <a:gsLst>
                  <a:gs pos="0">
                    <a:srgbClr val="99CC00"/>
                  </a:gs>
                  <a:gs pos="100000">
                    <a:srgbClr val="FFFFFF"/>
                  </a:gs>
                </a:gsLst>
                <a:lin ang="5400000" scaled="1"/>
              </a:gradFill>
              <a:ln w="9525">
                <a:noFill/>
                <a:round/>
              </a:ln>
              <a:effectLst>
                <a:outerShdw dist="50800" dir="5400000" algn="ctr" rotWithShape="0">
                  <a:srgbClr val="669900"/>
                </a:outerShdw>
              </a:effectLst>
            </p:spPr>
            <p:txBody>
              <a:bodyPr wrap="none" anchor="ctr"/>
              <a:lstStyle/>
              <a:p>
                <a:pPr eaLnBrk="1" hangingPunct="1">
                  <a:defRPr/>
                </a:pPr>
                <a:endParaRPr lang="zh-CN" altLang="en-US">
                  <a:latin typeface="+mn-lt"/>
                  <a:ea typeface="微软雅黑" panose="020B0503020204020204" pitchFamily="34" charset="-122"/>
                </a:endParaRPr>
              </a:p>
            </p:txBody>
          </p:sp>
          <p:sp>
            <p:nvSpPr>
              <p:cNvPr id="11" name="AutoShape 32"/>
              <p:cNvSpPr>
                <a:spLocks noChangeArrowheads="1"/>
              </p:cNvSpPr>
              <p:nvPr/>
            </p:nvSpPr>
            <p:spPr bwMode="auto">
              <a:xfrm flipV="1">
                <a:off x="1243159" y="2537446"/>
                <a:ext cx="6761015" cy="218067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0 h 21600"/>
                  <a:gd name="T16" fmla="*/ 0 w 21600"/>
                  <a:gd name="T17" fmla="*/ 2147483647 h 21600"/>
                  <a:gd name="T18" fmla="*/ 2147483647 w 21600"/>
                  <a:gd name="T19" fmla="*/ 2147483647 h 21600"/>
                  <a:gd name="T20" fmla="*/ 2147483647 w 21600"/>
                  <a:gd name="T21" fmla="*/ 2147483647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1600"/>
                  <a:gd name="T34" fmla="*/ 0 h 21600"/>
                  <a:gd name="T35" fmla="*/ 21600 w 21600"/>
                  <a:gd name="T36" fmla="*/ 21600 h 2160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1600" h="21600">
                    <a:moveTo>
                      <a:pt x="1552" y="11910"/>
                    </a:moveTo>
                    <a:cubicBezTo>
                      <a:pt x="1508" y="11542"/>
                      <a:pt x="1486" y="11171"/>
                      <a:pt x="1486" y="10800"/>
                    </a:cubicBezTo>
                    <a:cubicBezTo>
                      <a:pt x="1486" y="5656"/>
                      <a:pt x="5656" y="1486"/>
                      <a:pt x="10800" y="1486"/>
                    </a:cubicBezTo>
                    <a:cubicBezTo>
                      <a:pt x="15943" y="1486"/>
                      <a:pt x="20114" y="5656"/>
                      <a:pt x="20114" y="10800"/>
                    </a:cubicBezTo>
                    <a:cubicBezTo>
                      <a:pt x="20114" y="11171"/>
                      <a:pt x="20091" y="11542"/>
                      <a:pt x="20047" y="11910"/>
                    </a:cubicBezTo>
                    <a:lnTo>
                      <a:pt x="21522" y="12088"/>
                    </a:lnTo>
                    <a:cubicBezTo>
                      <a:pt x="21574" y="11660"/>
                      <a:pt x="21600" y="11230"/>
                      <a:pt x="21600" y="10800"/>
                    </a:cubicBezTo>
                    <a:cubicBezTo>
                      <a:pt x="21600" y="4835"/>
                      <a:pt x="16764" y="0"/>
                      <a:pt x="10800" y="0"/>
                    </a:cubicBezTo>
                    <a:cubicBezTo>
                      <a:pt x="4835" y="0"/>
                      <a:pt x="0" y="4835"/>
                      <a:pt x="0" y="10800"/>
                    </a:cubicBezTo>
                    <a:cubicBezTo>
                      <a:pt x="-1" y="11230"/>
                      <a:pt x="25" y="11660"/>
                      <a:pt x="77" y="12088"/>
                    </a:cubicBezTo>
                    <a:lnTo>
                      <a:pt x="1552" y="11910"/>
                    </a:lnTo>
                    <a:close/>
                  </a:path>
                </a:pathLst>
              </a:custGeom>
              <a:gradFill rotWithShape="0">
                <a:gsLst>
                  <a:gs pos="0">
                    <a:srgbClr val="CCECFF"/>
                  </a:gs>
                  <a:gs pos="100000">
                    <a:srgbClr val="0099CC"/>
                  </a:gs>
                </a:gsLst>
                <a:lin ang="5400000" scaled="1"/>
              </a:gradFill>
              <a:ln w="9525">
                <a:noFill/>
                <a:round/>
              </a:ln>
            </p:spPr>
            <p:txBody>
              <a:bodyPr/>
              <a:lstStyle/>
              <a:p>
                <a:pPr eaLnBrk="1" hangingPunct="1">
                  <a:defRPr/>
                </a:pPr>
                <a:endParaRPr lang="zh-CN" altLang="en-US">
                  <a:latin typeface="+mn-lt"/>
                  <a:ea typeface="微软雅黑" panose="020B0503020204020204" pitchFamily="34" charset="-122"/>
                </a:endParaRPr>
              </a:p>
            </p:txBody>
          </p:sp>
        </p:grpSp>
      </p:grpSp>
      <p:sp>
        <p:nvSpPr>
          <p:cNvPr id="12" name="文本框 7"/>
          <p:cNvSpPr txBox="1"/>
          <p:nvPr/>
        </p:nvSpPr>
        <p:spPr>
          <a:xfrm>
            <a:off x="3733801" y="2006600"/>
            <a:ext cx="1233487" cy="369332"/>
          </a:xfrm>
          <a:prstGeom prst="rect">
            <a:avLst/>
          </a:prstGeom>
        </p:spPr>
        <p:style>
          <a:lnRef idx="2">
            <a:schemeClr val="accent5"/>
          </a:lnRef>
          <a:fillRef idx="1">
            <a:schemeClr val="lt1"/>
          </a:fillRef>
          <a:effectRef idx="0">
            <a:schemeClr val="accent5"/>
          </a:effectRef>
          <a:fontRef idx="minor">
            <a:schemeClr val="dk1"/>
          </a:fontRef>
        </p:style>
        <p:txBody>
          <a:bodyPr>
            <a:spAutoFit/>
          </a:bodyPr>
          <a:lstStyle/>
          <a:p>
            <a:pPr eaLnBrk="1" hangingPunct="1">
              <a:defRPr/>
            </a:pPr>
            <a:r>
              <a:rPr lang="zh-CN" altLang="en-US" dirty="0">
                <a:latin typeface="宋体" panose="02010600030101010101" pitchFamily="2" charset="-122"/>
                <a:ea typeface="宋体" panose="02010600030101010101" pitchFamily="2" charset="-122"/>
              </a:rPr>
              <a:t>思路点拨</a:t>
            </a:r>
          </a:p>
        </p:txBody>
      </p:sp>
      <p:sp>
        <p:nvSpPr>
          <p:cNvPr id="13" name="文本框 8"/>
          <p:cNvSpPr txBox="1">
            <a:spLocks noChangeArrowheads="1"/>
          </p:cNvSpPr>
          <p:nvPr/>
        </p:nvSpPr>
        <p:spPr bwMode="auto">
          <a:xfrm>
            <a:off x="533400" y="2695547"/>
            <a:ext cx="2133600" cy="1754326"/>
          </a:xfrm>
          <a:prstGeom prst="rect">
            <a:avLst/>
          </a:prstGeom>
          <a:solidFill>
            <a:schemeClr val="bg2"/>
          </a:solidFill>
          <a:ln w="9525">
            <a:solidFill>
              <a:srgbClr val="7030A0"/>
            </a:solidFill>
            <a:round/>
          </a:ln>
        </p:spPr>
        <p:txBody>
          <a:bodyPr wrap="square">
            <a:spAutoFit/>
          </a:bodyPr>
          <a:lstStyle/>
          <a:p>
            <a:pPr>
              <a:lnSpc>
                <a:spcPct val="150000"/>
              </a:lnSpc>
              <a:spcAft>
                <a:spcPts val="0"/>
              </a:spcAft>
            </a:pPr>
            <a:r>
              <a:rPr lang="en-US" altLang="zh-CN" kern="100" dirty="0">
                <a:latin typeface="+mn-lt"/>
                <a:cs typeface="Times New Roman" panose="02020603050405020304" pitchFamily="18" charset="0"/>
              </a:rPr>
              <a:t>1.</a:t>
            </a:r>
            <a:r>
              <a:rPr lang="zh-CN" altLang="zh-CN" dirty="0">
                <a:latin typeface="+mn-lt"/>
              </a:rPr>
              <a:t>介绍自己的基本情况及写信的目的</a:t>
            </a:r>
            <a:endParaRPr lang="en-US" altLang="zh-CN" dirty="0">
              <a:latin typeface="+mn-lt"/>
            </a:endParaRPr>
          </a:p>
          <a:p>
            <a:pPr>
              <a:lnSpc>
                <a:spcPct val="150000"/>
              </a:lnSpc>
              <a:spcAft>
                <a:spcPts val="0"/>
              </a:spcAft>
            </a:pPr>
            <a:r>
              <a:rPr lang="en-US" altLang="zh-CN" dirty="0">
                <a:latin typeface="+mn-lt"/>
              </a:rPr>
              <a:t>I am a student..., I'd like to</a:t>
            </a:r>
            <a:endParaRPr lang="en-US" altLang="zh-CN" kern="100" dirty="0">
              <a:latin typeface="+mn-lt"/>
              <a:ea typeface="黑体" panose="02010609060101010101" pitchFamily="49" charset="-122"/>
              <a:cs typeface="Times New Roman" panose="02020603050405020304" pitchFamily="18" charset="0"/>
            </a:endParaRPr>
          </a:p>
        </p:txBody>
      </p:sp>
      <p:sp>
        <p:nvSpPr>
          <p:cNvPr id="14" name="文本框 9"/>
          <p:cNvSpPr txBox="1">
            <a:spLocks noChangeArrowheads="1"/>
          </p:cNvSpPr>
          <p:nvPr/>
        </p:nvSpPr>
        <p:spPr bwMode="auto">
          <a:xfrm>
            <a:off x="3048000" y="3530600"/>
            <a:ext cx="2547938" cy="1006429"/>
          </a:xfrm>
          <a:prstGeom prst="rect">
            <a:avLst/>
          </a:prstGeom>
          <a:solidFill>
            <a:schemeClr val="bg2"/>
          </a:solidFill>
          <a:ln w="9525">
            <a:solidFill>
              <a:srgbClr val="7030A0"/>
            </a:solidFill>
            <a:round/>
          </a:ln>
        </p:spPr>
        <p:txBody>
          <a:bodyPr wrap="square">
            <a:spAutoFit/>
          </a:bodyPr>
          <a:lstStyle/>
          <a:p>
            <a:pPr>
              <a:lnSpc>
                <a:spcPct val="110000"/>
              </a:lnSpc>
              <a:spcBef>
                <a:spcPts val="0"/>
              </a:spcBef>
              <a:spcAft>
                <a:spcPts val="0"/>
              </a:spcAft>
            </a:pPr>
            <a:r>
              <a:rPr lang="en-US" altLang="zh-CN" kern="100" dirty="0">
                <a:latin typeface="+mn-lt"/>
                <a:cs typeface="Times New Roman" panose="02020603050405020304" pitchFamily="18" charset="0"/>
              </a:rPr>
              <a:t>2.</a:t>
            </a:r>
            <a:r>
              <a:rPr lang="zh-CN" altLang="zh-CN" dirty="0">
                <a:latin typeface="+mn-lt"/>
              </a:rPr>
              <a:t>本人特点及爱心表现</a:t>
            </a:r>
            <a:endParaRPr lang="en-US" altLang="zh-CN" dirty="0">
              <a:latin typeface="+mn-lt"/>
            </a:endParaRPr>
          </a:p>
          <a:p>
            <a:pPr>
              <a:lnSpc>
                <a:spcPct val="110000"/>
              </a:lnSpc>
              <a:spcBef>
                <a:spcPts val="0"/>
              </a:spcBef>
              <a:spcAft>
                <a:spcPts val="0"/>
              </a:spcAft>
            </a:pPr>
            <a:r>
              <a:rPr lang="en-US" altLang="zh-CN" dirty="0">
                <a:latin typeface="+mn-lt"/>
              </a:rPr>
              <a:t>work hard, like helping others, pick up garbage</a:t>
            </a:r>
            <a:endParaRPr lang="en-US" altLang="zh-CN" kern="100" dirty="0">
              <a:latin typeface="+mn-lt"/>
              <a:ea typeface="黑体" panose="02010609060101010101" pitchFamily="49" charset="-122"/>
              <a:cs typeface="Times New Roman" panose="02020603050405020304" pitchFamily="18" charset="0"/>
            </a:endParaRPr>
          </a:p>
        </p:txBody>
      </p:sp>
      <p:sp>
        <p:nvSpPr>
          <p:cNvPr id="15" name="文本框 9"/>
          <p:cNvSpPr txBox="1">
            <a:spLocks noChangeArrowheads="1"/>
          </p:cNvSpPr>
          <p:nvPr/>
        </p:nvSpPr>
        <p:spPr bwMode="auto">
          <a:xfrm>
            <a:off x="6019801" y="2921001"/>
            <a:ext cx="2386013" cy="1754326"/>
          </a:xfrm>
          <a:prstGeom prst="rect">
            <a:avLst/>
          </a:prstGeom>
          <a:solidFill>
            <a:schemeClr val="bg2"/>
          </a:solidFill>
          <a:ln w="9525">
            <a:solidFill>
              <a:srgbClr val="7030A0"/>
            </a:solidFill>
            <a:round/>
          </a:ln>
        </p:spPr>
        <p:txBody>
          <a:bodyPr wrap="square">
            <a:spAutoFit/>
          </a:bodyPr>
          <a:lstStyle/>
          <a:p>
            <a:pPr>
              <a:lnSpc>
                <a:spcPct val="150000"/>
              </a:lnSpc>
              <a:spcAft>
                <a:spcPts val="0"/>
              </a:spcAft>
            </a:pPr>
            <a:r>
              <a:rPr lang="en-US" altLang="zh-CN" kern="100" dirty="0">
                <a:latin typeface="+mn-lt"/>
                <a:cs typeface="Times New Roman" panose="02020603050405020304" pitchFamily="18" charset="0"/>
              </a:rPr>
              <a:t>3.</a:t>
            </a:r>
            <a:r>
              <a:rPr lang="zh-CN" altLang="zh-CN" dirty="0">
                <a:latin typeface="+mn-lt"/>
              </a:rPr>
              <a:t>加入俱乐部的目的并表达自己的愿望</a:t>
            </a:r>
            <a:endParaRPr lang="en-US" altLang="zh-CN" dirty="0">
              <a:latin typeface="+mn-lt"/>
            </a:endParaRPr>
          </a:p>
          <a:p>
            <a:pPr>
              <a:lnSpc>
                <a:spcPct val="150000"/>
              </a:lnSpc>
              <a:spcAft>
                <a:spcPts val="0"/>
              </a:spcAft>
            </a:pPr>
            <a:r>
              <a:rPr lang="en-US" altLang="zh-CN" dirty="0">
                <a:latin typeface="+mn-lt"/>
              </a:rPr>
              <a:t>make more friends, do more for others</a:t>
            </a:r>
            <a:endParaRPr lang="en-US" altLang="zh-CN" kern="100" dirty="0">
              <a:latin typeface="+mn-lt"/>
              <a:ea typeface="黑体" panose="02010609060101010101" pitchFamily="49" charset="-122"/>
              <a:cs typeface="Times New Roman" panose="02020603050405020304" pitchFamily="18" charset="0"/>
            </a:endParaRPr>
          </a:p>
        </p:txBody>
      </p:sp>
      <p:grpSp>
        <p:nvGrpSpPr>
          <p:cNvPr id="19" name="组合 18"/>
          <p:cNvGrpSpPr/>
          <p:nvPr/>
        </p:nvGrpSpPr>
        <p:grpSpPr>
          <a:xfrm>
            <a:off x="0" y="-3176"/>
            <a:ext cx="9144000" cy="790576"/>
            <a:chOff x="0" y="-2382"/>
            <a:chExt cx="9144000" cy="592932"/>
          </a:xfrm>
        </p:grpSpPr>
        <p:sp>
          <p:nvSpPr>
            <p:cNvPr id="20" name="矩形 19"/>
            <p:cNvSpPr/>
            <p:nvPr>
              <p:custDataLst>
                <p:tags r:id="rId1"/>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单元写作练笔</a:t>
              </a:r>
            </a:p>
          </p:txBody>
        </p:sp>
        <p:pic>
          <p:nvPicPr>
            <p:cNvPr id="21" name="图片 20"/>
            <p:cNvPicPr>
              <a:picLocks noChangeAspect="1"/>
            </p:cNvPicPr>
            <p:nvPr/>
          </p:nvPicPr>
          <p:blipFill>
            <a:blip r:embed="rId3"/>
            <a:stretch>
              <a:fillRect/>
            </a:stretch>
          </p:blipFill>
          <p:spPr>
            <a:xfrm>
              <a:off x="914400" y="0"/>
              <a:ext cx="752381" cy="590550"/>
            </a:xfrm>
            <a:prstGeom prst="rect">
              <a:avLst/>
            </a:prstGeom>
          </p:spPr>
        </p:pic>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
                                            <p:bg/>
                                          </p:spTgt>
                                        </p:tgtEl>
                                        <p:attrNameLst>
                                          <p:attrName>style.visibility</p:attrName>
                                        </p:attrNameLst>
                                      </p:cBhvr>
                                      <p:to>
                                        <p:strVal val="visible"/>
                                      </p:to>
                                    </p:set>
                                    <p:animEffect transition="in" filter="blinds(horizontal)">
                                      <p:cBhvr>
                                        <p:cTn id="17" dur="500"/>
                                        <p:tgtEl>
                                          <p:spTgt spid="13">
                                            <p:bg/>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3">
                                            <p:txEl>
                                              <p:pRg st="0" end="0"/>
                                            </p:txEl>
                                          </p:spTgt>
                                        </p:tgtEl>
                                        <p:attrNameLst>
                                          <p:attrName>style.visibility</p:attrName>
                                        </p:attrNameLst>
                                      </p:cBhvr>
                                      <p:to>
                                        <p:strVal val="visible"/>
                                      </p:to>
                                    </p:set>
                                    <p:animEffect transition="in" filter="blinds(horizontal)">
                                      <p:cBhvr>
                                        <p:cTn id="20" dur="500"/>
                                        <p:tgtEl>
                                          <p:spTgt spid="13">
                                            <p:txEl>
                                              <p:pRg st="0" end="0"/>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3">
                                            <p:txEl>
                                              <p:pRg st="1" end="1"/>
                                            </p:txEl>
                                          </p:spTgt>
                                        </p:tgtEl>
                                        <p:attrNameLst>
                                          <p:attrName>style.visibility</p:attrName>
                                        </p:attrNameLst>
                                      </p:cBhvr>
                                      <p:to>
                                        <p:strVal val="visible"/>
                                      </p:to>
                                    </p:set>
                                    <p:animEffect transition="in" filter="blinds(horizontal)">
                                      <p:cBhvr>
                                        <p:cTn id="23" dur="500"/>
                                        <p:tgtEl>
                                          <p:spTgt spid="1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4">
                                            <p:bg/>
                                          </p:spTgt>
                                        </p:tgtEl>
                                        <p:attrNameLst>
                                          <p:attrName>style.visibility</p:attrName>
                                        </p:attrNameLst>
                                      </p:cBhvr>
                                      <p:to>
                                        <p:strVal val="visible"/>
                                      </p:to>
                                    </p:set>
                                    <p:anim calcmode="lin" valueType="num">
                                      <p:cBhvr additive="base">
                                        <p:cTn id="28" dur="500" fill="hold"/>
                                        <p:tgtEl>
                                          <p:spTgt spid="14">
                                            <p:bg/>
                                          </p:spTgt>
                                        </p:tgtEl>
                                        <p:attrNameLst>
                                          <p:attrName>ppt_x</p:attrName>
                                        </p:attrNameLst>
                                      </p:cBhvr>
                                      <p:tavLst>
                                        <p:tav tm="0">
                                          <p:val>
                                            <p:strVal val="#ppt_x"/>
                                          </p:val>
                                        </p:tav>
                                        <p:tav tm="100000">
                                          <p:val>
                                            <p:strVal val="#ppt_x"/>
                                          </p:val>
                                        </p:tav>
                                      </p:tavLst>
                                    </p:anim>
                                    <p:anim calcmode="lin" valueType="num">
                                      <p:cBhvr additive="base">
                                        <p:cTn id="29" dur="500" fill="hold"/>
                                        <p:tgtEl>
                                          <p:spTgt spid="14">
                                            <p:bg/>
                                          </p:spTgt>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4">
                                            <p:txEl>
                                              <p:pRg st="0" end="0"/>
                                            </p:txEl>
                                          </p:spTgt>
                                        </p:tgtEl>
                                        <p:attrNameLst>
                                          <p:attrName>style.visibility</p:attrName>
                                        </p:attrNameLst>
                                      </p:cBhvr>
                                      <p:to>
                                        <p:strVal val="visible"/>
                                      </p:to>
                                    </p:set>
                                    <p:anim calcmode="lin" valueType="num">
                                      <p:cBhvr additive="base">
                                        <p:cTn id="32"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4">
                                            <p:txEl>
                                              <p:pRg st="0" end="0"/>
                                            </p:txEl>
                                          </p:spTgt>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4">
                                            <p:txEl>
                                              <p:pRg st="1" end="1"/>
                                            </p:txEl>
                                          </p:spTgt>
                                        </p:tgtEl>
                                        <p:attrNameLst>
                                          <p:attrName>style.visibility</p:attrName>
                                        </p:attrNameLst>
                                      </p:cBhvr>
                                      <p:to>
                                        <p:strVal val="visible"/>
                                      </p:to>
                                    </p:set>
                                    <p:anim calcmode="lin" valueType="num">
                                      <p:cBhvr additive="base">
                                        <p:cTn id="36"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build="allAtOnce" animBg="1"/>
      <p:bldP spid="14" grpId="0" build="allAtOnce"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H_Other_1"/>
          <p:cNvSpPr/>
          <p:nvPr>
            <p:custDataLst>
              <p:tags r:id="rId1"/>
            </p:custDataLst>
          </p:nvPr>
        </p:nvSpPr>
        <p:spPr>
          <a:xfrm>
            <a:off x="685801" y="3022601"/>
            <a:ext cx="2917031" cy="3192463"/>
          </a:xfrm>
          <a:custGeom>
            <a:avLst/>
            <a:gdLst>
              <a:gd name="connsiteX0" fmla="*/ 0 w 3718560"/>
              <a:gd name="connsiteY0" fmla="*/ 0 h 3518262"/>
              <a:gd name="connsiteX1" fmla="*/ 0 w 3718560"/>
              <a:gd name="connsiteY1" fmla="*/ 3509554 h 3518262"/>
              <a:gd name="connsiteX2" fmla="*/ 3718560 w 3718560"/>
              <a:gd name="connsiteY2" fmla="*/ 3518262 h 3518262"/>
              <a:gd name="connsiteX3" fmla="*/ 3718560 w 3718560"/>
              <a:gd name="connsiteY3" fmla="*/ 3518262 h 3518262"/>
            </a:gdLst>
            <a:ahLst/>
            <a:cxnLst>
              <a:cxn ang="0">
                <a:pos x="connsiteX0" y="connsiteY0"/>
              </a:cxn>
              <a:cxn ang="0">
                <a:pos x="connsiteX1" y="connsiteY1"/>
              </a:cxn>
              <a:cxn ang="0">
                <a:pos x="connsiteX2" y="connsiteY2"/>
              </a:cxn>
              <a:cxn ang="0">
                <a:pos x="connsiteX3" y="connsiteY3"/>
              </a:cxn>
            </a:cxnLst>
            <a:rect l="l" t="t" r="r" b="b"/>
            <a:pathLst>
              <a:path w="3718560" h="3518262">
                <a:moveTo>
                  <a:pt x="0" y="0"/>
                </a:moveTo>
                <a:lnTo>
                  <a:pt x="0" y="3509554"/>
                </a:lnTo>
                <a:lnTo>
                  <a:pt x="3718560" y="3518262"/>
                </a:lnTo>
                <a:lnTo>
                  <a:pt x="3718560" y="3518262"/>
                </a:lnTo>
              </a:path>
            </a:pathLst>
          </a:custGeom>
        </p:spPr>
        <p:style>
          <a:lnRef idx="2">
            <a:schemeClr val="accent6"/>
          </a:lnRef>
          <a:fillRef idx="0">
            <a:schemeClr val="accent6"/>
          </a:fillRef>
          <a:effectRef idx="1">
            <a:schemeClr val="accent6"/>
          </a:effectRef>
          <a:fontRef idx="minor">
            <a:schemeClr val="tx1"/>
          </a:fontRef>
        </p:style>
        <p:txBody>
          <a:bodyPr anchor="ctr"/>
          <a:lstStyle/>
          <a:p>
            <a:pPr algn="ctr" fontAlgn="auto">
              <a:spcBef>
                <a:spcPts val="0"/>
              </a:spcBef>
              <a:spcAft>
                <a:spcPts val="0"/>
              </a:spcAft>
              <a:defRPr/>
            </a:pPr>
            <a:endParaRPr lang="zh-CN" altLang="en-US" kern="0">
              <a:solidFill>
                <a:srgbClr val="FFFFFF"/>
              </a:solidFill>
              <a:latin typeface="Arial" panose="020B0604020202020204"/>
              <a:ea typeface="宋体" panose="02010600030101010101" pitchFamily="2" charset="-122"/>
            </a:endParaRPr>
          </a:p>
        </p:txBody>
      </p:sp>
      <p:sp>
        <p:nvSpPr>
          <p:cNvPr id="4" name="MH_Other_2"/>
          <p:cNvSpPr/>
          <p:nvPr>
            <p:custDataLst>
              <p:tags r:id="rId2"/>
            </p:custDataLst>
          </p:nvPr>
        </p:nvSpPr>
        <p:spPr bwMode="auto">
          <a:xfrm rot="1081317">
            <a:off x="4543108" y="4780157"/>
            <a:ext cx="1371600" cy="2011363"/>
          </a:xfrm>
          <a:custGeom>
            <a:avLst/>
            <a:gdLst>
              <a:gd name="T0" fmla="*/ 311438 w 1909763"/>
              <a:gd name="T1" fmla="*/ 1234671 h 1912938"/>
              <a:gd name="T2" fmla="*/ 423998 w 1909763"/>
              <a:gd name="T3" fmla="*/ 1256142 h 1912938"/>
              <a:gd name="T4" fmla="*/ 469528 w 1909763"/>
              <a:gd name="T5" fmla="*/ 1335710 h 1912938"/>
              <a:gd name="T6" fmla="*/ 530235 w 1909763"/>
              <a:gd name="T7" fmla="*/ 1396649 h 1912938"/>
              <a:gd name="T8" fmla="*/ 631728 w 1909763"/>
              <a:gd name="T9" fmla="*/ 1456326 h 1912938"/>
              <a:gd name="T10" fmla="*/ 647854 w 1909763"/>
              <a:gd name="T11" fmla="*/ 1533683 h 1912938"/>
              <a:gd name="T12" fmla="*/ 0 w 1909763"/>
              <a:gd name="T13" fmla="*/ 1905000 h 1912938"/>
              <a:gd name="T14" fmla="*/ 990076 w 1909763"/>
              <a:gd name="T15" fmla="*/ 547002 h 1912938"/>
              <a:gd name="T16" fmla="*/ 1084268 w 1909763"/>
              <a:gd name="T17" fmla="*/ 595709 h 1912938"/>
              <a:gd name="T18" fmla="*/ 1176565 w 1909763"/>
              <a:gd name="T19" fmla="*/ 667504 h 1912938"/>
              <a:gd name="T20" fmla="*/ 1294781 w 1909763"/>
              <a:gd name="T21" fmla="*/ 800657 h 1912938"/>
              <a:gd name="T22" fmla="*/ 1351992 w 1909763"/>
              <a:gd name="T23" fmla="*/ 906610 h 1912938"/>
              <a:gd name="T24" fmla="*/ 1367480 w 1909763"/>
              <a:gd name="T25" fmla="*/ 971447 h 1912938"/>
              <a:gd name="T26" fmla="*/ 741633 w 1909763"/>
              <a:gd name="T27" fmla="*/ 1521772 h 1912938"/>
              <a:gd name="T28" fmla="*/ 719507 w 1909763"/>
              <a:gd name="T29" fmla="*/ 1441437 h 1912938"/>
              <a:gd name="T30" fmla="*/ 689163 w 1909763"/>
              <a:gd name="T31" fmla="*/ 1362684 h 1912938"/>
              <a:gd name="T32" fmla="*/ 605717 w 1909763"/>
              <a:gd name="T33" fmla="*/ 1309233 h 1912938"/>
              <a:gd name="T34" fmla="*/ 554511 w 1909763"/>
              <a:gd name="T35" fmla="*/ 1257047 h 1912938"/>
              <a:gd name="T36" fmla="*/ 495403 w 1909763"/>
              <a:gd name="T37" fmla="*/ 1173233 h 1912938"/>
              <a:gd name="T38" fmla="*/ 414485 w 1909763"/>
              <a:gd name="T39" fmla="*/ 1167223 h 1912938"/>
              <a:gd name="T40" fmla="*/ 334200 w 1909763"/>
              <a:gd name="T41" fmla="*/ 1137810 h 1912938"/>
              <a:gd name="T42" fmla="*/ 1102115 w 1909763"/>
              <a:gd name="T43" fmla="*/ 389221 h 1912938"/>
              <a:gd name="T44" fmla="*/ 1182317 w 1909763"/>
              <a:gd name="T45" fmla="*/ 412935 h 1912938"/>
              <a:gd name="T46" fmla="*/ 1278052 w 1909763"/>
              <a:gd name="T47" fmla="*/ 467951 h 1912938"/>
              <a:gd name="T48" fmla="*/ 1390271 w 1909763"/>
              <a:gd name="T49" fmla="*/ 569762 h 1912938"/>
              <a:gd name="T50" fmla="*/ 1465401 w 1909763"/>
              <a:gd name="T51" fmla="*/ 674102 h 1912938"/>
              <a:gd name="T52" fmla="*/ 1496150 w 1909763"/>
              <a:gd name="T53" fmla="*/ 753148 h 1912938"/>
              <a:gd name="T54" fmla="*/ 1438773 w 1909763"/>
              <a:gd name="T55" fmla="*/ 874245 h 1912938"/>
              <a:gd name="T56" fmla="*/ 1394075 w 1909763"/>
              <a:gd name="T57" fmla="*/ 754728 h 1912938"/>
              <a:gd name="T58" fmla="*/ 1286611 w 1909763"/>
              <a:gd name="T59" fmla="*/ 617822 h 1912938"/>
              <a:gd name="T60" fmla="*/ 1182317 w 1909763"/>
              <a:gd name="T61" fmla="*/ 530239 h 1912938"/>
              <a:gd name="T62" fmla="*/ 1095458 w 1909763"/>
              <a:gd name="T63" fmla="*/ 479966 h 1912938"/>
              <a:gd name="T64" fmla="*/ 1079925 w 1909763"/>
              <a:gd name="T65" fmla="*/ 387324 h 1912938"/>
              <a:gd name="T66" fmla="*/ 1274840 w 1909763"/>
              <a:gd name="T67" fmla="*/ 248813 h 1912938"/>
              <a:gd name="T68" fmla="*/ 1361157 w 1909763"/>
              <a:gd name="T69" fmla="*/ 287000 h 1912938"/>
              <a:gd name="T70" fmla="*/ 1471820 w 1909763"/>
              <a:gd name="T71" fmla="*/ 367792 h 1912938"/>
              <a:gd name="T72" fmla="*/ 1577108 w 1909763"/>
              <a:gd name="T73" fmla="*/ 484246 h 1912938"/>
              <a:gd name="T74" fmla="*/ 1629910 w 1909763"/>
              <a:gd name="T75" fmla="*/ 580818 h 1912938"/>
              <a:gd name="T76" fmla="*/ 1646668 w 1909763"/>
              <a:gd name="T77" fmla="*/ 647723 h 1912938"/>
              <a:gd name="T78" fmla="*/ 1571733 w 1909763"/>
              <a:gd name="T79" fmla="*/ 701374 h 1912938"/>
              <a:gd name="T80" fmla="*/ 1500908 w 1909763"/>
              <a:gd name="T81" fmla="*/ 566932 h 1912938"/>
              <a:gd name="T82" fmla="*/ 1381077 w 1909763"/>
              <a:gd name="T83" fmla="*/ 437539 h 1912938"/>
              <a:gd name="T84" fmla="*/ 1277685 w 1909763"/>
              <a:gd name="T85" fmla="*/ 362111 h 1912938"/>
              <a:gd name="T86" fmla="*/ 1174610 w 1909763"/>
              <a:gd name="T87" fmla="*/ 313195 h 1912938"/>
              <a:gd name="T88" fmla="*/ 1571880 w 1909763"/>
              <a:gd name="T89" fmla="*/ 0 h 1912938"/>
              <a:gd name="T90" fmla="*/ 1674374 w 1909763"/>
              <a:gd name="T91" fmla="*/ 27868 h 1912938"/>
              <a:gd name="T92" fmla="*/ 1797116 w 1909763"/>
              <a:gd name="T93" fmla="*/ 110838 h 1912938"/>
              <a:gd name="T94" fmla="*/ 1880946 w 1909763"/>
              <a:gd name="T95" fmla="*/ 216927 h 1912938"/>
              <a:gd name="T96" fmla="*/ 1901825 w 1909763"/>
              <a:gd name="T97" fmla="*/ 315415 h 1912938"/>
              <a:gd name="T98" fmla="*/ 1879681 w 1909763"/>
              <a:gd name="T99" fmla="*/ 399018 h 1912938"/>
              <a:gd name="T100" fmla="*/ 1834128 w 1909763"/>
              <a:gd name="T101" fmla="*/ 461405 h 1912938"/>
              <a:gd name="T102" fmla="*/ 1716764 w 1909763"/>
              <a:gd name="T103" fmla="*/ 551026 h 1912938"/>
              <a:gd name="T104" fmla="*/ 1686079 w 1909763"/>
              <a:gd name="T105" fmla="*/ 466156 h 1912938"/>
              <a:gd name="T106" fmla="*/ 1635148 w 1909763"/>
              <a:gd name="T107" fmla="*/ 386034 h 1912938"/>
              <a:gd name="T108" fmla="*/ 1552899 w 1909763"/>
              <a:gd name="T109" fmla="*/ 297997 h 1912938"/>
              <a:gd name="T110" fmla="*/ 1465272 w 1909763"/>
              <a:gd name="T111" fmla="*/ 231811 h 1912938"/>
              <a:gd name="T112" fmla="*/ 1387135 w 1909763"/>
              <a:gd name="T113" fmla="*/ 193176 h 1912938"/>
              <a:gd name="T114" fmla="*/ 1324816 w 1909763"/>
              <a:gd name="T115" fmla="*/ 138389 h 1912938"/>
              <a:gd name="T116" fmla="*/ 1449455 w 1909763"/>
              <a:gd name="T117" fmla="*/ 33885 h 1912938"/>
              <a:gd name="T118" fmla="*/ 1518102 w 1909763"/>
              <a:gd name="T119" fmla="*/ 4750 h 191293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1909763" h="1912938">
                <a:moveTo>
                  <a:pt x="275590" y="1223963"/>
                </a:moveTo>
                <a:lnTo>
                  <a:pt x="276860" y="1225231"/>
                </a:lnTo>
                <a:lnTo>
                  <a:pt x="281623" y="1228085"/>
                </a:lnTo>
                <a:lnTo>
                  <a:pt x="285433" y="1229987"/>
                </a:lnTo>
                <a:lnTo>
                  <a:pt x="290513" y="1232207"/>
                </a:lnTo>
                <a:lnTo>
                  <a:pt x="296545" y="1235060"/>
                </a:lnTo>
                <a:lnTo>
                  <a:pt x="304165" y="1237280"/>
                </a:lnTo>
                <a:lnTo>
                  <a:pt x="312738" y="1239816"/>
                </a:lnTo>
                <a:lnTo>
                  <a:pt x="323215" y="1242036"/>
                </a:lnTo>
                <a:lnTo>
                  <a:pt x="335280" y="1244255"/>
                </a:lnTo>
                <a:lnTo>
                  <a:pt x="348933" y="1246157"/>
                </a:lnTo>
                <a:lnTo>
                  <a:pt x="364173" y="1248060"/>
                </a:lnTo>
                <a:lnTo>
                  <a:pt x="381318" y="1249328"/>
                </a:lnTo>
                <a:lnTo>
                  <a:pt x="400368" y="1249962"/>
                </a:lnTo>
                <a:lnTo>
                  <a:pt x="421958" y="1250279"/>
                </a:lnTo>
                <a:lnTo>
                  <a:pt x="425768" y="1261376"/>
                </a:lnTo>
                <a:lnTo>
                  <a:pt x="430213" y="1272474"/>
                </a:lnTo>
                <a:lnTo>
                  <a:pt x="434658" y="1282937"/>
                </a:lnTo>
                <a:lnTo>
                  <a:pt x="440055" y="1293083"/>
                </a:lnTo>
                <a:lnTo>
                  <a:pt x="445453" y="1303229"/>
                </a:lnTo>
                <a:lnTo>
                  <a:pt x="451485" y="1313375"/>
                </a:lnTo>
                <a:lnTo>
                  <a:pt x="457835" y="1322886"/>
                </a:lnTo>
                <a:lnTo>
                  <a:pt x="464185" y="1332081"/>
                </a:lnTo>
                <a:lnTo>
                  <a:pt x="471488" y="1341276"/>
                </a:lnTo>
                <a:lnTo>
                  <a:pt x="478473" y="1349837"/>
                </a:lnTo>
                <a:lnTo>
                  <a:pt x="485775" y="1358080"/>
                </a:lnTo>
                <a:lnTo>
                  <a:pt x="493395" y="1366324"/>
                </a:lnTo>
                <a:lnTo>
                  <a:pt x="500698" y="1374250"/>
                </a:lnTo>
                <a:lnTo>
                  <a:pt x="508635" y="1381860"/>
                </a:lnTo>
                <a:lnTo>
                  <a:pt x="516573" y="1388835"/>
                </a:lnTo>
                <a:lnTo>
                  <a:pt x="524510" y="1395493"/>
                </a:lnTo>
                <a:lnTo>
                  <a:pt x="532448" y="1402469"/>
                </a:lnTo>
                <a:lnTo>
                  <a:pt x="540385" y="1408810"/>
                </a:lnTo>
                <a:lnTo>
                  <a:pt x="555943" y="1420541"/>
                </a:lnTo>
                <a:lnTo>
                  <a:pt x="571500" y="1430687"/>
                </a:lnTo>
                <a:lnTo>
                  <a:pt x="586105" y="1439565"/>
                </a:lnTo>
                <a:lnTo>
                  <a:pt x="600075" y="1447492"/>
                </a:lnTo>
                <a:lnTo>
                  <a:pt x="612775" y="1453833"/>
                </a:lnTo>
                <a:lnTo>
                  <a:pt x="624523" y="1458589"/>
                </a:lnTo>
                <a:lnTo>
                  <a:pt x="634365" y="1462394"/>
                </a:lnTo>
                <a:lnTo>
                  <a:pt x="634365" y="1467784"/>
                </a:lnTo>
                <a:lnTo>
                  <a:pt x="634683" y="1473808"/>
                </a:lnTo>
                <a:lnTo>
                  <a:pt x="635318" y="1479832"/>
                </a:lnTo>
                <a:lnTo>
                  <a:pt x="636270" y="1486173"/>
                </a:lnTo>
                <a:lnTo>
                  <a:pt x="638810" y="1499173"/>
                </a:lnTo>
                <a:lnTo>
                  <a:pt x="641668" y="1512489"/>
                </a:lnTo>
                <a:lnTo>
                  <a:pt x="645795" y="1526440"/>
                </a:lnTo>
                <a:lnTo>
                  <a:pt x="650558" y="1540074"/>
                </a:lnTo>
                <a:lnTo>
                  <a:pt x="655321" y="1553707"/>
                </a:lnTo>
                <a:lnTo>
                  <a:pt x="660083" y="1566707"/>
                </a:lnTo>
                <a:lnTo>
                  <a:pt x="665481" y="1579389"/>
                </a:lnTo>
                <a:lnTo>
                  <a:pt x="670243" y="1590803"/>
                </a:lnTo>
                <a:lnTo>
                  <a:pt x="679133" y="1610144"/>
                </a:lnTo>
                <a:lnTo>
                  <a:pt x="685165" y="1623144"/>
                </a:lnTo>
                <a:lnTo>
                  <a:pt x="687388" y="1627900"/>
                </a:lnTo>
                <a:lnTo>
                  <a:pt x="0" y="1912938"/>
                </a:lnTo>
                <a:lnTo>
                  <a:pt x="275590" y="1223963"/>
                </a:lnTo>
                <a:close/>
                <a:moveTo>
                  <a:pt x="923427" y="530225"/>
                </a:moveTo>
                <a:lnTo>
                  <a:pt x="931362" y="531813"/>
                </a:lnTo>
                <a:lnTo>
                  <a:pt x="941201" y="533401"/>
                </a:lnTo>
                <a:lnTo>
                  <a:pt x="951993" y="536259"/>
                </a:lnTo>
                <a:lnTo>
                  <a:pt x="965007" y="539435"/>
                </a:lnTo>
                <a:lnTo>
                  <a:pt x="978972" y="544199"/>
                </a:lnTo>
                <a:lnTo>
                  <a:pt x="994208" y="549281"/>
                </a:lnTo>
                <a:lnTo>
                  <a:pt x="1010713" y="555950"/>
                </a:lnTo>
                <a:lnTo>
                  <a:pt x="1028805" y="564526"/>
                </a:lnTo>
                <a:lnTo>
                  <a:pt x="1038327" y="568972"/>
                </a:lnTo>
                <a:lnTo>
                  <a:pt x="1047849" y="574053"/>
                </a:lnTo>
                <a:lnTo>
                  <a:pt x="1057689" y="579453"/>
                </a:lnTo>
                <a:lnTo>
                  <a:pt x="1067845" y="585487"/>
                </a:lnTo>
                <a:lnTo>
                  <a:pt x="1078320" y="591521"/>
                </a:lnTo>
                <a:lnTo>
                  <a:pt x="1088794" y="598191"/>
                </a:lnTo>
                <a:lnTo>
                  <a:pt x="1099903" y="605495"/>
                </a:lnTo>
                <a:lnTo>
                  <a:pt x="1111012" y="613118"/>
                </a:lnTo>
                <a:lnTo>
                  <a:pt x="1122439" y="621058"/>
                </a:lnTo>
                <a:lnTo>
                  <a:pt x="1133548" y="630268"/>
                </a:lnTo>
                <a:lnTo>
                  <a:pt x="1145609" y="639161"/>
                </a:lnTo>
                <a:lnTo>
                  <a:pt x="1157353" y="649006"/>
                </a:lnTo>
                <a:lnTo>
                  <a:pt x="1169415" y="659487"/>
                </a:lnTo>
                <a:lnTo>
                  <a:pt x="1181476" y="670285"/>
                </a:lnTo>
                <a:lnTo>
                  <a:pt x="1193855" y="681719"/>
                </a:lnTo>
                <a:lnTo>
                  <a:pt x="1206234" y="693787"/>
                </a:lnTo>
                <a:lnTo>
                  <a:pt x="1224326" y="712208"/>
                </a:lnTo>
                <a:lnTo>
                  <a:pt x="1241148" y="730311"/>
                </a:lnTo>
                <a:lnTo>
                  <a:pt x="1257336" y="748731"/>
                </a:lnTo>
                <a:lnTo>
                  <a:pt x="1272888" y="767152"/>
                </a:lnTo>
                <a:lnTo>
                  <a:pt x="1287172" y="785573"/>
                </a:lnTo>
                <a:lnTo>
                  <a:pt x="1300185" y="803993"/>
                </a:lnTo>
                <a:lnTo>
                  <a:pt x="1312246" y="822096"/>
                </a:lnTo>
                <a:lnTo>
                  <a:pt x="1323356" y="840199"/>
                </a:lnTo>
                <a:lnTo>
                  <a:pt x="1333513" y="857984"/>
                </a:lnTo>
                <a:lnTo>
                  <a:pt x="1343035" y="875770"/>
                </a:lnTo>
                <a:lnTo>
                  <a:pt x="1346843" y="884345"/>
                </a:lnTo>
                <a:lnTo>
                  <a:pt x="1350970" y="892920"/>
                </a:lnTo>
                <a:lnTo>
                  <a:pt x="1354461" y="901813"/>
                </a:lnTo>
                <a:lnTo>
                  <a:pt x="1357635" y="910388"/>
                </a:lnTo>
                <a:lnTo>
                  <a:pt x="1360809" y="918963"/>
                </a:lnTo>
                <a:lnTo>
                  <a:pt x="1363349" y="927220"/>
                </a:lnTo>
                <a:lnTo>
                  <a:pt x="1365570" y="935478"/>
                </a:lnTo>
                <a:lnTo>
                  <a:pt x="1367792" y="943735"/>
                </a:lnTo>
                <a:lnTo>
                  <a:pt x="1369697" y="951675"/>
                </a:lnTo>
                <a:lnTo>
                  <a:pt x="1370966" y="959933"/>
                </a:lnTo>
                <a:lnTo>
                  <a:pt x="1372236" y="967873"/>
                </a:lnTo>
                <a:lnTo>
                  <a:pt x="1373188" y="975495"/>
                </a:lnTo>
                <a:lnTo>
                  <a:pt x="774247" y="1579563"/>
                </a:lnTo>
                <a:lnTo>
                  <a:pt x="771708" y="1576387"/>
                </a:lnTo>
                <a:lnTo>
                  <a:pt x="768851" y="1572258"/>
                </a:lnTo>
                <a:lnTo>
                  <a:pt x="765042" y="1566542"/>
                </a:lnTo>
                <a:lnTo>
                  <a:pt x="760281" y="1559237"/>
                </a:lnTo>
                <a:lnTo>
                  <a:pt x="755520" y="1550344"/>
                </a:lnTo>
                <a:lnTo>
                  <a:pt x="749807" y="1540181"/>
                </a:lnTo>
                <a:lnTo>
                  <a:pt x="744728" y="1528113"/>
                </a:lnTo>
                <a:lnTo>
                  <a:pt x="739333" y="1515091"/>
                </a:lnTo>
                <a:lnTo>
                  <a:pt x="734254" y="1500164"/>
                </a:lnTo>
                <a:lnTo>
                  <a:pt x="731715" y="1492224"/>
                </a:lnTo>
                <a:lnTo>
                  <a:pt x="729493" y="1483967"/>
                </a:lnTo>
                <a:lnTo>
                  <a:pt x="727271" y="1475392"/>
                </a:lnTo>
                <a:lnTo>
                  <a:pt x="725367" y="1466181"/>
                </a:lnTo>
                <a:lnTo>
                  <a:pt x="724097" y="1457289"/>
                </a:lnTo>
                <a:lnTo>
                  <a:pt x="722510" y="1447443"/>
                </a:lnTo>
                <a:lnTo>
                  <a:pt x="721241" y="1437280"/>
                </a:lnTo>
                <a:lnTo>
                  <a:pt x="720288" y="1427117"/>
                </a:lnTo>
                <a:lnTo>
                  <a:pt x="719336" y="1416319"/>
                </a:lnTo>
                <a:lnTo>
                  <a:pt x="719336" y="1405203"/>
                </a:lnTo>
                <a:lnTo>
                  <a:pt x="719336" y="1394087"/>
                </a:lnTo>
                <a:lnTo>
                  <a:pt x="719971" y="1382018"/>
                </a:lnTo>
                <a:lnTo>
                  <a:pt x="705688" y="1375349"/>
                </a:lnTo>
                <a:lnTo>
                  <a:pt x="692039" y="1368362"/>
                </a:lnTo>
                <a:lnTo>
                  <a:pt x="679343" y="1361692"/>
                </a:lnTo>
                <a:lnTo>
                  <a:pt x="667282" y="1355023"/>
                </a:lnTo>
                <a:lnTo>
                  <a:pt x="655855" y="1348035"/>
                </a:lnTo>
                <a:lnTo>
                  <a:pt x="645381" y="1341366"/>
                </a:lnTo>
                <a:lnTo>
                  <a:pt x="635224" y="1334696"/>
                </a:lnTo>
                <a:lnTo>
                  <a:pt x="625385" y="1327709"/>
                </a:lnTo>
                <a:lnTo>
                  <a:pt x="616497" y="1321357"/>
                </a:lnTo>
                <a:lnTo>
                  <a:pt x="608245" y="1314688"/>
                </a:lnTo>
                <a:lnTo>
                  <a:pt x="599992" y="1308018"/>
                </a:lnTo>
                <a:lnTo>
                  <a:pt x="592692" y="1301349"/>
                </a:lnTo>
                <a:lnTo>
                  <a:pt x="585709" y="1294679"/>
                </a:lnTo>
                <a:lnTo>
                  <a:pt x="579361" y="1288327"/>
                </a:lnTo>
                <a:lnTo>
                  <a:pt x="573013" y="1281975"/>
                </a:lnTo>
                <a:lnTo>
                  <a:pt x="567300" y="1275306"/>
                </a:lnTo>
                <a:lnTo>
                  <a:pt x="561904" y="1268636"/>
                </a:lnTo>
                <a:lnTo>
                  <a:pt x="556825" y="1262285"/>
                </a:lnTo>
                <a:lnTo>
                  <a:pt x="552064" y="1255933"/>
                </a:lnTo>
                <a:lnTo>
                  <a:pt x="547621" y="1249898"/>
                </a:lnTo>
                <a:lnTo>
                  <a:pt x="539686" y="1237194"/>
                </a:lnTo>
                <a:lnTo>
                  <a:pt x="532703" y="1224808"/>
                </a:lnTo>
                <a:lnTo>
                  <a:pt x="526355" y="1212739"/>
                </a:lnTo>
                <a:lnTo>
                  <a:pt x="520641" y="1200988"/>
                </a:lnTo>
                <a:lnTo>
                  <a:pt x="509850" y="1177804"/>
                </a:lnTo>
                <a:lnTo>
                  <a:pt x="497471" y="1178122"/>
                </a:lnTo>
                <a:lnTo>
                  <a:pt x="485727" y="1178122"/>
                </a:lnTo>
                <a:lnTo>
                  <a:pt x="474300" y="1178122"/>
                </a:lnTo>
                <a:lnTo>
                  <a:pt x="463509" y="1177804"/>
                </a:lnTo>
                <a:lnTo>
                  <a:pt x="453352" y="1177169"/>
                </a:lnTo>
                <a:lnTo>
                  <a:pt x="443512" y="1175898"/>
                </a:lnTo>
                <a:lnTo>
                  <a:pt x="433673" y="1174628"/>
                </a:lnTo>
                <a:lnTo>
                  <a:pt x="424785" y="1173675"/>
                </a:lnTo>
                <a:lnTo>
                  <a:pt x="416215" y="1172087"/>
                </a:lnTo>
                <a:lnTo>
                  <a:pt x="408280" y="1170182"/>
                </a:lnTo>
                <a:lnTo>
                  <a:pt x="393045" y="1167006"/>
                </a:lnTo>
                <a:lnTo>
                  <a:pt x="379714" y="1162877"/>
                </a:lnTo>
                <a:lnTo>
                  <a:pt x="367653" y="1158431"/>
                </a:lnTo>
                <a:lnTo>
                  <a:pt x="357496" y="1153984"/>
                </a:lnTo>
                <a:lnTo>
                  <a:pt x="348926" y="1149855"/>
                </a:lnTo>
                <a:lnTo>
                  <a:pt x="341308" y="1146044"/>
                </a:lnTo>
                <a:lnTo>
                  <a:pt x="335595" y="1142551"/>
                </a:lnTo>
                <a:lnTo>
                  <a:pt x="331151" y="1139375"/>
                </a:lnTo>
                <a:lnTo>
                  <a:pt x="327660" y="1137152"/>
                </a:lnTo>
                <a:lnTo>
                  <a:pt x="325438" y="1134928"/>
                </a:lnTo>
                <a:lnTo>
                  <a:pt x="923427" y="530225"/>
                </a:lnTo>
                <a:close/>
                <a:moveTo>
                  <a:pt x="1084432" y="388938"/>
                </a:moveTo>
                <a:lnTo>
                  <a:pt x="1089844" y="389573"/>
                </a:lnTo>
                <a:lnTo>
                  <a:pt x="1097165" y="389891"/>
                </a:lnTo>
                <a:lnTo>
                  <a:pt x="1106715" y="390843"/>
                </a:lnTo>
                <a:lnTo>
                  <a:pt x="1118175" y="392748"/>
                </a:lnTo>
                <a:lnTo>
                  <a:pt x="1132499" y="396241"/>
                </a:lnTo>
                <a:lnTo>
                  <a:pt x="1140458" y="398146"/>
                </a:lnTo>
                <a:lnTo>
                  <a:pt x="1148734" y="400686"/>
                </a:lnTo>
                <a:lnTo>
                  <a:pt x="1157329" y="403226"/>
                </a:lnTo>
                <a:lnTo>
                  <a:pt x="1166879" y="406718"/>
                </a:lnTo>
                <a:lnTo>
                  <a:pt x="1176747" y="410528"/>
                </a:lnTo>
                <a:lnTo>
                  <a:pt x="1187252" y="414656"/>
                </a:lnTo>
                <a:lnTo>
                  <a:pt x="1197756" y="419418"/>
                </a:lnTo>
                <a:lnTo>
                  <a:pt x="1208579" y="424816"/>
                </a:lnTo>
                <a:lnTo>
                  <a:pt x="1220358" y="430848"/>
                </a:lnTo>
                <a:lnTo>
                  <a:pt x="1232136" y="437198"/>
                </a:lnTo>
                <a:lnTo>
                  <a:pt x="1244550" y="444183"/>
                </a:lnTo>
                <a:lnTo>
                  <a:pt x="1256965" y="452121"/>
                </a:lnTo>
                <a:lnTo>
                  <a:pt x="1270017" y="460376"/>
                </a:lnTo>
                <a:lnTo>
                  <a:pt x="1283386" y="469901"/>
                </a:lnTo>
                <a:lnTo>
                  <a:pt x="1296438" y="480061"/>
                </a:lnTo>
                <a:lnTo>
                  <a:pt x="1310444" y="490856"/>
                </a:lnTo>
                <a:lnTo>
                  <a:pt x="1324450" y="502286"/>
                </a:lnTo>
                <a:lnTo>
                  <a:pt x="1338775" y="514986"/>
                </a:lnTo>
                <a:lnTo>
                  <a:pt x="1353100" y="528003"/>
                </a:lnTo>
                <a:lnTo>
                  <a:pt x="1367743" y="542291"/>
                </a:lnTo>
                <a:lnTo>
                  <a:pt x="1382386" y="557531"/>
                </a:lnTo>
                <a:lnTo>
                  <a:pt x="1396074" y="572136"/>
                </a:lnTo>
                <a:lnTo>
                  <a:pt x="1408489" y="586423"/>
                </a:lnTo>
                <a:lnTo>
                  <a:pt x="1420267" y="600393"/>
                </a:lnTo>
                <a:lnTo>
                  <a:pt x="1430772" y="613728"/>
                </a:lnTo>
                <a:lnTo>
                  <a:pt x="1440640" y="627381"/>
                </a:lnTo>
                <a:lnTo>
                  <a:pt x="1449235" y="640081"/>
                </a:lnTo>
                <a:lnTo>
                  <a:pt x="1457511" y="653098"/>
                </a:lnTo>
                <a:lnTo>
                  <a:pt x="1464833" y="665163"/>
                </a:lnTo>
                <a:lnTo>
                  <a:pt x="1471517" y="676911"/>
                </a:lnTo>
                <a:lnTo>
                  <a:pt x="1477566" y="688341"/>
                </a:lnTo>
                <a:lnTo>
                  <a:pt x="1482341" y="699136"/>
                </a:lnTo>
                <a:lnTo>
                  <a:pt x="1487434" y="709613"/>
                </a:lnTo>
                <a:lnTo>
                  <a:pt x="1490935" y="720408"/>
                </a:lnTo>
                <a:lnTo>
                  <a:pt x="1494755" y="729616"/>
                </a:lnTo>
                <a:lnTo>
                  <a:pt x="1497939" y="739141"/>
                </a:lnTo>
                <a:lnTo>
                  <a:pt x="1500167" y="747713"/>
                </a:lnTo>
                <a:lnTo>
                  <a:pt x="1502395" y="756286"/>
                </a:lnTo>
                <a:lnTo>
                  <a:pt x="1503987" y="763906"/>
                </a:lnTo>
                <a:lnTo>
                  <a:pt x="1505260" y="771526"/>
                </a:lnTo>
                <a:lnTo>
                  <a:pt x="1507170" y="784543"/>
                </a:lnTo>
                <a:lnTo>
                  <a:pt x="1508125" y="795338"/>
                </a:lnTo>
                <a:lnTo>
                  <a:pt x="1508125" y="804228"/>
                </a:lnTo>
                <a:lnTo>
                  <a:pt x="1507807" y="810261"/>
                </a:lnTo>
                <a:lnTo>
                  <a:pt x="1506852" y="815341"/>
                </a:lnTo>
                <a:lnTo>
                  <a:pt x="1444778" y="877888"/>
                </a:lnTo>
                <a:lnTo>
                  <a:pt x="1442550" y="864553"/>
                </a:lnTo>
                <a:lnTo>
                  <a:pt x="1439048" y="851218"/>
                </a:lnTo>
                <a:lnTo>
                  <a:pt x="1435228" y="836296"/>
                </a:lnTo>
                <a:lnTo>
                  <a:pt x="1430135" y="821691"/>
                </a:lnTo>
                <a:lnTo>
                  <a:pt x="1424087" y="806451"/>
                </a:lnTo>
                <a:lnTo>
                  <a:pt x="1416765" y="790576"/>
                </a:lnTo>
                <a:lnTo>
                  <a:pt x="1408807" y="774383"/>
                </a:lnTo>
                <a:lnTo>
                  <a:pt x="1399894" y="757873"/>
                </a:lnTo>
                <a:lnTo>
                  <a:pt x="1390026" y="741363"/>
                </a:lnTo>
                <a:lnTo>
                  <a:pt x="1378884" y="724536"/>
                </a:lnTo>
                <a:lnTo>
                  <a:pt x="1367106" y="707073"/>
                </a:lnTo>
                <a:lnTo>
                  <a:pt x="1353737" y="689928"/>
                </a:lnTo>
                <a:lnTo>
                  <a:pt x="1340048" y="672466"/>
                </a:lnTo>
                <a:lnTo>
                  <a:pt x="1325087" y="655003"/>
                </a:lnTo>
                <a:lnTo>
                  <a:pt x="1308852" y="637541"/>
                </a:lnTo>
                <a:lnTo>
                  <a:pt x="1291981" y="620396"/>
                </a:lnTo>
                <a:lnTo>
                  <a:pt x="1278611" y="607061"/>
                </a:lnTo>
                <a:lnTo>
                  <a:pt x="1264923" y="594361"/>
                </a:lnTo>
                <a:lnTo>
                  <a:pt x="1251235" y="582296"/>
                </a:lnTo>
                <a:lnTo>
                  <a:pt x="1238184" y="570866"/>
                </a:lnTo>
                <a:lnTo>
                  <a:pt x="1224814" y="560388"/>
                </a:lnTo>
                <a:lnTo>
                  <a:pt x="1212081" y="550228"/>
                </a:lnTo>
                <a:lnTo>
                  <a:pt x="1199348" y="541021"/>
                </a:lnTo>
                <a:lnTo>
                  <a:pt x="1187252" y="532448"/>
                </a:lnTo>
                <a:lnTo>
                  <a:pt x="1175155" y="524511"/>
                </a:lnTo>
                <a:lnTo>
                  <a:pt x="1163059" y="516573"/>
                </a:lnTo>
                <a:lnTo>
                  <a:pt x="1151917" y="509588"/>
                </a:lnTo>
                <a:lnTo>
                  <a:pt x="1140776" y="502921"/>
                </a:lnTo>
                <a:lnTo>
                  <a:pt x="1129953" y="496888"/>
                </a:lnTo>
                <a:lnTo>
                  <a:pt x="1119766" y="491808"/>
                </a:lnTo>
                <a:lnTo>
                  <a:pt x="1109580" y="486411"/>
                </a:lnTo>
                <a:lnTo>
                  <a:pt x="1100030" y="481966"/>
                </a:lnTo>
                <a:lnTo>
                  <a:pt x="1082522" y="474028"/>
                </a:lnTo>
                <a:lnTo>
                  <a:pt x="1066287" y="467678"/>
                </a:lnTo>
                <a:lnTo>
                  <a:pt x="1052599" y="462598"/>
                </a:lnTo>
                <a:lnTo>
                  <a:pt x="1040821" y="459106"/>
                </a:lnTo>
                <a:lnTo>
                  <a:pt x="1031590" y="456248"/>
                </a:lnTo>
                <a:lnTo>
                  <a:pt x="1024905" y="454343"/>
                </a:lnTo>
                <a:lnTo>
                  <a:pt x="1019175" y="453391"/>
                </a:lnTo>
                <a:lnTo>
                  <a:pt x="1084432" y="388938"/>
                </a:lnTo>
                <a:close/>
                <a:moveTo>
                  <a:pt x="1213168" y="238125"/>
                </a:moveTo>
                <a:lnTo>
                  <a:pt x="1218883" y="238125"/>
                </a:lnTo>
                <a:lnTo>
                  <a:pt x="1226186" y="238759"/>
                </a:lnTo>
                <a:lnTo>
                  <a:pt x="1236028" y="239709"/>
                </a:lnTo>
                <a:lnTo>
                  <a:pt x="1248411" y="242245"/>
                </a:lnTo>
                <a:lnTo>
                  <a:pt x="1263016" y="245414"/>
                </a:lnTo>
                <a:lnTo>
                  <a:pt x="1270953" y="247315"/>
                </a:lnTo>
                <a:lnTo>
                  <a:pt x="1280161" y="249850"/>
                </a:lnTo>
                <a:lnTo>
                  <a:pt x="1289051" y="253020"/>
                </a:lnTo>
                <a:lnTo>
                  <a:pt x="1298893" y="256506"/>
                </a:lnTo>
                <a:lnTo>
                  <a:pt x="1309053" y="260625"/>
                </a:lnTo>
                <a:lnTo>
                  <a:pt x="1319848" y="264745"/>
                </a:lnTo>
                <a:lnTo>
                  <a:pt x="1330961" y="269816"/>
                </a:lnTo>
                <a:lnTo>
                  <a:pt x="1342391" y="275203"/>
                </a:lnTo>
                <a:lnTo>
                  <a:pt x="1354456" y="281541"/>
                </a:lnTo>
                <a:lnTo>
                  <a:pt x="1366838" y="288196"/>
                </a:lnTo>
                <a:lnTo>
                  <a:pt x="1379538" y="295802"/>
                </a:lnTo>
                <a:lnTo>
                  <a:pt x="1392873" y="303725"/>
                </a:lnTo>
                <a:lnTo>
                  <a:pt x="1405891" y="312598"/>
                </a:lnTo>
                <a:lnTo>
                  <a:pt x="1419861" y="322422"/>
                </a:lnTo>
                <a:lnTo>
                  <a:pt x="1433831" y="332880"/>
                </a:lnTo>
                <a:lnTo>
                  <a:pt x="1448436" y="344289"/>
                </a:lnTo>
                <a:lnTo>
                  <a:pt x="1463041" y="356332"/>
                </a:lnTo>
                <a:lnTo>
                  <a:pt x="1477963" y="369325"/>
                </a:lnTo>
                <a:lnTo>
                  <a:pt x="1492886" y="383269"/>
                </a:lnTo>
                <a:lnTo>
                  <a:pt x="1508126" y="398164"/>
                </a:lnTo>
                <a:lnTo>
                  <a:pt x="1523366" y="413692"/>
                </a:lnTo>
                <a:lnTo>
                  <a:pt x="1537653" y="428587"/>
                </a:lnTo>
                <a:lnTo>
                  <a:pt x="1550353" y="443481"/>
                </a:lnTo>
                <a:lnTo>
                  <a:pt x="1562418" y="458376"/>
                </a:lnTo>
                <a:lnTo>
                  <a:pt x="1573848" y="472637"/>
                </a:lnTo>
                <a:lnTo>
                  <a:pt x="1583691" y="486264"/>
                </a:lnTo>
                <a:lnTo>
                  <a:pt x="1593216" y="499891"/>
                </a:lnTo>
                <a:lnTo>
                  <a:pt x="1601471" y="512884"/>
                </a:lnTo>
                <a:lnTo>
                  <a:pt x="1609091" y="525878"/>
                </a:lnTo>
                <a:lnTo>
                  <a:pt x="1616076" y="538237"/>
                </a:lnTo>
                <a:lnTo>
                  <a:pt x="1622108" y="549963"/>
                </a:lnTo>
                <a:lnTo>
                  <a:pt x="1627823" y="561371"/>
                </a:lnTo>
                <a:lnTo>
                  <a:pt x="1632268" y="572780"/>
                </a:lnTo>
                <a:lnTo>
                  <a:pt x="1636713" y="583238"/>
                </a:lnTo>
                <a:lnTo>
                  <a:pt x="1640206" y="593379"/>
                </a:lnTo>
                <a:lnTo>
                  <a:pt x="1643699" y="603203"/>
                </a:lnTo>
                <a:lnTo>
                  <a:pt x="1646239" y="612077"/>
                </a:lnTo>
                <a:lnTo>
                  <a:pt x="1648143" y="620633"/>
                </a:lnTo>
                <a:lnTo>
                  <a:pt x="1650049" y="628873"/>
                </a:lnTo>
                <a:lnTo>
                  <a:pt x="1651636" y="636478"/>
                </a:lnTo>
                <a:lnTo>
                  <a:pt x="1652589" y="643767"/>
                </a:lnTo>
                <a:lnTo>
                  <a:pt x="1653541" y="650422"/>
                </a:lnTo>
                <a:lnTo>
                  <a:pt x="1654176" y="661514"/>
                </a:lnTo>
                <a:lnTo>
                  <a:pt x="1654176" y="670705"/>
                </a:lnTo>
                <a:lnTo>
                  <a:pt x="1653859" y="677043"/>
                </a:lnTo>
                <a:lnTo>
                  <a:pt x="1652906" y="682747"/>
                </a:lnTo>
                <a:lnTo>
                  <a:pt x="1588136" y="747713"/>
                </a:lnTo>
                <a:lnTo>
                  <a:pt x="1585596" y="733769"/>
                </a:lnTo>
                <a:lnTo>
                  <a:pt x="1582421" y="719508"/>
                </a:lnTo>
                <a:lnTo>
                  <a:pt x="1578293" y="704297"/>
                </a:lnTo>
                <a:lnTo>
                  <a:pt x="1572896" y="689085"/>
                </a:lnTo>
                <a:lnTo>
                  <a:pt x="1566546" y="672923"/>
                </a:lnTo>
                <a:lnTo>
                  <a:pt x="1559561" y="656761"/>
                </a:lnTo>
                <a:lnTo>
                  <a:pt x="1550671" y="639964"/>
                </a:lnTo>
                <a:lnTo>
                  <a:pt x="1541463" y="622534"/>
                </a:lnTo>
                <a:lnTo>
                  <a:pt x="1531303" y="605105"/>
                </a:lnTo>
                <a:lnTo>
                  <a:pt x="1519556" y="587358"/>
                </a:lnTo>
                <a:lnTo>
                  <a:pt x="1507173" y="569294"/>
                </a:lnTo>
                <a:lnTo>
                  <a:pt x="1493521" y="551230"/>
                </a:lnTo>
                <a:lnTo>
                  <a:pt x="1479233" y="533166"/>
                </a:lnTo>
                <a:lnTo>
                  <a:pt x="1463676" y="514786"/>
                </a:lnTo>
                <a:lnTo>
                  <a:pt x="1446848" y="497039"/>
                </a:lnTo>
                <a:lnTo>
                  <a:pt x="1429386" y="478975"/>
                </a:lnTo>
                <a:lnTo>
                  <a:pt x="1415098" y="465031"/>
                </a:lnTo>
                <a:lnTo>
                  <a:pt x="1400811" y="451721"/>
                </a:lnTo>
                <a:lnTo>
                  <a:pt x="1386841" y="439362"/>
                </a:lnTo>
                <a:lnTo>
                  <a:pt x="1372871" y="427636"/>
                </a:lnTo>
                <a:lnTo>
                  <a:pt x="1359536" y="416544"/>
                </a:lnTo>
                <a:lnTo>
                  <a:pt x="1345883" y="406086"/>
                </a:lnTo>
                <a:lnTo>
                  <a:pt x="1332548" y="396262"/>
                </a:lnTo>
                <a:lnTo>
                  <a:pt x="1319848" y="387389"/>
                </a:lnTo>
                <a:lnTo>
                  <a:pt x="1307148" y="378832"/>
                </a:lnTo>
                <a:lnTo>
                  <a:pt x="1295083" y="370909"/>
                </a:lnTo>
                <a:lnTo>
                  <a:pt x="1283018" y="363620"/>
                </a:lnTo>
                <a:lnTo>
                  <a:pt x="1271271" y="356648"/>
                </a:lnTo>
                <a:lnTo>
                  <a:pt x="1260158" y="350627"/>
                </a:lnTo>
                <a:lnTo>
                  <a:pt x="1249681" y="344606"/>
                </a:lnTo>
                <a:lnTo>
                  <a:pt x="1239203" y="339219"/>
                </a:lnTo>
                <a:lnTo>
                  <a:pt x="1229361" y="334782"/>
                </a:lnTo>
                <a:lnTo>
                  <a:pt x="1210628" y="326542"/>
                </a:lnTo>
                <a:lnTo>
                  <a:pt x="1193801" y="319887"/>
                </a:lnTo>
                <a:lnTo>
                  <a:pt x="1179513" y="314500"/>
                </a:lnTo>
                <a:lnTo>
                  <a:pt x="1167766" y="310697"/>
                </a:lnTo>
                <a:lnTo>
                  <a:pt x="1157923" y="307845"/>
                </a:lnTo>
                <a:lnTo>
                  <a:pt x="1150621" y="306260"/>
                </a:lnTo>
                <a:lnTo>
                  <a:pt x="1144588" y="304992"/>
                </a:lnTo>
                <a:lnTo>
                  <a:pt x="1213168" y="238125"/>
                </a:lnTo>
                <a:close/>
                <a:moveTo>
                  <a:pt x="1555569" y="0"/>
                </a:moveTo>
                <a:lnTo>
                  <a:pt x="1566687" y="0"/>
                </a:lnTo>
                <a:lnTo>
                  <a:pt x="1578441" y="0"/>
                </a:lnTo>
                <a:lnTo>
                  <a:pt x="1589876" y="1272"/>
                </a:lnTo>
                <a:lnTo>
                  <a:pt x="1601948" y="2862"/>
                </a:lnTo>
                <a:lnTo>
                  <a:pt x="1614337" y="5088"/>
                </a:lnTo>
                <a:lnTo>
                  <a:pt x="1627043" y="7950"/>
                </a:lnTo>
                <a:lnTo>
                  <a:pt x="1640385" y="11766"/>
                </a:lnTo>
                <a:lnTo>
                  <a:pt x="1653409" y="16218"/>
                </a:lnTo>
                <a:lnTo>
                  <a:pt x="1667386" y="21624"/>
                </a:lnTo>
                <a:lnTo>
                  <a:pt x="1681363" y="27984"/>
                </a:lnTo>
                <a:lnTo>
                  <a:pt x="1695976" y="35298"/>
                </a:lnTo>
                <a:lnTo>
                  <a:pt x="1710588" y="42930"/>
                </a:lnTo>
                <a:lnTo>
                  <a:pt x="1725836" y="52152"/>
                </a:lnTo>
                <a:lnTo>
                  <a:pt x="1741084" y="62010"/>
                </a:lnTo>
                <a:lnTo>
                  <a:pt x="1756649" y="72822"/>
                </a:lnTo>
                <a:lnTo>
                  <a:pt x="1772850" y="84588"/>
                </a:lnTo>
                <a:lnTo>
                  <a:pt x="1789051" y="97626"/>
                </a:lnTo>
                <a:lnTo>
                  <a:pt x="1804617" y="111300"/>
                </a:lnTo>
                <a:lnTo>
                  <a:pt x="1819547" y="124656"/>
                </a:lnTo>
                <a:lnTo>
                  <a:pt x="1832571" y="138330"/>
                </a:lnTo>
                <a:lnTo>
                  <a:pt x="1844642" y="151686"/>
                </a:lnTo>
                <a:lnTo>
                  <a:pt x="1856078" y="165042"/>
                </a:lnTo>
                <a:lnTo>
                  <a:pt x="1865608" y="178398"/>
                </a:lnTo>
                <a:lnTo>
                  <a:pt x="1874502" y="191755"/>
                </a:lnTo>
                <a:lnTo>
                  <a:pt x="1881809" y="204475"/>
                </a:lnTo>
                <a:lnTo>
                  <a:pt x="1888797" y="217831"/>
                </a:lnTo>
                <a:lnTo>
                  <a:pt x="1894197" y="230869"/>
                </a:lnTo>
                <a:lnTo>
                  <a:pt x="1898962" y="243907"/>
                </a:lnTo>
                <a:lnTo>
                  <a:pt x="1902457" y="256309"/>
                </a:lnTo>
                <a:lnTo>
                  <a:pt x="1905633" y="268711"/>
                </a:lnTo>
                <a:lnTo>
                  <a:pt x="1907857" y="281113"/>
                </a:lnTo>
                <a:lnTo>
                  <a:pt x="1908810" y="293197"/>
                </a:lnTo>
                <a:lnTo>
                  <a:pt x="1909763" y="305281"/>
                </a:lnTo>
                <a:lnTo>
                  <a:pt x="1909763" y="316729"/>
                </a:lnTo>
                <a:lnTo>
                  <a:pt x="1908492" y="328177"/>
                </a:lnTo>
                <a:lnTo>
                  <a:pt x="1907539" y="339307"/>
                </a:lnTo>
                <a:lnTo>
                  <a:pt x="1905316" y="350437"/>
                </a:lnTo>
                <a:lnTo>
                  <a:pt x="1902457" y="360931"/>
                </a:lnTo>
                <a:lnTo>
                  <a:pt x="1899598" y="371425"/>
                </a:lnTo>
                <a:lnTo>
                  <a:pt x="1895786" y="381601"/>
                </a:lnTo>
                <a:lnTo>
                  <a:pt x="1891656" y="391459"/>
                </a:lnTo>
                <a:lnTo>
                  <a:pt x="1887527" y="400681"/>
                </a:lnTo>
                <a:lnTo>
                  <a:pt x="1882762" y="409903"/>
                </a:lnTo>
                <a:lnTo>
                  <a:pt x="1877361" y="418490"/>
                </a:lnTo>
                <a:lnTo>
                  <a:pt x="1871643" y="426758"/>
                </a:lnTo>
                <a:lnTo>
                  <a:pt x="1865925" y="434708"/>
                </a:lnTo>
                <a:lnTo>
                  <a:pt x="1860208" y="442340"/>
                </a:lnTo>
                <a:lnTo>
                  <a:pt x="1854172" y="449336"/>
                </a:lnTo>
                <a:lnTo>
                  <a:pt x="1847501" y="456014"/>
                </a:lnTo>
                <a:lnTo>
                  <a:pt x="1841783" y="463328"/>
                </a:lnTo>
                <a:lnTo>
                  <a:pt x="1830983" y="476048"/>
                </a:lnTo>
                <a:lnTo>
                  <a:pt x="1801122" y="514208"/>
                </a:lnTo>
                <a:lnTo>
                  <a:pt x="1764909" y="560636"/>
                </a:lnTo>
                <a:lnTo>
                  <a:pt x="1730283" y="604838"/>
                </a:lnTo>
                <a:lnTo>
                  <a:pt x="1729648" y="593708"/>
                </a:lnTo>
                <a:lnTo>
                  <a:pt x="1728377" y="581306"/>
                </a:lnTo>
                <a:lnTo>
                  <a:pt x="1726471" y="567632"/>
                </a:lnTo>
                <a:lnTo>
                  <a:pt x="1723930" y="553322"/>
                </a:lnTo>
                <a:lnTo>
                  <a:pt x="1720118" y="537740"/>
                </a:lnTo>
                <a:lnTo>
                  <a:pt x="1715353" y="521840"/>
                </a:lnTo>
                <a:lnTo>
                  <a:pt x="1712494" y="513254"/>
                </a:lnTo>
                <a:lnTo>
                  <a:pt x="1709318" y="504668"/>
                </a:lnTo>
                <a:lnTo>
                  <a:pt x="1705823" y="496082"/>
                </a:lnTo>
                <a:lnTo>
                  <a:pt x="1702011" y="487178"/>
                </a:lnTo>
                <a:lnTo>
                  <a:pt x="1697882" y="477638"/>
                </a:lnTo>
                <a:lnTo>
                  <a:pt x="1693117" y="468098"/>
                </a:lnTo>
                <a:lnTo>
                  <a:pt x="1688034" y="458876"/>
                </a:lnTo>
                <a:lnTo>
                  <a:pt x="1682952" y="449018"/>
                </a:lnTo>
                <a:lnTo>
                  <a:pt x="1677234" y="439160"/>
                </a:lnTo>
                <a:lnTo>
                  <a:pt x="1670881" y="428984"/>
                </a:lnTo>
                <a:lnTo>
                  <a:pt x="1664527" y="418808"/>
                </a:lnTo>
                <a:lnTo>
                  <a:pt x="1657221" y="408631"/>
                </a:lnTo>
                <a:lnTo>
                  <a:pt x="1649915" y="398137"/>
                </a:lnTo>
                <a:lnTo>
                  <a:pt x="1641973" y="387643"/>
                </a:lnTo>
                <a:lnTo>
                  <a:pt x="1633079" y="376831"/>
                </a:lnTo>
                <a:lnTo>
                  <a:pt x="1624184" y="365701"/>
                </a:lnTo>
                <a:lnTo>
                  <a:pt x="1614337" y="354889"/>
                </a:lnTo>
                <a:lnTo>
                  <a:pt x="1604489" y="343441"/>
                </a:lnTo>
                <a:lnTo>
                  <a:pt x="1593688" y="332311"/>
                </a:lnTo>
                <a:lnTo>
                  <a:pt x="1582570" y="320863"/>
                </a:lnTo>
                <a:lnTo>
                  <a:pt x="1571134" y="310051"/>
                </a:lnTo>
                <a:lnTo>
                  <a:pt x="1559381" y="299239"/>
                </a:lnTo>
                <a:lnTo>
                  <a:pt x="1548263" y="289381"/>
                </a:lnTo>
                <a:lnTo>
                  <a:pt x="1536827" y="279523"/>
                </a:lnTo>
                <a:lnTo>
                  <a:pt x="1525709" y="270619"/>
                </a:lnTo>
                <a:lnTo>
                  <a:pt x="1514590" y="262351"/>
                </a:lnTo>
                <a:lnTo>
                  <a:pt x="1503472" y="254083"/>
                </a:lnTo>
                <a:lnTo>
                  <a:pt x="1492672" y="246451"/>
                </a:lnTo>
                <a:lnTo>
                  <a:pt x="1481871" y="239137"/>
                </a:lnTo>
                <a:lnTo>
                  <a:pt x="1471388" y="232777"/>
                </a:lnTo>
                <a:lnTo>
                  <a:pt x="1460905" y="226417"/>
                </a:lnTo>
                <a:lnTo>
                  <a:pt x="1450740" y="220693"/>
                </a:lnTo>
                <a:lnTo>
                  <a:pt x="1440575" y="215287"/>
                </a:lnTo>
                <a:lnTo>
                  <a:pt x="1430410" y="210199"/>
                </a:lnTo>
                <a:lnTo>
                  <a:pt x="1420562" y="205747"/>
                </a:lnTo>
                <a:lnTo>
                  <a:pt x="1411350" y="201613"/>
                </a:lnTo>
                <a:lnTo>
                  <a:pt x="1401820" y="197479"/>
                </a:lnTo>
                <a:lnTo>
                  <a:pt x="1392925" y="193981"/>
                </a:lnTo>
                <a:lnTo>
                  <a:pt x="1375136" y="187620"/>
                </a:lnTo>
                <a:lnTo>
                  <a:pt x="1358300" y="182850"/>
                </a:lnTo>
                <a:lnTo>
                  <a:pt x="1342417" y="178716"/>
                </a:lnTo>
                <a:lnTo>
                  <a:pt x="1327805" y="175536"/>
                </a:lnTo>
                <a:lnTo>
                  <a:pt x="1314145" y="173310"/>
                </a:lnTo>
                <a:lnTo>
                  <a:pt x="1301756" y="171720"/>
                </a:lnTo>
                <a:lnTo>
                  <a:pt x="1290638" y="171084"/>
                </a:lnTo>
                <a:lnTo>
                  <a:pt x="1330346" y="138966"/>
                </a:lnTo>
                <a:lnTo>
                  <a:pt x="1370689" y="105894"/>
                </a:lnTo>
                <a:lnTo>
                  <a:pt x="1405950" y="76638"/>
                </a:lnTo>
                <a:lnTo>
                  <a:pt x="1419609" y="64554"/>
                </a:lnTo>
                <a:lnTo>
                  <a:pt x="1429774" y="55650"/>
                </a:lnTo>
                <a:lnTo>
                  <a:pt x="1435810" y="49926"/>
                </a:lnTo>
                <a:lnTo>
                  <a:pt x="1442163" y="44520"/>
                </a:lnTo>
                <a:lnTo>
                  <a:pt x="1448834" y="39432"/>
                </a:lnTo>
                <a:lnTo>
                  <a:pt x="1455505" y="34026"/>
                </a:lnTo>
                <a:lnTo>
                  <a:pt x="1463129" y="29256"/>
                </a:lnTo>
                <a:lnTo>
                  <a:pt x="1470753" y="24486"/>
                </a:lnTo>
                <a:lnTo>
                  <a:pt x="1479012" y="20352"/>
                </a:lnTo>
                <a:lnTo>
                  <a:pt x="1487271" y="16218"/>
                </a:lnTo>
                <a:lnTo>
                  <a:pt x="1495848" y="13038"/>
                </a:lnTo>
                <a:lnTo>
                  <a:pt x="1505378" y="9540"/>
                </a:lnTo>
                <a:lnTo>
                  <a:pt x="1514590" y="6996"/>
                </a:lnTo>
                <a:lnTo>
                  <a:pt x="1524438" y="4770"/>
                </a:lnTo>
                <a:lnTo>
                  <a:pt x="1534285" y="2544"/>
                </a:lnTo>
                <a:lnTo>
                  <a:pt x="1544768" y="1272"/>
                </a:lnTo>
                <a:lnTo>
                  <a:pt x="1555569" y="0"/>
                </a:lnTo>
                <a:close/>
              </a:path>
            </a:pathLst>
          </a:custGeom>
        </p:spPr>
        <p:style>
          <a:lnRef idx="1">
            <a:schemeClr val="accent6"/>
          </a:lnRef>
          <a:fillRef idx="3">
            <a:schemeClr val="accent6"/>
          </a:fillRef>
          <a:effectRef idx="2">
            <a:schemeClr val="accent6"/>
          </a:effectRef>
          <a:fontRef idx="minor">
            <a:schemeClr val="lt1"/>
          </a:fontRef>
        </p:style>
        <p:txBody>
          <a:bodyPr anchor="ctr">
            <a:scene3d>
              <a:camera prst="orthographicFront"/>
              <a:lightRig rig="threePt" dir="t"/>
            </a:scene3d>
            <a:sp3d contourW="12700">
              <a:contourClr>
                <a:srgbClr val="FFFFFF"/>
              </a:contourClr>
            </a:sp3d>
          </a:bodyPr>
          <a:lstStyle/>
          <a:p>
            <a:pPr algn="ctr" fontAlgn="auto">
              <a:spcBef>
                <a:spcPts val="0"/>
              </a:spcBef>
              <a:spcAft>
                <a:spcPts val="0"/>
              </a:spcAft>
              <a:defRPr/>
            </a:pPr>
            <a:endParaRPr lang="zh-CN" altLang="en-US" kern="0">
              <a:solidFill>
                <a:srgbClr val="FFFFFF"/>
              </a:solidFill>
              <a:latin typeface="Arial" panose="020B0604020202020204"/>
              <a:ea typeface="宋体" panose="02010600030101010101" pitchFamily="2" charset="-122"/>
            </a:endParaRPr>
          </a:p>
        </p:txBody>
      </p:sp>
      <p:sp>
        <p:nvSpPr>
          <p:cNvPr id="9" name="文本框 8"/>
          <p:cNvSpPr txBox="1"/>
          <p:nvPr/>
        </p:nvSpPr>
        <p:spPr>
          <a:xfrm>
            <a:off x="609600" y="889000"/>
            <a:ext cx="1828800" cy="400110"/>
          </a:xfrm>
          <a:prstGeom prst="rect">
            <a:avLst/>
          </a:prstGeom>
          <a:noFill/>
        </p:spPr>
        <p:txBody>
          <a:bodyPr wrap="square" rtlCol="0">
            <a:spAutoFit/>
          </a:bodyPr>
          <a:lstStyle/>
          <a:p>
            <a:r>
              <a:rPr lang="zh-CN" altLang="en-US" sz="2000" b="1" dirty="0">
                <a:solidFill>
                  <a:srgbClr val="FF0000"/>
                </a:solidFill>
                <a:latin typeface="宋体" panose="02010600030101010101" pitchFamily="2" charset="-122"/>
              </a:rPr>
              <a:t>参考范文</a:t>
            </a:r>
          </a:p>
        </p:txBody>
      </p:sp>
      <p:grpSp>
        <p:nvGrpSpPr>
          <p:cNvPr id="10" name="组合 9"/>
          <p:cNvGrpSpPr/>
          <p:nvPr/>
        </p:nvGrpSpPr>
        <p:grpSpPr>
          <a:xfrm>
            <a:off x="0" y="-3176"/>
            <a:ext cx="9144000" cy="790576"/>
            <a:chOff x="0" y="-2382"/>
            <a:chExt cx="9144000" cy="592932"/>
          </a:xfrm>
        </p:grpSpPr>
        <p:sp>
          <p:nvSpPr>
            <p:cNvPr id="11" name="矩形 10"/>
            <p:cNvSpPr/>
            <p:nvPr>
              <p:custDataLst>
                <p:tags r:id="rId3"/>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单元写作练笔</a:t>
              </a:r>
            </a:p>
          </p:txBody>
        </p:sp>
        <p:pic>
          <p:nvPicPr>
            <p:cNvPr id="12" name="图片 11"/>
            <p:cNvPicPr>
              <a:picLocks noChangeAspect="1"/>
            </p:cNvPicPr>
            <p:nvPr/>
          </p:nvPicPr>
          <p:blipFill>
            <a:blip r:embed="rId5"/>
            <a:stretch>
              <a:fillRect/>
            </a:stretch>
          </p:blipFill>
          <p:spPr>
            <a:xfrm>
              <a:off x="914400" y="0"/>
              <a:ext cx="752381" cy="590550"/>
            </a:xfrm>
            <a:prstGeom prst="rect">
              <a:avLst/>
            </a:prstGeom>
          </p:spPr>
        </p:pic>
      </p:grpSp>
      <p:sp>
        <p:nvSpPr>
          <p:cNvPr id="5" name="矩形 4"/>
          <p:cNvSpPr/>
          <p:nvPr/>
        </p:nvSpPr>
        <p:spPr>
          <a:xfrm>
            <a:off x="914400" y="1498600"/>
            <a:ext cx="7391400" cy="3416320"/>
          </a:xfrm>
          <a:prstGeom prst="rect">
            <a:avLst/>
          </a:prstGeom>
        </p:spPr>
        <p:txBody>
          <a:bodyPr wrap="square">
            <a:spAutoFit/>
          </a:bodyPr>
          <a:lstStyle/>
          <a:p>
            <a:r>
              <a:rPr lang="en-US" altLang="zh-CN" dirty="0">
                <a:latin typeface="+mn-lt"/>
              </a:rPr>
              <a:t>Dear Chairman(</a:t>
            </a:r>
            <a:r>
              <a:rPr lang="zh-CN" altLang="zh-CN" dirty="0">
                <a:latin typeface="+mn-lt"/>
              </a:rPr>
              <a:t>主席</a:t>
            </a:r>
            <a:r>
              <a:rPr lang="en-US" altLang="zh-CN" dirty="0">
                <a:latin typeface="+mn-lt"/>
              </a:rPr>
              <a:t>) ,</a:t>
            </a:r>
            <a:endParaRPr lang="zh-CN" altLang="zh-CN" dirty="0">
              <a:latin typeface="+mn-lt"/>
            </a:endParaRPr>
          </a:p>
          <a:p>
            <a:r>
              <a:rPr lang="en-US" altLang="zh-CN" dirty="0">
                <a:latin typeface="+mn-lt"/>
              </a:rPr>
              <a:t>I am a student from Class 1, Grade 8. I'd like to be  a member of the Helping Hands Club. I work hard at my lessons. I like helping others. I often help my classmates with their lessons.  On my way home, I often help old people cross the street. On the bus, I always give my seat to an old person or a woman with a baby. Sometimes, I pick up garbage in the park to help make the environment clean. </a:t>
            </a:r>
            <a:endParaRPr lang="zh-CN" altLang="zh-CN" dirty="0">
              <a:latin typeface="+mn-lt"/>
            </a:endParaRPr>
          </a:p>
          <a:p>
            <a:r>
              <a:rPr lang="en-US" altLang="zh-CN" dirty="0">
                <a:latin typeface="+mn-lt"/>
              </a:rPr>
              <a:t>I want to join the club, so I will be able to make more friends. And I can do more for others.</a:t>
            </a:r>
            <a:endParaRPr lang="zh-CN" altLang="zh-CN" dirty="0">
              <a:latin typeface="+mn-lt"/>
            </a:endParaRPr>
          </a:p>
          <a:p>
            <a:r>
              <a:rPr lang="en-US" altLang="zh-CN" dirty="0">
                <a:latin typeface="+mn-lt"/>
              </a:rPr>
              <a:t>I'll be glad to join your club. I'm waiting for your reply.</a:t>
            </a:r>
            <a:endParaRPr lang="zh-CN" altLang="zh-CN" dirty="0">
              <a:latin typeface="+mn-lt"/>
            </a:endParaRPr>
          </a:p>
          <a:p>
            <a:r>
              <a:rPr lang="en-US" altLang="zh-CN" dirty="0">
                <a:latin typeface="+mn-lt"/>
              </a:rPr>
              <a:t>                                                                                                 Yours</a:t>
            </a:r>
            <a:r>
              <a:rPr lang="en-US" altLang="zh-CN" dirty="0" smtClean="0">
                <a:latin typeface="+mn-lt"/>
              </a:rPr>
              <a:t>, </a:t>
            </a:r>
            <a:endParaRPr lang="zh-CN" altLang="zh-CN" dirty="0">
              <a:latin typeface="+mn-lt"/>
            </a:endParaRPr>
          </a:p>
          <a:p>
            <a:r>
              <a:rPr lang="en-US" altLang="zh-CN" dirty="0">
                <a:latin typeface="+mn-lt"/>
              </a:rPr>
              <a:t>                                                                                                Wang Lin</a:t>
            </a:r>
            <a:endParaRPr lang="zh-CN" altLang="en-US" dirty="0">
              <a:latin typeface="+mn-lt"/>
            </a:endParaRP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3"/>
          <p:cNvSpPr txBox="1">
            <a:spLocks noChangeArrowheads="1"/>
          </p:cNvSpPr>
          <p:nvPr/>
        </p:nvSpPr>
        <p:spPr bwMode="auto">
          <a:xfrm>
            <a:off x="3124200" y="1742018"/>
            <a:ext cx="312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9600">
                <a:solidFill>
                  <a:srgbClr val="333333"/>
                </a:solidFill>
                <a:latin typeface="华文行楷" panose="02010800040101010101" pitchFamily="2" charset="-122"/>
                <a:ea typeface="华文行楷" panose="02010800040101010101" pitchFamily="2" charset="-122"/>
                <a:cs typeface="Arial Unicode MS" panose="020B0604020202020204" pitchFamily="34" charset="-122"/>
              </a:rPr>
              <a:t>再见</a:t>
            </a:r>
          </a:p>
        </p:txBody>
      </p:sp>
    </p:spTree>
  </p:cSld>
  <p:clrMapOvr>
    <a:masterClrMapping/>
  </p:clrMapOvr>
  <p:transition>
    <p:checke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0" y="-25400"/>
            <a:ext cx="9144000" cy="790576"/>
            <a:chOff x="0" y="-2382"/>
            <a:chExt cx="9144000" cy="592932"/>
          </a:xfrm>
        </p:grpSpPr>
        <p:sp>
          <p:nvSpPr>
            <p:cNvPr id="13" name="矩形 12"/>
            <p:cNvSpPr/>
            <p:nvPr>
              <p:custDataLst>
                <p:tags r:id="rId2"/>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单元话题分析</a:t>
              </a:r>
            </a:p>
          </p:txBody>
        </p:sp>
        <p:pic>
          <p:nvPicPr>
            <p:cNvPr id="14" name="图片 13"/>
            <p:cNvPicPr>
              <a:picLocks noChangeAspect="1"/>
            </p:cNvPicPr>
            <p:nvPr/>
          </p:nvPicPr>
          <p:blipFill>
            <a:blip r:embed="rId4"/>
            <a:stretch>
              <a:fillRect/>
            </a:stretch>
          </p:blipFill>
          <p:spPr>
            <a:xfrm>
              <a:off x="914400" y="0"/>
              <a:ext cx="752381" cy="590550"/>
            </a:xfrm>
            <a:prstGeom prst="rect">
              <a:avLst/>
            </a:prstGeom>
          </p:spPr>
        </p:pic>
      </p:grpSp>
      <p:sp>
        <p:nvSpPr>
          <p:cNvPr id="2" name="矩形 1"/>
          <p:cNvSpPr/>
          <p:nvPr/>
        </p:nvSpPr>
        <p:spPr>
          <a:xfrm>
            <a:off x="990600" y="1803400"/>
            <a:ext cx="7315200" cy="2169825"/>
          </a:xfrm>
          <a:prstGeom prst="rect">
            <a:avLst/>
          </a:prstGeom>
        </p:spPr>
        <p:txBody>
          <a:bodyPr wrap="square">
            <a:spAutoFit/>
          </a:bodyPr>
          <a:lstStyle/>
          <a:p>
            <a:pPr indent="266700">
              <a:lnSpc>
                <a:spcPct val="150000"/>
              </a:lnSpc>
              <a:spcAft>
                <a:spcPts val="0"/>
              </a:spcAft>
            </a:pPr>
            <a:r>
              <a:rPr lang="zh-CN" altLang="zh-CN" kern="100" dirty="0">
                <a:latin typeface="Times New Roman" panose="02020603050405020304" pitchFamily="18" charset="0"/>
              </a:rPr>
              <a:t>本单元的话题为</a:t>
            </a:r>
            <a:r>
              <a:rPr lang="en-US" altLang="zh-CN" kern="100" dirty="0">
                <a:latin typeface="Times New Roman" panose="02020603050405020304" pitchFamily="18" charset="0"/>
              </a:rPr>
              <a:t>“</a:t>
            </a:r>
            <a:r>
              <a:rPr lang="zh-CN" altLang="zh-CN" kern="100" dirty="0">
                <a:latin typeface="Times New Roman" panose="02020603050405020304" pitchFamily="18" charset="0"/>
              </a:rPr>
              <a:t>为我喝彩</a:t>
            </a:r>
            <a:r>
              <a:rPr lang="en-US" altLang="zh-CN" kern="100" dirty="0">
                <a:latin typeface="Times New Roman" panose="02020603050405020304" pitchFamily="18" charset="0"/>
              </a:rPr>
              <a:t>”</a:t>
            </a:r>
            <a:r>
              <a:rPr lang="zh-CN" altLang="zh-CN" kern="100" dirty="0">
                <a:latin typeface="Times New Roman" panose="02020603050405020304" pitchFamily="18" charset="0"/>
              </a:rPr>
              <a:t>，要求作自我介绍，展示自己的优点。在写作时，首先介绍一下自己的情况，包括优、缺点；然后通过具体事件来描述自己的长处和短处；最后，陈述自己今后怎样发展自己。</a:t>
            </a:r>
          </a:p>
          <a:p>
            <a:pPr indent="266700">
              <a:lnSpc>
                <a:spcPct val="150000"/>
              </a:lnSpc>
              <a:spcAft>
                <a:spcPts val="0"/>
              </a:spcAft>
            </a:pPr>
            <a:r>
              <a:rPr lang="zh-CN" altLang="zh-CN" kern="100" dirty="0">
                <a:latin typeface="Times New Roman" panose="02020603050405020304" pitchFamily="18" charset="0"/>
              </a:rPr>
              <a:t>写作时，采用第一人称，介绍自己时常用一般现在时，描写事件时可用一般过去时，写今后的打算时常用一般将来时。</a:t>
            </a:r>
          </a:p>
        </p:txBody>
      </p:sp>
    </p:spTree>
    <p:custDataLst>
      <p:tags r:id="rId1"/>
    </p:custData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0" y="-3176"/>
            <a:ext cx="9144000" cy="790576"/>
            <a:chOff x="0" y="-2382"/>
            <a:chExt cx="9144000" cy="592932"/>
          </a:xfrm>
        </p:grpSpPr>
        <p:sp>
          <p:nvSpPr>
            <p:cNvPr id="11" name="矩形 10"/>
            <p:cNvSpPr/>
            <p:nvPr>
              <p:custDataLst>
                <p:tags r:id="rId1"/>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单元写作素材</a:t>
              </a:r>
            </a:p>
          </p:txBody>
        </p:sp>
        <p:pic>
          <p:nvPicPr>
            <p:cNvPr id="12" name="图片 11"/>
            <p:cNvPicPr>
              <a:picLocks noChangeAspect="1"/>
            </p:cNvPicPr>
            <p:nvPr/>
          </p:nvPicPr>
          <p:blipFill>
            <a:blip r:embed="rId3"/>
            <a:stretch>
              <a:fillRect/>
            </a:stretch>
          </p:blipFill>
          <p:spPr>
            <a:xfrm>
              <a:off x="914400" y="0"/>
              <a:ext cx="752381" cy="590550"/>
            </a:xfrm>
            <a:prstGeom prst="rect">
              <a:avLst/>
            </a:prstGeom>
          </p:spPr>
        </p:pic>
      </p:grpSp>
      <p:sp>
        <p:nvSpPr>
          <p:cNvPr id="5" name="矩形 4"/>
          <p:cNvSpPr/>
          <p:nvPr/>
        </p:nvSpPr>
        <p:spPr>
          <a:xfrm>
            <a:off x="609600" y="990601"/>
            <a:ext cx="2701060" cy="507831"/>
          </a:xfrm>
          <a:prstGeom prst="rect">
            <a:avLst/>
          </a:prstGeom>
        </p:spPr>
        <p:txBody>
          <a:bodyPr wrap="none">
            <a:spAutoFit/>
          </a:bodyPr>
          <a:lstStyle/>
          <a:p>
            <a:pPr indent="267970">
              <a:lnSpc>
                <a:spcPct val="150000"/>
              </a:lnSpc>
              <a:spcAft>
                <a:spcPts val="0"/>
              </a:spcAft>
            </a:pPr>
            <a:r>
              <a:rPr lang="en-US" altLang="zh-CN" b="1" kern="100" dirty="0">
                <a:latin typeface="Times New Roman" panose="02020603050405020304" pitchFamily="18" charset="0"/>
                <a:cs typeface="Courier New" panose="02070309020205020404" pitchFamily="49" charset="0"/>
              </a:rPr>
              <a:t>(</a:t>
            </a:r>
            <a:r>
              <a:rPr lang="zh-CN" altLang="zh-CN" b="1" kern="100" dirty="0">
                <a:latin typeface="Times New Roman" panose="02020603050405020304" pitchFamily="18" charset="0"/>
                <a:cs typeface="Times New Roman" panose="02020603050405020304" pitchFamily="18" charset="0"/>
              </a:rPr>
              <a:t>一</a:t>
            </a:r>
            <a:r>
              <a:rPr lang="en-US" altLang="zh-CN" b="1" kern="100" dirty="0">
                <a:latin typeface="Times New Roman" panose="02020603050405020304" pitchFamily="18" charset="0"/>
                <a:cs typeface="Courier New" panose="02070309020205020404" pitchFamily="49" charset="0"/>
              </a:rPr>
              <a:t>)</a:t>
            </a:r>
            <a:r>
              <a:rPr lang="zh-CN" altLang="zh-CN" b="1" kern="100" dirty="0">
                <a:latin typeface="Times New Roman" panose="02020603050405020304" pitchFamily="18" charset="0"/>
                <a:cs typeface="Times New Roman" panose="02020603050405020304" pitchFamily="18" charset="0"/>
              </a:rPr>
              <a:t>单元话题短语积累</a:t>
            </a:r>
            <a:endParaRPr lang="zh-CN" altLang="zh-CN" kern="100" dirty="0">
              <a:latin typeface="宋体" panose="02010600030101010101" pitchFamily="2" charset="-122"/>
              <a:cs typeface="Courier New" panose="02070309020205020404" pitchFamily="49" charset="0"/>
            </a:endParaRPr>
          </a:p>
        </p:txBody>
      </p:sp>
      <p:sp>
        <p:nvSpPr>
          <p:cNvPr id="2" name="矩形 1"/>
          <p:cNvSpPr/>
          <p:nvPr/>
        </p:nvSpPr>
        <p:spPr>
          <a:xfrm>
            <a:off x="1066800" y="1849402"/>
            <a:ext cx="4572000" cy="4493538"/>
          </a:xfrm>
          <a:prstGeom prst="rect">
            <a:avLst/>
          </a:prstGeom>
        </p:spPr>
        <p:txBody>
          <a:bodyPr>
            <a:spAutoFit/>
          </a:bodyPr>
          <a:lstStyle/>
          <a:p>
            <a:pPr indent="266700">
              <a:lnSpc>
                <a:spcPct val="150000"/>
              </a:lnSpc>
              <a:spcBef>
                <a:spcPts val="1200"/>
              </a:spcBef>
              <a:spcAft>
                <a:spcPts val="0"/>
              </a:spcAft>
            </a:pPr>
            <a:r>
              <a:rPr lang="en-US" altLang="zh-CN" kern="100" dirty="0">
                <a:latin typeface="Times New Roman" panose="02020603050405020304" pitchFamily="18" charset="0"/>
              </a:rPr>
              <a:t>1. </a:t>
            </a:r>
            <a:r>
              <a:rPr lang="zh-CN" altLang="zh-CN" kern="100" dirty="0">
                <a:latin typeface="Times New Roman" panose="02020603050405020304" pitchFamily="18" charset="0"/>
              </a:rPr>
              <a:t>嘲笑</a:t>
            </a:r>
          </a:p>
          <a:p>
            <a:pPr indent="266700">
              <a:lnSpc>
                <a:spcPct val="150000"/>
              </a:lnSpc>
              <a:spcBef>
                <a:spcPts val="1200"/>
              </a:spcBef>
              <a:spcAft>
                <a:spcPts val="0"/>
              </a:spcAft>
            </a:pPr>
            <a:r>
              <a:rPr lang="en-US" altLang="zh-CN" kern="100" dirty="0">
                <a:latin typeface="Times New Roman" panose="02020603050405020304" pitchFamily="18" charset="0"/>
              </a:rPr>
              <a:t>2. </a:t>
            </a:r>
            <a:r>
              <a:rPr lang="zh-CN" altLang="zh-CN" kern="100" dirty="0">
                <a:latin typeface="Times New Roman" panose="02020603050405020304" pitchFamily="18" charset="0"/>
              </a:rPr>
              <a:t>地点名词返回某地</a:t>
            </a:r>
          </a:p>
          <a:p>
            <a:pPr indent="266700">
              <a:lnSpc>
                <a:spcPct val="150000"/>
              </a:lnSpc>
              <a:spcBef>
                <a:spcPts val="1200"/>
              </a:spcBef>
              <a:spcAft>
                <a:spcPts val="0"/>
              </a:spcAft>
            </a:pPr>
            <a:r>
              <a:rPr lang="en-US" altLang="zh-CN" kern="100" dirty="0">
                <a:latin typeface="Times New Roman" panose="02020603050405020304" pitchFamily="18" charset="0"/>
              </a:rPr>
              <a:t>3. </a:t>
            </a:r>
            <a:r>
              <a:rPr lang="zh-CN" altLang="zh-CN" kern="100" dirty="0">
                <a:latin typeface="Times New Roman" panose="02020603050405020304" pitchFamily="18" charset="0"/>
              </a:rPr>
              <a:t>输给某人</a:t>
            </a:r>
          </a:p>
          <a:p>
            <a:pPr indent="266700">
              <a:lnSpc>
                <a:spcPct val="150000"/>
              </a:lnSpc>
              <a:spcBef>
                <a:spcPts val="1200"/>
              </a:spcBef>
              <a:spcAft>
                <a:spcPts val="0"/>
              </a:spcAft>
            </a:pPr>
            <a:r>
              <a:rPr lang="en-US" altLang="zh-CN" kern="100" dirty="0">
                <a:latin typeface="Times New Roman" panose="02020603050405020304" pitchFamily="18" charset="0"/>
              </a:rPr>
              <a:t>4. </a:t>
            </a:r>
            <a:r>
              <a:rPr lang="zh-CN" altLang="zh-CN" kern="100" dirty="0">
                <a:latin typeface="Times New Roman" panose="02020603050405020304" pitchFamily="18" charset="0"/>
              </a:rPr>
              <a:t>为</a:t>
            </a:r>
            <a:r>
              <a:rPr lang="en-US" altLang="zh-CN" kern="100" dirty="0">
                <a:latin typeface="Times New Roman" panose="02020603050405020304" pitchFamily="18" charset="0"/>
              </a:rPr>
              <a:t>……</a:t>
            </a:r>
            <a:r>
              <a:rPr lang="zh-CN" altLang="zh-CN" kern="100" dirty="0">
                <a:latin typeface="Times New Roman" panose="02020603050405020304" pitchFamily="18" charset="0"/>
              </a:rPr>
              <a:t>感到自豪／骄傲</a:t>
            </a:r>
          </a:p>
          <a:p>
            <a:pPr indent="266700">
              <a:lnSpc>
                <a:spcPct val="150000"/>
              </a:lnSpc>
              <a:spcBef>
                <a:spcPts val="1200"/>
              </a:spcBef>
              <a:spcAft>
                <a:spcPts val="0"/>
              </a:spcAft>
            </a:pPr>
            <a:r>
              <a:rPr lang="en-US" altLang="zh-CN" kern="100" dirty="0" smtClean="0">
                <a:latin typeface="Times New Roman" panose="02020603050405020304" pitchFamily="18" charset="0"/>
              </a:rPr>
              <a:t>5. </a:t>
            </a:r>
            <a:r>
              <a:rPr lang="zh-CN" altLang="zh-CN" kern="100" dirty="0" smtClean="0">
                <a:latin typeface="Times New Roman" panose="02020603050405020304" pitchFamily="18" charset="0"/>
              </a:rPr>
              <a:t>有</a:t>
            </a:r>
            <a:r>
              <a:rPr lang="zh-CN" altLang="zh-CN" kern="100" dirty="0">
                <a:latin typeface="Times New Roman" panose="02020603050405020304" pitchFamily="18" charset="0"/>
              </a:rPr>
              <a:t>道理，有意义</a:t>
            </a:r>
          </a:p>
          <a:p>
            <a:pPr indent="266700">
              <a:lnSpc>
                <a:spcPct val="150000"/>
              </a:lnSpc>
              <a:spcBef>
                <a:spcPts val="1200"/>
              </a:spcBef>
              <a:spcAft>
                <a:spcPts val="0"/>
              </a:spcAft>
            </a:pPr>
            <a:r>
              <a:rPr lang="en-US" altLang="zh-CN" kern="100" dirty="0" smtClean="0">
                <a:latin typeface="Times New Roman" panose="02020603050405020304" pitchFamily="18" charset="0"/>
              </a:rPr>
              <a:t>6. </a:t>
            </a:r>
            <a:r>
              <a:rPr lang="zh-CN" altLang="zh-CN" kern="100" dirty="0" smtClean="0">
                <a:latin typeface="Times New Roman" panose="02020603050405020304" pitchFamily="18" charset="0"/>
              </a:rPr>
              <a:t>来</a:t>
            </a:r>
            <a:r>
              <a:rPr lang="zh-CN" altLang="zh-CN" kern="100" dirty="0">
                <a:latin typeface="Times New Roman" panose="02020603050405020304" pitchFamily="18" charset="0"/>
              </a:rPr>
              <a:t>自</a:t>
            </a:r>
          </a:p>
          <a:p>
            <a:pPr indent="266700">
              <a:lnSpc>
                <a:spcPct val="150000"/>
              </a:lnSpc>
              <a:spcBef>
                <a:spcPts val="1200"/>
              </a:spcBef>
              <a:spcAft>
                <a:spcPts val="0"/>
              </a:spcAft>
            </a:pPr>
            <a:r>
              <a:rPr lang="en-US" altLang="zh-CN" kern="100" dirty="0" smtClean="0">
                <a:latin typeface="Times New Roman" panose="02020603050405020304" pitchFamily="18" charset="0"/>
              </a:rPr>
              <a:t>7. </a:t>
            </a:r>
            <a:r>
              <a:rPr lang="zh-CN" altLang="zh-CN" kern="100" dirty="0" smtClean="0">
                <a:latin typeface="Times New Roman" panose="02020603050405020304" pitchFamily="18" charset="0"/>
              </a:rPr>
              <a:t>七</a:t>
            </a:r>
            <a:r>
              <a:rPr lang="zh-CN" altLang="zh-CN" kern="100" dirty="0">
                <a:latin typeface="Times New Roman" panose="02020603050405020304" pitchFamily="18" charset="0"/>
              </a:rPr>
              <a:t>年半</a:t>
            </a:r>
          </a:p>
          <a:p>
            <a:pPr indent="266700">
              <a:lnSpc>
                <a:spcPct val="150000"/>
              </a:lnSpc>
              <a:spcBef>
                <a:spcPts val="1200"/>
              </a:spcBef>
              <a:spcAft>
                <a:spcPts val="0"/>
              </a:spcAft>
            </a:pPr>
            <a:endParaRPr lang="zh-CN" altLang="zh-CN" kern="100" dirty="0">
              <a:latin typeface="Times New Roman" panose="02020603050405020304" pitchFamily="18" charset="0"/>
            </a:endParaRPr>
          </a:p>
        </p:txBody>
      </p:sp>
      <p:sp>
        <p:nvSpPr>
          <p:cNvPr id="3" name="矩形 2"/>
          <p:cNvSpPr/>
          <p:nvPr/>
        </p:nvSpPr>
        <p:spPr>
          <a:xfrm>
            <a:off x="4648201" y="1905000"/>
            <a:ext cx="986167"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laugh at</a:t>
            </a:r>
            <a:endParaRPr lang="zh-CN" altLang="en-US" b="1" dirty="0">
              <a:solidFill>
                <a:srgbClr val="FF0000"/>
              </a:solidFill>
            </a:endParaRPr>
          </a:p>
        </p:txBody>
      </p:sp>
      <p:sp>
        <p:nvSpPr>
          <p:cNvPr id="4" name="矩形 3"/>
          <p:cNvSpPr/>
          <p:nvPr/>
        </p:nvSpPr>
        <p:spPr>
          <a:xfrm>
            <a:off x="4572001" y="2514600"/>
            <a:ext cx="1071768"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return </a:t>
            </a:r>
            <a:r>
              <a:rPr lang="en-US" altLang="zh-CN" b="1" kern="100" dirty="0" smtClean="0">
                <a:solidFill>
                  <a:srgbClr val="FF0000"/>
                </a:solidFill>
                <a:latin typeface="Times New Roman" panose="02020603050405020304" pitchFamily="18" charset="0"/>
              </a:rPr>
              <a:t>to</a:t>
            </a:r>
            <a:endParaRPr lang="zh-CN" altLang="en-US" b="1" dirty="0">
              <a:solidFill>
                <a:srgbClr val="FF0000"/>
              </a:solidFill>
            </a:endParaRPr>
          </a:p>
        </p:txBody>
      </p:sp>
      <p:sp>
        <p:nvSpPr>
          <p:cNvPr id="6" name="矩形 5"/>
          <p:cNvSpPr/>
          <p:nvPr/>
        </p:nvSpPr>
        <p:spPr>
          <a:xfrm>
            <a:off x="4648200" y="3022600"/>
            <a:ext cx="1314784"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lose to sb</a:t>
            </a:r>
            <a:r>
              <a:rPr lang="zh-CN" altLang="zh-CN" b="1" kern="100" dirty="0">
                <a:solidFill>
                  <a:srgbClr val="FF0000"/>
                </a:solidFill>
                <a:latin typeface="Times New Roman" panose="02020603050405020304" pitchFamily="18" charset="0"/>
              </a:rPr>
              <a:t>．</a:t>
            </a:r>
            <a:endParaRPr lang="zh-CN" altLang="en-US" b="1" dirty="0">
              <a:solidFill>
                <a:srgbClr val="FF0000"/>
              </a:solidFill>
            </a:endParaRPr>
          </a:p>
        </p:txBody>
      </p:sp>
      <p:sp>
        <p:nvSpPr>
          <p:cNvPr id="7" name="矩形 6"/>
          <p:cNvSpPr/>
          <p:nvPr/>
        </p:nvSpPr>
        <p:spPr>
          <a:xfrm>
            <a:off x="4648201" y="3647757"/>
            <a:ext cx="1321837"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be proud of</a:t>
            </a:r>
            <a:endParaRPr lang="zh-CN" altLang="en-US" b="1" dirty="0">
              <a:solidFill>
                <a:srgbClr val="FF0000"/>
              </a:solidFill>
            </a:endParaRPr>
          </a:p>
        </p:txBody>
      </p:sp>
      <p:sp>
        <p:nvSpPr>
          <p:cNvPr id="8" name="矩形 7"/>
          <p:cNvSpPr/>
          <p:nvPr/>
        </p:nvSpPr>
        <p:spPr>
          <a:xfrm>
            <a:off x="4648200" y="4140200"/>
            <a:ext cx="1293944"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make sense</a:t>
            </a:r>
            <a:endParaRPr lang="zh-CN" altLang="en-US" b="1" dirty="0">
              <a:solidFill>
                <a:srgbClr val="FF0000"/>
              </a:solidFill>
            </a:endParaRPr>
          </a:p>
        </p:txBody>
      </p:sp>
      <p:sp>
        <p:nvSpPr>
          <p:cNvPr id="9" name="矩形 8"/>
          <p:cNvSpPr/>
          <p:nvPr/>
        </p:nvSpPr>
        <p:spPr>
          <a:xfrm>
            <a:off x="4724401" y="4648200"/>
            <a:ext cx="1238481"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come from</a:t>
            </a:r>
            <a:endParaRPr lang="zh-CN" altLang="en-US" b="1" dirty="0">
              <a:solidFill>
                <a:srgbClr val="FF0000"/>
              </a:solidFill>
            </a:endParaRPr>
          </a:p>
        </p:txBody>
      </p:sp>
      <p:sp>
        <p:nvSpPr>
          <p:cNvPr id="13" name="矩形 12"/>
          <p:cNvSpPr/>
          <p:nvPr/>
        </p:nvSpPr>
        <p:spPr>
          <a:xfrm>
            <a:off x="4724400" y="5257800"/>
            <a:ext cx="2351926"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seven and a half years</a:t>
            </a:r>
            <a:endParaRPr lang="zh-CN" altLang="en-US" b="1" dirty="0">
              <a:solidFill>
                <a:srgbClr val="FF00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0" y="-3176"/>
            <a:ext cx="9144000" cy="790576"/>
            <a:chOff x="0" y="-2382"/>
            <a:chExt cx="9144000" cy="592932"/>
          </a:xfrm>
        </p:grpSpPr>
        <p:sp>
          <p:nvSpPr>
            <p:cNvPr id="11" name="矩形 10"/>
            <p:cNvSpPr/>
            <p:nvPr>
              <p:custDataLst>
                <p:tags r:id="rId1"/>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单元写作素材</a:t>
              </a:r>
            </a:p>
          </p:txBody>
        </p:sp>
        <p:pic>
          <p:nvPicPr>
            <p:cNvPr id="12" name="图片 11"/>
            <p:cNvPicPr>
              <a:picLocks noChangeAspect="1"/>
            </p:cNvPicPr>
            <p:nvPr/>
          </p:nvPicPr>
          <p:blipFill>
            <a:blip r:embed="rId4"/>
            <a:stretch>
              <a:fillRect/>
            </a:stretch>
          </p:blipFill>
          <p:spPr>
            <a:xfrm>
              <a:off x="914400" y="0"/>
              <a:ext cx="752381" cy="590550"/>
            </a:xfrm>
            <a:prstGeom prst="rect">
              <a:avLst/>
            </a:prstGeom>
          </p:spPr>
        </p:pic>
      </p:grpSp>
      <p:sp>
        <p:nvSpPr>
          <p:cNvPr id="5" name="矩形 4"/>
          <p:cNvSpPr/>
          <p:nvPr/>
        </p:nvSpPr>
        <p:spPr>
          <a:xfrm>
            <a:off x="609600" y="990601"/>
            <a:ext cx="2701060" cy="507831"/>
          </a:xfrm>
          <a:prstGeom prst="rect">
            <a:avLst/>
          </a:prstGeom>
        </p:spPr>
        <p:txBody>
          <a:bodyPr wrap="none">
            <a:spAutoFit/>
          </a:bodyPr>
          <a:lstStyle/>
          <a:p>
            <a:pPr indent="267970">
              <a:lnSpc>
                <a:spcPct val="150000"/>
              </a:lnSpc>
              <a:spcAft>
                <a:spcPts val="0"/>
              </a:spcAft>
            </a:pPr>
            <a:r>
              <a:rPr lang="en-US" altLang="zh-CN" b="1" kern="100" dirty="0">
                <a:latin typeface="Times New Roman" panose="02020603050405020304" pitchFamily="18" charset="0"/>
                <a:cs typeface="Courier New" panose="02070309020205020404" pitchFamily="49" charset="0"/>
              </a:rPr>
              <a:t>(</a:t>
            </a:r>
            <a:r>
              <a:rPr lang="zh-CN" altLang="zh-CN" b="1" kern="100" dirty="0">
                <a:latin typeface="Times New Roman" panose="02020603050405020304" pitchFamily="18" charset="0"/>
                <a:cs typeface="Times New Roman" panose="02020603050405020304" pitchFamily="18" charset="0"/>
              </a:rPr>
              <a:t>一</a:t>
            </a:r>
            <a:r>
              <a:rPr lang="en-US" altLang="zh-CN" b="1" kern="100" dirty="0">
                <a:latin typeface="Times New Roman" panose="02020603050405020304" pitchFamily="18" charset="0"/>
                <a:cs typeface="Courier New" panose="02070309020205020404" pitchFamily="49" charset="0"/>
              </a:rPr>
              <a:t>)</a:t>
            </a:r>
            <a:r>
              <a:rPr lang="zh-CN" altLang="zh-CN" b="1" kern="100" dirty="0">
                <a:latin typeface="Times New Roman" panose="02020603050405020304" pitchFamily="18" charset="0"/>
                <a:cs typeface="Times New Roman" panose="02020603050405020304" pitchFamily="18" charset="0"/>
              </a:rPr>
              <a:t>单元话题短语积累</a:t>
            </a:r>
            <a:endParaRPr lang="zh-CN" altLang="zh-CN" kern="100" dirty="0">
              <a:latin typeface="宋体" panose="02010600030101010101" pitchFamily="2" charset="-122"/>
              <a:cs typeface="Courier New" panose="02070309020205020404" pitchFamily="49" charset="0"/>
            </a:endParaRPr>
          </a:p>
        </p:txBody>
      </p:sp>
      <p:sp>
        <p:nvSpPr>
          <p:cNvPr id="2" name="矩形 1"/>
          <p:cNvSpPr/>
          <p:nvPr/>
        </p:nvSpPr>
        <p:spPr>
          <a:xfrm>
            <a:off x="1066800" y="1905001"/>
            <a:ext cx="4572000" cy="4493538"/>
          </a:xfrm>
          <a:prstGeom prst="rect">
            <a:avLst/>
          </a:prstGeom>
        </p:spPr>
        <p:txBody>
          <a:bodyPr>
            <a:spAutoFit/>
          </a:bodyPr>
          <a:lstStyle/>
          <a:p>
            <a:pPr indent="266700">
              <a:lnSpc>
                <a:spcPct val="150000"/>
              </a:lnSpc>
              <a:spcBef>
                <a:spcPts val="1200"/>
              </a:spcBef>
              <a:spcAft>
                <a:spcPts val="0"/>
              </a:spcAft>
            </a:pPr>
            <a:r>
              <a:rPr lang="en-US" altLang="zh-CN" kern="100" dirty="0">
                <a:latin typeface="Times New Roman" panose="02020603050405020304" pitchFamily="18" charset="0"/>
              </a:rPr>
              <a:t>8</a:t>
            </a:r>
            <a:r>
              <a:rPr lang="zh-CN" altLang="zh-CN" kern="100" dirty="0">
                <a:latin typeface="Times New Roman" panose="02020603050405020304" pitchFamily="18" charset="0"/>
              </a:rPr>
              <a:t>．犯错误</a:t>
            </a:r>
          </a:p>
          <a:p>
            <a:pPr indent="266700">
              <a:lnSpc>
                <a:spcPct val="150000"/>
              </a:lnSpc>
              <a:spcBef>
                <a:spcPts val="1200"/>
              </a:spcBef>
              <a:spcAft>
                <a:spcPts val="0"/>
              </a:spcAft>
            </a:pPr>
            <a:r>
              <a:rPr lang="en-US" altLang="zh-CN" kern="100" dirty="0">
                <a:latin typeface="Times New Roman" panose="02020603050405020304" pitchFamily="18" charset="0"/>
              </a:rPr>
              <a:t>9</a:t>
            </a:r>
            <a:r>
              <a:rPr lang="zh-CN" altLang="zh-CN" kern="100" dirty="0">
                <a:latin typeface="Times New Roman" panose="02020603050405020304" pitchFamily="18" charset="0"/>
              </a:rPr>
              <a:t>．优点，强项</a:t>
            </a:r>
          </a:p>
          <a:p>
            <a:pPr indent="266700">
              <a:lnSpc>
                <a:spcPct val="150000"/>
              </a:lnSpc>
              <a:spcBef>
                <a:spcPts val="1200"/>
              </a:spcBef>
              <a:spcAft>
                <a:spcPts val="0"/>
              </a:spcAft>
            </a:pPr>
            <a:r>
              <a:rPr lang="en-US" altLang="zh-CN" kern="100" dirty="0">
                <a:latin typeface="Times New Roman" panose="02020603050405020304" pitchFamily="18" charset="0"/>
              </a:rPr>
              <a:t>10. </a:t>
            </a:r>
            <a:r>
              <a:rPr lang="zh-CN" altLang="zh-CN" kern="100" dirty="0">
                <a:latin typeface="Times New Roman" panose="02020603050405020304" pitchFamily="18" charset="0"/>
              </a:rPr>
              <a:t>缺点，弱项</a:t>
            </a:r>
          </a:p>
          <a:p>
            <a:pPr indent="266700">
              <a:lnSpc>
                <a:spcPct val="150000"/>
              </a:lnSpc>
              <a:spcBef>
                <a:spcPts val="1200"/>
              </a:spcBef>
              <a:spcAft>
                <a:spcPts val="0"/>
              </a:spcAft>
            </a:pPr>
            <a:r>
              <a:rPr lang="en-US" altLang="zh-CN" kern="100" dirty="0">
                <a:latin typeface="Times New Roman" panose="02020603050405020304" pitchFamily="18" charset="0"/>
              </a:rPr>
              <a:t>11. </a:t>
            </a:r>
            <a:r>
              <a:rPr lang="zh-CN" altLang="zh-CN" kern="100" dirty="0">
                <a:latin typeface="Times New Roman" panose="02020603050405020304" pitchFamily="18" charset="0"/>
              </a:rPr>
              <a:t>对抗；和</a:t>
            </a:r>
            <a:r>
              <a:rPr lang="en-US" altLang="zh-CN" kern="100" dirty="0">
                <a:latin typeface="Times New Roman" panose="02020603050405020304" pitchFamily="18" charset="0"/>
              </a:rPr>
              <a:t>……</a:t>
            </a:r>
            <a:r>
              <a:rPr lang="zh-CN" altLang="zh-CN" kern="100" dirty="0">
                <a:latin typeface="Times New Roman" panose="02020603050405020304" pitchFamily="18" charset="0"/>
              </a:rPr>
              <a:t>比赛</a:t>
            </a:r>
          </a:p>
          <a:p>
            <a:pPr indent="266700">
              <a:lnSpc>
                <a:spcPct val="150000"/>
              </a:lnSpc>
              <a:spcBef>
                <a:spcPts val="1200"/>
              </a:spcBef>
              <a:spcAft>
                <a:spcPts val="0"/>
              </a:spcAft>
            </a:pPr>
            <a:r>
              <a:rPr lang="en-US" altLang="zh-CN" kern="100" dirty="0">
                <a:latin typeface="Times New Roman" panose="02020603050405020304" pitchFamily="18" charset="0"/>
              </a:rPr>
              <a:t>12. </a:t>
            </a:r>
            <a:r>
              <a:rPr lang="zh-CN" altLang="zh-CN" kern="100" dirty="0">
                <a:latin typeface="Times New Roman" panose="02020603050405020304" pitchFamily="18" charset="0"/>
              </a:rPr>
              <a:t>对</a:t>
            </a:r>
            <a:r>
              <a:rPr lang="en-US" altLang="zh-CN" kern="100" dirty="0">
                <a:latin typeface="Times New Roman" panose="02020603050405020304" pitchFamily="18" charset="0"/>
              </a:rPr>
              <a:t>……</a:t>
            </a:r>
            <a:r>
              <a:rPr lang="zh-CN" altLang="zh-CN" kern="100" dirty="0">
                <a:latin typeface="Times New Roman" panose="02020603050405020304" pitchFamily="18" charset="0"/>
              </a:rPr>
              <a:t>友好</a:t>
            </a:r>
          </a:p>
          <a:p>
            <a:pPr indent="266700">
              <a:lnSpc>
                <a:spcPct val="150000"/>
              </a:lnSpc>
              <a:spcBef>
                <a:spcPts val="1200"/>
              </a:spcBef>
              <a:spcAft>
                <a:spcPts val="0"/>
              </a:spcAft>
            </a:pPr>
            <a:r>
              <a:rPr lang="en-US" altLang="zh-CN" kern="100" dirty="0">
                <a:latin typeface="Times New Roman" panose="02020603050405020304" pitchFamily="18" charset="0"/>
              </a:rPr>
              <a:t>13. </a:t>
            </a:r>
            <a:r>
              <a:rPr lang="zh-CN" altLang="zh-CN" kern="100" dirty="0">
                <a:latin typeface="Times New Roman" panose="02020603050405020304" pitchFamily="18" charset="0"/>
              </a:rPr>
              <a:t>放弃</a:t>
            </a:r>
          </a:p>
          <a:p>
            <a:pPr indent="266700">
              <a:lnSpc>
                <a:spcPct val="150000"/>
              </a:lnSpc>
              <a:spcBef>
                <a:spcPts val="1200"/>
              </a:spcBef>
              <a:spcAft>
                <a:spcPts val="0"/>
              </a:spcAft>
            </a:pPr>
            <a:r>
              <a:rPr lang="en-US" altLang="zh-CN" kern="100" dirty="0">
                <a:latin typeface="Times New Roman" panose="02020603050405020304" pitchFamily="18" charset="0"/>
              </a:rPr>
              <a:t>14. </a:t>
            </a:r>
            <a:r>
              <a:rPr lang="zh-CN" altLang="zh-CN" kern="100" dirty="0">
                <a:latin typeface="Times New Roman" panose="02020603050405020304" pitchFamily="18" charset="0"/>
              </a:rPr>
              <a:t>和</a:t>
            </a:r>
            <a:r>
              <a:rPr lang="en-US" altLang="zh-CN" kern="100" dirty="0">
                <a:latin typeface="Times New Roman" panose="02020603050405020304" pitchFamily="18" charset="0"/>
              </a:rPr>
              <a:t>……</a:t>
            </a:r>
            <a:r>
              <a:rPr lang="zh-CN" altLang="zh-CN" kern="100" dirty="0">
                <a:latin typeface="Times New Roman" panose="02020603050405020304" pitchFamily="18" charset="0"/>
              </a:rPr>
              <a:t>分享</a:t>
            </a:r>
            <a:r>
              <a:rPr lang="en-US" altLang="zh-CN" kern="100" dirty="0">
                <a:latin typeface="Times New Roman" panose="02020603050405020304" pitchFamily="18" charset="0"/>
              </a:rPr>
              <a:t>……</a:t>
            </a:r>
            <a:endParaRPr lang="zh-CN" altLang="zh-CN" kern="100" dirty="0">
              <a:latin typeface="Times New Roman" panose="02020603050405020304" pitchFamily="18" charset="0"/>
            </a:endParaRPr>
          </a:p>
          <a:p>
            <a:pPr indent="266700">
              <a:lnSpc>
                <a:spcPct val="150000"/>
              </a:lnSpc>
              <a:spcBef>
                <a:spcPts val="1200"/>
              </a:spcBef>
              <a:spcAft>
                <a:spcPts val="0"/>
              </a:spcAft>
            </a:pPr>
            <a:endParaRPr lang="zh-CN" altLang="zh-CN" kern="100" dirty="0">
              <a:latin typeface="Times New Roman" panose="02020603050405020304" pitchFamily="18" charset="0"/>
            </a:endParaRPr>
          </a:p>
        </p:txBody>
      </p:sp>
      <p:sp>
        <p:nvSpPr>
          <p:cNvPr id="3" name="矩形 2"/>
          <p:cNvSpPr/>
          <p:nvPr/>
        </p:nvSpPr>
        <p:spPr>
          <a:xfrm>
            <a:off x="4343400" y="2022157"/>
            <a:ext cx="2646878"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make mistakes/a mistake</a:t>
            </a:r>
            <a:endParaRPr lang="zh-CN" altLang="en-US" b="1" dirty="0">
              <a:solidFill>
                <a:srgbClr val="FF0000"/>
              </a:solidFill>
            </a:endParaRPr>
          </a:p>
        </p:txBody>
      </p:sp>
      <p:sp>
        <p:nvSpPr>
          <p:cNvPr id="4" name="矩形 3"/>
          <p:cNvSpPr/>
          <p:nvPr/>
        </p:nvSpPr>
        <p:spPr>
          <a:xfrm>
            <a:off x="4343401" y="2530157"/>
            <a:ext cx="1469313"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strong points</a:t>
            </a:r>
            <a:endParaRPr lang="zh-CN" altLang="en-US" b="1" dirty="0">
              <a:solidFill>
                <a:srgbClr val="FF0000"/>
              </a:solidFill>
            </a:endParaRPr>
          </a:p>
        </p:txBody>
      </p:sp>
      <p:sp>
        <p:nvSpPr>
          <p:cNvPr id="6" name="矩形 5"/>
          <p:cNvSpPr/>
          <p:nvPr/>
        </p:nvSpPr>
        <p:spPr>
          <a:xfrm>
            <a:off x="4343400" y="3038157"/>
            <a:ext cx="1358064"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weak points</a:t>
            </a:r>
            <a:endParaRPr lang="zh-CN" altLang="en-US" b="1" dirty="0">
              <a:solidFill>
                <a:srgbClr val="FF0000"/>
              </a:solidFill>
            </a:endParaRPr>
          </a:p>
        </p:txBody>
      </p:sp>
      <p:sp>
        <p:nvSpPr>
          <p:cNvPr id="7" name="矩形 6"/>
          <p:cNvSpPr/>
          <p:nvPr/>
        </p:nvSpPr>
        <p:spPr>
          <a:xfrm>
            <a:off x="4343400" y="3546157"/>
            <a:ext cx="1370888"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play against</a:t>
            </a:r>
            <a:endParaRPr lang="zh-CN" altLang="en-US" b="1" dirty="0">
              <a:solidFill>
                <a:srgbClr val="FF0000"/>
              </a:solidFill>
            </a:endParaRPr>
          </a:p>
        </p:txBody>
      </p:sp>
      <p:sp>
        <p:nvSpPr>
          <p:cNvPr id="8" name="矩形 7"/>
          <p:cNvSpPr/>
          <p:nvPr/>
        </p:nvSpPr>
        <p:spPr>
          <a:xfrm>
            <a:off x="4343400" y="4155757"/>
            <a:ext cx="1172116"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be kind to</a:t>
            </a:r>
            <a:endParaRPr lang="zh-CN" altLang="en-US" b="1" dirty="0">
              <a:solidFill>
                <a:srgbClr val="FF0000"/>
              </a:solidFill>
            </a:endParaRPr>
          </a:p>
        </p:txBody>
      </p:sp>
      <p:sp>
        <p:nvSpPr>
          <p:cNvPr id="9" name="矩形 8"/>
          <p:cNvSpPr/>
          <p:nvPr/>
        </p:nvSpPr>
        <p:spPr>
          <a:xfrm>
            <a:off x="4343401" y="4663757"/>
            <a:ext cx="896399"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give up</a:t>
            </a:r>
            <a:endParaRPr lang="zh-CN" altLang="en-US" b="1" dirty="0">
              <a:solidFill>
                <a:srgbClr val="FF0000"/>
              </a:solidFill>
            </a:endParaRPr>
          </a:p>
        </p:txBody>
      </p:sp>
      <p:sp>
        <p:nvSpPr>
          <p:cNvPr id="13" name="矩形 12"/>
          <p:cNvSpPr/>
          <p:nvPr/>
        </p:nvSpPr>
        <p:spPr>
          <a:xfrm>
            <a:off x="4343401" y="5273357"/>
            <a:ext cx="1501373"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share...with...</a:t>
            </a:r>
            <a:endParaRPr lang="zh-CN" altLang="en-US" b="1" dirty="0">
              <a:solidFill>
                <a:srgbClr val="FF00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0" y="-3176"/>
            <a:ext cx="9144000" cy="790576"/>
            <a:chOff x="0" y="-2382"/>
            <a:chExt cx="9144000" cy="592932"/>
          </a:xfrm>
        </p:grpSpPr>
        <p:sp>
          <p:nvSpPr>
            <p:cNvPr id="11" name="矩形 10"/>
            <p:cNvSpPr/>
            <p:nvPr>
              <p:custDataLst>
                <p:tags r:id="rId1"/>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单元写作素材</a:t>
              </a:r>
            </a:p>
          </p:txBody>
        </p:sp>
        <p:pic>
          <p:nvPicPr>
            <p:cNvPr id="12" name="图片 11"/>
            <p:cNvPicPr>
              <a:picLocks noChangeAspect="1"/>
            </p:cNvPicPr>
            <p:nvPr/>
          </p:nvPicPr>
          <p:blipFill>
            <a:blip r:embed="rId3"/>
            <a:stretch>
              <a:fillRect/>
            </a:stretch>
          </p:blipFill>
          <p:spPr>
            <a:xfrm>
              <a:off x="914400" y="0"/>
              <a:ext cx="752381" cy="590550"/>
            </a:xfrm>
            <a:prstGeom prst="rect">
              <a:avLst/>
            </a:prstGeom>
          </p:spPr>
        </p:pic>
      </p:grpSp>
      <p:sp>
        <p:nvSpPr>
          <p:cNvPr id="5" name="矩形 4"/>
          <p:cNvSpPr/>
          <p:nvPr/>
        </p:nvSpPr>
        <p:spPr>
          <a:xfrm>
            <a:off x="609600" y="990601"/>
            <a:ext cx="2701060" cy="507831"/>
          </a:xfrm>
          <a:prstGeom prst="rect">
            <a:avLst/>
          </a:prstGeom>
        </p:spPr>
        <p:txBody>
          <a:bodyPr wrap="none">
            <a:spAutoFit/>
          </a:bodyPr>
          <a:lstStyle/>
          <a:p>
            <a:pPr indent="267970">
              <a:lnSpc>
                <a:spcPct val="150000"/>
              </a:lnSpc>
              <a:spcAft>
                <a:spcPts val="0"/>
              </a:spcAft>
            </a:pPr>
            <a:r>
              <a:rPr lang="en-US" altLang="zh-CN" b="1" kern="100" dirty="0">
                <a:latin typeface="Times New Roman" panose="02020603050405020304" pitchFamily="18" charset="0"/>
                <a:cs typeface="Courier New" panose="02070309020205020404" pitchFamily="49" charset="0"/>
              </a:rPr>
              <a:t>(</a:t>
            </a:r>
            <a:r>
              <a:rPr lang="zh-CN" altLang="zh-CN" b="1" kern="100" dirty="0">
                <a:latin typeface="Times New Roman" panose="02020603050405020304" pitchFamily="18" charset="0"/>
                <a:cs typeface="Times New Roman" panose="02020603050405020304" pitchFamily="18" charset="0"/>
              </a:rPr>
              <a:t>一</a:t>
            </a:r>
            <a:r>
              <a:rPr lang="en-US" altLang="zh-CN" b="1" kern="100" dirty="0">
                <a:latin typeface="Times New Roman" panose="02020603050405020304" pitchFamily="18" charset="0"/>
                <a:cs typeface="Courier New" panose="02070309020205020404" pitchFamily="49" charset="0"/>
              </a:rPr>
              <a:t>)</a:t>
            </a:r>
            <a:r>
              <a:rPr lang="zh-CN" altLang="zh-CN" b="1" kern="100" dirty="0">
                <a:latin typeface="Times New Roman" panose="02020603050405020304" pitchFamily="18" charset="0"/>
                <a:cs typeface="Times New Roman" panose="02020603050405020304" pitchFamily="18" charset="0"/>
              </a:rPr>
              <a:t>单元话题短语积累</a:t>
            </a:r>
            <a:endParaRPr lang="zh-CN" altLang="zh-CN" kern="100" dirty="0">
              <a:latin typeface="宋体" panose="02010600030101010101" pitchFamily="2" charset="-122"/>
              <a:cs typeface="Courier New" panose="02070309020205020404" pitchFamily="49" charset="0"/>
            </a:endParaRPr>
          </a:p>
        </p:txBody>
      </p:sp>
      <p:sp>
        <p:nvSpPr>
          <p:cNvPr id="2" name="矩形 1"/>
          <p:cNvSpPr/>
          <p:nvPr/>
        </p:nvSpPr>
        <p:spPr>
          <a:xfrm>
            <a:off x="1066800" y="1905001"/>
            <a:ext cx="4572000" cy="4493538"/>
          </a:xfrm>
          <a:prstGeom prst="rect">
            <a:avLst/>
          </a:prstGeom>
        </p:spPr>
        <p:txBody>
          <a:bodyPr>
            <a:spAutoFit/>
          </a:bodyPr>
          <a:lstStyle/>
          <a:p>
            <a:pPr indent="266700">
              <a:lnSpc>
                <a:spcPct val="150000"/>
              </a:lnSpc>
              <a:spcBef>
                <a:spcPts val="1200"/>
              </a:spcBef>
              <a:spcAft>
                <a:spcPts val="0"/>
              </a:spcAft>
            </a:pPr>
            <a:r>
              <a:rPr lang="en-US" altLang="zh-CN" kern="100" dirty="0">
                <a:latin typeface="Times New Roman" panose="02020603050405020304" pitchFamily="18" charset="0"/>
              </a:rPr>
              <a:t>15. </a:t>
            </a:r>
            <a:r>
              <a:rPr lang="zh-CN" altLang="zh-CN" kern="100" dirty="0">
                <a:latin typeface="Times New Roman" panose="02020603050405020304" pitchFamily="18" charset="0"/>
              </a:rPr>
              <a:t>交朋友</a:t>
            </a:r>
          </a:p>
          <a:p>
            <a:pPr indent="266700">
              <a:lnSpc>
                <a:spcPct val="150000"/>
              </a:lnSpc>
              <a:spcBef>
                <a:spcPts val="1200"/>
              </a:spcBef>
              <a:spcAft>
                <a:spcPts val="0"/>
              </a:spcAft>
            </a:pPr>
            <a:r>
              <a:rPr lang="en-US" altLang="zh-CN" kern="100" dirty="0">
                <a:latin typeface="Times New Roman" panose="02020603050405020304" pitchFamily="18" charset="0"/>
              </a:rPr>
              <a:t>16</a:t>
            </a:r>
            <a:r>
              <a:rPr lang="zh-CN" altLang="zh-CN" kern="100" dirty="0">
                <a:latin typeface="Times New Roman" panose="02020603050405020304" pitchFamily="18" charset="0"/>
              </a:rPr>
              <a:t>．相信自己</a:t>
            </a:r>
          </a:p>
          <a:p>
            <a:pPr indent="266700">
              <a:lnSpc>
                <a:spcPct val="150000"/>
              </a:lnSpc>
              <a:spcBef>
                <a:spcPts val="1200"/>
              </a:spcBef>
              <a:spcAft>
                <a:spcPts val="0"/>
              </a:spcAft>
            </a:pPr>
            <a:r>
              <a:rPr lang="en-US" altLang="zh-CN" kern="100" dirty="0">
                <a:latin typeface="Times New Roman" panose="02020603050405020304" pitchFamily="18" charset="0"/>
              </a:rPr>
              <a:t>17. </a:t>
            </a:r>
            <a:r>
              <a:rPr lang="zh-CN" altLang="zh-CN" kern="100" dirty="0">
                <a:latin typeface="Times New Roman" panose="02020603050405020304" pitchFamily="18" charset="0"/>
              </a:rPr>
              <a:t>参加</a:t>
            </a:r>
          </a:p>
          <a:p>
            <a:pPr indent="266700">
              <a:lnSpc>
                <a:spcPct val="150000"/>
              </a:lnSpc>
              <a:spcBef>
                <a:spcPts val="1200"/>
              </a:spcBef>
              <a:spcAft>
                <a:spcPts val="0"/>
              </a:spcAft>
            </a:pPr>
            <a:r>
              <a:rPr lang="en-US" altLang="zh-CN" kern="100" dirty="0">
                <a:latin typeface="Times New Roman" panose="02020603050405020304" pitchFamily="18" charset="0"/>
              </a:rPr>
              <a:t>18. </a:t>
            </a:r>
            <a:r>
              <a:rPr lang="zh-CN" altLang="zh-CN" kern="100" dirty="0">
                <a:latin typeface="Times New Roman" panose="02020603050405020304" pitchFamily="18" charset="0"/>
              </a:rPr>
              <a:t>自言自语；心里想</a:t>
            </a:r>
          </a:p>
          <a:p>
            <a:pPr indent="266700">
              <a:lnSpc>
                <a:spcPct val="150000"/>
              </a:lnSpc>
              <a:spcBef>
                <a:spcPts val="1200"/>
              </a:spcBef>
              <a:spcAft>
                <a:spcPts val="0"/>
              </a:spcAft>
            </a:pPr>
            <a:r>
              <a:rPr lang="en-US" altLang="zh-CN" kern="100" dirty="0">
                <a:latin typeface="Times New Roman" panose="02020603050405020304" pitchFamily="18" charset="0"/>
              </a:rPr>
              <a:t>19. </a:t>
            </a:r>
            <a:r>
              <a:rPr lang="zh-CN" altLang="zh-CN" kern="100" dirty="0">
                <a:latin typeface="Times New Roman" panose="02020603050405020304" pitchFamily="18" charset="0"/>
              </a:rPr>
              <a:t>对</a:t>
            </a:r>
            <a:r>
              <a:rPr lang="en-US" altLang="zh-CN" kern="100" dirty="0">
                <a:latin typeface="Times New Roman" panose="02020603050405020304" pitchFamily="18" charset="0"/>
              </a:rPr>
              <a:t>……</a:t>
            </a:r>
            <a:r>
              <a:rPr lang="zh-CN" altLang="zh-CN" kern="100" dirty="0">
                <a:latin typeface="Times New Roman" panose="02020603050405020304" pitchFamily="18" charset="0"/>
              </a:rPr>
              <a:t>严厉／苛刻</a:t>
            </a:r>
          </a:p>
          <a:p>
            <a:pPr indent="266700">
              <a:lnSpc>
                <a:spcPct val="150000"/>
              </a:lnSpc>
              <a:spcBef>
                <a:spcPts val="1200"/>
              </a:spcBef>
              <a:spcAft>
                <a:spcPts val="0"/>
              </a:spcAft>
            </a:pPr>
            <a:r>
              <a:rPr lang="en-US" altLang="zh-CN" kern="100" dirty="0">
                <a:latin typeface="Times New Roman" panose="02020603050405020304" pitchFamily="18" charset="0"/>
              </a:rPr>
              <a:t>20</a:t>
            </a:r>
            <a:r>
              <a:rPr lang="zh-CN" altLang="zh-CN" kern="100" dirty="0">
                <a:latin typeface="Times New Roman" panose="02020603050405020304" pitchFamily="18" charset="0"/>
              </a:rPr>
              <a:t>．感觉像</a:t>
            </a:r>
          </a:p>
          <a:p>
            <a:pPr indent="266700">
              <a:lnSpc>
                <a:spcPct val="150000"/>
              </a:lnSpc>
              <a:spcBef>
                <a:spcPts val="1200"/>
              </a:spcBef>
              <a:spcAft>
                <a:spcPts val="0"/>
              </a:spcAft>
            </a:pPr>
            <a:r>
              <a:rPr lang="en-US" altLang="zh-CN" kern="100" dirty="0">
                <a:latin typeface="Times New Roman" panose="02020603050405020304" pitchFamily="18" charset="0"/>
              </a:rPr>
              <a:t>21</a:t>
            </a:r>
            <a:r>
              <a:rPr lang="zh-CN" altLang="zh-CN" kern="100" dirty="0">
                <a:latin typeface="Times New Roman" panose="02020603050405020304" pitchFamily="18" charset="0"/>
              </a:rPr>
              <a:t>．</a:t>
            </a:r>
            <a:r>
              <a:rPr lang="en-US" altLang="zh-CN" kern="100" dirty="0">
                <a:latin typeface="Times New Roman" panose="02020603050405020304" pitchFamily="18" charset="0"/>
              </a:rPr>
              <a:t>……</a:t>
            </a:r>
            <a:r>
              <a:rPr lang="zh-CN" altLang="zh-CN" kern="100" dirty="0">
                <a:latin typeface="Times New Roman" panose="02020603050405020304" pitchFamily="18" charset="0"/>
              </a:rPr>
              <a:t>和</a:t>
            </a:r>
            <a:r>
              <a:rPr lang="en-US" altLang="zh-CN" kern="100" dirty="0">
                <a:latin typeface="Times New Roman" panose="02020603050405020304" pitchFamily="18" charset="0"/>
              </a:rPr>
              <a:t>……</a:t>
            </a:r>
            <a:r>
              <a:rPr lang="zh-CN" altLang="zh-CN" kern="100" dirty="0">
                <a:latin typeface="Times New Roman" panose="02020603050405020304" pitchFamily="18" charset="0"/>
              </a:rPr>
              <a:t>都</a:t>
            </a:r>
          </a:p>
          <a:p>
            <a:pPr indent="266700">
              <a:lnSpc>
                <a:spcPct val="150000"/>
              </a:lnSpc>
              <a:spcBef>
                <a:spcPts val="1200"/>
              </a:spcBef>
              <a:spcAft>
                <a:spcPts val="0"/>
              </a:spcAft>
            </a:pPr>
            <a:endParaRPr lang="zh-CN" altLang="zh-CN" kern="100" dirty="0">
              <a:latin typeface="Times New Roman" panose="02020603050405020304" pitchFamily="18" charset="0"/>
            </a:endParaRPr>
          </a:p>
        </p:txBody>
      </p:sp>
      <p:sp>
        <p:nvSpPr>
          <p:cNvPr id="3" name="矩形 2"/>
          <p:cNvSpPr/>
          <p:nvPr/>
        </p:nvSpPr>
        <p:spPr>
          <a:xfrm>
            <a:off x="3962400" y="1905000"/>
            <a:ext cx="1473480"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make friends</a:t>
            </a:r>
            <a:endParaRPr lang="zh-CN" altLang="en-US" b="1" dirty="0">
              <a:solidFill>
                <a:srgbClr val="FF0000"/>
              </a:solidFill>
            </a:endParaRPr>
          </a:p>
        </p:txBody>
      </p:sp>
      <p:sp>
        <p:nvSpPr>
          <p:cNvPr id="4" name="矩形 3"/>
          <p:cNvSpPr/>
          <p:nvPr/>
        </p:nvSpPr>
        <p:spPr>
          <a:xfrm>
            <a:off x="4114801" y="2514600"/>
            <a:ext cx="1851789"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believe in oneself</a:t>
            </a:r>
            <a:endParaRPr lang="zh-CN" altLang="en-US" b="1" dirty="0">
              <a:solidFill>
                <a:srgbClr val="FF0000"/>
              </a:solidFill>
            </a:endParaRPr>
          </a:p>
        </p:txBody>
      </p:sp>
      <p:sp>
        <p:nvSpPr>
          <p:cNvPr id="6" name="矩形 5"/>
          <p:cNvSpPr/>
          <p:nvPr/>
        </p:nvSpPr>
        <p:spPr>
          <a:xfrm>
            <a:off x="4495800" y="3022600"/>
            <a:ext cx="1396536"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take part in </a:t>
            </a:r>
            <a:endParaRPr lang="zh-CN" altLang="en-US" b="1" dirty="0">
              <a:solidFill>
                <a:srgbClr val="FF0000"/>
              </a:solidFill>
            </a:endParaRPr>
          </a:p>
        </p:txBody>
      </p:sp>
      <p:sp>
        <p:nvSpPr>
          <p:cNvPr id="7" name="矩形 6"/>
          <p:cNvSpPr/>
          <p:nvPr/>
        </p:nvSpPr>
        <p:spPr>
          <a:xfrm>
            <a:off x="4648200" y="3530600"/>
            <a:ext cx="1492716"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say to oneself</a:t>
            </a:r>
            <a:endParaRPr lang="zh-CN" altLang="en-US" b="1" dirty="0">
              <a:solidFill>
                <a:srgbClr val="FF0000"/>
              </a:solidFill>
            </a:endParaRPr>
          </a:p>
        </p:txBody>
      </p:sp>
      <p:sp>
        <p:nvSpPr>
          <p:cNvPr id="8" name="矩形 7"/>
          <p:cNvSpPr/>
          <p:nvPr/>
        </p:nvSpPr>
        <p:spPr>
          <a:xfrm>
            <a:off x="4724400" y="4140200"/>
            <a:ext cx="1249060"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be hard on</a:t>
            </a:r>
            <a:endParaRPr lang="zh-CN" altLang="en-US" b="1" dirty="0">
              <a:solidFill>
                <a:srgbClr val="FF0000"/>
              </a:solidFill>
            </a:endParaRPr>
          </a:p>
        </p:txBody>
      </p:sp>
      <p:sp>
        <p:nvSpPr>
          <p:cNvPr id="9" name="矩形 8"/>
          <p:cNvSpPr/>
          <p:nvPr/>
        </p:nvSpPr>
        <p:spPr>
          <a:xfrm>
            <a:off x="4800601" y="4648200"/>
            <a:ext cx="947695"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feel like</a:t>
            </a:r>
            <a:endParaRPr lang="zh-CN" altLang="en-US" b="1" dirty="0">
              <a:solidFill>
                <a:srgbClr val="FF0000"/>
              </a:solidFill>
            </a:endParaRPr>
          </a:p>
        </p:txBody>
      </p:sp>
      <p:sp>
        <p:nvSpPr>
          <p:cNvPr id="13" name="矩形 12"/>
          <p:cNvSpPr/>
          <p:nvPr/>
        </p:nvSpPr>
        <p:spPr>
          <a:xfrm>
            <a:off x="4800600" y="5257800"/>
            <a:ext cx="1467068"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both…and…</a:t>
            </a:r>
            <a:endParaRPr lang="zh-CN" altLang="en-US" b="1" dirty="0">
              <a:solidFill>
                <a:srgbClr val="FF00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0" y="-3176"/>
            <a:ext cx="9144000" cy="790576"/>
            <a:chOff x="0" y="-2382"/>
            <a:chExt cx="9144000" cy="592932"/>
          </a:xfrm>
        </p:grpSpPr>
        <p:sp>
          <p:nvSpPr>
            <p:cNvPr id="11" name="矩形 10"/>
            <p:cNvSpPr/>
            <p:nvPr>
              <p:custDataLst>
                <p:tags r:id="rId1"/>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单元写作素材</a:t>
              </a:r>
            </a:p>
          </p:txBody>
        </p:sp>
        <p:pic>
          <p:nvPicPr>
            <p:cNvPr id="12" name="图片 11"/>
            <p:cNvPicPr>
              <a:picLocks noChangeAspect="1"/>
            </p:cNvPicPr>
            <p:nvPr/>
          </p:nvPicPr>
          <p:blipFill>
            <a:blip r:embed="rId3"/>
            <a:stretch>
              <a:fillRect/>
            </a:stretch>
          </p:blipFill>
          <p:spPr>
            <a:xfrm>
              <a:off x="914400" y="0"/>
              <a:ext cx="752381" cy="590550"/>
            </a:xfrm>
            <a:prstGeom prst="rect">
              <a:avLst/>
            </a:prstGeom>
          </p:spPr>
        </p:pic>
      </p:grpSp>
      <p:sp>
        <p:nvSpPr>
          <p:cNvPr id="5" name="矩形 4"/>
          <p:cNvSpPr/>
          <p:nvPr/>
        </p:nvSpPr>
        <p:spPr>
          <a:xfrm>
            <a:off x="609600" y="990601"/>
            <a:ext cx="2701060" cy="507831"/>
          </a:xfrm>
          <a:prstGeom prst="rect">
            <a:avLst/>
          </a:prstGeom>
        </p:spPr>
        <p:txBody>
          <a:bodyPr wrap="none">
            <a:spAutoFit/>
          </a:bodyPr>
          <a:lstStyle/>
          <a:p>
            <a:pPr indent="267970">
              <a:lnSpc>
                <a:spcPct val="150000"/>
              </a:lnSpc>
              <a:spcAft>
                <a:spcPts val="0"/>
              </a:spcAft>
            </a:pPr>
            <a:r>
              <a:rPr lang="en-US" altLang="zh-CN" b="1" kern="100" dirty="0">
                <a:latin typeface="Times New Roman" panose="02020603050405020304" pitchFamily="18" charset="0"/>
                <a:cs typeface="Courier New" panose="02070309020205020404" pitchFamily="49" charset="0"/>
              </a:rPr>
              <a:t>(</a:t>
            </a:r>
            <a:r>
              <a:rPr lang="zh-CN" altLang="zh-CN" b="1" kern="100" dirty="0">
                <a:latin typeface="Times New Roman" panose="02020603050405020304" pitchFamily="18" charset="0"/>
                <a:cs typeface="Times New Roman" panose="02020603050405020304" pitchFamily="18" charset="0"/>
              </a:rPr>
              <a:t>一</a:t>
            </a:r>
            <a:r>
              <a:rPr lang="en-US" altLang="zh-CN" b="1" kern="100" dirty="0">
                <a:latin typeface="Times New Roman" panose="02020603050405020304" pitchFamily="18" charset="0"/>
                <a:cs typeface="Courier New" panose="02070309020205020404" pitchFamily="49" charset="0"/>
              </a:rPr>
              <a:t>)</a:t>
            </a:r>
            <a:r>
              <a:rPr lang="zh-CN" altLang="zh-CN" b="1" kern="100" dirty="0">
                <a:latin typeface="Times New Roman" panose="02020603050405020304" pitchFamily="18" charset="0"/>
                <a:cs typeface="Times New Roman" panose="02020603050405020304" pitchFamily="18" charset="0"/>
              </a:rPr>
              <a:t>单元话题短语积累</a:t>
            </a:r>
            <a:endParaRPr lang="zh-CN" altLang="zh-CN" kern="100" dirty="0">
              <a:latin typeface="宋体" panose="02010600030101010101" pitchFamily="2" charset="-122"/>
              <a:cs typeface="Courier New" panose="02070309020205020404" pitchFamily="49" charset="0"/>
            </a:endParaRPr>
          </a:p>
        </p:txBody>
      </p:sp>
      <p:sp>
        <p:nvSpPr>
          <p:cNvPr id="2" name="矩形 1"/>
          <p:cNvSpPr/>
          <p:nvPr/>
        </p:nvSpPr>
        <p:spPr>
          <a:xfrm>
            <a:off x="1066800" y="1803401"/>
            <a:ext cx="4572000" cy="4493538"/>
          </a:xfrm>
          <a:prstGeom prst="rect">
            <a:avLst/>
          </a:prstGeom>
        </p:spPr>
        <p:txBody>
          <a:bodyPr>
            <a:spAutoFit/>
          </a:bodyPr>
          <a:lstStyle/>
          <a:p>
            <a:pPr indent="266700">
              <a:lnSpc>
                <a:spcPct val="150000"/>
              </a:lnSpc>
              <a:spcBef>
                <a:spcPts val="1200"/>
              </a:spcBef>
              <a:spcAft>
                <a:spcPts val="0"/>
              </a:spcAft>
            </a:pPr>
            <a:r>
              <a:rPr lang="en-US" altLang="zh-CN" kern="100" dirty="0">
                <a:latin typeface="Times New Roman" panose="02020603050405020304" pitchFamily="18" charset="0"/>
              </a:rPr>
              <a:t>22</a:t>
            </a:r>
            <a:r>
              <a:rPr lang="zh-CN" altLang="zh-CN" kern="100" dirty="0">
                <a:latin typeface="Times New Roman" panose="02020603050405020304" pitchFamily="18" charset="0"/>
              </a:rPr>
              <a:t>．因为</a:t>
            </a:r>
          </a:p>
          <a:p>
            <a:pPr indent="266700">
              <a:lnSpc>
                <a:spcPct val="150000"/>
              </a:lnSpc>
              <a:spcBef>
                <a:spcPts val="1200"/>
              </a:spcBef>
              <a:spcAft>
                <a:spcPts val="0"/>
              </a:spcAft>
            </a:pPr>
            <a:r>
              <a:rPr lang="en-US" altLang="zh-CN" kern="100" dirty="0">
                <a:latin typeface="Times New Roman" panose="02020603050405020304" pitchFamily="18" charset="0"/>
              </a:rPr>
              <a:t>23. </a:t>
            </a:r>
            <a:r>
              <a:rPr lang="zh-CN" altLang="zh-CN" kern="100" dirty="0">
                <a:latin typeface="Times New Roman" panose="02020603050405020304" pitchFamily="18" charset="0"/>
              </a:rPr>
              <a:t>互相</a:t>
            </a:r>
          </a:p>
          <a:p>
            <a:pPr indent="266700">
              <a:lnSpc>
                <a:spcPct val="150000"/>
              </a:lnSpc>
              <a:spcBef>
                <a:spcPts val="1200"/>
              </a:spcBef>
              <a:spcAft>
                <a:spcPts val="0"/>
              </a:spcAft>
            </a:pPr>
            <a:r>
              <a:rPr lang="en-US" altLang="zh-CN" kern="100" dirty="0">
                <a:latin typeface="Times New Roman" panose="02020603050405020304" pitchFamily="18" charset="0"/>
              </a:rPr>
              <a:t>24</a:t>
            </a:r>
            <a:r>
              <a:rPr lang="zh-CN" altLang="zh-CN" kern="100" dirty="0">
                <a:latin typeface="Times New Roman" panose="02020603050405020304" pitchFamily="18" charset="0"/>
              </a:rPr>
              <a:t>．对</a:t>
            </a:r>
            <a:r>
              <a:rPr lang="en-US" altLang="zh-CN" kern="100" dirty="0">
                <a:latin typeface="Times New Roman" panose="02020603050405020304" pitchFamily="18" charset="0"/>
              </a:rPr>
              <a:t>……</a:t>
            </a:r>
            <a:r>
              <a:rPr lang="zh-CN" altLang="zh-CN" kern="100" dirty="0">
                <a:latin typeface="Times New Roman" panose="02020603050405020304" pitchFamily="18" charset="0"/>
              </a:rPr>
              <a:t>有信心</a:t>
            </a:r>
          </a:p>
          <a:p>
            <a:pPr indent="266700">
              <a:lnSpc>
                <a:spcPct val="150000"/>
              </a:lnSpc>
              <a:spcBef>
                <a:spcPts val="1200"/>
              </a:spcBef>
              <a:spcAft>
                <a:spcPts val="0"/>
              </a:spcAft>
            </a:pPr>
            <a:r>
              <a:rPr lang="en-US" altLang="zh-CN" kern="100" dirty="0">
                <a:latin typeface="Times New Roman" panose="02020603050405020304" pitchFamily="18" charset="0"/>
              </a:rPr>
              <a:t>25</a:t>
            </a:r>
            <a:r>
              <a:rPr lang="zh-CN" altLang="zh-CN" kern="100" dirty="0">
                <a:latin typeface="Times New Roman" panose="02020603050405020304" pitchFamily="18" charset="0"/>
              </a:rPr>
              <a:t>．和某人玩</a:t>
            </a:r>
          </a:p>
          <a:p>
            <a:pPr indent="266700">
              <a:lnSpc>
                <a:spcPct val="150000"/>
              </a:lnSpc>
              <a:spcBef>
                <a:spcPts val="1200"/>
              </a:spcBef>
              <a:spcAft>
                <a:spcPts val="0"/>
              </a:spcAft>
            </a:pPr>
            <a:r>
              <a:rPr lang="en-US" altLang="zh-CN" kern="100" dirty="0">
                <a:latin typeface="Times New Roman" panose="02020603050405020304" pitchFamily="18" charset="0"/>
              </a:rPr>
              <a:t>26. </a:t>
            </a:r>
            <a:r>
              <a:rPr lang="zh-CN" altLang="zh-CN" kern="100" dirty="0">
                <a:latin typeface="Times New Roman" panose="02020603050405020304" pitchFamily="18" charset="0"/>
              </a:rPr>
              <a:t>从</a:t>
            </a:r>
            <a:r>
              <a:rPr lang="en-US" altLang="zh-CN" kern="100" dirty="0">
                <a:latin typeface="Times New Roman" panose="02020603050405020304" pitchFamily="18" charset="0"/>
              </a:rPr>
              <a:t>……</a:t>
            </a:r>
            <a:r>
              <a:rPr lang="zh-CN" altLang="zh-CN" kern="100" dirty="0">
                <a:latin typeface="Times New Roman" panose="02020603050405020304" pitchFamily="18" charset="0"/>
              </a:rPr>
              <a:t>中学</a:t>
            </a:r>
          </a:p>
          <a:p>
            <a:pPr indent="266700">
              <a:lnSpc>
                <a:spcPct val="150000"/>
              </a:lnSpc>
              <a:spcBef>
                <a:spcPts val="1200"/>
              </a:spcBef>
              <a:spcAft>
                <a:spcPts val="0"/>
              </a:spcAft>
            </a:pPr>
            <a:r>
              <a:rPr lang="en-US" altLang="zh-CN" kern="100" dirty="0">
                <a:latin typeface="Times New Roman" panose="02020603050405020304" pitchFamily="18" charset="0"/>
              </a:rPr>
              <a:t>27. </a:t>
            </a:r>
            <a:r>
              <a:rPr lang="zh-CN" altLang="zh-CN" kern="100" dirty="0">
                <a:latin typeface="Times New Roman" panose="02020603050405020304" pitchFamily="18" charset="0"/>
              </a:rPr>
              <a:t>因</a:t>
            </a:r>
            <a:r>
              <a:rPr lang="en-US" altLang="zh-CN" kern="100" dirty="0">
                <a:latin typeface="Times New Roman" panose="02020603050405020304" pitchFamily="18" charset="0"/>
              </a:rPr>
              <a:t>……</a:t>
            </a:r>
            <a:r>
              <a:rPr lang="zh-CN" altLang="zh-CN" kern="100" dirty="0">
                <a:latin typeface="Times New Roman" panose="02020603050405020304" pitchFamily="18" charset="0"/>
              </a:rPr>
              <a:t>感到紧张</a:t>
            </a:r>
          </a:p>
          <a:p>
            <a:pPr indent="266700">
              <a:lnSpc>
                <a:spcPct val="150000"/>
              </a:lnSpc>
              <a:spcBef>
                <a:spcPts val="1200"/>
              </a:spcBef>
              <a:spcAft>
                <a:spcPts val="0"/>
              </a:spcAft>
            </a:pPr>
            <a:r>
              <a:rPr lang="en-US" altLang="zh-CN" kern="100" dirty="0">
                <a:latin typeface="Times New Roman" panose="02020603050405020304" pitchFamily="18" charset="0"/>
              </a:rPr>
              <a:t>28. </a:t>
            </a:r>
            <a:r>
              <a:rPr lang="zh-CN" altLang="zh-CN" kern="100" dirty="0">
                <a:latin typeface="Times New Roman" panose="02020603050405020304" pitchFamily="18" charset="0"/>
              </a:rPr>
              <a:t>上大学</a:t>
            </a:r>
          </a:p>
          <a:p>
            <a:pPr indent="266700">
              <a:lnSpc>
                <a:spcPct val="150000"/>
              </a:lnSpc>
              <a:spcBef>
                <a:spcPts val="1200"/>
              </a:spcBef>
              <a:spcAft>
                <a:spcPts val="0"/>
              </a:spcAft>
            </a:pPr>
            <a:r>
              <a:rPr lang="en-US" altLang="zh-CN" kern="100" dirty="0">
                <a:latin typeface="Times New Roman" panose="02020603050405020304" pitchFamily="18" charset="0"/>
              </a:rPr>
              <a:t>29. </a:t>
            </a:r>
            <a:r>
              <a:rPr lang="zh-CN" altLang="zh-CN" kern="100" dirty="0">
                <a:latin typeface="Times New Roman" panose="02020603050405020304" pitchFamily="18" charset="0"/>
              </a:rPr>
              <a:t>单独；独自</a:t>
            </a:r>
          </a:p>
        </p:txBody>
      </p:sp>
      <p:sp>
        <p:nvSpPr>
          <p:cNvPr id="3" name="矩形 2"/>
          <p:cNvSpPr/>
          <p:nvPr/>
        </p:nvSpPr>
        <p:spPr>
          <a:xfrm>
            <a:off x="3810000" y="1803400"/>
            <a:ext cx="1204176"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because of</a:t>
            </a:r>
            <a:endParaRPr lang="zh-CN" altLang="en-US" b="1" dirty="0">
              <a:solidFill>
                <a:srgbClr val="FF0000"/>
              </a:solidFill>
            </a:endParaRPr>
          </a:p>
        </p:txBody>
      </p:sp>
      <p:sp>
        <p:nvSpPr>
          <p:cNvPr id="4" name="矩形 3"/>
          <p:cNvSpPr/>
          <p:nvPr/>
        </p:nvSpPr>
        <p:spPr>
          <a:xfrm>
            <a:off x="4267200" y="2311400"/>
            <a:ext cx="1217000"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each other</a:t>
            </a:r>
            <a:endParaRPr lang="zh-CN" altLang="en-US" b="1" dirty="0">
              <a:solidFill>
                <a:srgbClr val="FF0000"/>
              </a:solidFill>
            </a:endParaRPr>
          </a:p>
        </p:txBody>
      </p:sp>
      <p:sp>
        <p:nvSpPr>
          <p:cNvPr id="6" name="矩形 5"/>
          <p:cNvSpPr/>
          <p:nvPr/>
        </p:nvSpPr>
        <p:spPr>
          <a:xfrm>
            <a:off x="4267201" y="2921000"/>
            <a:ext cx="1646605"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be confident of</a:t>
            </a:r>
            <a:endParaRPr lang="zh-CN" altLang="en-US" b="1" dirty="0">
              <a:solidFill>
                <a:srgbClr val="FF0000"/>
              </a:solidFill>
            </a:endParaRPr>
          </a:p>
        </p:txBody>
      </p:sp>
      <p:sp>
        <p:nvSpPr>
          <p:cNvPr id="7" name="矩形 6"/>
          <p:cNvSpPr/>
          <p:nvPr/>
        </p:nvSpPr>
        <p:spPr>
          <a:xfrm>
            <a:off x="4267200" y="3429000"/>
            <a:ext cx="1609736"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play with sb</a:t>
            </a:r>
            <a:r>
              <a:rPr lang="zh-CN" altLang="zh-CN" b="1" kern="100" dirty="0">
                <a:solidFill>
                  <a:srgbClr val="FF0000"/>
                </a:solidFill>
                <a:latin typeface="Times New Roman" panose="02020603050405020304" pitchFamily="18" charset="0"/>
              </a:rPr>
              <a:t>．</a:t>
            </a:r>
            <a:endParaRPr lang="zh-CN" altLang="en-US" b="1" dirty="0">
              <a:solidFill>
                <a:srgbClr val="FF0000"/>
              </a:solidFill>
            </a:endParaRPr>
          </a:p>
        </p:txBody>
      </p:sp>
      <p:sp>
        <p:nvSpPr>
          <p:cNvPr id="8" name="矩形 7"/>
          <p:cNvSpPr/>
          <p:nvPr/>
        </p:nvSpPr>
        <p:spPr>
          <a:xfrm>
            <a:off x="4267201" y="3937000"/>
            <a:ext cx="1238481"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learn from</a:t>
            </a:r>
            <a:endParaRPr lang="zh-CN" altLang="en-US" b="1" dirty="0">
              <a:solidFill>
                <a:srgbClr val="FF0000"/>
              </a:solidFill>
            </a:endParaRPr>
          </a:p>
        </p:txBody>
      </p:sp>
      <p:sp>
        <p:nvSpPr>
          <p:cNvPr id="9" name="矩形 8"/>
          <p:cNvSpPr/>
          <p:nvPr/>
        </p:nvSpPr>
        <p:spPr>
          <a:xfrm>
            <a:off x="4267201" y="4546600"/>
            <a:ext cx="1877437"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be nervous about</a:t>
            </a:r>
            <a:endParaRPr lang="zh-CN" altLang="en-US" b="1" dirty="0">
              <a:solidFill>
                <a:srgbClr val="FF0000"/>
              </a:solidFill>
            </a:endParaRPr>
          </a:p>
        </p:txBody>
      </p:sp>
      <p:sp>
        <p:nvSpPr>
          <p:cNvPr id="13" name="矩形 12"/>
          <p:cNvSpPr/>
          <p:nvPr/>
        </p:nvSpPr>
        <p:spPr>
          <a:xfrm>
            <a:off x="4267200" y="5054600"/>
            <a:ext cx="1390124"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go to college</a:t>
            </a:r>
            <a:endParaRPr lang="zh-CN" altLang="en-US" b="1" dirty="0">
              <a:solidFill>
                <a:srgbClr val="FF0000"/>
              </a:solidFill>
            </a:endParaRPr>
          </a:p>
        </p:txBody>
      </p:sp>
      <p:sp>
        <p:nvSpPr>
          <p:cNvPr id="14" name="矩形 13"/>
          <p:cNvSpPr/>
          <p:nvPr/>
        </p:nvSpPr>
        <p:spPr>
          <a:xfrm>
            <a:off x="4267200" y="5664200"/>
            <a:ext cx="1165704" cy="369332"/>
          </a:xfrm>
          <a:prstGeom prst="rect">
            <a:avLst/>
          </a:prstGeom>
        </p:spPr>
        <p:txBody>
          <a:bodyPr wrap="none">
            <a:spAutoFit/>
          </a:bodyPr>
          <a:lstStyle/>
          <a:p>
            <a:r>
              <a:rPr lang="en-US" altLang="zh-CN" b="1" kern="100" dirty="0">
                <a:solidFill>
                  <a:srgbClr val="FF0000"/>
                </a:solidFill>
                <a:latin typeface="Times New Roman" panose="02020603050405020304" pitchFamily="18" charset="0"/>
              </a:rPr>
              <a:t>by oneself</a:t>
            </a:r>
            <a:endParaRPr lang="zh-CN" altLang="en-US" b="1" dirty="0">
              <a:solidFill>
                <a:srgbClr val="FF00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P spid="9"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0" y="-3176"/>
            <a:ext cx="9144000" cy="790576"/>
            <a:chOff x="0" y="-2382"/>
            <a:chExt cx="9144000" cy="592932"/>
          </a:xfrm>
        </p:grpSpPr>
        <p:sp>
          <p:nvSpPr>
            <p:cNvPr id="11" name="矩形 10"/>
            <p:cNvSpPr/>
            <p:nvPr>
              <p:custDataLst>
                <p:tags r:id="rId1"/>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单元写作素材</a:t>
              </a:r>
            </a:p>
          </p:txBody>
        </p:sp>
        <p:pic>
          <p:nvPicPr>
            <p:cNvPr id="12" name="图片 11"/>
            <p:cNvPicPr>
              <a:picLocks noChangeAspect="1"/>
            </p:cNvPicPr>
            <p:nvPr/>
          </p:nvPicPr>
          <p:blipFill>
            <a:blip r:embed="rId3"/>
            <a:stretch>
              <a:fillRect/>
            </a:stretch>
          </p:blipFill>
          <p:spPr>
            <a:xfrm>
              <a:off x="914400" y="0"/>
              <a:ext cx="752381" cy="590550"/>
            </a:xfrm>
            <a:prstGeom prst="rect">
              <a:avLst/>
            </a:prstGeom>
          </p:spPr>
        </p:pic>
      </p:grpSp>
      <p:sp>
        <p:nvSpPr>
          <p:cNvPr id="5" name="矩形 4"/>
          <p:cNvSpPr/>
          <p:nvPr/>
        </p:nvSpPr>
        <p:spPr>
          <a:xfrm>
            <a:off x="609600" y="990601"/>
            <a:ext cx="2701060" cy="507831"/>
          </a:xfrm>
          <a:prstGeom prst="rect">
            <a:avLst/>
          </a:prstGeom>
        </p:spPr>
        <p:txBody>
          <a:bodyPr wrap="none">
            <a:spAutoFit/>
          </a:bodyPr>
          <a:lstStyle/>
          <a:p>
            <a:pPr indent="267970">
              <a:lnSpc>
                <a:spcPct val="150000"/>
              </a:lnSpc>
              <a:spcAft>
                <a:spcPts val="0"/>
              </a:spcAft>
            </a:pPr>
            <a:r>
              <a:rPr lang="en-US" altLang="zh-CN" b="1" kern="100" dirty="0">
                <a:latin typeface="Times New Roman" panose="02020603050405020304" pitchFamily="18" charset="0"/>
                <a:cs typeface="Courier New" panose="02070309020205020404" pitchFamily="49" charset="0"/>
              </a:rPr>
              <a:t>(</a:t>
            </a:r>
            <a:r>
              <a:rPr lang="zh-CN" altLang="zh-CN" b="1" kern="100" dirty="0">
                <a:latin typeface="Times New Roman" panose="02020603050405020304" pitchFamily="18" charset="0"/>
                <a:cs typeface="Times New Roman" panose="02020603050405020304" pitchFamily="18" charset="0"/>
              </a:rPr>
              <a:t>一</a:t>
            </a:r>
            <a:r>
              <a:rPr lang="en-US" altLang="zh-CN" b="1" kern="100" dirty="0">
                <a:latin typeface="Times New Roman" panose="02020603050405020304" pitchFamily="18" charset="0"/>
                <a:cs typeface="Courier New" panose="02070309020205020404" pitchFamily="49" charset="0"/>
              </a:rPr>
              <a:t>)</a:t>
            </a:r>
            <a:r>
              <a:rPr lang="zh-CN" altLang="zh-CN" b="1" kern="100" dirty="0">
                <a:latin typeface="Times New Roman" panose="02020603050405020304" pitchFamily="18" charset="0"/>
                <a:cs typeface="Times New Roman" panose="02020603050405020304" pitchFamily="18" charset="0"/>
              </a:rPr>
              <a:t>单元话题</a:t>
            </a:r>
            <a:r>
              <a:rPr lang="zh-CN" altLang="en-US" b="1" kern="100" dirty="0">
                <a:latin typeface="Times New Roman" panose="02020603050405020304" pitchFamily="18" charset="0"/>
                <a:cs typeface="Times New Roman" panose="02020603050405020304" pitchFamily="18" charset="0"/>
              </a:rPr>
              <a:t>句型</a:t>
            </a:r>
            <a:r>
              <a:rPr lang="zh-CN" altLang="zh-CN" b="1" kern="100" dirty="0">
                <a:latin typeface="Times New Roman" panose="02020603050405020304" pitchFamily="18" charset="0"/>
                <a:cs typeface="Times New Roman" panose="02020603050405020304" pitchFamily="18" charset="0"/>
              </a:rPr>
              <a:t>积累</a:t>
            </a:r>
            <a:endParaRPr lang="zh-CN" altLang="zh-CN" kern="100" dirty="0">
              <a:latin typeface="宋体" panose="02010600030101010101" pitchFamily="2" charset="-122"/>
              <a:cs typeface="Courier New" panose="02070309020205020404" pitchFamily="49" charset="0"/>
            </a:endParaRPr>
          </a:p>
        </p:txBody>
      </p:sp>
      <p:sp>
        <p:nvSpPr>
          <p:cNvPr id="3" name="矩形 2"/>
          <p:cNvSpPr/>
          <p:nvPr/>
        </p:nvSpPr>
        <p:spPr>
          <a:xfrm>
            <a:off x="990600" y="1701801"/>
            <a:ext cx="6248400" cy="4493538"/>
          </a:xfrm>
          <a:prstGeom prst="rect">
            <a:avLst/>
          </a:prstGeom>
        </p:spPr>
        <p:txBody>
          <a:bodyPr wrap="square">
            <a:spAutoFit/>
          </a:bodyPr>
          <a:lstStyle/>
          <a:p>
            <a:pPr marL="266700">
              <a:lnSpc>
                <a:spcPct val="150000"/>
              </a:lnSpc>
              <a:spcBef>
                <a:spcPts val="1200"/>
              </a:spcBef>
              <a:defRPr/>
            </a:pPr>
            <a:r>
              <a:rPr lang="zh-CN" altLang="en-US" dirty="0">
                <a:latin typeface="Times New Roman" panose="02020603050405020304" pitchFamily="18" charset="0"/>
                <a:ea typeface="黑体" panose="02010609060101010101" pitchFamily="49" charset="-122"/>
                <a:cs typeface="Times New Roman" panose="02020603050405020304" pitchFamily="18" charset="0"/>
              </a:rPr>
              <a:t>喜欢做某事</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marL="266700">
              <a:lnSpc>
                <a:spcPct val="150000"/>
              </a:lnSpc>
              <a:spcBef>
                <a:spcPts val="1200"/>
              </a:spcBef>
              <a:defRPr/>
            </a:pPr>
            <a:r>
              <a:rPr lang="zh-CN" altLang="en-US" dirty="0">
                <a:latin typeface="Times New Roman" panose="02020603050405020304" pitchFamily="18" charset="0"/>
                <a:ea typeface="黑体" panose="02010609060101010101" pitchFamily="49" charset="-122"/>
                <a:cs typeface="Times New Roman" panose="02020603050405020304" pitchFamily="18" charset="0"/>
              </a:rPr>
              <a:t>喜欢</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a:latin typeface="Times New Roman" panose="02020603050405020304" pitchFamily="18" charset="0"/>
                <a:ea typeface="黑体" panose="02010609060101010101" pitchFamily="49" charset="-122"/>
                <a:cs typeface="Times New Roman" panose="02020603050405020304" pitchFamily="18" charset="0"/>
              </a:rPr>
              <a:t>胜过</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p>
          <a:p>
            <a:pPr marL="266700">
              <a:lnSpc>
                <a:spcPct val="150000"/>
              </a:lnSpc>
              <a:spcBef>
                <a:spcPts val="1200"/>
              </a:spcBef>
              <a:defRPr/>
            </a:pPr>
            <a:r>
              <a:rPr lang="zh-CN" altLang="en-US" dirty="0">
                <a:latin typeface="Times New Roman" panose="02020603050405020304" pitchFamily="18" charset="0"/>
                <a:ea typeface="黑体" panose="02010609060101010101" pitchFamily="49" charset="-122"/>
                <a:cs typeface="Times New Roman" panose="02020603050405020304" pitchFamily="18" charset="0"/>
              </a:rPr>
              <a:t>擅长于</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p>
          <a:p>
            <a:pPr marL="266700">
              <a:lnSpc>
                <a:spcPct val="150000"/>
              </a:lnSpc>
              <a:spcBef>
                <a:spcPts val="1200"/>
              </a:spcBef>
              <a:defRPr/>
            </a:pPr>
            <a:r>
              <a:rPr lang="zh-CN" altLang="en-US"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a:latin typeface="Times New Roman" panose="02020603050405020304" pitchFamily="18" charset="0"/>
                <a:ea typeface="黑体" panose="02010609060101010101" pitchFamily="49" charset="-122"/>
                <a:cs typeface="Times New Roman" panose="02020603050405020304" pitchFamily="18" charset="0"/>
              </a:rPr>
              <a:t>有特长</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marL="266700">
              <a:lnSpc>
                <a:spcPct val="150000"/>
              </a:lnSpc>
              <a:spcBef>
                <a:spcPts val="1200"/>
              </a:spcBef>
              <a:defRPr/>
            </a:pPr>
            <a:r>
              <a:rPr lang="zh-CN" altLang="en-US" dirty="0">
                <a:latin typeface="Times New Roman" panose="02020603050405020304" pitchFamily="18" charset="0"/>
                <a:ea typeface="黑体" panose="02010609060101010101" pitchFamily="49" charset="-122"/>
                <a:cs typeface="Times New Roman" panose="02020603050405020304" pitchFamily="18" charset="0"/>
              </a:rPr>
              <a:t>在</a:t>
            </a:r>
            <a:r>
              <a:rPr lang="en-US" altLang="zh-CN" dirty="0">
                <a:latin typeface="Times New Roman" panose="02020603050405020304" pitchFamily="18" charset="0"/>
                <a:ea typeface="黑体" panose="02010609060101010101" pitchFamily="49" charset="-122"/>
                <a:cs typeface="Times New Roman" panose="02020603050405020304" pitchFamily="18" charset="0"/>
              </a:rPr>
              <a:t>……</a:t>
            </a:r>
            <a:r>
              <a:rPr lang="zh-CN" altLang="en-US" dirty="0">
                <a:latin typeface="Times New Roman" panose="02020603050405020304" pitchFamily="18" charset="0"/>
                <a:ea typeface="黑体" panose="02010609060101010101" pitchFamily="49" charset="-122"/>
                <a:cs typeface="Times New Roman" panose="02020603050405020304" pitchFamily="18" charset="0"/>
              </a:rPr>
              <a:t>做得好</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marL="266700">
              <a:lnSpc>
                <a:spcPct val="150000"/>
              </a:lnSpc>
              <a:spcBef>
                <a:spcPts val="1200"/>
              </a:spcBef>
              <a:defRPr/>
            </a:pPr>
            <a:r>
              <a:rPr lang="zh-CN" altLang="en-US" dirty="0">
                <a:latin typeface="Times New Roman" panose="02020603050405020304" pitchFamily="18" charset="0"/>
                <a:ea typeface="黑体" panose="02010609060101010101" pitchFamily="49" charset="-122"/>
                <a:cs typeface="Times New Roman" panose="02020603050405020304" pitchFamily="18" charset="0"/>
              </a:rPr>
              <a:t>有个好主意</a:t>
            </a:r>
            <a:endParaRPr lang="en-US" altLang="zh-CN" dirty="0">
              <a:latin typeface="Times New Roman" panose="02020603050405020304" pitchFamily="18" charset="0"/>
              <a:ea typeface="黑体" panose="02010609060101010101" pitchFamily="49" charset="-122"/>
              <a:cs typeface="Times New Roman" panose="02020603050405020304" pitchFamily="18" charset="0"/>
            </a:endParaRPr>
          </a:p>
          <a:p>
            <a:pPr marL="266700">
              <a:lnSpc>
                <a:spcPct val="150000"/>
              </a:lnSpc>
              <a:spcBef>
                <a:spcPts val="1200"/>
              </a:spcBef>
              <a:defRPr/>
            </a:pPr>
            <a:r>
              <a:rPr lang="zh-CN" altLang="en-US" dirty="0">
                <a:latin typeface="Times New Roman" panose="02020603050405020304" pitchFamily="18" charset="0"/>
                <a:ea typeface="黑体" panose="02010609060101010101" pitchFamily="49" charset="-122"/>
                <a:cs typeface="Times New Roman" panose="02020603050405020304" pitchFamily="18" charset="0"/>
              </a:rPr>
              <a:t>建议某人做某事</a:t>
            </a:r>
            <a:r>
              <a:rPr lang="en-US" altLang="zh-CN" dirty="0">
                <a:latin typeface="Times New Roman" panose="02020603050405020304" pitchFamily="18" charset="0"/>
                <a:ea typeface="黑体" panose="02010609060101010101" pitchFamily="49" charset="-122"/>
                <a:cs typeface="Times New Roman" panose="02020603050405020304" pitchFamily="18" charset="0"/>
              </a:rPr>
              <a:t>; </a:t>
            </a:r>
          </a:p>
          <a:p>
            <a:pPr marL="266700">
              <a:lnSpc>
                <a:spcPct val="150000"/>
              </a:lnSpc>
              <a:spcBef>
                <a:spcPts val="1200"/>
              </a:spcBef>
              <a:defRPr/>
            </a:pPr>
            <a:r>
              <a:rPr lang="zh-CN" altLang="en-US" dirty="0">
                <a:latin typeface="Times New Roman" panose="02020603050405020304" pitchFamily="18" charset="0"/>
                <a:ea typeface="黑体" panose="02010609060101010101" pitchFamily="49" charset="-122"/>
                <a:cs typeface="Times New Roman" panose="02020603050405020304" pitchFamily="18" charset="0"/>
              </a:rPr>
              <a:t>希望做某事</a:t>
            </a:r>
          </a:p>
        </p:txBody>
      </p:sp>
      <p:sp>
        <p:nvSpPr>
          <p:cNvPr id="4" name="矩形 3"/>
          <p:cNvSpPr/>
          <p:nvPr/>
        </p:nvSpPr>
        <p:spPr>
          <a:xfrm>
            <a:off x="3733801" y="1818957"/>
            <a:ext cx="2031325" cy="369332"/>
          </a:xfrm>
          <a:prstGeom prst="rect">
            <a:avLst/>
          </a:prstGeom>
        </p:spPr>
        <p:txBody>
          <a:bodyPr wrap="none">
            <a:spAutoFit/>
          </a:bodyPr>
          <a:lstStyle/>
          <a:p>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like doing/to do </a:t>
            </a:r>
            <a:r>
              <a:rPr lang="en-US" altLang="zh-CN" dirty="0" err="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sth</a:t>
            </a:r>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solidFill>
                <a:srgbClr val="FF0000"/>
              </a:solidFill>
            </a:endParaRPr>
          </a:p>
        </p:txBody>
      </p:sp>
      <p:sp>
        <p:nvSpPr>
          <p:cNvPr id="6" name="矩形 5"/>
          <p:cNvSpPr/>
          <p:nvPr/>
        </p:nvSpPr>
        <p:spPr>
          <a:xfrm>
            <a:off x="3733801" y="2326957"/>
            <a:ext cx="3371436" cy="369332"/>
          </a:xfrm>
          <a:prstGeom prst="rect">
            <a:avLst/>
          </a:prstGeom>
        </p:spPr>
        <p:txBody>
          <a:bodyPr wrap="none">
            <a:spAutoFit/>
          </a:bodyPr>
          <a:lstStyle/>
          <a:p>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prefer to do </a:t>
            </a:r>
            <a:r>
              <a:rPr lang="en-US" altLang="zh-CN" dirty="0" err="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sth</a:t>
            </a:r>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 rather than do </a:t>
            </a:r>
            <a:r>
              <a:rPr lang="en-US" altLang="zh-CN" dirty="0" err="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sth</a:t>
            </a:r>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solidFill>
                <a:srgbClr val="FF0000"/>
              </a:solidFill>
            </a:endParaRPr>
          </a:p>
        </p:txBody>
      </p:sp>
      <p:sp>
        <p:nvSpPr>
          <p:cNvPr id="7" name="矩形 6"/>
          <p:cNvSpPr/>
          <p:nvPr/>
        </p:nvSpPr>
        <p:spPr>
          <a:xfrm>
            <a:off x="3733800" y="2819400"/>
            <a:ext cx="1486304" cy="369332"/>
          </a:xfrm>
          <a:prstGeom prst="rect">
            <a:avLst/>
          </a:prstGeom>
        </p:spPr>
        <p:txBody>
          <a:bodyPr wrap="none">
            <a:spAutoFit/>
          </a:bodyPr>
          <a:lstStyle/>
          <a:p>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be good at… </a:t>
            </a:r>
            <a:endParaRPr lang="zh-CN" altLang="en-US" dirty="0">
              <a:solidFill>
                <a:srgbClr val="FF0000"/>
              </a:solidFill>
            </a:endParaRPr>
          </a:p>
        </p:txBody>
      </p:sp>
      <p:sp>
        <p:nvSpPr>
          <p:cNvPr id="8" name="矩形 7"/>
          <p:cNvSpPr/>
          <p:nvPr/>
        </p:nvSpPr>
        <p:spPr>
          <a:xfrm>
            <a:off x="3733801" y="3327400"/>
            <a:ext cx="1704313" cy="369332"/>
          </a:xfrm>
          <a:prstGeom prst="rect">
            <a:avLst/>
          </a:prstGeom>
        </p:spPr>
        <p:txBody>
          <a:bodyPr wrap="none">
            <a:spAutoFit/>
          </a:bodyPr>
          <a:lstStyle/>
          <a:p>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be talented at… </a:t>
            </a:r>
            <a:endParaRPr lang="zh-CN" altLang="en-US" dirty="0">
              <a:solidFill>
                <a:srgbClr val="FF0000"/>
              </a:solidFill>
            </a:endParaRPr>
          </a:p>
        </p:txBody>
      </p:sp>
      <p:sp>
        <p:nvSpPr>
          <p:cNvPr id="9" name="矩形 8"/>
          <p:cNvSpPr/>
          <p:nvPr/>
        </p:nvSpPr>
        <p:spPr>
          <a:xfrm>
            <a:off x="3733800" y="3835400"/>
            <a:ext cx="1364476" cy="369332"/>
          </a:xfrm>
          <a:prstGeom prst="rect">
            <a:avLst/>
          </a:prstGeom>
        </p:spPr>
        <p:txBody>
          <a:bodyPr wrap="none">
            <a:spAutoFit/>
          </a:bodyPr>
          <a:lstStyle/>
          <a:p>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do well in…</a:t>
            </a:r>
            <a:endParaRPr lang="zh-CN" altLang="en-US" dirty="0">
              <a:solidFill>
                <a:srgbClr val="FF0000"/>
              </a:solidFill>
            </a:endParaRPr>
          </a:p>
        </p:txBody>
      </p:sp>
      <p:sp>
        <p:nvSpPr>
          <p:cNvPr id="13" name="矩形 12"/>
          <p:cNvSpPr/>
          <p:nvPr/>
        </p:nvSpPr>
        <p:spPr>
          <a:xfrm>
            <a:off x="3733801" y="4445000"/>
            <a:ext cx="1742785" cy="369332"/>
          </a:xfrm>
          <a:prstGeom prst="rect">
            <a:avLst/>
          </a:prstGeom>
        </p:spPr>
        <p:txBody>
          <a:bodyPr wrap="none">
            <a:spAutoFit/>
          </a:bodyPr>
          <a:lstStyle/>
          <a:p>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have a good idea</a:t>
            </a:r>
            <a:endParaRPr lang="zh-CN" altLang="en-US" dirty="0">
              <a:solidFill>
                <a:srgbClr val="FF0000"/>
              </a:solidFill>
            </a:endParaRPr>
          </a:p>
        </p:txBody>
      </p:sp>
      <p:sp>
        <p:nvSpPr>
          <p:cNvPr id="14" name="矩形 13"/>
          <p:cNvSpPr/>
          <p:nvPr/>
        </p:nvSpPr>
        <p:spPr>
          <a:xfrm>
            <a:off x="3733801" y="5070157"/>
            <a:ext cx="2005677" cy="369332"/>
          </a:xfrm>
          <a:prstGeom prst="rect">
            <a:avLst/>
          </a:prstGeom>
        </p:spPr>
        <p:txBody>
          <a:bodyPr wrap="none">
            <a:spAutoFit/>
          </a:bodyPr>
          <a:lstStyle/>
          <a:p>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advise sb. to do </a:t>
            </a:r>
            <a:r>
              <a:rPr lang="en-US" altLang="zh-CN" dirty="0" err="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sth</a:t>
            </a:r>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solidFill>
                <a:srgbClr val="FF0000"/>
              </a:solidFill>
            </a:endParaRPr>
          </a:p>
        </p:txBody>
      </p:sp>
      <p:sp>
        <p:nvSpPr>
          <p:cNvPr id="15" name="矩形 14"/>
          <p:cNvSpPr/>
          <p:nvPr/>
        </p:nvSpPr>
        <p:spPr>
          <a:xfrm>
            <a:off x="3733801" y="5679757"/>
            <a:ext cx="1544012" cy="369332"/>
          </a:xfrm>
          <a:prstGeom prst="rect">
            <a:avLst/>
          </a:prstGeom>
        </p:spPr>
        <p:txBody>
          <a:bodyPr wrap="none">
            <a:spAutoFit/>
          </a:bodyPr>
          <a:lstStyle/>
          <a:p>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hope to do </a:t>
            </a:r>
            <a:r>
              <a:rPr lang="en-US" altLang="zh-CN" dirty="0" err="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sth</a:t>
            </a:r>
            <a:r>
              <a:rPr lang="en-US" altLang="zh-CN" dirty="0">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dirty="0">
              <a:solidFill>
                <a:srgbClr val="FF0000"/>
              </a:solidFill>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4" name="矩形 11"/>
          <p:cNvSpPr>
            <a:spLocks noChangeArrowheads="1"/>
          </p:cNvSpPr>
          <p:nvPr/>
        </p:nvSpPr>
        <p:spPr bwMode="auto">
          <a:xfrm>
            <a:off x="762000" y="1600200"/>
            <a:ext cx="7543800" cy="4074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zh-CN" altLang="en-US" sz="1725" dirty="0">
                <a:latin typeface="Times New Roman" panose="02020603050405020304" pitchFamily="18" charset="0"/>
                <a:ea typeface="黑体" panose="02010609060101010101" pitchFamily="49" charset="-122"/>
                <a:cs typeface="Times New Roman" panose="02020603050405020304" pitchFamily="18" charset="0"/>
              </a:rPr>
              <a:t>阅读下面的短文，完成相关的任务。</a:t>
            </a:r>
          </a:p>
          <a:p>
            <a:pPr eaLnBrk="1" hangingPunct="1">
              <a:lnSpc>
                <a:spcPct val="150000"/>
              </a:lnSpc>
            </a:pPr>
            <a:r>
              <a:rPr lang="en-US" altLang="zh-CN" sz="1725" dirty="0">
                <a:latin typeface="Times New Roman" panose="02020603050405020304" pitchFamily="18" charset="0"/>
                <a:ea typeface="黑体" panose="02010609060101010101" pitchFamily="49" charset="-122"/>
                <a:cs typeface="Times New Roman" panose="02020603050405020304" pitchFamily="18" charset="0"/>
              </a:rPr>
              <a:t>     Yang Hui was born in Longyan, Fujian Province. She (1)_______(grow) up in a small village. She lost all her fingers and feet when she was three. She was (2)________(bad) burnt by fire when she went out with her grandparents. She couldn't walk and she seldom went out.</a:t>
            </a:r>
          </a:p>
          <a:p>
            <a:pPr eaLnBrk="1" hangingPunct="1">
              <a:lnSpc>
                <a:spcPct val="150000"/>
              </a:lnSpc>
            </a:pPr>
            <a:r>
              <a:rPr lang="en-US" altLang="zh-CN" sz="1725" dirty="0">
                <a:latin typeface="Times New Roman" panose="02020603050405020304" pitchFamily="18" charset="0"/>
                <a:ea typeface="黑体" panose="02010609060101010101" pitchFamily="49" charset="-122"/>
                <a:cs typeface="Times New Roman" panose="02020603050405020304" pitchFamily="18" charset="0"/>
              </a:rPr>
              <a:t>    The young girl had to learn to do everything. At first she wasn't able to use chopsticks. Her parents had to teach her for a long time. Thanks to her strong will to do everything by herself, she overcame those difficulties. Now she can look (3) a________ herself. She also loves studying and she has finished the junior high school courses.</a:t>
            </a:r>
          </a:p>
        </p:txBody>
      </p:sp>
      <p:grpSp>
        <p:nvGrpSpPr>
          <p:cNvPr id="5" name="组合 4"/>
          <p:cNvGrpSpPr/>
          <p:nvPr/>
        </p:nvGrpSpPr>
        <p:grpSpPr>
          <a:xfrm>
            <a:off x="0" y="-3176"/>
            <a:ext cx="9144000" cy="790576"/>
            <a:chOff x="0" y="-2382"/>
            <a:chExt cx="9144000" cy="592932"/>
          </a:xfrm>
        </p:grpSpPr>
        <p:sp>
          <p:nvSpPr>
            <p:cNvPr id="6" name="矩形 5"/>
            <p:cNvSpPr/>
            <p:nvPr>
              <p:custDataLst>
                <p:tags r:id="rId1"/>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单元范文剖析</a:t>
              </a:r>
            </a:p>
          </p:txBody>
        </p:sp>
        <p:pic>
          <p:nvPicPr>
            <p:cNvPr id="7" name="图片 6"/>
            <p:cNvPicPr>
              <a:picLocks noChangeAspect="1"/>
            </p:cNvPicPr>
            <p:nvPr/>
          </p:nvPicPr>
          <p:blipFill>
            <a:blip r:embed="rId3"/>
            <a:stretch>
              <a:fillRect/>
            </a:stretch>
          </p:blipFill>
          <p:spPr>
            <a:xfrm>
              <a:off x="914400" y="0"/>
              <a:ext cx="752381" cy="590550"/>
            </a:xfrm>
            <a:prstGeom prst="rect">
              <a:avLst/>
            </a:prstGeom>
          </p:spPr>
        </p:pic>
      </p:grpSp>
      <p:sp>
        <p:nvSpPr>
          <p:cNvPr id="8" name="文本框 7"/>
          <p:cNvSpPr txBox="1"/>
          <p:nvPr/>
        </p:nvSpPr>
        <p:spPr>
          <a:xfrm>
            <a:off x="762000" y="787400"/>
            <a:ext cx="1828800" cy="400110"/>
          </a:xfrm>
          <a:prstGeom prst="rect">
            <a:avLst/>
          </a:prstGeom>
          <a:noFill/>
        </p:spPr>
        <p:txBody>
          <a:bodyPr wrap="square" rtlCol="0">
            <a:spAutoFit/>
          </a:bodyPr>
          <a:lstStyle/>
          <a:p>
            <a:r>
              <a:rPr lang="zh-CN" altLang="en-US" sz="2000" b="1" dirty="0">
                <a:solidFill>
                  <a:srgbClr val="FF0000"/>
                </a:solidFill>
                <a:latin typeface="微软雅黑" panose="020B0503020204020204" pitchFamily="34" charset="-122"/>
                <a:ea typeface="微软雅黑" panose="020B0503020204020204" pitchFamily="34" charset="-122"/>
              </a:rPr>
              <a:t>范文赏析</a:t>
            </a:r>
          </a:p>
        </p:txBody>
      </p:sp>
    </p:spTree>
  </p:cSld>
  <p:clrMapOvr>
    <a:masterClrMapping/>
  </p:clrMapOvr>
  <p:transition>
    <p:checker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5" name="TextBox 16"/>
          <p:cNvSpPr txBox="1">
            <a:spLocks noChangeArrowheads="1"/>
          </p:cNvSpPr>
          <p:nvPr/>
        </p:nvSpPr>
        <p:spPr bwMode="auto">
          <a:xfrm>
            <a:off x="838200" y="1295400"/>
            <a:ext cx="7543800" cy="36182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457200"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50000"/>
              </a:lnSpc>
            </a:pPr>
            <a:r>
              <a:rPr lang="en-US" altLang="zh-CN" sz="1725" dirty="0">
                <a:latin typeface="Times New Roman" panose="02020603050405020304" pitchFamily="18" charset="0"/>
                <a:ea typeface="黑体" panose="02010609060101010101" pitchFamily="49" charset="-122"/>
                <a:cs typeface="Times New Roman" panose="02020603050405020304" pitchFamily="18" charset="0"/>
              </a:rPr>
              <a:t>About seven years ago, Yang Hui saw someone make cross­ stitch(</a:t>
            </a:r>
            <a:r>
              <a:rPr lang="zh-CN" altLang="en-US" sz="1725" dirty="0">
                <a:latin typeface="Times New Roman" panose="02020603050405020304" pitchFamily="18" charset="0"/>
                <a:ea typeface="黑体" panose="02010609060101010101" pitchFamily="49" charset="-122"/>
                <a:cs typeface="Times New Roman" panose="02020603050405020304" pitchFamily="18" charset="0"/>
              </a:rPr>
              <a:t>十字绣</a:t>
            </a:r>
            <a:r>
              <a:rPr lang="en-US" altLang="zh-CN" sz="1725" dirty="0">
                <a:latin typeface="Times New Roman" panose="02020603050405020304" pitchFamily="18" charset="0"/>
                <a:ea typeface="黑体" panose="02010609060101010101" pitchFamily="49" charset="-122"/>
                <a:cs typeface="Times New Roman" panose="02020603050405020304" pitchFamily="18" charset="0"/>
              </a:rPr>
              <a:t>)and she (4)________(</a:t>
            </a:r>
            <a:r>
              <a:rPr lang="zh-CN" altLang="en-US" sz="1725" dirty="0">
                <a:latin typeface="Times New Roman" panose="02020603050405020304" pitchFamily="18" charset="0"/>
                <a:ea typeface="黑体" panose="02010609060101010101" pitchFamily="49" charset="-122"/>
                <a:cs typeface="Times New Roman" panose="02020603050405020304" pitchFamily="18" charset="0"/>
              </a:rPr>
              <a:t>决定</a:t>
            </a:r>
            <a:r>
              <a:rPr lang="en-US" altLang="zh-CN" sz="1725" dirty="0">
                <a:latin typeface="Times New Roman" panose="02020603050405020304" pitchFamily="18" charset="0"/>
                <a:ea typeface="黑体" panose="02010609060101010101" pitchFamily="49" charset="-122"/>
                <a:cs typeface="Times New Roman" panose="02020603050405020304" pitchFamily="18" charset="0"/>
              </a:rPr>
              <a:t>) to learn to make it herself. As you can imagine, it's very difficult to make it without fingers. Yang Hui failed so many times. But she never gave up. And through many hours of practice, now she can use her arms to make good cross­ stitch works and she is faster than other people. “One has to put great efforts into what she is doing</a:t>
            </a:r>
            <a:r>
              <a:rPr lang="zh-CN" altLang="en-US" sz="1725"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1725" dirty="0">
                <a:latin typeface="Times New Roman" panose="02020603050405020304" pitchFamily="18" charset="0"/>
                <a:ea typeface="黑体" panose="02010609060101010101" pitchFamily="49" charset="-122"/>
                <a:cs typeface="Times New Roman" panose="02020603050405020304" pitchFamily="18" charset="0"/>
              </a:rPr>
              <a:t>Yang Hui said.</a:t>
            </a:r>
          </a:p>
          <a:p>
            <a:pPr>
              <a:lnSpc>
                <a:spcPct val="150000"/>
              </a:lnSpc>
              <a:defRPr/>
            </a:pPr>
            <a:r>
              <a:rPr lang="en-US" altLang="zh-CN" sz="1600" dirty="0">
                <a:latin typeface="Times New Roman" panose="02020603050405020304" pitchFamily="18" charset="0"/>
                <a:ea typeface="黑体" panose="02010609060101010101" pitchFamily="49" charset="-122"/>
                <a:cs typeface="Times New Roman" panose="02020603050405020304" pitchFamily="18" charset="0"/>
              </a:rPr>
              <a:t>As for her future, Yang Hui said, “I hope to (5)s________ up and walk one day. I want to make more money by selling cross­ stitch works.”</a:t>
            </a:r>
          </a:p>
          <a:p>
            <a:pPr eaLnBrk="1" hangingPunct="1">
              <a:lnSpc>
                <a:spcPct val="150000"/>
              </a:lnSpc>
            </a:pPr>
            <a:endParaRPr lang="en-US" altLang="zh-CN" sz="1725" dirty="0">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4" name="组合 3"/>
          <p:cNvGrpSpPr/>
          <p:nvPr/>
        </p:nvGrpSpPr>
        <p:grpSpPr>
          <a:xfrm>
            <a:off x="0" y="-3176"/>
            <a:ext cx="9144000" cy="790576"/>
            <a:chOff x="0" y="-2382"/>
            <a:chExt cx="9144000" cy="592932"/>
          </a:xfrm>
        </p:grpSpPr>
        <p:sp>
          <p:nvSpPr>
            <p:cNvPr id="5" name="矩形 4"/>
            <p:cNvSpPr/>
            <p:nvPr>
              <p:custDataLst>
                <p:tags r:id="rId1"/>
              </p:custDataLst>
            </p:nvPr>
          </p:nvSpPr>
          <p:spPr>
            <a:xfrm>
              <a:off x="0" y="-2382"/>
              <a:ext cx="9144000" cy="592931"/>
            </a:xfrm>
            <a:prstGeom prst="rect">
              <a:avLst/>
            </a:prstGeom>
            <a:solidFill>
              <a:srgbClr val="EEE4C1"/>
            </a:solidFill>
            <a:ln w="12700" cap="flat" cmpd="sng" algn="ctr">
              <a:noFill/>
              <a:prstDash val="solid"/>
              <a:miter lim="800000"/>
            </a:ln>
            <a:effectLst/>
          </p:spPr>
          <p:txBody>
            <a:bodyPr lIns="1890000" tIns="270000" bIns="0" rtlCol="0" anchor="ctr"/>
            <a:lstStyle/>
            <a:p>
              <a:pPr lvl="0">
                <a:lnSpc>
                  <a:spcPct val="90000"/>
                </a:lnSpc>
                <a:spcBef>
                  <a:spcPct val="0"/>
                </a:spcBef>
                <a:defRPr/>
              </a:pPr>
              <a:r>
                <a:rPr lang="zh-CN" altLang="en-US" sz="3600" b="1" dirty="0">
                  <a:gradFill>
                    <a:gsLst>
                      <a:gs pos="51000">
                        <a:srgbClr val="B1510F"/>
                      </a:gs>
                      <a:gs pos="0">
                        <a:srgbClr val="D6A953"/>
                      </a:gs>
                      <a:gs pos="100000">
                        <a:srgbClr val="664C18"/>
                      </a:gs>
                    </a:gsLst>
                    <a:lin ang="6600000" scaled="0"/>
                  </a:gradFill>
                  <a:effectLst>
                    <a:outerShdw dist="38100" dir="5400000" algn="t" rotWithShape="0">
                      <a:srgbClr val="FFFFFF">
                        <a:alpha val="44000"/>
                      </a:srgbClr>
                    </a:outerShdw>
                  </a:effectLst>
                  <a:latin typeface="Baskerville Old Face" panose="02020602080505020303" pitchFamily="18" charset="0"/>
                  <a:ea typeface="华文隶书" panose="02010800040101010101" pitchFamily="2" charset="-122"/>
                </a:rPr>
                <a:t>  单元范文剖析</a:t>
              </a:r>
            </a:p>
          </p:txBody>
        </p:sp>
        <p:pic>
          <p:nvPicPr>
            <p:cNvPr id="6" name="图片 5"/>
            <p:cNvPicPr>
              <a:picLocks noChangeAspect="1"/>
            </p:cNvPicPr>
            <p:nvPr/>
          </p:nvPicPr>
          <p:blipFill>
            <a:blip r:embed="rId3"/>
            <a:stretch>
              <a:fillRect/>
            </a:stretch>
          </p:blipFill>
          <p:spPr>
            <a:xfrm>
              <a:off x="914400" y="0"/>
              <a:ext cx="752381" cy="590550"/>
            </a:xfrm>
            <a:prstGeom prst="rect">
              <a:avLst/>
            </a:prstGeom>
          </p:spPr>
        </p:pic>
      </p:grpSp>
    </p:spTree>
  </p:cSld>
  <p:clrMapOvr>
    <a:masterClrMapping/>
  </p:clrMapOvr>
  <p:transition>
    <p:checker dir="vert"/>
  </p:transition>
</p:sld>
</file>

<file path=ppt/tags/tag1.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10.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11.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12.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13.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14.xml><?xml version="1.0" encoding="utf-8"?>
<p:tagLst xmlns:a="http://schemas.openxmlformats.org/drawingml/2006/main" xmlns:r="http://schemas.openxmlformats.org/officeDocument/2006/relationships" xmlns:p="http://schemas.openxmlformats.org/presentationml/2006/main">
  <p:tag name="MH" val="20180801103436"/>
  <p:tag name="MH_LIBRARY" val="GRAPHIC"/>
  <p:tag name="MH_TYPE" val="Other"/>
  <p:tag name="MH_ORDER" val="1"/>
</p:tagLst>
</file>

<file path=ppt/tags/tag15.xml><?xml version="1.0" encoding="utf-8"?>
<p:tagLst xmlns:a="http://schemas.openxmlformats.org/drawingml/2006/main" xmlns:r="http://schemas.openxmlformats.org/officeDocument/2006/relationships" xmlns:p="http://schemas.openxmlformats.org/presentationml/2006/main">
  <p:tag name="MH" val="20180801103436"/>
  <p:tag name="MH_LIBRARY" val="GRAPHIC"/>
  <p:tag name="MH_TYPE" val="Other"/>
  <p:tag name="MH_ORDER" val="2"/>
</p:tagLst>
</file>

<file path=ppt/tags/tag16.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2.xml><?xml version="1.0" encoding="utf-8"?>
<p:tagLst xmlns:a="http://schemas.openxmlformats.org/drawingml/2006/main" xmlns:r="http://schemas.openxmlformats.org/officeDocument/2006/relationships" xmlns:p="http://schemas.openxmlformats.org/presentationml/2006/main">
  <p:tag name="MH" val="20180801092738"/>
  <p:tag name="MH_LIBRARY" val="CONTENTS"/>
  <p:tag name="MH_AUTOCOLOR" val="TRUE"/>
  <p:tag name="MH_TYPE" val="CONTENTS"/>
  <p:tag name="ID" val="626775"/>
</p:tagLst>
</file>

<file path=ppt/tags/tag3.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4.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5.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6.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7.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8.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ags/tag9.xml><?xml version="1.0" encoding="utf-8"?>
<p:tagLst xmlns:a="http://schemas.openxmlformats.org/drawingml/2006/main" xmlns:r="http://schemas.openxmlformats.org/officeDocument/2006/relationships" xmlns:p="http://schemas.openxmlformats.org/presentationml/2006/main">
  <p:tag name="MH" val="20180801104721"/>
  <p:tag name="MH_LIBRARY" val="GRAPHIC"/>
  <p:tag name="MH_ORDER" val="Rectangle 8"/>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Times New Roman"/>
        <a:ea typeface="楷体"/>
        <a:cs typeface=""/>
      </a:majorFont>
      <a:minorFont>
        <a:latin typeface="Times New Roman"/>
        <a:ea typeface="楷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Unit 1  School and Friends-Lesson 1_课件1</Template>
  <TotalTime>0</TotalTime>
  <Words>1045</Words>
  <Application>Microsoft Office PowerPoint</Application>
  <PresentationFormat>全屏显示(4:3)</PresentationFormat>
  <Paragraphs>138</Paragraphs>
  <Slides>14</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14</vt:i4>
      </vt:variant>
    </vt:vector>
  </HeadingPairs>
  <TitlesOfParts>
    <vt:vector size="29" baseType="lpstr">
      <vt:lpstr>Arial Unicode MS</vt:lpstr>
      <vt:lpstr>等线</vt:lpstr>
      <vt:lpstr>黑体</vt:lpstr>
      <vt:lpstr>华文行楷</vt:lpstr>
      <vt:lpstr>华文隶书</vt:lpstr>
      <vt:lpstr>楷体</vt:lpstr>
      <vt:lpstr>宋体</vt:lpstr>
      <vt:lpstr>微软雅黑</vt:lpstr>
      <vt:lpstr>Arial</vt:lpstr>
      <vt:lpstr>Baskerville Old Face</vt:lpstr>
      <vt:lpstr>Calibri</vt:lpstr>
      <vt:lpstr>Calibri Light</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2018-01-26T07:36:00Z</dcterms:created>
  <dcterms:modified xsi:type="dcterms:W3CDTF">2023-01-16T20:09:39Z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327663418932499E8D68521AA9C7AE2A</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