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93" r:id="rId2"/>
    <p:sldId id="834" r:id="rId3"/>
    <p:sldId id="835" r:id="rId4"/>
    <p:sldId id="836" r:id="rId5"/>
    <p:sldId id="837" r:id="rId6"/>
    <p:sldId id="840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63" r:id="rId19"/>
    <p:sldId id="888" r:id="rId20"/>
    <p:sldId id="864" r:id="rId21"/>
    <p:sldId id="889" r:id="rId22"/>
    <p:sldId id="890" r:id="rId23"/>
    <p:sldId id="871" r:id="rId24"/>
    <p:sldId id="872" r:id="rId25"/>
    <p:sldId id="873" r:id="rId26"/>
    <p:sldId id="874" r:id="rId27"/>
    <p:sldId id="891" r:id="rId28"/>
    <p:sldId id="892" r:id="rId29"/>
    <p:sldId id="828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622" autoAdjust="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emf"/><Relationship Id="rId11" Type="http://schemas.openxmlformats.org/officeDocument/2006/relationships/image" Target="../media/image113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A1B38D44-FCF9-4BDF-9064-7E3ECFD952F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8.emf"/><Relationship Id="rId26" Type="http://schemas.openxmlformats.org/officeDocument/2006/relationships/image" Target="../media/image42.e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1.e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4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6.emf"/><Relationship Id="rId22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emf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9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1.emf"/><Relationship Id="rId22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90.e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e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83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00.e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4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93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8.emf"/><Relationship Id="rId22" Type="http://schemas.openxmlformats.org/officeDocument/2006/relationships/image" Target="../media/image10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10.e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7.e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emf"/><Relationship Id="rId20" Type="http://schemas.openxmlformats.org/officeDocument/2006/relationships/image" Target="../media/image111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113.e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10" Type="http://schemas.openxmlformats.org/officeDocument/2006/relationships/image" Target="../media/image106.emf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8.emf"/><Relationship Id="rId22" Type="http://schemas.openxmlformats.org/officeDocument/2006/relationships/image" Target="../media/image1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10" Type="http://schemas.openxmlformats.org/officeDocument/2006/relationships/image" Target="NUL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emf"/><Relationship Id="rId22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967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269" y="1629025"/>
            <a:ext cx="73802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429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u="none" dirty="0"/>
              <a:t>Section </a:t>
            </a:r>
            <a:r>
              <a:rPr lang="zh-CN" altLang="zh-CN" sz="3600" b="1" u="none" dirty="0" smtClean="0"/>
              <a:t>Ⅱ</a:t>
            </a:r>
            <a:r>
              <a:rPr lang="en-US" altLang="zh-CN" sz="3600" b="1" u="none" dirty="0" smtClean="0"/>
              <a:t>  Using </a:t>
            </a:r>
            <a:r>
              <a:rPr lang="en-US" altLang="zh-CN" sz="3600" b="1" u="none" dirty="0"/>
              <a:t>language</a:t>
            </a:r>
            <a:endParaRPr lang="zh-CN" altLang="zh-CN" sz="3600" u="none" dirty="0"/>
          </a:p>
        </p:txBody>
      </p:sp>
      <p:sp>
        <p:nvSpPr>
          <p:cNvPr id="4" name="矩形 3"/>
          <p:cNvSpPr/>
          <p:nvPr/>
        </p:nvSpPr>
        <p:spPr>
          <a:xfrm>
            <a:off x="3014168" y="5588970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144833"/>
          <p:cNvGraphicFramePr/>
          <p:nvPr/>
        </p:nvGraphicFramePr>
        <p:xfrm>
          <a:off x="334963" y="150813"/>
          <a:ext cx="8372475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Document" r:id="rId3" imgW="8495030" imgH="4189730" progId="Word.Document.8">
                  <p:embed/>
                </p:oleObj>
              </mc:Choice>
              <mc:Fallback>
                <p:oleObj name="Document" r:id="rId3" imgW="8495030" imgH="4189730" progId="Word.Document.8">
                  <p:embed/>
                  <p:pic>
                    <p:nvPicPr>
                      <p:cNvPr id="0" name="对象 11448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50813"/>
                        <a:ext cx="8372475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35" name="对象 1144834"/>
          <p:cNvGraphicFramePr/>
          <p:nvPr/>
        </p:nvGraphicFramePr>
        <p:xfrm>
          <a:off x="4516438" y="1136650"/>
          <a:ext cx="9048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r:id="rId5" imgW="914400" imgH="405130" progId="Word.Document.8">
                  <p:embed/>
                </p:oleObj>
              </mc:Choice>
              <mc:Fallback>
                <p:oleObj r:id="rId5" imgW="914400" imgH="405130" progId="Word.Document.8">
                  <p:embed/>
                  <p:pic>
                    <p:nvPicPr>
                      <p:cNvPr id="0" name="对象 11448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1136650"/>
                        <a:ext cx="9048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36" name="对象 1144835"/>
          <p:cNvGraphicFramePr/>
          <p:nvPr/>
        </p:nvGraphicFramePr>
        <p:xfrm>
          <a:off x="4532313" y="1677988"/>
          <a:ext cx="904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r:id="rId7" imgW="914400" imgH="403860" progId="Word.Document.8">
                  <p:embed/>
                </p:oleObj>
              </mc:Choice>
              <mc:Fallback>
                <p:oleObj r:id="rId7" imgW="914400" imgH="403860" progId="Word.Document.8">
                  <p:embed/>
                  <p:pic>
                    <p:nvPicPr>
                      <p:cNvPr id="0" name="对象 11448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1677988"/>
                        <a:ext cx="9048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37" name="对象 1144836"/>
          <p:cNvGraphicFramePr/>
          <p:nvPr/>
        </p:nvGraphicFramePr>
        <p:xfrm>
          <a:off x="4545013" y="2141538"/>
          <a:ext cx="19875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r:id="rId9" imgW="2016125" imgH="808990" progId="Word.Document.8">
                  <p:embed/>
                </p:oleObj>
              </mc:Choice>
              <mc:Fallback>
                <p:oleObj r:id="rId9" imgW="2016125" imgH="808990" progId="Word.Document.8">
                  <p:embed/>
                  <p:pic>
                    <p:nvPicPr>
                      <p:cNvPr id="0" name="对象 114483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2141538"/>
                        <a:ext cx="19875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38" name="对象 1144837"/>
          <p:cNvGraphicFramePr/>
          <p:nvPr/>
        </p:nvGraphicFramePr>
        <p:xfrm>
          <a:off x="4556125" y="2647950"/>
          <a:ext cx="1928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r:id="rId11" imgW="1972310" imgH="507365" progId="Word.Document.8">
                  <p:embed/>
                </p:oleObj>
              </mc:Choice>
              <mc:Fallback>
                <p:oleObj r:id="rId11" imgW="1972310" imgH="507365" progId="Word.Document.8">
                  <p:embed/>
                  <p:pic>
                    <p:nvPicPr>
                      <p:cNvPr id="0" name="对象 114483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647950"/>
                        <a:ext cx="19288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39" name="对象 1144838"/>
          <p:cNvGraphicFramePr/>
          <p:nvPr/>
        </p:nvGraphicFramePr>
        <p:xfrm>
          <a:off x="4516438" y="3168650"/>
          <a:ext cx="19208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r:id="rId13" imgW="1972310" imgH="507365" progId="Word.Document.8">
                  <p:embed/>
                </p:oleObj>
              </mc:Choice>
              <mc:Fallback>
                <p:oleObj r:id="rId13" imgW="1972310" imgH="507365" progId="Word.Document.8">
                  <p:embed/>
                  <p:pic>
                    <p:nvPicPr>
                      <p:cNvPr id="0" name="对象 114483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168650"/>
                        <a:ext cx="19208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0" name="对象 1144839"/>
          <p:cNvGraphicFramePr/>
          <p:nvPr/>
        </p:nvGraphicFramePr>
        <p:xfrm>
          <a:off x="4537075" y="3675063"/>
          <a:ext cx="19034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r:id="rId15" imgW="1972310" imgH="507365" progId="Word.Document.8">
                  <p:embed/>
                </p:oleObj>
              </mc:Choice>
              <mc:Fallback>
                <p:oleObj r:id="rId15" imgW="1972310" imgH="507365" progId="Word.Document.8">
                  <p:embed/>
                  <p:pic>
                    <p:nvPicPr>
                      <p:cNvPr id="0" name="对象 114483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3675063"/>
                        <a:ext cx="19034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1" name="对象 1144840"/>
          <p:cNvGraphicFramePr/>
          <p:nvPr/>
        </p:nvGraphicFramePr>
        <p:xfrm>
          <a:off x="323850" y="4287838"/>
          <a:ext cx="8362950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Document" r:id="rId17" imgW="8499475" imgH="2612390" progId="Word.Document.8">
                  <p:embed/>
                </p:oleObj>
              </mc:Choice>
              <mc:Fallback>
                <p:oleObj name="Document" r:id="rId17" imgW="8499475" imgH="2612390" progId="Word.Document.8">
                  <p:embed/>
                  <p:pic>
                    <p:nvPicPr>
                      <p:cNvPr id="0" name="对象 114484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87838"/>
                        <a:ext cx="8362950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2" name="对象 1144841"/>
          <p:cNvGraphicFramePr/>
          <p:nvPr/>
        </p:nvGraphicFramePr>
        <p:xfrm>
          <a:off x="3116263" y="4719638"/>
          <a:ext cx="27765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r:id="rId19" imgW="2808605" imgH="486410" progId="Word.Document.8">
                  <p:embed/>
                </p:oleObj>
              </mc:Choice>
              <mc:Fallback>
                <p:oleObj r:id="rId19" imgW="2808605" imgH="486410" progId="Word.Document.8">
                  <p:embed/>
                  <p:pic>
                    <p:nvPicPr>
                      <p:cNvPr id="0" name="对象 1144841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719638"/>
                        <a:ext cx="27765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3" name="对象 1144842"/>
          <p:cNvGraphicFramePr/>
          <p:nvPr/>
        </p:nvGraphicFramePr>
        <p:xfrm>
          <a:off x="2482850" y="5229225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r:id="rId21" imgW="2808605" imgH="484505" progId="Word.Document.8">
                  <p:embed/>
                </p:oleObj>
              </mc:Choice>
              <mc:Fallback>
                <p:oleObj r:id="rId21" imgW="2808605" imgH="484505" progId="Word.Document.8">
                  <p:embed/>
                  <p:pic>
                    <p:nvPicPr>
                      <p:cNvPr id="0" name="对象 1144842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229225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4" name="对象 1144843"/>
          <p:cNvGraphicFramePr/>
          <p:nvPr/>
        </p:nvGraphicFramePr>
        <p:xfrm>
          <a:off x="2597150" y="5768975"/>
          <a:ext cx="27590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r:id="rId23" imgW="2808605" imgH="484505" progId="Word.Document.8">
                  <p:embed/>
                </p:oleObj>
              </mc:Choice>
              <mc:Fallback>
                <p:oleObj r:id="rId23" imgW="2808605" imgH="484505" progId="Word.Document.8">
                  <p:embed/>
                  <p:pic>
                    <p:nvPicPr>
                      <p:cNvPr id="0" name="对象 1144843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768975"/>
                        <a:ext cx="27590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4845" name="对象 1144844"/>
          <p:cNvGraphicFramePr/>
          <p:nvPr/>
        </p:nvGraphicFramePr>
        <p:xfrm>
          <a:off x="2555875" y="6237288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r:id="rId25" imgW="2808605" imgH="484505" progId="Word.Document.8">
                  <p:embed/>
                </p:oleObj>
              </mc:Choice>
              <mc:Fallback>
                <p:oleObj r:id="rId25" imgW="2808605" imgH="484505" progId="Word.Document.8">
                  <p:embed/>
                  <p:pic>
                    <p:nvPicPr>
                      <p:cNvPr id="0" name="对象 1144844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237288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143809"/>
          <p:cNvGraphicFramePr/>
          <p:nvPr/>
        </p:nvGraphicFramePr>
        <p:xfrm>
          <a:off x="334963" y="188913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对象 11438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88913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对象 1143810"/>
          <p:cNvGraphicFramePr/>
          <p:nvPr/>
        </p:nvGraphicFramePr>
        <p:xfrm>
          <a:off x="334963" y="1270000"/>
          <a:ext cx="84153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对象 11438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270000"/>
                        <a:ext cx="8415337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45" name="表格 1143844"/>
          <p:cNvGraphicFramePr/>
          <p:nvPr/>
        </p:nvGraphicFramePr>
        <p:xfrm>
          <a:off x="900113" y="2349500"/>
          <a:ext cx="7775575" cy="4276725"/>
        </p:xfrm>
        <a:graphic>
          <a:graphicData uri="http://schemas.openxmlformats.org/drawingml/2006/table">
            <a:tbl>
              <a:tblPr/>
              <a:tblGrid>
                <a:gridCol w="15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12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分类</a:t>
                      </a:r>
                      <a:endParaRPr lang="zh-CN" altLang="en-US" sz="1800" dirty="0"/>
                    </a:p>
                  </a:txBody>
                  <a:tcPr marT="45692" marB="45692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举例</a:t>
                      </a:r>
                      <a:endParaRPr lang="zh-CN" altLang="en-US" sz="1800" dirty="0"/>
                    </a:p>
                  </a:txBody>
                  <a:tcPr marT="45692" marB="45692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59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常见否定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前缀</a:t>
                      </a:r>
                      <a:endParaRPr lang="zh-CN" altLang="en-US" sz="1800" dirty="0"/>
                    </a:p>
                  </a:txBody>
                  <a:tcPr marT="45692" marB="45692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illegal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非法的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unhappy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不高兴的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impatient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不耐烦的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disappear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消失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不正确的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nonstop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不停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ir­</a:t>
                      </a:r>
                      <a:r>
                        <a:rPr lang="en-US" altLang="zh-CN" sz="2400" b="1" err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不规则的</a:t>
                      </a:r>
                      <a:endParaRPr lang="zh-CN" altLang="en-US" sz="1800" dirty="0"/>
                    </a:p>
                  </a:txBody>
                  <a:tcPr marT="45692" marB="45692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845" name="表格 1142844"/>
          <p:cNvGraphicFramePr/>
          <p:nvPr/>
        </p:nvGraphicFramePr>
        <p:xfrm>
          <a:off x="468313" y="249238"/>
          <a:ext cx="8207375" cy="6089896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4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分类</a:t>
                      </a:r>
                      <a:endParaRPr lang="zh-CN" altLang="en-US" sz="1800" dirty="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举例</a:t>
                      </a:r>
                      <a:endParaRPr lang="zh-CN" altLang="en-US" sz="1800" dirty="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60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表示其他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意义的常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见前缀</a:t>
                      </a:r>
                      <a:endParaRPr lang="zh-CN" altLang="en-US" sz="1800" dirty="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反对；抵抗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antiwar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反战的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下面的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subway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地铁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互相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互联网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再；又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rewrite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重写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……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enrich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使富足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前；预先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preview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预习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后的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postwar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战后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中；半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midnight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午夜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vice­(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副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vice­manager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副经理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微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microscope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显微镜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for­/fore­(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先；预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forecast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预报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共；同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合作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小型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miniskirt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迷你裙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defTabSz="91440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bi­(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双的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400" b="1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bimonthly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两月一次的（地）；一月两次的（地）</a:t>
                      </a:r>
                      <a:endParaRPr lang="zh-CN" altLang="en-US" sz="1800" dirty="0"/>
                    </a:p>
                  </a:txBody>
                  <a:tcPr marT="45718" marB="45718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141761"/>
          <p:cNvGraphicFramePr/>
          <p:nvPr/>
        </p:nvGraphicFramePr>
        <p:xfrm>
          <a:off x="334963" y="331788"/>
          <a:ext cx="84153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Document" r:id="rId3" imgW="8461375" imgH="1779905" progId="Word.Document.8">
                  <p:embed/>
                </p:oleObj>
              </mc:Choice>
              <mc:Fallback>
                <p:oleObj name="Document" r:id="rId3" imgW="8461375" imgH="1779905" progId="Word.Document.8">
                  <p:embed/>
                  <p:pic>
                    <p:nvPicPr>
                      <p:cNvPr id="0" name="对象 11417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31788"/>
                        <a:ext cx="84153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1775" name="矩形 1141774"/>
          <p:cNvSpPr>
            <a:spLocks noChangeArrowheads="1"/>
          </p:cNvSpPr>
          <p:nvPr/>
        </p:nvSpPr>
        <p:spPr bwMode="auto">
          <a:xfrm>
            <a:off x="5732463" y="2636838"/>
            <a:ext cx="30146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teacher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　 　教师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Japanese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日本人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musician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音乐家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artist   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艺术家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movement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运动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darkness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黑暗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invention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发明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freedom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自由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1774" name="矩形 1141773"/>
          <p:cNvSpPr>
            <a:spLocks noChangeArrowheads="1"/>
          </p:cNvSpPr>
          <p:nvPr/>
        </p:nvSpPr>
        <p:spPr bwMode="auto">
          <a:xfrm>
            <a:off x="1690688" y="2636838"/>
            <a:ext cx="4041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er/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or(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从事</a:t>
            </a:r>
            <a:r>
              <a:rPr lang="en-US" altLang="zh-CN" sz="2400" b="1" u="none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的人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ese(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某地人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ess(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雌性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ian(</a:t>
            </a:r>
            <a:r>
              <a:rPr lang="en-US" altLang="zh-CN" sz="2400" b="1" u="none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的人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ist(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专业人员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ism(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主义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ment(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性质；状态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ness(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性质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tion/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ation(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动作；过程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dom(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状态；区域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1773" name="矩形 1141772"/>
          <p:cNvSpPr>
            <a:spLocks noChangeArrowheads="1"/>
          </p:cNvSpPr>
          <p:nvPr/>
        </p:nvSpPr>
        <p:spPr bwMode="auto">
          <a:xfrm>
            <a:off x="539750" y="2636838"/>
            <a:ext cx="11509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常见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8437" name="矩形 1141771"/>
          <p:cNvSpPr>
            <a:spLocks noChangeArrowheads="1"/>
          </p:cNvSpPr>
          <p:nvPr/>
        </p:nvSpPr>
        <p:spPr bwMode="auto">
          <a:xfrm>
            <a:off x="5732463" y="2181225"/>
            <a:ext cx="30146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8438" name="矩形 1141770"/>
          <p:cNvSpPr>
            <a:spLocks noChangeArrowheads="1"/>
          </p:cNvSpPr>
          <p:nvPr/>
        </p:nvSpPr>
        <p:spPr bwMode="auto">
          <a:xfrm>
            <a:off x="1690688" y="2181225"/>
            <a:ext cx="4041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列举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8439" name="矩形 1141769"/>
          <p:cNvSpPr>
            <a:spLocks noChangeArrowheads="1"/>
          </p:cNvSpPr>
          <p:nvPr/>
        </p:nvSpPr>
        <p:spPr bwMode="auto">
          <a:xfrm>
            <a:off x="539750" y="2181225"/>
            <a:ext cx="1150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分类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8440" name="直接连接符 1141781"/>
          <p:cNvSpPr>
            <a:spLocks noChangeShapeType="1"/>
          </p:cNvSpPr>
          <p:nvPr/>
        </p:nvSpPr>
        <p:spPr bwMode="auto">
          <a:xfrm>
            <a:off x="539750" y="2636838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直接连接符 1141783"/>
          <p:cNvSpPr>
            <a:spLocks noChangeShapeType="1"/>
          </p:cNvSpPr>
          <p:nvPr/>
        </p:nvSpPr>
        <p:spPr bwMode="auto">
          <a:xfrm>
            <a:off x="1690688" y="2181225"/>
            <a:ext cx="0" cy="419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直接连接符 1141786"/>
          <p:cNvSpPr>
            <a:spLocks noChangeShapeType="1"/>
          </p:cNvSpPr>
          <p:nvPr/>
        </p:nvSpPr>
        <p:spPr bwMode="auto">
          <a:xfrm>
            <a:off x="5732463" y="2181225"/>
            <a:ext cx="0" cy="419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直接连接符 1141777"/>
          <p:cNvSpPr>
            <a:spLocks noChangeShapeType="1"/>
          </p:cNvSpPr>
          <p:nvPr/>
        </p:nvSpPr>
        <p:spPr bwMode="auto">
          <a:xfrm>
            <a:off x="539750" y="2181225"/>
            <a:ext cx="0" cy="419893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1141775"/>
          <p:cNvSpPr>
            <a:spLocks noChangeShapeType="1"/>
          </p:cNvSpPr>
          <p:nvPr/>
        </p:nvSpPr>
        <p:spPr bwMode="auto">
          <a:xfrm>
            <a:off x="539750" y="2181225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1141778"/>
          <p:cNvSpPr>
            <a:spLocks noChangeShapeType="1"/>
          </p:cNvSpPr>
          <p:nvPr/>
        </p:nvSpPr>
        <p:spPr bwMode="auto">
          <a:xfrm>
            <a:off x="8747125" y="2181225"/>
            <a:ext cx="0" cy="419893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直接连接符 1141776"/>
          <p:cNvSpPr>
            <a:spLocks noChangeShapeType="1"/>
          </p:cNvSpPr>
          <p:nvPr/>
        </p:nvSpPr>
        <p:spPr bwMode="auto">
          <a:xfrm>
            <a:off x="539750" y="6380163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75" grpId="0"/>
      <p:bldP spid="1141774" grpId="0"/>
      <p:bldP spid="1141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828" name="矩形 1140827"/>
          <p:cNvSpPr>
            <a:spLocks noChangeArrowheads="1"/>
          </p:cNvSpPr>
          <p:nvPr/>
        </p:nvSpPr>
        <p:spPr bwMode="auto">
          <a:xfrm>
            <a:off x="5743575" y="5518150"/>
            <a:ext cx="3148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thirteen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　　十三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fourth  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第四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27" name="矩形 1140826"/>
          <p:cNvSpPr>
            <a:spLocks noChangeArrowheads="1"/>
          </p:cNvSpPr>
          <p:nvPr/>
        </p:nvSpPr>
        <p:spPr bwMode="auto">
          <a:xfrm>
            <a:off x="2268538" y="5518150"/>
            <a:ext cx="3475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teen,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th,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ty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0826" name="矩形 1140825"/>
          <p:cNvSpPr>
            <a:spLocks noChangeArrowheads="1"/>
          </p:cNvSpPr>
          <p:nvPr/>
        </p:nvSpPr>
        <p:spPr bwMode="auto">
          <a:xfrm>
            <a:off x="323850" y="5518150"/>
            <a:ext cx="1944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常见数词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25" name="矩形 1140824"/>
          <p:cNvSpPr>
            <a:spLocks noChangeArrowheads="1"/>
          </p:cNvSpPr>
          <p:nvPr/>
        </p:nvSpPr>
        <p:spPr bwMode="auto">
          <a:xfrm>
            <a:off x="5743575" y="3965575"/>
            <a:ext cx="31480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quickly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　　 迅速地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angrily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生气地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northward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朝北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upward(s)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向上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24" name="矩形 1140823"/>
          <p:cNvSpPr>
            <a:spLocks noChangeArrowheads="1"/>
          </p:cNvSpPr>
          <p:nvPr/>
        </p:nvSpPr>
        <p:spPr bwMode="auto">
          <a:xfrm>
            <a:off x="2268538" y="3965575"/>
            <a:ext cx="34750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ly(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用于形容词后表示方式或程度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ward(s)(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表示方向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0823" name="矩形 1140822"/>
          <p:cNvSpPr>
            <a:spLocks noChangeArrowheads="1"/>
          </p:cNvSpPr>
          <p:nvPr/>
        </p:nvSpPr>
        <p:spPr bwMode="auto">
          <a:xfrm>
            <a:off x="323850" y="3965575"/>
            <a:ext cx="1944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常见副词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22" name="矩形 1140821"/>
          <p:cNvSpPr>
            <a:spLocks noChangeArrowheads="1"/>
          </p:cNvSpPr>
          <p:nvPr/>
        </p:nvSpPr>
        <p:spPr bwMode="auto">
          <a:xfrm>
            <a:off x="5743575" y="2047875"/>
            <a:ext cx="3148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national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　   民族的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reasonable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合理的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American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美国的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careful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细心的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active  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有活力的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21" name="矩形 1140820"/>
          <p:cNvSpPr>
            <a:spLocks noChangeArrowheads="1"/>
          </p:cNvSpPr>
          <p:nvPr/>
        </p:nvSpPr>
        <p:spPr bwMode="auto">
          <a:xfrm>
            <a:off x="2268538" y="2047875"/>
            <a:ext cx="34750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al,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able,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an,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ble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ern,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ful,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ive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less,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like,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ly,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ous, 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some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0820" name="矩形 1140819"/>
          <p:cNvSpPr>
            <a:spLocks noChangeArrowheads="1"/>
          </p:cNvSpPr>
          <p:nvPr/>
        </p:nvSpPr>
        <p:spPr bwMode="auto">
          <a:xfrm>
            <a:off x="323850" y="2047875"/>
            <a:ext cx="1944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常见形容词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19" name="矩形 1140818"/>
          <p:cNvSpPr>
            <a:spLocks noChangeArrowheads="1"/>
          </p:cNvSpPr>
          <p:nvPr/>
        </p:nvSpPr>
        <p:spPr bwMode="auto">
          <a:xfrm>
            <a:off x="5743575" y="860425"/>
            <a:ext cx="31480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widen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　　　加宽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beautify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美化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realize           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意识到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0818" name="矩形 1140817"/>
          <p:cNvSpPr>
            <a:spLocks noChangeArrowheads="1"/>
          </p:cNvSpPr>
          <p:nvPr/>
        </p:nvSpPr>
        <p:spPr bwMode="auto">
          <a:xfrm>
            <a:off x="2268538" y="860425"/>
            <a:ext cx="3475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en(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多用于形容词后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fy(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  <a:r>
              <a:rPr lang="en-US" altLang="zh-CN" sz="2400" b="1" u="none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化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ize(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  <a:r>
              <a:rPr lang="en-US" altLang="zh-CN" sz="2400" b="1" u="none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成为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0817" name="矩形 1140816"/>
          <p:cNvSpPr>
            <a:spLocks noChangeArrowheads="1"/>
          </p:cNvSpPr>
          <p:nvPr/>
        </p:nvSpPr>
        <p:spPr bwMode="auto">
          <a:xfrm>
            <a:off x="323850" y="860425"/>
            <a:ext cx="1944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常见动词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69" name="矩形 1140815"/>
          <p:cNvSpPr>
            <a:spLocks noChangeArrowheads="1"/>
          </p:cNvSpPr>
          <p:nvPr/>
        </p:nvSpPr>
        <p:spPr bwMode="auto">
          <a:xfrm>
            <a:off x="5743575" y="404813"/>
            <a:ext cx="31480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70" name="矩形 1140814"/>
          <p:cNvSpPr>
            <a:spLocks noChangeArrowheads="1"/>
          </p:cNvSpPr>
          <p:nvPr/>
        </p:nvSpPr>
        <p:spPr bwMode="auto">
          <a:xfrm>
            <a:off x="2268538" y="404813"/>
            <a:ext cx="3475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列举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71" name="矩形 1140813"/>
          <p:cNvSpPr>
            <a:spLocks noChangeArrowheads="1"/>
          </p:cNvSpPr>
          <p:nvPr/>
        </p:nvSpPr>
        <p:spPr bwMode="auto">
          <a:xfrm>
            <a:off x="323850" y="404813"/>
            <a:ext cx="19446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分类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72" name="直接连接符 1140834"/>
          <p:cNvSpPr>
            <a:spLocks noChangeShapeType="1"/>
          </p:cNvSpPr>
          <p:nvPr/>
        </p:nvSpPr>
        <p:spPr bwMode="auto">
          <a:xfrm>
            <a:off x="323850" y="860425"/>
            <a:ext cx="8567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直接连接符 1140836"/>
          <p:cNvSpPr>
            <a:spLocks noChangeShapeType="1"/>
          </p:cNvSpPr>
          <p:nvPr/>
        </p:nvSpPr>
        <p:spPr bwMode="auto">
          <a:xfrm>
            <a:off x="2268538" y="404813"/>
            <a:ext cx="0" cy="6103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直接连接符 1140839"/>
          <p:cNvSpPr>
            <a:spLocks noChangeShapeType="1"/>
          </p:cNvSpPr>
          <p:nvPr/>
        </p:nvSpPr>
        <p:spPr bwMode="auto">
          <a:xfrm>
            <a:off x="5743575" y="404813"/>
            <a:ext cx="0" cy="6103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直接连接符 1140843"/>
          <p:cNvSpPr>
            <a:spLocks noChangeShapeType="1"/>
          </p:cNvSpPr>
          <p:nvPr/>
        </p:nvSpPr>
        <p:spPr bwMode="auto">
          <a:xfrm>
            <a:off x="323850" y="2047875"/>
            <a:ext cx="8567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直接连接符 1140856"/>
          <p:cNvSpPr>
            <a:spLocks noChangeShapeType="1"/>
          </p:cNvSpPr>
          <p:nvPr/>
        </p:nvSpPr>
        <p:spPr bwMode="auto">
          <a:xfrm>
            <a:off x="323850" y="3965575"/>
            <a:ext cx="8567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直接连接符 1140869"/>
          <p:cNvSpPr>
            <a:spLocks noChangeShapeType="1"/>
          </p:cNvSpPr>
          <p:nvPr/>
        </p:nvSpPr>
        <p:spPr bwMode="auto">
          <a:xfrm>
            <a:off x="323850" y="5518150"/>
            <a:ext cx="8567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直接连接符 1140828"/>
          <p:cNvSpPr>
            <a:spLocks noChangeShapeType="1"/>
          </p:cNvSpPr>
          <p:nvPr/>
        </p:nvSpPr>
        <p:spPr bwMode="auto">
          <a:xfrm>
            <a:off x="323850" y="404813"/>
            <a:ext cx="8567738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直接连接符 1140830"/>
          <p:cNvSpPr>
            <a:spLocks noChangeShapeType="1"/>
          </p:cNvSpPr>
          <p:nvPr/>
        </p:nvSpPr>
        <p:spPr bwMode="auto">
          <a:xfrm>
            <a:off x="323850" y="404813"/>
            <a:ext cx="0" cy="61039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直接连接符 1140831"/>
          <p:cNvSpPr>
            <a:spLocks noChangeShapeType="1"/>
          </p:cNvSpPr>
          <p:nvPr/>
        </p:nvSpPr>
        <p:spPr bwMode="auto">
          <a:xfrm>
            <a:off x="8891588" y="404813"/>
            <a:ext cx="0" cy="61039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1" name="直接连接符 1140829"/>
          <p:cNvSpPr>
            <a:spLocks noChangeShapeType="1"/>
          </p:cNvSpPr>
          <p:nvPr/>
        </p:nvSpPr>
        <p:spPr bwMode="auto">
          <a:xfrm>
            <a:off x="323850" y="6508750"/>
            <a:ext cx="8567738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4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28" grpId="0"/>
      <p:bldP spid="1140827" grpId="0"/>
      <p:bldP spid="1140826" grpId="0"/>
      <p:bldP spid="1140825" grpId="0"/>
      <p:bldP spid="1140824" grpId="0"/>
      <p:bldP spid="1140823" grpId="0"/>
      <p:bldP spid="1140822" grpId="0"/>
      <p:bldP spid="1140821" grpId="0"/>
      <p:bldP spid="1140820" grpId="0"/>
      <p:bldP spid="1140819" grpId="0"/>
      <p:bldP spid="1140818" grpId="0"/>
      <p:bldP spid="11408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139713"/>
          <p:cNvGraphicFramePr/>
          <p:nvPr/>
        </p:nvGraphicFramePr>
        <p:xfrm>
          <a:off x="334963" y="293688"/>
          <a:ext cx="8415337" cy="64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r:id="rId3" imgW="8459470" imgH="6522720" progId="Word.Document.8">
                  <p:embed/>
                </p:oleObj>
              </mc:Choice>
              <mc:Fallback>
                <p:oleObj r:id="rId3" imgW="8459470" imgH="6522720" progId="Word.Document.8">
                  <p:embed/>
                  <p:pic>
                    <p:nvPicPr>
                      <p:cNvPr id="0" name="对象 11397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93688"/>
                        <a:ext cx="8415337" cy="648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5" name="对象 1139714"/>
          <p:cNvGraphicFramePr/>
          <p:nvPr/>
        </p:nvGraphicFramePr>
        <p:xfrm>
          <a:off x="765175" y="862013"/>
          <a:ext cx="64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r:id="rId5" imgW="650875" imgH="488950" progId="Word.Document.8">
                  <p:embed/>
                </p:oleObj>
              </mc:Choice>
              <mc:Fallback>
                <p:oleObj r:id="rId5" imgW="650875" imgH="488950" progId="Word.Document.8">
                  <p:embed/>
                  <p:pic>
                    <p:nvPicPr>
                      <p:cNvPr id="0" name="对象 11397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862013"/>
                        <a:ext cx="64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6" name="对象 1139715"/>
          <p:cNvGraphicFramePr/>
          <p:nvPr/>
        </p:nvGraphicFramePr>
        <p:xfrm>
          <a:off x="684213" y="1485900"/>
          <a:ext cx="64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r:id="rId7" imgW="650875" imgH="490855" progId="Word.Document.8">
                  <p:embed/>
                </p:oleObj>
              </mc:Choice>
              <mc:Fallback>
                <p:oleObj r:id="rId7" imgW="650875" imgH="490855" progId="Word.Document.8">
                  <p:embed/>
                  <p:pic>
                    <p:nvPicPr>
                      <p:cNvPr id="0" name="对象 11397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5900"/>
                        <a:ext cx="646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7" name="对象 1139716"/>
          <p:cNvGraphicFramePr/>
          <p:nvPr/>
        </p:nvGraphicFramePr>
        <p:xfrm>
          <a:off x="684213" y="2052638"/>
          <a:ext cx="64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r:id="rId9" imgW="650875" imgH="490855" progId="Word.Document.8">
                  <p:embed/>
                </p:oleObj>
              </mc:Choice>
              <mc:Fallback>
                <p:oleObj r:id="rId9" imgW="650875" imgH="490855" progId="Word.Document.8">
                  <p:embed/>
                  <p:pic>
                    <p:nvPicPr>
                      <p:cNvPr id="0" name="对象 11397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52638"/>
                        <a:ext cx="646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8" name="对象 1139717"/>
          <p:cNvGraphicFramePr/>
          <p:nvPr/>
        </p:nvGraphicFramePr>
        <p:xfrm>
          <a:off x="715963" y="2636838"/>
          <a:ext cx="64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r:id="rId11" imgW="650875" imgH="490855" progId="Word.Document.8">
                  <p:embed/>
                </p:oleObj>
              </mc:Choice>
              <mc:Fallback>
                <p:oleObj r:id="rId11" imgW="650875" imgH="490855" progId="Word.Document.8">
                  <p:embed/>
                  <p:pic>
                    <p:nvPicPr>
                      <p:cNvPr id="0" name="对象 113971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636838"/>
                        <a:ext cx="646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9" name="对象 1139718"/>
          <p:cNvGraphicFramePr/>
          <p:nvPr/>
        </p:nvGraphicFramePr>
        <p:xfrm>
          <a:off x="684213" y="3205163"/>
          <a:ext cx="64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r:id="rId13" imgW="650875" imgH="490855" progId="Word.Document.8">
                  <p:embed/>
                </p:oleObj>
              </mc:Choice>
              <mc:Fallback>
                <p:oleObj r:id="rId13" imgW="650875" imgH="490855" progId="Word.Document.8">
                  <p:embed/>
                  <p:pic>
                    <p:nvPicPr>
                      <p:cNvPr id="0" name="对象 113971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05163"/>
                        <a:ext cx="646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0" name="对象 1139719"/>
          <p:cNvGraphicFramePr/>
          <p:nvPr/>
        </p:nvGraphicFramePr>
        <p:xfrm>
          <a:off x="715963" y="3805238"/>
          <a:ext cx="64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r:id="rId15" imgW="650875" imgH="490855" progId="Word.Document.8">
                  <p:embed/>
                </p:oleObj>
              </mc:Choice>
              <mc:Fallback>
                <p:oleObj r:id="rId15" imgW="650875" imgH="490855" progId="Word.Document.8">
                  <p:embed/>
                  <p:pic>
                    <p:nvPicPr>
                      <p:cNvPr id="0" name="对象 113971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805238"/>
                        <a:ext cx="646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1" name="对象 1139720"/>
          <p:cNvGraphicFramePr/>
          <p:nvPr/>
        </p:nvGraphicFramePr>
        <p:xfrm>
          <a:off x="1403350" y="4421188"/>
          <a:ext cx="64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r:id="rId17" imgW="650875" imgH="490855" progId="Word.Document.8">
                  <p:embed/>
                </p:oleObj>
              </mc:Choice>
              <mc:Fallback>
                <p:oleObj r:id="rId17" imgW="650875" imgH="490855" progId="Word.Document.8">
                  <p:embed/>
                  <p:pic>
                    <p:nvPicPr>
                      <p:cNvPr id="0" name="对象 11397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421188"/>
                        <a:ext cx="64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2" name="对象 1139721"/>
          <p:cNvGraphicFramePr/>
          <p:nvPr/>
        </p:nvGraphicFramePr>
        <p:xfrm>
          <a:off x="1171575" y="5013325"/>
          <a:ext cx="64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r:id="rId18" imgW="650875" imgH="490855" progId="Word.Document.8">
                  <p:embed/>
                </p:oleObj>
              </mc:Choice>
              <mc:Fallback>
                <p:oleObj r:id="rId18" imgW="650875" imgH="490855" progId="Word.Document.8">
                  <p:embed/>
                  <p:pic>
                    <p:nvPicPr>
                      <p:cNvPr id="0" name="对象 113972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013325"/>
                        <a:ext cx="64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3" name="对象 1139722"/>
          <p:cNvGraphicFramePr/>
          <p:nvPr/>
        </p:nvGraphicFramePr>
        <p:xfrm>
          <a:off x="1692275" y="5541963"/>
          <a:ext cx="64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r:id="rId19" imgW="650875" imgH="490855" progId="Word.Document.8">
                  <p:embed/>
                </p:oleObj>
              </mc:Choice>
              <mc:Fallback>
                <p:oleObj r:id="rId19" imgW="650875" imgH="490855" progId="Word.Document.8">
                  <p:embed/>
                  <p:pic>
                    <p:nvPicPr>
                      <p:cNvPr id="0" name="对象 113972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541963"/>
                        <a:ext cx="64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4" name="对象 1139723"/>
          <p:cNvGraphicFramePr/>
          <p:nvPr/>
        </p:nvGraphicFramePr>
        <p:xfrm>
          <a:off x="1604963" y="6124575"/>
          <a:ext cx="6461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r:id="rId21" imgW="650875" imgH="490855" progId="Word.Document.8">
                  <p:embed/>
                </p:oleObj>
              </mc:Choice>
              <mc:Fallback>
                <p:oleObj r:id="rId21" imgW="650875" imgH="490855" progId="Word.Document.8">
                  <p:embed/>
                  <p:pic>
                    <p:nvPicPr>
                      <p:cNvPr id="0" name="对象 1139723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6124575"/>
                        <a:ext cx="6461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3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138689"/>
          <p:cNvGraphicFramePr/>
          <p:nvPr/>
        </p:nvGraphicFramePr>
        <p:xfrm>
          <a:off x="476250" y="100013"/>
          <a:ext cx="841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r:id="rId3" imgW="8459470" imgH="594360" progId="Word.Document.8">
                  <p:embed/>
                </p:oleObj>
              </mc:Choice>
              <mc:Fallback>
                <p:oleObj r:id="rId3" imgW="8459470" imgH="594360" progId="Word.Document.8">
                  <p:embed/>
                  <p:pic>
                    <p:nvPicPr>
                      <p:cNvPr id="0" name="对象 11386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0013"/>
                        <a:ext cx="84153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715" name="矩形 1138714"/>
          <p:cNvSpPr>
            <a:spLocks noChangeArrowheads="1"/>
          </p:cNvSpPr>
          <p:nvPr/>
        </p:nvSpPr>
        <p:spPr bwMode="auto">
          <a:xfrm>
            <a:off x="2908300" y="5310188"/>
            <a:ext cx="59832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这些词作动词时重音在后，作名词时重音在前：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contest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竞赛，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export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出口，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increase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增加，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permit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允许，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progress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进步，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rebel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反抗，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record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记录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21507" name="矩形 1138713"/>
          <p:cNvSpPr>
            <a:spLocks noChangeArrowheads="1"/>
          </p:cNvSpPr>
          <p:nvPr/>
        </p:nvSpPr>
        <p:spPr bwMode="auto">
          <a:xfrm>
            <a:off x="468313" y="5310188"/>
            <a:ext cx="243998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读音不同，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词性不同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1138713" name="矩形 1138712"/>
          <p:cNvSpPr>
            <a:spLocks noChangeArrowheads="1"/>
          </p:cNvSpPr>
          <p:nvPr/>
        </p:nvSpPr>
        <p:spPr bwMode="auto">
          <a:xfrm>
            <a:off x="2908300" y="4214813"/>
            <a:ext cx="5983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enough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足够地</a:t>
            </a:r>
            <a:r>
              <a:rPr lang="en-US" altLang="zh-CN" sz="2200" b="1" u="none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足够的，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last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最后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最后的，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hard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努力地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坚固的</a:t>
            </a:r>
            <a:endParaRPr lang="zh-CN" altLang="en-US" sz="2200" b="1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矩形 1138711"/>
          <p:cNvSpPr>
            <a:spLocks noChangeArrowheads="1"/>
          </p:cNvSpPr>
          <p:nvPr/>
        </p:nvSpPr>
        <p:spPr bwMode="auto">
          <a:xfrm>
            <a:off x="468313" y="4214813"/>
            <a:ext cx="24399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副词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↑↓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1138711" name="矩形 1138710"/>
          <p:cNvSpPr>
            <a:spLocks noChangeArrowheads="1"/>
          </p:cNvSpPr>
          <p:nvPr/>
        </p:nvSpPr>
        <p:spPr bwMode="auto">
          <a:xfrm>
            <a:off x="2908300" y="3119438"/>
            <a:ext cx="5983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clean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打扫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干净的，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close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关上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近的，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free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使自由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自由的</a:t>
            </a:r>
            <a:endParaRPr lang="zh-CN" altLang="en-US" sz="2200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矩形 1138709"/>
          <p:cNvSpPr>
            <a:spLocks noChangeArrowheads="1"/>
          </p:cNvSpPr>
          <p:nvPr/>
        </p:nvSpPr>
        <p:spPr bwMode="auto">
          <a:xfrm>
            <a:off x="468313" y="3119438"/>
            <a:ext cx="24399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↑↓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1138709" name="矩形 1138708"/>
          <p:cNvSpPr>
            <a:spLocks noChangeArrowheads="1"/>
          </p:cNvSpPr>
          <p:nvPr/>
        </p:nvSpPr>
        <p:spPr bwMode="auto">
          <a:xfrm>
            <a:off x="2908300" y="2024063"/>
            <a:ext cx="5983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light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光线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轻的，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wrong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错误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错的，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right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右边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</a:p>
          <a:p>
            <a:pPr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对的</a:t>
            </a:r>
            <a:endParaRPr lang="zh-CN" altLang="en-US" sz="2200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3" name="矩形 1138707"/>
          <p:cNvSpPr>
            <a:spLocks noChangeArrowheads="1"/>
          </p:cNvSpPr>
          <p:nvPr/>
        </p:nvSpPr>
        <p:spPr bwMode="auto">
          <a:xfrm>
            <a:off x="468313" y="2024063"/>
            <a:ext cx="24399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↑↓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1138707" name="矩形 1138706"/>
          <p:cNvSpPr>
            <a:spLocks noChangeArrowheads="1"/>
          </p:cNvSpPr>
          <p:nvPr/>
        </p:nvSpPr>
        <p:spPr bwMode="auto">
          <a:xfrm>
            <a:off x="2908300" y="928688"/>
            <a:ext cx="5983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400300" algn="l"/>
              </a:tabLst>
            </a:pP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hand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手</a:t>
            </a:r>
            <a:r>
              <a:rPr lang="en-US" altLang="zh-CN" sz="2200" b="1" u="none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IPAPANNEW" charset="0"/>
                <a:ea typeface="宋体" panose="02010600030101010101" pitchFamily="2" charset="-122"/>
              </a:rPr>
              <a:t>递，</a:t>
            </a: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watch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手表</a:t>
            </a:r>
            <a:r>
              <a:rPr lang="en-US" altLang="zh-CN" sz="2200" b="1" u="none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观看，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smoke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烟</a:t>
            </a:r>
            <a:r>
              <a:rPr lang="en-US" altLang="zh-CN" sz="2200" b="1" u="none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IPAPANNEW" charset="0"/>
                <a:ea typeface="宋体" panose="02010600030101010101" pitchFamily="2" charset="-122"/>
              </a:rPr>
              <a:t>吸烟，</a:t>
            </a: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fish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鱼</a:t>
            </a:r>
            <a:r>
              <a:rPr lang="en-US" altLang="zh-CN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钓鱼</a:t>
            </a:r>
            <a:endParaRPr lang="zh-CN" altLang="en-US" sz="2200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5" name="矩形 1138705"/>
          <p:cNvSpPr>
            <a:spLocks noChangeArrowheads="1"/>
          </p:cNvSpPr>
          <p:nvPr/>
        </p:nvSpPr>
        <p:spPr bwMode="auto">
          <a:xfrm>
            <a:off x="468313" y="928688"/>
            <a:ext cx="24399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宋体" panose="02010600030101010101" pitchFamily="2" charset="-122"/>
                <a:ea typeface="宋体" panose="02010600030101010101" pitchFamily="2" charset="-122"/>
              </a:rPr>
              <a:t>↑↓</a:t>
            </a:r>
            <a:endParaRPr lang="zh-CN" altLang="en-US" sz="22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21516" name="矩形 1138704"/>
          <p:cNvSpPr>
            <a:spLocks noChangeArrowheads="1"/>
          </p:cNvSpPr>
          <p:nvPr/>
        </p:nvSpPr>
        <p:spPr bwMode="auto">
          <a:xfrm>
            <a:off x="2908300" y="503238"/>
            <a:ext cx="59832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21517" name="矩形 1138703"/>
          <p:cNvSpPr>
            <a:spLocks noChangeArrowheads="1"/>
          </p:cNvSpPr>
          <p:nvPr/>
        </p:nvSpPr>
        <p:spPr bwMode="auto">
          <a:xfrm>
            <a:off x="468313" y="503238"/>
            <a:ext cx="24399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200" b="1" u="none">
                <a:latin typeface="Times New Roman" panose="02020603050405020304" pitchFamily="18" charset="0"/>
                <a:ea typeface="宋体" panose="02010600030101010101" pitchFamily="2" charset="-122"/>
              </a:rPr>
              <a:t>转化</a:t>
            </a:r>
            <a:endParaRPr lang="zh-CN" altLang="en-US" sz="2200" u="none">
              <a:ea typeface="宋体" panose="02010600030101010101" pitchFamily="2" charset="-122"/>
            </a:endParaRPr>
          </a:p>
        </p:txBody>
      </p:sp>
      <p:sp>
        <p:nvSpPr>
          <p:cNvPr id="21518" name="直接连接符 1138721"/>
          <p:cNvSpPr>
            <a:spLocks noChangeShapeType="1"/>
          </p:cNvSpPr>
          <p:nvPr/>
        </p:nvSpPr>
        <p:spPr bwMode="auto">
          <a:xfrm>
            <a:off x="468313" y="928688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直接连接符 1138723"/>
          <p:cNvSpPr>
            <a:spLocks noChangeShapeType="1"/>
          </p:cNvSpPr>
          <p:nvPr/>
        </p:nvSpPr>
        <p:spPr bwMode="auto">
          <a:xfrm>
            <a:off x="2908300" y="503238"/>
            <a:ext cx="0" cy="6237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直接连接符 1138727"/>
          <p:cNvSpPr>
            <a:spLocks noChangeShapeType="1"/>
          </p:cNvSpPr>
          <p:nvPr/>
        </p:nvSpPr>
        <p:spPr bwMode="auto">
          <a:xfrm>
            <a:off x="468313" y="2024063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直接连接符 1138735"/>
          <p:cNvSpPr>
            <a:spLocks noChangeShapeType="1"/>
          </p:cNvSpPr>
          <p:nvPr/>
        </p:nvSpPr>
        <p:spPr bwMode="auto">
          <a:xfrm>
            <a:off x="468313" y="3119438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直接连接符 1138743"/>
          <p:cNvSpPr>
            <a:spLocks noChangeShapeType="1"/>
          </p:cNvSpPr>
          <p:nvPr/>
        </p:nvSpPr>
        <p:spPr bwMode="auto">
          <a:xfrm>
            <a:off x="468313" y="4214813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直接连接符 1138751"/>
          <p:cNvSpPr>
            <a:spLocks noChangeShapeType="1"/>
          </p:cNvSpPr>
          <p:nvPr/>
        </p:nvSpPr>
        <p:spPr bwMode="auto">
          <a:xfrm>
            <a:off x="468313" y="5310188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直接连接符 1138715"/>
          <p:cNvSpPr>
            <a:spLocks noChangeShapeType="1"/>
          </p:cNvSpPr>
          <p:nvPr/>
        </p:nvSpPr>
        <p:spPr bwMode="auto">
          <a:xfrm>
            <a:off x="468313" y="503238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直接连接符 1138717"/>
          <p:cNvSpPr>
            <a:spLocks noChangeShapeType="1"/>
          </p:cNvSpPr>
          <p:nvPr/>
        </p:nvSpPr>
        <p:spPr bwMode="auto">
          <a:xfrm>
            <a:off x="468313" y="503238"/>
            <a:ext cx="0" cy="623728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直接连接符 1138718"/>
          <p:cNvSpPr>
            <a:spLocks noChangeShapeType="1"/>
          </p:cNvSpPr>
          <p:nvPr/>
        </p:nvSpPr>
        <p:spPr bwMode="auto">
          <a:xfrm>
            <a:off x="8891588" y="503238"/>
            <a:ext cx="0" cy="623728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直接连接符 1138716"/>
          <p:cNvSpPr>
            <a:spLocks noChangeShapeType="1"/>
          </p:cNvSpPr>
          <p:nvPr/>
        </p:nvSpPr>
        <p:spPr bwMode="auto">
          <a:xfrm>
            <a:off x="468313" y="6740525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715" grpId="0"/>
      <p:bldP spid="1138713" grpId="0"/>
      <p:bldP spid="1138711" grpId="0"/>
      <p:bldP spid="1138709" grpId="0"/>
      <p:bldP spid="1138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137665"/>
          <p:cNvGraphicFramePr/>
          <p:nvPr/>
        </p:nvGraphicFramePr>
        <p:xfrm>
          <a:off x="323850" y="620713"/>
          <a:ext cx="8415338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r:id="rId3" imgW="8459470" imgH="4151630" progId="Word.Document.8">
                  <p:embed/>
                </p:oleObj>
              </mc:Choice>
              <mc:Fallback>
                <p:oleObj r:id="rId3" imgW="8459470" imgH="4151630" progId="Word.Document.8">
                  <p:embed/>
                  <p:pic>
                    <p:nvPicPr>
                      <p:cNvPr id="0" name="对象 11376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415338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67" name="对象 1137666"/>
          <p:cNvGraphicFramePr/>
          <p:nvPr/>
        </p:nvGraphicFramePr>
        <p:xfrm>
          <a:off x="7288213" y="1136650"/>
          <a:ext cx="13160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r:id="rId5" imgW="1329055" imgH="431165" progId="Word.Document.8">
                  <p:embed/>
                </p:oleObj>
              </mc:Choice>
              <mc:Fallback>
                <p:oleObj r:id="rId5" imgW="1329055" imgH="431165" progId="Word.Document.8">
                  <p:embed/>
                  <p:pic>
                    <p:nvPicPr>
                      <p:cNvPr id="0" name="对象 11376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1136650"/>
                        <a:ext cx="13160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68" name="对象 1137667"/>
          <p:cNvGraphicFramePr/>
          <p:nvPr/>
        </p:nvGraphicFramePr>
        <p:xfrm>
          <a:off x="7307263" y="2349500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r:id="rId7" imgW="1329055" imgH="429895" progId="Word.Document.8">
                  <p:embed/>
                </p:oleObj>
              </mc:Choice>
              <mc:Fallback>
                <p:oleObj r:id="rId7" imgW="1329055" imgH="429895" progId="Word.Document.8">
                  <p:embed/>
                  <p:pic>
                    <p:nvPicPr>
                      <p:cNvPr id="0" name="对象 11376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2349500"/>
                        <a:ext cx="1308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69" name="对象 1137668"/>
          <p:cNvGraphicFramePr/>
          <p:nvPr/>
        </p:nvGraphicFramePr>
        <p:xfrm>
          <a:off x="7367588" y="2865438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r:id="rId9" imgW="1329055" imgH="429895" progId="Word.Document.8">
                  <p:embed/>
                </p:oleObj>
              </mc:Choice>
              <mc:Fallback>
                <p:oleObj r:id="rId9" imgW="1329055" imgH="429895" progId="Word.Document.8">
                  <p:embed/>
                  <p:pic>
                    <p:nvPicPr>
                      <p:cNvPr id="0" name="对象 11376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2865438"/>
                        <a:ext cx="1308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对象 1137669"/>
          <p:cNvGraphicFramePr/>
          <p:nvPr/>
        </p:nvGraphicFramePr>
        <p:xfrm>
          <a:off x="7307263" y="3429000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r:id="rId11" imgW="1329055" imgH="429895" progId="Word.Document.8">
                  <p:embed/>
                </p:oleObj>
              </mc:Choice>
              <mc:Fallback>
                <p:oleObj r:id="rId11" imgW="1329055" imgH="429895" progId="Word.Document.8">
                  <p:embed/>
                  <p:pic>
                    <p:nvPicPr>
                      <p:cNvPr id="0" name="对象 113766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3429000"/>
                        <a:ext cx="1308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1" name="对象 1137670"/>
          <p:cNvGraphicFramePr/>
          <p:nvPr/>
        </p:nvGraphicFramePr>
        <p:xfrm>
          <a:off x="7307263" y="4025900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r:id="rId13" imgW="1329055" imgH="429895" progId="Word.Document.8">
                  <p:embed/>
                </p:oleObj>
              </mc:Choice>
              <mc:Fallback>
                <p:oleObj r:id="rId13" imgW="1329055" imgH="429895" progId="Word.Document.8">
                  <p:embed/>
                  <p:pic>
                    <p:nvPicPr>
                      <p:cNvPr id="0" name="对象 113767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4025900"/>
                        <a:ext cx="1308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0577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23863"/>
            <a:ext cx="5326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对象 1057795"/>
          <p:cNvGraphicFramePr/>
          <p:nvPr/>
        </p:nvGraphicFramePr>
        <p:xfrm>
          <a:off x="338138" y="1231900"/>
          <a:ext cx="8467725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4" imgW="8470265" imgH="4934585" progId="Word.Document.8">
                  <p:embed/>
                </p:oleObj>
              </mc:Choice>
              <mc:Fallback>
                <p:oleObj name="Document" r:id="rId4" imgW="8470265" imgH="4934585" progId="Word.Document.8">
                  <p:embed/>
                  <p:pic>
                    <p:nvPicPr>
                      <p:cNvPr id="0" name="对象 10577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231900"/>
                        <a:ext cx="8467725" cy="493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148930"/>
          <p:cNvGraphicFramePr/>
          <p:nvPr/>
        </p:nvGraphicFramePr>
        <p:xfrm>
          <a:off x="338138" y="860425"/>
          <a:ext cx="8467725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3" imgW="8470265" imgH="3290570" progId="Word.Document.8">
                  <p:embed/>
                </p:oleObj>
              </mc:Choice>
              <mc:Fallback>
                <p:oleObj name="Document" r:id="rId3" imgW="8470265" imgH="3290570" progId="Word.Document.8">
                  <p:embed/>
                  <p:pic>
                    <p:nvPicPr>
                      <p:cNvPr id="0" name="对象 11489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860425"/>
                        <a:ext cx="8467725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2" name="对象 1148931"/>
          <p:cNvGraphicFramePr/>
          <p:nvPr/>
        </p:nvGraphicFramePr>
        <p:xfrm>
          <a:off x="334963" y="4251325"/>
          <a:ext cx="8415337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5" imgW="8461375" imgH="1779905" progId="Word.Document.8">
                  <p:embed/>
                </p:oleObj>
              </mc:Choice>
              <mc:Fallback>
                <p:oleObj name="Document" r:id="rId5" imgW="8461375" imgH="1779905" progId="Word.Document.8">
                  <p:embed/>
                  <p:pic>
                    <p:nvPicPr>
                      <p:cNvPr id="0" name="对象 11489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251325"/>
                        <a:ext cx="8415337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928774"/>
          <p:cNvGraphicFramePr/>
          <p:nvPr/>
        </p:nvGraphicFramePr>
        <p:xfrm>
          <a:off x="179388" y="971550"/>
          <a:ext cx="8372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8495030" imgH="742315" progId="Word.Document.8">
                  <p:embed/>
                </p:oleObj>
              </mc:Choice>
              <mc:Fallback>
                <p:oleObj name="Document" r:id="rId3" imgW="8495030" imgH="742315" progId="Word.Document.8">
                  <p:embed/>
                  <p:pic>
                    <p:nvPicPr>
                      <p:cNvPr id="0" name="对象 9287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71550"/>
                        <a:ext cx="83724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图片 928777" descr="E:/课件/新教材外研英语必修1/PPT可自主编辑课件/Unit 2 Exploring English/每日一语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27088" y="2033588"/>
            <a:ext cx="77041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0" name="对象 928779"/>
          <p:cNvGraphicFramePr/>
          <p:nvPr/>
        </p:nvGraphicFramePr>
        <p:xfrm>
          <a:off x="1400175" y="2274888"/>
          <a:ext cx="6494463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7" imgW="6591300" imgH="2491740" progId="Word.Document.8">
                  <p:embed/>
                </p:oleObj>
              </mc:Choice>
              <mc:Fallback>
                <p:oleObj r:id="rId7" imgW="6591300" imgH="2491740" progId="Word.Document.8">
                  <p:embed/>
                  <p:pic>
                    <p:nvPicPr>
                      <p:cNvPr id="0" name="对象 9287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274888"/>
                        <a:ext cx="6494463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129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1325" y="836613"/>
            <a:ext cx="5524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对象 1129477"/>
          <p:cNvGraphicFramePr/>
          <p:nvPr/>
        </p:nvGraphicFramePr>
        <p:xfrm>
          <a:off x="404813" y="1989138"/>
          <a:ext cx="841533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Document" r:id="rId4" imgW="8461375" imgH="2305685" progId="Word.Document.8">
                  <p:embed/>
                </p:oleObj>
              </mc:Choice>
              <mc:Fallback>
                <p:oleObj name="Document" r:id="rId4" imgW="8461375" imgH="2305685" progId="Word.Document.8">
                  <p:embed/>
                  <p:pic>
                    <p:nvPicPr>
                      <p:cNvPr id="0" name="对象 11294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989138"/>
                        <a:ext cx="8415337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1129478"/>
          <p:cNvGraphicFramePr/>
          <p:nvPr/>
        </p:nvGraphicFramePr>
        <p:xfrm>
          <a:off x="420688" y="4441825"/>
          <a:ext cx="84074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6" imgW="8461375" imgH="594360" progId="Word.Document.8">
                  <p:embed/>
                </p:oleObj>
              </mc:Choice>
              <mc:Fallback>
                <p:oleObj name="Document" r:id="rId6" imgW="8461375" imgH="594360" progId="Word.Document.8">
                  <p:embed/>
                  <p:pic>
                    <p:nvPicPr>
                      <p:cNvPr id="0" name="对象 112947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441825"/>
                        <a:ext cx="84074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149953"/>
          <p:cNvGraphicFramePr/>
          <p:nvPr/>
        </p:nvGraphicFramePr>
        <p:xfrm>
          <a:off x="300038" y="544513"/>
          <a:ext cx="8523287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r:id="rId3" imgW="8571230" imgH="3718560" progId="Word.Document.8">
                  <p:embed/>
                </p:oleObj>
              </mc:Choice>
              <mc:Fallback>
                <p:oleObj r:id="rId3" imgW="8571230" imgH="3718560" progId="Word.Document.8">
                  <p:embed/>
                  <p:pic>
                    <p:nvPicPr>
                      <p:cNvPr id="0" name="对象 11499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544513"/>
                        <a:ext cx="8523287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对象 1149954"/>
          <p:cNvGraphicFramePr/>
          <p:nvPr/>
        </p:nvGraphicFramePr>
        <p:xfrm>
          <a:off x="292100" y="4533900"/>
          <a:ext cx="84153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对象 11499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533900"/>
                        <a:ext cx="8415338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150977"/>
          <p:cNvGraphicFramePr/>
          <p:nvPr/>
        </p:nvGraphicFramePr>
        <p:xfrm>
          <a:off x="327025" y="260350"/>
          <a:ext cx="8413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对象 11509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60350"/>
                        <a:ext cx="84137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79" name="对象 1150978"/>
          <p:cNvGraphicFramePr/>
          <p:nvPr/>
        </p:nvGraphicFramePr>
        <p:xfrm>
          <a:off x="334963" y="1770063"/>
          <a:ext cx="8415337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Document" r:id="rId5" imgW="8461375" imgH="1740535" progId="Word.Document.8">
                  <p:embed/>
                </p:oleObj>
              </mc:Choice>
              <mc:Fallback>
                <p:oleObj name="Document" r:id="rId5" imgW="8461375" imgH="1740535" progId="Word.Document.8">
                  <p:embed/>
                  <p:pic>
                    <p:nvPicPr>
                      <p:cNvPr id="0" name="对象 11509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770063"/>
                        <a:ext cx="8415337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0" name="对象 1150979"/>
          <p:cNvGraphicFramePr/>
          <p:nvPr/>
        </p:nvGraphicFramePr>
        <p:xfrm>
          <a:off x="323850" y="3035300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1509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035300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1" name="对象 1150980"/>
          <p:cNvGraphicFramePr/>
          <p:nvPr/>
        </p:nvGraphicFramePr>
        <p:xfrm>
          <a:off x="352425" y="427672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Document" r:id="rId9" imgW="8461375" imgH="594360" progId="Word.Document.8">
                  <p:embed/>
                </p:oleObj>
              </mc:Choice>
              <mc:Fallback>
                <p:oleObj name="Document" r:id="rId9" imgW="8461375" imgH="594360" progId="Word.Document.8">
                  <p:embed/>
                  <p:pic>
                    <p:nvPicPr>
                      <p:cNvPr id="0" name="对象 115098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27672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2" name="对象 1150981"/>
          <p:cNvGraphicFramePr/>
          <p:nvPr/>
        </p:nvGraphicFramePr>
        <p:xfrm>
          <a:off x="2755900" y="2373313"/>
          <a:ext cx="17446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r:id="rId11" imgW="1760220" imgH="472440" progId="Word.Document.8">
                  <p:embed/>
                </p:oleObj>
              </mc:Choice>
              <mc:Fallback>
                <p:oleObj r:id="rId11" imgW="1760220" imgH="472440" progId="Word.Document.8">
                  <p:embed/>
                  <p:pic>
                    <p:nvPicPr>
                      <p:cNvPr id="0" name="对象 115098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373313"/>
                        <a:ext cx="17446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3" name="对象 1150982"/>
          <p:cNvGraphicFramePr/>
          <p:nvPr/>
        </p:nvGraphicFramePr>
        <p:xfrm>
          <a:off x="2682875" y="3614738"/>
          <a:ext cx="17446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r:id="rId13" imgW="1760220" imgH="472440" progId="Word.Document.8">
                  <p:embed/>
                </p:oleObj>
              </mc:Choice>
              <mc:Fallback>
                <p:oleObj r:id="rId13" imgW="1760220" imgH="472440" progId="Word.Document.8">
                  <p:embed/>
                  <p:pic>
                    <p:nvPicPr>
                      <p:cNvPr id="0" name="对象 115098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3614738"/>
                        <a:ext cx="17446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4" name="对象 1150983"/>
          <p:cNvGraphicFramePr/>
          <p:nvPr/>
        </p:nvGraphicFramePr>
        <p:xfrm>
          <a:off x="3346450" y="4229100"/>
          <a:ext cx="17446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r:id="rId15" imgW="1760220" imgH="472440" progId="Word.Document.8">
                  <p:embed/>
                </p:oleObj>
              </mc:Choice>
              <mc:Fallback>
                <p:oleObj r:id="rId15" imgW="1760220" imgH="472440" progId="Word.Document.8">
                  <p:embed/>
                  <p:pic>
                    <p:nvPicPr>
                      <p:cNvPr id="0" name="对象 115098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229100"/>
                        <a:ext cx="17446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122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77838"/>
            <a:ext cx="5467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对象 1122308"/>
          <p:cNvGraphicFramePr/>
          <p:nvPr/>
        </p:nvGraphicFramePr>
        <p:xfrm>
          <a:off x="334963" y="1517650"/>
          <a:ext cx="841533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4" imgW="8461375" imgH="4744085" progId="Word.Document.8">
                  <p:embed/>
                </p:oleObj>
              </mc:Choice>
              <mc:Fallback>
                <p:oleObj name="Document" r:id="rId4" imgW="8461375" imgH="4744085" progId="Word.Document.8">
                  <p:embed/>
                  <p:pic>
                    <p:nvPicPr>
                      <p:cNvPr id="0" name="对象 11223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517650"/>
                        <a:ext cx="8415337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121285"/>
          <p:cNvGraphicFramePr/>
          <p:nvPr/>
        </p:nvGraphicFramePr>
        <p:xfrm>
          <a:off x="338138" y="477838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3" imgW="8461375" imgH="2372995" progId="Word.Document.8">
                  <p:embed/>
                </p:oleObj>
              </mc:Choice>
              <mc:Fallback>
                <p:oleObj name="Document" r:id="rId3" imgW="8461375" imgH="2372995" progId="Word.Document.8">
                  <p:embed/>
                  <p:pic>
                    <p:nvPicPr>
                      <p:cNvPr id="0" name="对象 11212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77838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1287" name="对象 1121286"/>
          <p:cNvGraphicFramePr/>
          <p:nvPr/>
        </p:nvGraphicFramePr>
        <p:xfrm>
          <a:off x="323850" y="2924175"/>
          <a:ext cx="83947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Document" r:id="rId5" imgW="8461375" imgH="2898775" progId="Word.Document.8">
                  <p:embed/>
                </p:oleObj>
              </mc:Choice>
              <mc:Fallback>
                <p:oleObj name="Document" r:id="rId5" imgW="8461375" imgH="2898775" progId="Word.Document.8">
                  <p:embed/>
                  <p:pic>
                    <p:nvPicPr>
                      <p:cNvPr id="0" name="对象 11212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4175"/>
                        <a:ext cx="8394700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120268"/>
          <p:cNvGraphicFramePr/>
          <p:nvPr/>
        </p:nvGraphicFramePr>
        <p:xfrm>
          <a:off x="338138" y="981075"/>
          <a:ext cx="846772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Document" r:id="rId3" imgW="8461375" imgH="4151630" progId="Word.Document.8">
                  <p:embed/>
                </p:oleObj>
              </mc:Choice>
              <mc:Fallback>
                <p:oleObj name="Document" r:id="rId3" imgW="8461375" imgH="4151630" progId="Word.Document.8">
                  <p:embed/>
                  <p:pic>
                    <p:nvPicPr>
                      <p:cNvPr id="0" name="对象 112026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81075"/>
                        <a:ext cx="846772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1119251"/>
          <p:cNvGraphicFramePr/>
          <p:nvPr/>
        </p:nvGraphicFramePr>
        <p:xfrm>
          <a:off x="327025" y="265113"/>
          <a:ext cx="8413750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r:id="rId3" imgW="8459470" imgH="6522720" progId="Word.Document.8">
                  <p:embed/>
                </p:oleObj>
              </mc:Choice>
              <mc:Fallback>
                <p:oleObj r:id="rId3" imgW="8459470" imgH="6522720" progId="Word.Document.8">
                  <p:embed/>
                  <p:pic>
                    <p:nvPicPr>
                      <p:cNvPr id="0" name="对象 111925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65113"/>
                        <a:ext cx="8413750" cy="648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3" name="对象 1119252"/>
          <p:cNvGraphicFramePr/>
          <p:nvPr/>
        </p:nvGraphicFramePr>
        <p:xfrm>
          <a:off x="1403350" y="1412875"/>
          <a:ext cx="16859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r:id="rId5" imgW="1702435" imgH="431165" progId="Word.Document.8">
                  <p:embed/>
                </p:oleObj>
              </mc:Choice>
              <mc:Fallback>
                <p:oleObj r:id="rId5" imgW="1702435" imgH="431165" progId="Word.Document.8">
                  <p:embed/>
                  <p:pic>
                    <p:nvPicPr>
                      <p:cNvPr id="0" name="对象 111925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12875"/>
                        <a:ext cx="16859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4" name="对象 1119253"/>
          <p:cNvGraphicFramePr/>
          <p:nvPr/>
        </p:nvGraphicFramePr>
        <p:xfrm>
          <a:off x="1462088" y="2017713"/>
          <a:ext cx="1670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r:id="rId7" imgW="1702435" imgH="429895" progId="Word.Document.8">
                  <p:embed/>
                </p:oleObj>
              </mc:Choice>
              <mc:Fallback>
                <p:oleObj r:id="rId7" imgW="1702435" imgH="429895" progId="Word.Document.8">
                  <p:embed/>
                  <p:pic>
                    <p:nvPicPr>
                      <p:cNvPr id="0" name="对象 111925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017713"/>
                        <a:ext cx="1670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5" name="对象 1119254"/>
          <p:cNvGraphicFramePr/>
          <p:nvPr/>
        </p:nvGraphicFramePr>
        <p:xfrm>
          <a:off x="1436688" y="2593975"/>
          <a:ext cx="1660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r:id="rId9" imgW="1702435" imgH="429895" progId="Word.Document.8">
                  <p:embed/>
                </p:oleObj>
              </mc:Choice>
              <mc:Fallback>
                <p:oleObj r:id="rId9" imgW="1702435" imgH="429895" progId="Word.Document.8">
                  <p:embed/>
                  <p:pic>
                    <p:nvPicPr>
                      <p:cNvPr id="0" name="对象 111925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593975"/>
                        <a:ext cx="1660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6" name="对象 1119255"/>
          <p:cNvGraphicFramePr/>
          <p:nvPr/>
        </p:nvGraphicFramePr>
        <p:xfrm>
          <a:off x="1403350" y="3160713"/>
          <a:ext cx="1660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r:id="rId11" imgW="1702435" imgH="429895" progId="Word.Document.8">
                  <p:embed/>
                </p:oleObj>
              </mc:Choice>
              <mc:Fallback>
                <p:oleObj r:id="rId11" imgW="1702435" imgH="429895" progId="Word.Document.8">
                  <p:embed/>
                  <p:pic>
                    <p:nvPicPr>
                      <p:cNvPr id="0" name="对象 111925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60713"/>
                        <a:ext cx="16605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7" name="对象 1119256"/>
          <p:cNvGraphicFramePr/>
          <p:nvPr/>
        </p:nvGraphicFramePr>
        <p:xfrm>
          <a:off x="1403350" y="3787775"/>
          <a:ext cx="1660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r:id="rId13" imgW="1702435" imgH="429895" progId="Word.Document.8">
                  <p:embed/>
                </p:oleObj>
              </mc:Choice>
              <mc:Fallback>
                <p:oleObj r:id="rId13" imgW="1702435" imgH="429895" progId="Word.Document.8">
                  <p:embed/>
                  <p:pic>
                    <p:nvPicPr>
                      <p:cNvPr id="0" name="对象 111925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787775"/>
                        <a:ext cx="1660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8" name="对象 1119257"/>
          <p:cNvGraphicFramePr/>
          <p:nvPr/>
        </p:nvGraphicFramePr>
        <p:xfrm>
          <a:off x="1479550" y="4316413"/>
          <a:ext cx="1660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r:id="rId15" imgW="1702435" imgH="429895" progId="Word.Document.8">
                  <p:embed/>
                </p:oleObj>
              </mc:Choice>
              <mc:Fallback>
                <p:oleObj r:id="rId15" imgW="1702435" imgH="429895" progId="Word.Document.8">
                  <p:embed/>
                  <p:pic>
                    <p:nvPicPr>
                      <p:cNvPr id="0" name="对象 111925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316413"/>
                        <a:ext cx="16605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59" name="对象 1119258"/>
          <p:cNvGraphicFramePr/>
          <p:nvPr/>
        </p:nvGraphicFramePr>
        <p:xfrm>
          <a:off x="1468438" y="4940300"/>
          <a:ext cx="1660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r:id="rId17" imgW="1702435" imgH="429895" progId="Word.Document.8">
                  <p:embed/>
                </p:oleObj>
              </mc:Choice>
              <mc:Fallback>
                <p:oleObj r:id="rId17" imgW="1702435" imgH="429895" progId="Word.Document.8">
                  <p:embed/>
                  <p:pic>
                    <p:nvPicPr>
                      <p:cNvPr id="0" name="对象 111925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940300"/>
                        <a:ext cx="1660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60" name="对象 1119259"/>
          <p:cNvGraphicFramePr/>
          <p:nvPr/>
        </p:nvGraphicFramePr>
        <p:xfrm>
          <a:off x="1476375" y="5537200"/>
          <a:ext cx="1660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r:id="rId19" imgW="1702435" imgH="429895" progId="Word.Document.8">
                  <p:embed/>
                </p:oleObj>
              </mc:Choice>
              <mc:Fallback>
                <p:oleObj r:id="rId19" imgW="1702435" imgH="429895" progId="Word.Document.8">
                  <p:embed/>
                  <p:pic>
                    <p:nvPicPr>
                      <p:cNvPr id="0" name="对象 111925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537200"/>
                        <a:ext cx="1660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61" name="对象 1119260"/>
          <p:cNvGraphicFramePr/>
          <p:nvPr/>
        </p:nvGraphicFramePr>
        <p:xfrm>
          <a:off x="1403350" y="6113463"/>
          <a:ext cx="1660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r:id="rId21" imgW="1702435" imgH="429895" progId="Word.Document.8">
                  <p:embed/>
                </p:oleObj>
              </mc:Choice>
              <mc:Fallback>
                <p:oleObj r:id="rId21" imgW="1702435" imgH="429895" progId="Word.Document.8">
                  <p:embed/>
                  <p:pic>
                    <p:nvPicPr>
                      <p:cNvPr id="0" name="对象 111926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113463"/>
                        <a:ext cx="16605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1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1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198081"/>
          <p:cNvGraphicFramePr/>
          <p:nvPr/>
        </p:nvGraphicFramePr>
        <p:xfrm>
          <a:off x="176213" y="612775"/>
          <a:ext cx="841375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r:id="rId3" imgW="8459470" imgH="5337175" progId="Word.Document.8">
                  <p:embed/>
                </p:oleObj>
              </mc:Choice>
              <mc:Fallback>
                <p:oleObj r:id="rId3" imgW="8459470" imgH="5337175" progId="Word.Document.8">
                  <p:embed/>
                  <p:pic>
                    <p:nvPicPr>
                      <p:cNvPr id="0" name="对象 1198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612775"/>
                        <a:ext cx="841375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3" name="对象 1198082"/>
          <p:cNvGraphicFramePr/>
          <p:nvPr/>
        </p:nvGraphicFramePr>
        <p:xfrm>
          <a:off x="1411288" y="609600"/>
          <a:ext cx="1584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r:id="rId5" imgW="1607820" imgH="591185" progId="Word.Document.8">
                  <p:embed/>
                </p:oleObj>
              </mc:Choice>
              <mc:Fallback>
                <p:oleObj r:id="rId5" imgW="1607820" imgH="591185" progId="Word.Document.8">
                  <p:embed/>
                  <p:pic>
                    <p:nvPicPr>
                      <p:cNvPr id="0" name="对象 11980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609600"/>
                        <a:ext cx="15843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4" name="对象 1198083"/>
          <p:cNvGraphicFramePr/>
          <p:nvPr/>
        </p:nvGraphicFramePr>
        <p:xfrm>
          <a:off x="1417638" y="1217613"/>
          <a:ext cx="15779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r:id="rId7" imgW="1607820" imgH="589915" progId="Word.Document.8">
                  <p:embed/>
                </p:oleObj>
              </mc:Choice>
              <mc:Fallback>
                <p:oleObj r:id="rId7" imgW="1607820" imgH="589915" progId="Word.Document.8">
                  <p:embed/>
                  <p:pic>
                    <p:nvPicPr>
                      <p:cNvPr id="0" name="对象 11980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217613"/>
                        <a:ext cx="15779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5" name="对象 1198084"/>
          <p:cNvGraphicFramePr/>
          <p:nvPr/>
        </p:nvGraphicFramePr>
        <p:xfrm>
          <a:off x="1419225" y="1762125"/>
          <a:ext cx="15684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r:id="rId9" imgW="1607820" imgH="589915" progId="Word.Document.8">
                  <p:embed/>
                </p:oleObj>
              </mc:Choice>
              <mc:Fallback>
                <p:oleObj r:id="rId9" imgW="1607820" imgH="589915" progId="Word.Document.8">
                  <p:embed/>
                  <p:pic>
                    <p:nvPicPr>
                      <p:cNvPr id="0" name="对象 11980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762125"/>
                        <a:ext cx="15684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6" name="对象 1198085"/>
          <p:cNvGraphicFramePr/>
          <p:nvPr/>
        </p:nvGraphicFramePr>
        <p:xfrm>
          <a:off x="1476375" y="2355850"/>
          <a:ext cx="1568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r:id="rId11" imgW="1607820" imgH="589915" progId="Word.Document.8">
                  <p:embed/>
                </p:oleObj>
              </mc:Choice>
              <mc:Fallback>
                <p:oleObj r:id="rId11" imgW="1607820" imgH="589915" progId="Word.Document.8">
                  <p:embed/>
                  <p:pic>
                    <p:nvPicPr>
                      <p:cNvPr id="0" name="对象 119808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355850"/>
                        <a:ext cx="15684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7" name="对象 1198086"/>
          <p:cNvGraphicFramePr/>
          <p:nvPr/>
        </p:nvGraphicFramePr>
        <p:xfrm>
          <a:off x="1476375" y="2930525"/>
          <a:ext cx="1568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r:id="rId13" imgW="1607820" imgH="589915" progId="Word.Document.8">
                  <p:embed/>
                </p:oleObj>
              </mc:Choice>
              <mc:Fallback>
                <p:oleObj r:id="rId13" imgW="1607820" imgH="589915" progId="Word.Document.8">
                  <p:embed/>
                  <p:pic>
                    <p:nvPicPr>
                      <p:cNvPr id="0" name="对象 119808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30525"/>
                        <a:ext cx="15684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8" name="对象 1198087"/>
          <p:cNvGraphicFramePr/>
          <p:nvPr/>
        </p:nvGraphicFramePr>
        <p:xfrm>
          <a:off x="1403350" y="3514725"/>
          <a:ext cx="1550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r:id="rId15" imgW="1607820" imgH="589915" progId="Word.Document.8">
                  <p:embed/>
                </p:oleObj>
              </mc:Choice>
              <mc:Fallback>
                <p:oleObj r:id="rId15" imgW="1607820" imgH="589915" progId="Word.Document.8">
                  <p:embed/>
                  <p:pic>
                    <p:nvPicPr>
                      <p:cNvPr id="0" name="对象 119808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14725"/>
                        <a:ext cx="15509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89" name="对象 1198088"/>
          <p:cNvGraphicFramePr/>
          <p:nvPr/>
        </p:nvGraphicFramePr>
        <p:xfrm>
          <a:off x="1476375" y="4090988"/>
          <a:ext cx="1550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r:id="rId17" imgW="1607820" imgH="589915" progId="Word.Document.8">
                  <p:embed/>
                </p:oleObj>
              </mc:Choice>
              <mc:Fallback>
                <p:oleObj r:id="rId17" imgW="1607820" imgH="589915" progId="Word.Document.8">
                  <p:embed/>
                  <p:pic>
                    <p:nvPicPr>
                      <p:cNvPr id="0" name="对象 119808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90988"/>
                        <a:ext cx="15509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90" name="对象 1198089"/>
          <p:cNvGraphicFramePr/>
          <p:nvPr/>
        </p:nvGraphicFramePr>
        <p:xfrm>
          <a:off x="1476375" y="4722813"/>
          <a:ext cx="15351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r:id="rId19" imgW="1607820" imgH="589915" progId="Word.Document.8">
                  <p:embed/>
                </p:oleObj>
              </mc:Choice>
              <mc:Fallback>
                <p:oleObj r:id="rId19" imgW="1607820" imgH="589915" progId="Word.Document.8">
                  <p:embed/>
                  <p:pic>
                    <p:nvPicPr>
                      <p:cNvPr id="0" name="对象 119808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22813"/>
                        <a:ext cx="15351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091" name="对象 1198090"/>
          <p:cNvGraphicFramePr/>
          <p:nvPr/>
        </p:nvGraphicFramePr>
        <p:xfrm>
          <a:off x="1427163" y="5322888"/>
          <a:ext cx="15271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r:id="rId21" imgW="1607820" imgH="589915" progId="Word.Document.8">
                  <p:embed/>
                </p:oleObj>
              </mc:Choice>
              <mc:Fallback>
                <p:oleObj r:id="rId21" imgW="1607820" imgH="589915" progId="Word.Document.8">
                  <p:embed/>
                  <p:pic>
                    <p:nvPicPr>
                      <p:cNvPr id="0" name="对象 119809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322888"/>
                        <a:ext cx="15271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9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199105"/>
          <p:cNvGraphicFramePr/>
          <p:nvPr/>
        </p:nvGraphicFramePr>
        <p:xfrm>
          <a:off x="109538" y="293688"/>
          <a:ext cx="8413750" cy="64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r:id="rId3" imgW="8459470" imgH="6522720" progId="Word.Document.8">
                  <p:embed/>
                </p:oleObj>
              </mc:Choice>
              <mc:Fallback>
                <p:oleObj r:id="rId3" imgW="8459470" imgH="6522720" progId="Word.Document.8">
                  <p:embed/>
                  <p:pic>
                    <p:nvPicPr>
                      <p:cNvPr id="0" name="对象 11991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293688"/>
                        <a:ext cx="8413750" cy="648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7" name="对象 1199106"/>
          <p:cNvGraphicFramePr/>
          <p:nvPr/>
        </p:nvGraphicFramePr>
        <p:xfrm>
          <a:off x="2268538" y="868363"/>
          <a:ext cx="15684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r:id="rId5" imgW="1583690" imgH="397510" progId="Word.Document.8">
                  <p:embed/>
                </p:oleObj>
              </mc:Choice>
              <mc:Fallback>
                <p:oleObj r:id="rId5" imgW="1583690" imgH="397510" progId="Word.Document.8">
                  <p:embed/>
                  <p:pic>
                    <p:nvPicPr>
                      <p:cNvPr id="0" name="对象 119910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868363"/>
                        <a:ext cx="15684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8" name="对象 1199107"/>
          <p:cNvGraphicFramePr/>
          <p:nvPr/>
        </p:nvGraphicFramePr>
        <p:xfrm>
          <a:off x="2363788" y="1484313"/>
          <a:ext cx="15605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r:id="rId7" imgW="1572895" imgH="397510" progId="Word.Document.8">
                  <p:embed/>
                </p:oleObj>
              </mc:Choice>
              <mc:Fallback>
                <p:oleObj r:id="rId7" imgW="1572895" imgH="397510" progId="Word.Document.8">
                  <p:embed/>
                  <p:pic>
                    <p:nvPicPr>
                      <p:cNvPr id="0" name="对象 119910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1484313"/>
                        <a:ext cx="156051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9" name="对象 1199108"/>
          <p:cNvGraphicFramePr/>
          <p:nvPr/>
        </p:nvGraphicFramePr>
        <p:xfrm>
          <a:off x="1301750" y="2060575"/>
          <a:ext cx="15430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r:id="rId9" imgW="1572895" imgH="397510" progId="Word.Document.8">
                  <p:embed/>
                </p:oleObj>
              </mc:Choice>
              <mc:Fallback>
                <p:oleObj r:id="rId9" imgW="1572895" imgH="397510" progId="Word.Document.8">
                  <p:embed/>
                  <p:pic>
                    <p:nvPicPr>
                      <p:cNvPr id="0" name="对象 119910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060575"/>
                        <a:ext cx="15430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0" name="对象 1199109"/>
          <p:cNvGraphicFramePr/>
          <p:nvPr/>
        </p:nvGraphicFramePr>
        <p:xfrm>
          <a:off x="1620838" y="2676525"/>
          <a:ext cx="1536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r:id="rId11" imgW="1572895" imgH="397510" progId="Word.Document.8">
                  <p:embed/>
                </p:oleObj>
              </mc:Choice>
              <mc:Fallback>
                <p:oleObj r:id="rId11" imgW="1572895" imgH="397510" progId="Word.Document.8">
                  <p:embed/>
                  <p:pic>
                    <p:nvPicPr>
                      <p:cNvPr id="0" name="对象 119910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676525"/>
                        <a:ext cx="1536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1" name="对象 1199110"/>
          <p:cNvGraphicFramePr/>
          <p:nvPr/>
        </p:nvGraphicFramePr>
        <p:xfrm>
          <a:off x="1252538" y="3235325"/>
          <a:ext cx="9906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r:id="rId13" imgW="1019810" imgH="415925" progId="Word.Document.8">
                  <p:embed/>
                </p:oleObj>
              </mc:Choice>
              <mc:Fallback>
                <p:oleObj r:id="rId13" imgW="1019810" imgH="415925" progId="Word.Document.8">
                  <p:embed/>
                  <p:pic>
                    <p:nvPicPr>
                      <p:cNvPr id="0" name="对象 11991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35325"/>
                        <a:ext cx="9906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2" name="对象 1199111"/>
          <p:cNvGraphicFramePr/>
          <p:nvPr/>
        </p:nvGraphicFramePr>
        <p:xfrm>
          <a:off x="1277938" y="3827463"/>
          <a:ext cx="990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r:id="rId15" imgW="1019810" imgH="415925" progId="Word.Document.8">
                  <p:embed/>
                </p:oleObj>
              </mc:Choice>
              <mc:Fallback>
                <p:oleObj r:id="rId15" imgW="1019810" imgH="415925" progId="Word.Document.8">
                  <p:embed/>
                  <p:pic>
                    <p:nvPicPr>
                      <p:cNvPr id="0" name="对象 119911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827463"/>
                        <a:ext cx="990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3" name="对象 1199112"/>
          <p:cNvGraphicFramePr/>
          <p:nvPr/>
        </p:nvGraphicFramePr>
        <p:xfrm>
          <a:off x="1260475" y="4395788"/>
          <a:ext cx="990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r:id="rId17" imgW="1019810" imgH="415925" progId="Word.Document.8">
                  <p:embed/>
                </p:oleObj>
              </mc:Choice>
              <mc:Fallback>
                <p:oleObj r:id="rId17" imgW="1019810" imgH="415925" progId="Word.Document.8">
                  <p:embed/>
                  <p:pic>
                    <p:nvPicPr>
                      <p:cNvPr id="0" name="对象 119911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395788"/>
                        <a:ext cx="990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4" name="对象 1199113"/>
          <p:cNvGraphicFramePr/>
          <p:nvPr/>
        </p:nvGraphicFramePr>
        <p:xfrm>
          <a:off x="1254125" y="5005388"/>
          <a:ext cx="990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r:id="rId19" imgW="1019810" imgH="415925" progId="Word.Document.8">
                  <p:embed/>
                </p:oleObj>
              </mc:Choice>
              <mc:Fallback>
                <p:oleObj r:id="rId19" imgW="1019810" imgH="415925" progId="Word.Document.8">
                  <p:embed/>
                  <p:pic>
                    <p:nvPicPr>
                      <p:cNvPr id="0" name="对象 119911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005388"/>
                        <a:ext cx="990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5" name="对象 1199114"/>
          <p:cNvGraphicFramePr/>
          <p:nvPr/>
        </p:nvGraphicFramePr>
        <p:xfrm>
          <a:off x="1187450" y="5568950"/>
          <a:ext cx="1854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r:id="rId21" imgW="1898650" imgH="464820" progId="Word.Document.8">
                  <p:embed/>
                </p:oleObj>
              </mc:Choice>
              <mc:Fallback>
                <p:oleObj r:id="rId21" imgW="1898650" imgH="464820" progId="Word.Document.8">
                  <p:embed/>
                  <p:pic>
                    <p:nvPicPr>
                      <p:cNvPr id="0" name="对象 1199114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568950"/>
                        <a:ext cx="18542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16" name="对象 1199115"/>
          <p:cNvGraphicFramePr/>
          <p:nvPr/>
        </p:nvGraphicFramePr>
        <p:xfrm>
          <a:off x="1452563" y="6180138"/>
          <a:ext cx="990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r:id="rId23" imgW="1019810" imgH="415925" progId="Word.Document.8">
                  <p:embed/>
                </p:oleObj>
              </mc:Choice>
              <mc:Fallback>
                <p:oleObj r:id="rId23" imgW="1019810" imgH="415925" progId="Word.Document.8">
                  <p:embed/>
                  <p:pic>
                    <p:nvPicPr>
                      <p:cNvPr id="0" name="对象 1199115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6180138"/>
                        <a:ext cx="990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9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9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927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20663"/>
            <a:ext cx="5592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9277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2025" y="1514475"/>
            <a:ext cx="54816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927765"/>
          <p:cNvGraphicFramePr/>
          <p:nvPr/>
        </p:nvGraphicFramePr>
        <p:xfrm>
          <a:off x="187325" y="2179638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92776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179638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927767"/>
          <p:cNvGraphicFramePr/>
          <p:nvPr/>
        </p:nvGraphicFramePr>
        <p:xfrm>
          <a:off x="242888" y="973138"/>
          <a:ext cx="8415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7" imgW="8459470" imgH="643255" progId="Word.Document.8">
                  <p:embed/>
                </p:oleObj>
              </mc:Choice>
              <mc:Fallback>
                <p:oleObj r:id="rId7" imgW="8459470" imgH="643255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73138"/>
                        <a:ext cx="8415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图片 927768" descr="E:/课件/新教材外研英语必修1/PPT可自主编辑课件/Unit 2 Exploring English/19TBXJ2-3.TIF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1333500" y="2636838"/>
            <a:ext cx="56149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055745"/>
          <p:cNvGraphicFramePr/>
          <p:nvPr/>
        </p:nvGraphicFramePr>
        <p:xfrm>
          <a:off x="36513" y="1174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174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对象 1055748"/>
          <p:cNvGraphicFramePr/>
          <p:nvPr/>
        </p:nvGraphicFramePr>
        <p:xfrm>
          <a:off x="311150" y="620713"/>
          <a:ext cx="8580438" cy="617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5" imgW="8648700" imgH="6231890" progId="Word.Document.8">
                  <p:embed/>
                </p:oleObj>
              </mc:Choice>
              <mc:Fallback>
                <p:oleObj name="Document" r:id="rId5" imgW="8648700" imgH="6231890" progId="Word.Document.8">
                  <p:embed/>
                  <p:pic>
                    <p:nvPicPr>
                      <p:cNvPr id="0" name="对象 105574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620713"/>
                        <a:ext cx="8580438" cy="617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054731"/>
          <p:cNvGraphicFramePr/>
          <p:nvPr/>
        </p:nvGraphicFramePr>
        <p:xfrm>
          <a:off x="334963" y="477838"/>
          <a:ext cx="84153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Document" r:id="rId3" imgW="8461375" imgH="1779905" progId="Word.Document.8">
                  <p:embed/>
                </p:oleObj>
              </mc:Choice>
              <mc:Fallback>
                <p:oleObj name="Document" r:id="rId3" imgW="8461375" imgH="1779905" progId="Word.Document.8">
                  <p:embed/>
                  <p:pic>
                    <p:nvPicPr>
                      <p:cNvPr id="0" name="对象 10547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7838"/>
                        <a:ext cx="84153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3" name="对象 1054732"/>
          <p:cNvGraphicFramePr/>
          <p:nvPr/>
        </p:nvGraphicFramePr>
        <p:xfrm>
          <a:off x="334963" y="2278063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对象 105473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78063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4" name="对象 1054733"/>
          <p:cNvGraphicFramePr/>
          <p:nvPr/>
        </p:nvGraphicFramePr>
        <p:xfrm>
          <a:off x="334963" y="3427413"/>
          <a:ext cx="84153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05473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427413"/>
                        <a:ext cx="84153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5" name="对象 1054734"/>
          <p:cNvGraphicFramePr/>
          <p:nvPr/>
        </p:nvGraphicFramePr>
        <p:xfrm>
          <a:off x="338138" y="4635500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Document" r:id="rId9" imgW="8461375" imgH="594360" progId="Word.Document.8">
                  <p:embed/>
                </p:oleObj>
              </mc:Choice>
              <mc:Fallback>
                <p:oleObj name="Document" r:id="rId9" imgW="8461375" imgH="594360" progId="Word.Document.8">
                  <p:embed/>
                  <p:pic>
                    <p:nvPicPr>
                      <p:cNvPr id="0" name="对象 105473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635500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6" name="对象 1054735"/>
          <p:cNvGraphicFramePr/>
          <p:nvPr/>
        </p:nvGraphicFramePr>
        <p:xfrm>
          <a:off x="338138" y="535622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Document" r:id="rId11" imgW="8461375" imgH="594360" progId="Word.Document.8">
                  <p:embed/>
                </p:oleObj>
              </mc:Choice>
              <mc:Fallback>
                <p:oleObj name="Document" r:id="rId11" imgW="8461375" imgH="594360" progId="Word.Document.8">
                  <p:embed/>
                  <p:pic>
                    <p:nvPicPr>
                      <p:cNvPr id="0" name="对象 105473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35622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7" name="对象 1054736"/>
          <p:cNvGraphicFramePr/>
          <p:nvPr/>
        </p:nvGraphicFramePr>
        <p:xfrm>
          <a:off x="3546475" y="1647825"/>
          <a:ext cx="1241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r:id="rId13" imgW="1252855" imgH="472440" progId="Word.Document.8">
                  <p:embed/>
                </p:oleObj>
              </mc:Choice>
              <mc:Fallback>
                <p:oleObj r:id="rId13" imgW="1252855" imgH="472440" progId="Word.Document.8">
                  <p:embed/>
                  <p:pic>
                    <p:nvPicPr>
                      <p:cNvPr id="0" name="对象 105473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1647825"/>
                        <a:ext cx="12414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8" name="对象 1054737"/>
          <p:cNvGraphicFramePr/>
          <p:nvPr/>
        </p:nvGraphicFramePr>
        <p:xfrm>
          <a:off x="7234238" y="2270125"/>
          <a:ext cx="12334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r:id="rId15" imgW="1252855" imgH="472440" progId="Word.Document.8">
                  <p:embed/>
                </p:oleObj>
              </mc:Choice>
              <mc:Fallback>
                <p:oleObj r:id="rId15" imgW="1252855" imgH="472440" progId="Word.Document.8">
                  <p:embed/>
                  <p:pic>
                    <p:nvPicPr>
                      <p:cNvPr id="0" name="对象 105473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2270125"/>
                        <a:ext cx="12334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39" name="对象 1054738"/>
          <p:cNvGraphicFramePr/>
          <p:nvPr/>
        </p:nvGraphicFramePr>
        <p:xfrm>
          <a:off x="6515100" y="3414713"/>
          <a:ext cx="12334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17" imgW="1252855" imgH="472440" progId="Word.Document.8">
                  <p:embed/>
                </p:oleObj>
              </mc:Choice>
              <mc:Fallback>
                <p:oleObj r:id="rId17" imgW="1252855" imgH="472440" progId="Word.Document.8">
                  <p:embed/>
                  <p:pic>
                    <p:nvPicPr>
                      <p:cNvPr id="0" name="对象 105473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414713"/>
                        <a:ext cx="12334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0" name="对象 1054739"/>
          <p:cNvGraphicFramePr/>
          <p:nvPr/>
        </p:nvGraphicFramePr>
        <p:xfrm>
          <a:off x="5075238" y="4613275"/>
          <a:ext cx="12334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r:id="rId19" imgW="1252855" imgH="472440" progId="Word.Document.8">
                  <p:embed/>
                </p:oleObj>
              </mc:Choice>
              <mc:Fallback>
                <p:oleObj r:id="rId19" imgW="1252855" imgH="472440" progId="Word.Document.8">
                  <p:embed/>
                  <p:pic>
                    <p:nvPicPr>
                      <p:cNvPr id="0" name="对象 105473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4613275"/>
                        <a:ext cx="12334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1" name="对象 1054740"/>
          <p:cNvGraphicFramePr/>
          <p:nvPr/>
        </p:nvGraphicFramePr>
        <p:xfrm>
          <a:off x="5075238" y="5314950"/>
          <a:ext cx="12334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r:id="rId21" imgW="1252855" imgH="472440" progId="Word.Document.8">
                  <p:embed/>
                </p:oleObj>
              </mc:Choice>
              <mc:Fallback>
                <p:oleObj r:id="rId21" imgW="1252855" imgH="472440" progId="Word.Document.8">
                  <p:embed/>
                  <p:pic>
                    <p:nvPicPr>
                      <p:cNvPr id="0" name="对象 105474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5314950"/>
                        <a:ext cx="12334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0516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28600"/>
            <a:ext cx="5380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对象 1051876"/>
          <p:cNvGraphicFramePr/>
          <p:nvPr/>
        </p:nvGraphicFramePr>
        <p:xfrm>
          <a:off x="323850" y="981075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Document" r:id="rId4" imgW="8461375" imgH="2372995" progId="Word.Document.8">
                  <p:embed/>
                </p:oleObj>
              </mc:Choice>
              <mc:Fallback>
                <p:oleObj name="Document" r:id="rId4" imgW="8461375" imgH="2372995" progId="Word.Document.8">
                  <p:embed/>
                  <p:pic>
                    <p:nvPicPr>
                      <p:cNvPr id="0" name="对象 105187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对象 1051877"/>
          <p:cNvGraphicFramePr/>
          <p:nvPr/>
        </p:nvGraphicFramePr>
        <p:xfrm>
          <a:off x="339725" y="3205163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Document" r:id="rId6" imgW="8461375" imgH="594360" progId="Word.Document.8">
                  <p:embed/>
                </p:oleObj>
              </mc:Choice>
              <mc:Fallback>
                <p:oleObj name="Document" r:id="rId6" imgW="8461375" imgH="594360" progId="Word.Document.8">
                  <p:embed/>
                  <p:pic>
                    <p:nvPicPr>
                      <p:cNvPr id="0" name="对象 105187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205163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911" name="矩形 1051910"/>
          <p:cNvSpPr>
            <a:spLocks noChangeArrowheads="1"/>
          </p:cNvSpPr>
          <p:nvPr/>
        </p:nvSpPr>
        <p:spPr bwMode="auto">
          <a:xfrm>
            <a:off x="6353175" y="5891213"/>
            <a:ext cx="232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fast-food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快餐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10" name="矩形 1051909"/>
          <p:cNvSpPr>
            <a:spLocks noChangeArrowheads="1"/>
          </p:cNvSpPr>
          <p:nvPr/>
        </p:nvSpPr>
        <p:spPr bwMode="auto">
          <a:xfrm>
            <a:off x="4405313" y="5891213"/>
            <a:ext cx="1947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9" name="矩形 1051908"/>
          <p:cNvSpPr>
            <a:spLocks noChangeArrowheads="1"/>
          </p:cNvSpPr>
          <p:nvPr/>
        </p:nvSpPr>
        <p:spPr bwMode="auto">
          <a:xfrm>
            <a:off x="2414588" y="5891213"/>
            <a:ext cx="199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handwriting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书写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8" name="矩形 1051907"/>
          <p:cNvSpPr>
            <a:spLocks noChangeArrowheads="1"/>
          </p:cNvSpPr>
          <p:nvPr/>
        </p:nvSpPr>
        <p:spPr bwMode="auto">
          <a:xfrm>
            <a:off x="468313" y="5891213"/>
            <a:ext cx="194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名词＋动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051907" name="矩形 1051906"/>
          <p:cNvSpPr>
            <a:spLocks noChangeArrowheads="1"/>
          </p:cNvSpPr>
          <p:nvPr/>
        </p:nvSpPr>
        <p:spPr bwMode="auto">
          <a:xfrm>
            <a:off x="6353175" y="5068888"/>
            <a:ext cx="232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waiting room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候车室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6" name="矩形 1051905"/>
          <p:cNvSpPr>
            <a:spLocks noChangeArrowheads="1"/>
          </p:cNvSpPr>
          <p:nvPr/>
        </p:nvSpPr>
        <p:spPr bwMode="auto">
          <a:xfrm>
            <a:off x="4405313" y="5068888"/>
            <a:ext cx="1947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5" name="矩形 1051904"/>
          <p:cNvSpPr>
            <a:spLocks noChangeArrowheads="1"/>
          </p:cNvSpPr>
          <p:nvPr/>
        </p:nvSpPr>
        <p:spPr bwMode="auto">
          <a:xfrm>
            <a:off x="2414588" y="5068888"/>
            <a:ext cx="199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daybreak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破晓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4" name="矩形 1051903"/>
          <p:cNvSpPr>
            <a:spLocks noChangeArrowheads="1"/>
          </p:cNvSpPr>
          <p:nvPr/>
        </p:nvSpPr>
        <p:spPr bwMode="auto">
          <a:xfrm>
            <a:off x="468313" y="5068888"/>
            <a:ext cx="194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名词＋动词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3" name="矩形 1051902"/>
          <p:cNvSpPr>
            <a:spLocks noChangeArrowheads="1"/>
          </p:cNvSpPr>
          <p:nvPr/>
        </p:nvSpPr>
        <p:spPr bwMode="auto">
          <a:xfrm>
            <a:off x="6353175" y="4246563"/>
            <a:ext cx="232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postcard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明信片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2" name="矩形 1051901"/>
          <p:cNvSpPr>
            <a:spLocks noChangeArrowheads="1"/>
          </p:cNvSpPr>
          <p:nvPr/>
        </p:nvSpPr>
        <p:spPr bwMode="auto">
          <a:xfrm>
            <a:off x="4405313" y="4246563"/>
            <a:ext cx="1947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动词＋名词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1" name="矩形 1051900"/>
          <p:cNvSpPr>
            <a:spLocks noChangeArrowheads="1"/>
          </p:cNvSpPr>
          <p:nvPr/>
        </p:nvSpPr>
        <p:spPr bwMode="auto">
          <a:xfrm>
            <a:off x="2414588" y="4246563"/>
            <a:ext cx="199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weekend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周末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1900" name="矩形 1051899"/>
          <p:cNvSpPr>
            <a:spLocks noChangeArrowheads="1"/>
          </p:cNvSpPr>
          <p:nvPr/>
        </p:nvSpPr>
        <p:spPr bwMode="auto">
          <a:xfrm>
            <a:off x="468313" y="4246563"/>
            <a:ext cx="194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80" name="矩形 1051898"/>
          <p:cNvSpPr>
            <a:spLocks noChangeArrowheads="1"/>
          </p:cNvSpPr>
          <p:nvPr/>
        </p:nvSpPr>
        <p:spPr bwMode="auto">
          <a:xfrm>
            <a:off x="6353175" y="3789363"/>
            <a:ext cx="232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81" name="矩形 1051897"/>
          <p:cNvSpPr>
            <a:spLocks noChangeArrowheads="1"/>
          </p:cNvSpPr>
          <p:nvPr/>
        </p:nvSpPr>
        <p:spPr bwMode="auto">
          <a:xfrm>
            <a:off x="4405313" y="3789363"/>
            <a:ext cx="194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82" name="矩形 1051896"/>
          <p:cNvSpPr>
            <a:spLocks noChangeArrowheads="1"/>
          </p:cNvSpPr>
          <p:nvPr/>
        </p:nvSpPr>
        <p:spPr bwMode="auto">
          <a:xfrm>
            <a:off x="2414588" y="3789363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83" name="矩形 1051895"/>
          <p:cNvSpPr>
            <a:spLocks noChangeArrowheads="1"/>
          </p:cNvSpPr>
          <p:nvPr/>
        </p:nvSpPr>
        <p:spPr bwMode="auto">
          <a:xfrm>
            <a:off x="468313" y="3789363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84" name="直接连接符 1051917"/>
          <p:cNvSpPr>
            <a:spLocks noChangeShapeType="1"/>
          </p:cNvSpPr>
          <p:nvPr/>
        </p:nvSpPr>
        <p:spPr bwMode="auto">
          <a:xfrm>
            <a:off x="468313" y="4246563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直接连接符 1051919"/>
          <p:cNvSpPr>
            <a:spLocks noChangeShapeType="1"/>
          </p:cNvSpPr>
          <p:nvPr/>
        </p:nvSpPr>
        <p:spPr bwMode="auto">
          <a:xfrm>
            <a:off x="2414588" y="3789363"/>
            <a:ext cx="0" cy="292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直接连接符 1051922"/>
          <p:cNvSpPr>
            <a:spLocks noChangeShapeType="1"/>
          </p:cNvSpPr>
          <p:nvPr/>
        </p:nvSpPr>
        <p:spPr bwMode="auto">
          <a:xfrm>
            <a:off x="4405313" y="3789363"/>
            <a:ext cx="0" cy="292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直接连接符 1051925"/>
          <p:cNvSpPr>
            <a:spLocks noChangeShapeType="1"/>
          </p:cNvSpPr>
          <p:nvPr/>
        </p:nvSpPr>
        <p:spPr bwMode="auto">
          <a:xfrm>
            <a:off x="6353175" y="3789363"/>
            <a:ext cx="0" cy="292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直接连接符 1051929"/>
          <p:cNvSpPr>
            <a:spLocks noChangeShapeType="1"/>
          </p:cNvSpPr>
          <p:nvPr/>
        </p:nvSpPr>
        <p:spPr bwMode="auto">
          <a:xfrm>
            <a:off x="468313" y="5068888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直接连接符 1051947"/>
          <p:cNvSpPr>
            <a:spLocks noChangeShapeType="1"/>
          </p:cNvSpPr>
          <p:nvPr/>
        </p:nvSpPr>
        <p:spPr bwMode="auto">
          <a:xfrm>
            <a:off x="468313" y="5891213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直接连接符 1051911"/>
          <p:cNvSpPr>
            <a:spLocks noChangeShapeType="1"/>
          </p:cNvSpPr>
          <p:nvPr/>
        </p:nvSpPr>
        <p:spPr bwMode="auto">
          <a:xfrm>
            <a:off x="468313" y="3789363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直接连接符 1051913"/>
          <p:cNvSpPr>
            <a:spLocks noChangeShapeType="1"/>
          </p:cNvSpPr>
          <p:nvPr/>
        </p:nvSpPr>
        <p:spPr bwMode="auto">
          <a:xfrm>
            <a:off x="468313" y="3789363"/>
            <a:ext cx="0" cy="29241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直接连接符 1051914"/>
          <p:cNvSpPr>
            <a:spLocks noChangeShapeType="1"/>
          </p:cNvSpPr>
          <p:nvPr/>
        </p:nvSpPr>
        <p:spPr bwMode="auto">
          <a:xfrm>
            <a:off x="8675688" y="3789363"/>
            <a:ext cx="0" cy="29241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3" name="直接连接符 1051912"/>
          <p:cNvSpPr>
            <a:spLocks noChangeShapeType="1"/>
          </p:cNvSpPr>
          <p:nvPr/>
        </p:nvSpPr>
        <p:spPr bwMode="auto">
          <a:xfrm>
            <a:off x="468313" y="6713538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11" grpId="0"/>
      <p:bldP spid="1051910" grpId="0"/>
      <p:bldP spid="1051909" grpId="0"/>
      <p:bldP spid="1051908" grpId="0"/>
      <p:bldP spid="1051907" grpId="0"/>
      <p:bldP spid="1051906" grpId="0"/>
      <p:bldP spid="1051905" grpId="0"/>
      <p:bldP spid="1051904" grpId="0"/>
      <p:bldP spid="1051903" grpId="0"/>
      <p:bldP spid="1051902" grpId="0"/>
      <p:bldP spid="1051901" grpId="0"/>
      <p:bldP spid="1051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147905"/>
          <p:cNvGraphicFramePr/>
          <p:nvPr/>
        </p:nvGraphicFramePr>
        <p:xfrm>
          <a:off x="423863" y="47783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1479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7783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939" name="矩形 1147938"/>
          <p:cNvSpPr>
            <a:spLocks noChangeArrowheads="1"/>
          </p:cNvSpPr>
          <p:nvPr/>
        </p:nvSpPr>
        <p:spPr bwMode="auto">
          <a:xfrm>
            <a:off x="6594475" y="4610100"/>
            <a:ext cx="21272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warm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hearted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热心的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38" name="矩形 1147937"/>
          <p:cNvSpPr>
            <a:spLocks noChangeArrowheads="1"/>
          </p:cNvSpPr>
          <p:nvPr/>
        </p:nvSpPr>
        <p:spPr bwMode="auto">
          <a:xfrm>
            <a:off x="4583113" y="4610100"/>
            <a:ext cx="20113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形容词＋名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ed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7937" name="矩形 1147936"/>
          <p:cNvSpPr>
            <a:spLocks noChangeArrowheads="1"/>
          </p:cNvSpPr>
          <p:nvPr/>
        </p:nvSpPr>
        <p:spPr bwMode="auto">
          <a:xfrm>
            <a:off x="2555875" y="4610100"/>
            <a:ext cx="20272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widespread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分布广的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36" name="矩形 1147935"/>
          <p:cNvSpPr>
            <a:spLocks noChangeArrowheads="1"/>
          </p:cNvSpPr>
          <p:nvPr/>
        </p:nvSpPr>
        <p:spPr bwMode="auto">
          <a:xfrm>
            <a:off x="755650" y="4610100"/>
            <a:ext cx="18002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副词＋动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ed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7935" name="矩形 1147934"/>
          <p:cNvSpPr>
            <a:spLocks noChangeArrowheads="1"/>
          </p:cNvSpPr>
          <p:nvPr/>
        </p:nvSpPr>
        <p:spPr bwMode="auto">
          <a:xfrm>
            <a:off x="6594475" y="3424238"/>
            <a:ext cx="21272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good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looking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相貌好的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34" name="矩形 1147933"/>
          <p:cNvSpPr>
            <a:spLocks noChangeArrowheads="1"/>
          </p:cNvSpPr>
          <p:nvPr/>
        </p:nvSpPr>
        <p:spPr bwMode="auto">
          <a:xfrm>
            <a:off x="4583113" y="3424238"/>
            <a:ext cx="20113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形容词＋动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7933" name="矩形 1147932"/>
          <p:cNvSpPr>
            <a:spLocks noChangeArrowheads="1"/>
          </p:cNvSpPr>
          <p:nvPr/>
        </p:nvSpPr>
        <p:spPr bwMode="auto">
          <a:xfrm>
            <a:off x="2555875" y="3424238"/>
            <a:ext cx="20272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state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owned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国有的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32" name="矩形 1147931"/>
          <p:cNvSpPr>
            <a:spLocks noChangeArrowheads="1"/>
          </p:cNvSpPr>
          <p:nvPr/>
        </p:nvSpPr>
        <p:spPr bwMode="auto">
          <a:xfrm>
            <a:off x="755650" y="3424238"/>
            <a:ext cx="18002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名词＋动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ed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7931" name="矩形 1147930"/>
          <p:cNvSpPr>
            <a:spLocks noChangeArrowheads="1"/>
          </p:cNvSpPr>
          <p:nvPr/>
        </p:nvSpPr>
        <p:spPr bwMode="auto">
          <a:xfrm>
            <a:off x="6594475" y="1690688"/>
            <a:ext cx="2127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part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time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兼职的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30" name="矩形 1147929"/>
          <p:cNvSpPr>
            <a:spLocks noChangeArrowheads="1"/>
          </p:cNvSpPr>
          <p:nvPr/>
        </p:nvSpPr>
        <p:spPr bwMode="auto">
          <a:xfrm>
            <a:off x="4583113" y="1690688"/>
            <a:ext cx="20113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29" name="矩形 1147928"/>
          <p:cNvSpPr>
            <a:spLocks noChangeArrowheads="1"/>
          </p:cNvSpPr>
          <p:nvPr/>
        </p:nvSpPr>
        <p:spPr bwMode="auto">
          <a:xfrm>
            <a:off x="2555875" y="1690688"/>
            <a:ext cx="20272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speaking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讲英语的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928" name="矩形 1147927"/>
          <p:cNvSpPr>
            <a:spLocks noChangeArrowheads="1"/>
          </p:cNvSpPr>
          <p:nvPr/>
        </p:nvSpPr>
        <p:spPr bwMode="auto">
          <a:xfrm>
            <a:off x="755650" y="1690688"/>
            <a:ext cx="1800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lang="en-US" altLang="zh-CN" sz="2400" b="1" u="none">
                <a:latin typeface="Courier New" panose="02070309020205020404"/>
                <a:ea typeface="宋体" panose="02010600030101010101" pitchFamily="2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2302" name="矩形 1147926"/>
          <p:cNvSpPr>
            <a:spLocks noChangeArrowheads="1"/>
          </p:cNvSpPr>
          <p:nvPr/>
        </p:nvSpPr>
        <p:spPr bwMode="auto">
          <a:xfrm>
            <a:off x="6594475" y="1052513"/>
            <a:ext cx="2127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2303" name="矩形 1147925"/>
          <p:cNvSpPr>
            <a:spLocks noChangeArrowheads="1"/>
          </p:cNvSpPr>
          <p:nvPr/>
        </p:nvSpPr>
        <p:spPr bwMode="auto">
          <a:xfrm>
            <a:off x="4583113" y="1052513"/>
            <a:ext cx="2011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2304" name="矩形 1147924"/>
          <p:cNvSpPr>
            <a:spLocks noChangeArrowheads="1"/>
          </p:cNvSpPr>
          <p:nvPr/>
        </p:nvSpPr>
        <p:spPr bwMode="auto">
          <a:xfrm>
            <a:off x="2555875" y="1052513"/>
            <a:ext cx="20272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2305" name="矩形 1147923"/>
          <p:cNvSpPr>
            <a:spLocks noChangeArrowheads="1"/>
          </p:cNvSpPr>
          <p:nvPr/>
        </p:nvSpPr>
        <p:spPr bwMode="auto">
          <a:xfrm>
            <a:off x="755650" y="1052513"/>
            <a:ext cx="1800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2306" name="直接连接符 1147945"/>
          <p:cNvSpPr>
            <a:spLocks noChangeShapeType="1"/>
          </p:cNvSpPr>
          <p:nvPr/>
        </p:nvSpPr>
        <p:spPr bwMode="auto">
          <a:xfrm>
            <a:off x="755650" y="1690688"/>
            <a:ext cx="796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直接连接符 1147947"/>
          <p:cNvSpPr>
            <a:spLocks noChangeShapeType="1"/>
          </p:cNvSpPr>
          <p:nvPr/>
        </p:nvSpPr>
        <p:spPr bwMode="auto">
          <a:xfrm>
            <a:off x="2555875" y="1052513"/>
            <a:ext cx="0" cy="4743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直接连接符 1147950"/>
          <p:cNvSpPr>
            <a:spLocks noChangeShapeType="1"/>
          </p:cNvSpPr>
          <p:nvPr/>
        </p:nvSpPr>
        <p:spPr bwMode="auto">
          <a:xfrm>
            <a:off x="4583113" y="1052513"/>
            <a:ext cx="0" cy="4743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直接连接符 1147953"/>
          <p:cNvSpPr>
            <a:spLocks noChangeShapeType="1"/>
          </p:cNvSpPr>
          <p:nvPr/>
        </p:nvSpPr>
        <p:spPr bwMode="auto">
          <a:xfrm>
            <a:off x="6594475" y="1052513"/>
            <a:ext cx="0" cy="4743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0" name="直接连接符 1147957"/>
          <p:cNvSpPr>
            <a:spLocks noChangeShapeType="1"/>
          </p:cNvSpPr>
          <p:nvPr/>
        </p:nvSpPr>
        <p:spPr bwMode="auto">
          <a:xfrm>
            <a:off x="755650" y="3424238"/>
            <a:ext cx="796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1" name="直接连接符 1147975"/>
          <p:cNvSpPr>
            <a:spLocks noChangeShapeType="1"/>
          </p:cNvSpPr>
          <p:nvPr/>
        </p:nvSpPr>
        <p:spPr bwMode="auto">
          <a:xfrm>
            <a:off x="755650" y="4610100"/>
            <a:ext cx="796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直接连接符 1147939"/>
          <p:cNvSpPr>
            <a:spLocks noChangeShapeType="1"/>
          </p:cNvSpPr>
          <p:nvPr/>
        </p:nvSpPr>
        <p:spPr bwMode="auto">
          <a:xfrm>
            <a:off x="755650" y="1052513"/>
            <a:ext cx="79660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3" name="直接连接符 1147941"/>
          <p:cNvSpPr>
            <a:spLocks noChangeShapeType="1"/>
          </p:cNvSpPr>
          <p:nvPr/>
        </p:nvSpPr>
        <p:spPr bwMode="auto">
          <a:xfrm>
            <a:off x="755650" y="1052513"/>
            <a:ext cx="0" cy="47434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4" name="直接连接符 1147942"/>
          <p:cNvSpPr>
            <a:spLocks noChangeShapeType="1"/>
          </p:cNvSpPr>
          <p:nvPr/>
        </p:nvSpPr>
        <p:spPr bwMode="auto">
          <a:xfrm>
            <a:off x="8721725" y="1052513"/>
            <a:ext cx="0" cy="47434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直接连接符 1147940"/>
          <p:cNvSpPr>
            <a:spLocks noChangeShapeType="1"/>
          </p:cNvSpPr>
          <p:nvPr/>
        </p:nvSpPr>
        <p:spPr bwMode="auto">
          <a:xfrm>
            <a:off x="755650" y="5795963"/>
            <a:ext cx="79660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4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39" grpId="0"/>
      <p:bldP spid="1147938" grpId="0"/>
      <p:bldP spid="1147937" grpId="0"/>
      <p:bldP spid="1147936" grpId="0"/>
      <p:bldP spid="1147935" grpId="0"/>
      <p:bldP spid="1147934" grpId="0"/>
      <p:bldP spid="1147933" grpId="0"/>
      <p:bldP spid="1147932" grpId="0"/>
      <p:bldP spid="1147931" grpId="0"/>
      <p:bldP spid="1147930" grpId="0"/>
      <p:bldP spid="1147929" grpId="0"/>
      <p:bldP spid="11479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146882"/>
          <p:cNvGraphicFramePr/>
          <p:nvPr/>
        </p:nvGraphicFramePr>
        <p:xfrm>
          <a:off x="568325" y="260350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14688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60350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08" name="矩形 1146907"/>
          <p:cNvSpPr>
            <a:spLocks noChangeArrowheads="1"/>
          </p:cNvSpPr>
          <p:nvPr/>
        </p:nvSpPr>
        <p:spPr bwMode="auto">
          <a:xfrm>
            <a:off x="6875463" y="2162175"/>
            <a:ext cx="19446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nearby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在附近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7" name="矩形 1146906"/>
          <p:cNvSpPr>
            <a:spLocks noChangeArrowheads="1"/>
          </p:cNvSpPr>
          <p:nvPr/>
        </p:nvSpPr>
        <p:spPr bwMode="auto">
          <a:xfrm>
            <a:off x="5054600" y="2162175"/>
            <a:ext cx="18208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副词＋介词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6" name="矩形 1146905"/>
          <p:cNvSpPr>
            <a:spLocks noChangeArrowheads="1"/>
          </p:cNvSpPr>
          <p:nvPr/>
        </p:nvSpPr>
        <p:spPr bwMode="auto">
          <a:xfrm>
            <a:off x="2733675" y="2162175"/>
            <a:ext cx="23209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alongside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在一边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5" name="矩形 1146904"/>
          <p:cNvSpPr>
            <a:spLocks noChangeArrowheads="1"/>
          </p:cNvSpPr>
          <p:nvPr/>
        </p:nvSpPr>
        <p:spPr bwMode="auto">
          <a:xfrm>
            <a:off x="612775" y="2162175"/>
            <a:ext cx="21209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介词＋名词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4" name="矩形 1146903"/>
          <p:cNvSpPr>
            <a:spLocks noChangeArrowheads="1"/>
          </p:cNvSpPr>
          <p:nvPr/>
        </p:nvSpPr>
        <p:spPr bwMode="auto">
          <a:xfrm>
            <a:off x="6875463" y="1341438"/>
            <a:ext cx="19446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indoors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在室内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3" name="矩形 1146902"/>
          <p:cNvSpPr>
            <a:spLocks noChangeArrowheads="1"/>
          </p:cNvSpPr>
          <p:nvPr/>
        </p:nvSpPr>
        <p:spPr bwMode="auto">
          <a:xfrm>
            <a:off x="5054600" y="1341438"/>
            <a:ext cx="18208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副词＋名词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2" name="矩形 1146901"/>
          <p:cNvSpPr>
            <a:spLocks noChangeArrowheads="1"/>
          </p:cNvSpPr>
          <p:nvPr/>
        </p:nvSpPr>
        <p:spPr bwMode="auto">
          <a:xfrm>
            <a:off x="2733675" y="1341438"/>
            <a:ext cx="23209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sometimes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有时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01" name="矩形 1146900"/>
          <p:cNvSpPr>
            <a:spLocks noChangeArrowheads="1"/>
          </p:cNvSpPr>
          <p:nvPr/>
        </p:nvSpPr>
        <p:spPr bwMode="auto">
          <a:xfrm>
            <a:off x="612775" y="1341438"/>
            <a:ext cx="21209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algn="ctr" eaLnBrk="0" hangingPunct="0">
              <a:buFontTx/>
              <a:buNone/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22" name="矩形 1146899"/>
          <p:cNvSpPr>
            <a:spLocks noChangeArrowheads="1"/>
          </p:cNvSpPr>
          <p:nvPr/>
        </p:nvSpPr>
        <p:spPr bwMode="auto">
          <a:xfrm>
            <a:off x="6875463" y="765175"/>
            <a:ext cx="19446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23" name="矩形 1146898"/>
          <p:cNvSpPr>
            <a:spLocks noChangeArrowheads="1"/>
          </p:cNvSpPr>
          <p:nvPr/>
        </p:nvSpPr>
        <p:spPr bwMode="auto">
          <a:xfrm>
            <a:off x="5054600" y="765175"/>
            <a:ext cx="1820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24" name="矩形 1146897"/>
          <p:cNvSpPr>
            <a:spLocks noChangeArrowheads="1"/>
          </p:cNvSpPr>
          <p:nvPr/>
        </p:nvSpPr>
        <p:spPr bwMode="auto">
          <a:xfrm>
            <a:off x="2733675" y="765175"/>
            <a:ext cx="2320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25" name="矩形 1146896"/>
          <p:cNvSpPr>
            <a:spLocks noChangeArrowheads="1"/>
          </p:cNvSpPr>
          <p:nvPr/>
        </p:nvSpPr>
        <p:spPr bwMode="auto">
          <a:xfrm>
            <a:off x="612775" y="765175"/>
            <a:ext cx="212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26" name="直接连接符 1146914"/>
          <p:cNvSpPr>
            <a:spLocks noChangeShapeType="1"/>
          </p:cNvSpPr>
          <p:nvPr/>
        </p:nvSpPr>
        <p:spPr bwMode="auto">
          <a:xfrm>
            <a:off x="612775" y="1341438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7" name="直接连接符 1146916"/>
          <p:cNvSpPr>
            <a:spLocks noChangeShapeType="1"/>
          </p:cNvSpPr>
          <p:nvPr/>
        </p:nvSpPr>
        <p:spPr bwMode="auto">
          <a:xfrm>
            <a:off x="2733675" y="765175"/>
            <a:ext cx="0" cy="2217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直接连接符 1146919"/>
          <p:cNvSpPr>
            <a:spLocks noChangeShapeType="1"/>
          </p:cNvSpPr>
          <p:nvPr/>
        </p:nvSpPr>
        <p:spPr bwMode="auto">
          <a:xfrm>
            <a:off x="5054600" y="765175"/>
            <a:ext cx="0" cy="2217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9" name="直接连接符 1146922"/>
          <p:cNvSpPr>
            <a:spLocks noChangeShapeType="1"/>
          </p:cNvSpPr>
          <p:nvPr/>
        </p:nvSpPr>
        <p:spPr bwMode="auto">
          <a:xfrm>
            <a:off x="6875463" y="765175"/>
            <a:ext cx="0" cy="2217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0" name="直接连接符 1146926"/>
          <p:cNvSpPr>
            <a:spLocks noChangeShapeType="1"/>
          </p:cNvSpPr>
          <p:nvPr/>
        </p:nvSpPr>
        <p:spPr bwMode="auto">
          <a:xfrm>
            <a:off x="612775" y="2162175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直接连接符 1146908"/>
          <p:cNvSpPr>
            <a:spLocks noChangeShapeType="1"/>
          </p:cNvSpPr>
          <p:nvPr/>
        </p:nvSpPr>
        <p:spPr bwMode="auto">
          <a:xfrm>
            <a:off x="612775" y="765175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直接连接符 1146910"/>
          <p:cNvSpPr>
            <a:spLocks noChangeShapeType="1"/>
          </p:cNvSpPr>
          <p:nvPr/>
        </p:nvSpPr>
        <p:spPr bwMode="auto">
          <a:xfrm>
            <a:off x="612775" y="765175"/>
            <a:ext cx="0" cy="221773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3" name="直接连接符 1146911"/>
          <p:cNvSpPr>
            <a:spLocks noChangeShapeType="1"/>
          </p:cNvSpPr>
          <p:nvPr/>
        </p:nvSpPr>
        <p:spPr bwMode="auto">
          <a:xfrm>
            <a:off x="8820150" y="765175"/>
            <a:ext cx="0" cy="221773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直接连接符 1146909"/>
          <p:cNvSpPr>
            <a:spLocks noChangeShapeType="1"/>
          </p:cNvSpPr>
          <p:nvPr/>
        </p:nvSpPr>
        <p:spPr bwMode="auto">
          <a:xfrm>
            <a:off x="612775" y="2982913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335" name="对象 1146985"/>
          <p:cNvGraphicFramePr/>
          <p:nvPr/>
        </p:nvGraphicFramePr>
        <p:xfrm>
          <a:off x="568325" y="319722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Document" r:id="rId5" imgW="8461375" imgH="594360" progId="Word.Document.8">
                  <p:embed/>
                </p:oleObj>
              </mc:Choice>
              <mc:Fallback>
                <p:oleObj name="Document" r:id="rId5" imgW="8461375" imgH="594360" progId="Word.Document.8">
                  <p:embed/>
                  <p:pic>
                    <p:nvPicPr>
                      <p:cNvPr id="0" name="对象 114698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19722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03" name="矩形 1147002"/>
          <p:cNvSpPr>
            <a:spLocks noChangeArrowheads="1"/>
          </p:cNvSpPr>
          <p:nvPr/>
        </p:nvSpPr>
        <p:spPr bwMode="auto">
          <a:xfrm>
            <a:off x="3276600" y="5513388"/>
            <a:ext cx="558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anything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任何东西    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somebody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某个人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002" name="矩形 1147001"/>
          <p:cNvSpPr>
            <a:spLocks noChangeArrowheads="1"/>
          </p:cNvSpPr>
          <p:nvPr/>
        </p:nvSpPr>
        <p:spPr bwMode="auto">
          <a:xfrm>
            <a:off x="652463" y="5513388"/>
            <a:ext cx="262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代词＋名词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001" name="矩形 1147000"/>
          <p:cNvSpPr>
            <a:spLocks noChangeArrowheads="1"/>
          </p:cNvSpPr>
          <p:nvPr/>
        </p:nvSpPr>
        <p:spPr bwMode="auto">
          <a:xfrm>
            <a:off x="3276600" y="4987925"/>
            <a:ext cx="5583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myself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我自己　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yourself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你自己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7000" name="矩形 1146999"/>
          <p:cNvSpPr>
            <a:spLocks noChangeArrowheads="1"/>
          </p:cNvSpPr>
          <p:nvPr/>
        </p:nvSpPr>
        <p:spPr bwMode="auto">
          <a:xfrm>
            <a:off x="652463" y="4987925"/>
            <a:ext cx="26241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物主代词＋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self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46999" name="矩形 1146998"/>
          <p:cNvSpPr>
            <a:spLocks noChangeArrowheads="1"/>
          </p:cNvSpPr>
          <p:nvPr/>
        </p:nvSpPr>
        <p:spPr bwMode="auto">
          <a:xfrm>
            <a:off x="3276600" y="4365625"/>
            <a:ext cx="55832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herself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她自己　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himself 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他自己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6998" name="矩形 1146997"/>
          <p:cNvSpPr>
            <a:spLocks noChangeArrowheads="1"/>
          </p:cNvSpPr>
          <p:nvPr/>
        </p:nvSpPr>
        <p:spPr bwMode="auto">
          <a:xfrm>
            <a:off x="652463" y="4365625"/>
            <a:ext cx="26241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代词宾格＋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self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3342" name="矩形 1146996"/>
          <p:cNvSpPr>
            <a:spLocks noChangeArrowheads="1"/>
          </p:cNvSpPr>
          <p:nvPr/>
        </p:nvSpPr>
        <p:spPr bwMode="auto">
          <a:xfrm>
            <a:off x="3276600" y="3789363"/>
            <a:ext cx="558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43" name="矩形 1146995"/>
          <p:cNvSpPr>
            <a:spLocks noChangeArrowheads="1"/>
          </p:cNvSpPr>
          <p:nvPr/>
        </p:nvSpPr>
        <p:spPr bwMode="auto">
          <a:xfrm>
            <a:off x="652463" y="3789363"/>
            <a:ext cx="2624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3344" name="直接连接符 1147009"/>
          <p:cNvSpPr>
            <a:spLocks noChangeShapeType="1"/>
          </p:cNvSpPr>
          <p:nvPr/>
        </p:nvSpPr>
        <p:spPr bwMode="auto">
          <a:xfrm>
            <a:off x="652463" y="4365625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5" name="直接连接符 1147011"/>
          <p:cNvSpPr>
            <a:spLocks noChangeShapeType="1"/>
          </p:cNvSpPr>
          <p:nvPr/>
        </p:nvSpPr>
        <p:spPr bwMode="auto">
          <a:xfrm>
            <a:off x="3276600" y="3789363"/>
            <a:ext cx="0" cy="2370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6" name="直接连接符 1147015"/>
          <p:cNvSpPr>
            <a:spLocks noChangeShapeType="1"/>
          </p:cNvSpPr>
          <p:nvPr/>
        </p:nvSpPr>
        <p:spPr bwMode="auto">
          <a:xfrm>
            <a:off x="652463" y="4987925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7" name="直接连接符 1147023"/>
          <p:cNvSpPr>
            <a:spLocks noChangeShapeType="1"/>
          </p:cNvSpPr>
          <p:nvPr/>
        </p:nvSpPr>
        <p:spPr bwMode="auto">
          <a:xfrm>
            <a:off x="652463" y="5513388"/>
            <a:ext cx="8207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8" name="直接连接符 1147003"/>
          <p:cNvSpPr>
            <a:spLocks noChangeShapeType="1"/>
          </p:cNvSpPr>
          <p:nvPr/>
        </p:nvSpPr>
        <p:spPr bwMode="auto">
          <a:xfrm>
            <a:off x="652463" y="3789363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9" name="直接连接符 1147005"/>
          <p:cNvSpPr>
            <a:spLocks noChangeShapeType="1"/>
          </p:cNvSpPr>
          <p:nvPr/>
        </p:nvSpPr>
        <p:spPr bwMode="auto">
          <a:xfrm>
            <a:off x="652463" y="3789363"/>
            <a:ext cx="0" cy="23701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50" name="直接连接符 1147006"/>
          <p:cNvSpPr>
            <a:spLocks noChangeShapeType="1"/>
          </p:cNvSpPr>
          <p:nvPr/>
        </p:nvSpPr>
        <p:spPr bwMode="auto">
          <a:xfrm>
            <a:off x="8859838" y="3789363"/>
            <a:ext cx="0" cy="237013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51" name="直接连接符 1147004"/>
          <p:cNvSpPr>
            <a:spLocks noChangeShapeType="1"/>
          </p:cNvSpPr>
          <p:nvPr/>
        </p:nvSpPr>
        <p:spPr bwMode="auto">
          <a:xfrm>
            <a:off x="652463" y="6159500"/>
            <a:ext cx="82073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4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4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4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8" grpId="0"/>
      <p:bldP spid="1146907" grpId="0"/>
      <p:bldP spid="1146906" grpId="0"/>
      <p:bldP spid="1146905" grpId="0"/>
      <p:bldP spid="1146904" grpId="0"/>
      <p:bldP spid="1146903" grpId="0"/>
      <p:bldP spid="1146902" grpId="0"/>
      <p:bldP spid="1146901" grpId="0"/>
      <p:bldP spid="1147003" grpId="0"/>
      <p:bldP spid="1147002" grpId="0"/>
      <p:bldP spid="1147001" grpId="0"/>
      <p:bldP spid="1147000" grpId="0"/>
      <p:bldP spid="1146999" grpId="0"/>
      <p:bldP spid="11469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145857"/>
          <p:cNvGraphicFramePr/>
          <p:nvPr/>
        </p:nvGraphicFramePr>
        <p:xfrm>
          <a:off x="352425" y="252413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1458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52413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5875" name="矩形 1145874"/>
          <p:cNvSpPr>
            <a:spLocks noChangeArrowheads="1"/>
          </p:cNvSpPr>
          <p:nvPr/>
        </p:nvSpPr>
        <p:spPr bwMode="auto">
          <a:xfrm>
            <a:off x="3281363" y="2054225"/>
            <a:ext cx="561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overthrow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推翻     　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upset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使生气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5874" name="矩形 1145873"/>
          <p:cNvSpPr>
            <a:spLocks noChangeArrowheads="1"/>
          </p:cNvSpPr>
          <p:nvPr/>
        </p:nvSpPr>
        <p:spPr bwMode="auto">
          <a:xfrm>
            <a:off x="468313" y="2054225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副词＋动词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5873" name="矩形 1145872"/>
          <p:cNvSpPr>
            <a:spLocks noChangeArrowheads="1"/>
          </p:cNvSpPr>
          <p:nvPr/>
        </p:nvSpPr>
        <p:spPr bwMode="auto">
          <a:xfrm>
            <a:off x="3281363" y="1597025"/>
            <a:ext cx="561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whitewash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粉饰　  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safeguard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保卫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5872" name="矩形 1145871"/>
          <p:cNvSpPr>
            <a:spLocks noChangeArrowheads="1"/>
          </p:cNvSpPr>
          <p:nvPr/>
        </p:nvSpPr>
        <p:spPr bwMode="auto">
          <a:xfrm>
            <a:off x="468313" y="1597025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形容词＋动词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5871" name="矩形 1145870"/>
          <p:cNvSpPr>
            <a:spLocks noChangeArrowheads="1"/>
          </p:cNvSpPr>
          <p:nvPr/>
        </p:nvSpPr>
        <p:spPr bwMode="auto">
          <a:xfrm>
            <a:off x="3281363" y="1139825"/>
            <a:ext cx="561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sunbathe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晒太阳 　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typewrite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打字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45870" name="矩形 1145869"/>
          <p:cNvSpPr>
            <a:spLocks noChangeArrowheads="1"/>
          </p:cNvSpPr>
          <p:nvPr/>
        </p:nvSpPr>
        <p:spPr bwMode="auto">
          <a:xfrm>
            <a:off x="468313" y="1139825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名词＋动词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4344" name="矩形 1145868"/>
          <p:cNvSpPr>
            <a:spLocks noChangeArrowheads="1"/>
          </p:cNvSpPr>
          <p:nvPr/>
        </p:nvSpPr>
        <p:spPr bwMode="auto">
          <a:xfrm>
            <a:off x="3281363" y="684213"/>
            <a:ext cx="56102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举例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4345" name="矩形 1145867"/>
          <p:cNvSpPr>
            <a:spLocks noChangeArrowheads="1"/>
          </p:cNvSpPr>
          <p:nvPr/>
        </p:nvSpPr>
        <p:spPr bwMode="auto">
          <a:xfrm>
            <a:off x="468313" y="684213"/>
            <a:ext cx="2813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4003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构成方式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4346" name="直接连接符 1145881"/>
          <p:cNvSpPr>
            <a:spLocks noChangeShapeType="1"/>
          </p:cNvSpPr>
          <p:nvPr/>
        </p:nvSpPr>
        <p:spPr bwMode="auto">
          <a:xfrm>
            <a:off x="468313" y="1139825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直接连接符 1145883"/>
          <p:cNvSpPr>
            <a:spLocks noChangeShapeType="1"/>
          </p:cNvSpPr>
          <p:nvPr/>
        </p:nvSpPr>
        <p:spPr bwMode="auto">
          <a:xfrm>
            <a:off x="3281363" y="684213"/>
            <a:ext cx="0" cy="182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直接连接符 1145887"/>
          <p:cNvSpPr>
            <a:spLocks noChangeShapeType="1"/>
          </p:cNvSpPr>
          <p:nvPr/>
        </p:nvSpPr>
        <p:spPr bwMode="auto">
          <a:xfrm>
            <a:off x="468313" y="1597025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直接连接符 1145895"/>
          <p:cNvSpPr>
            <a:spLocks noChangeShapeType="1"/>
          </p:cNvSpPr>
          <p:nvPr/>
        </p:nvSpPr>
        <p:spPr bwMode="auto">
          <a:xfrm>
            <a:off x="468313" y="2054225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直接连接符 1145875"/>
          <p:cNvSpPr>
            <a:spLocks noChangeShapeType="1"/>
          </p:cNvSpPr>
          <p:nvPr/>
        </p:nvSpPr>
        <p:spPr bwMode="auto">
          <a:xfrm>
            <a:off x="468313" y="684213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直接连接符 1145877"/>
          <p:cNvSpPr>
            <a:spLocks noChangeShapeType="1"/>
          </p:cNvSpPr>
          <p:nvPr/>
        </p:nvSpPr>
        <p:spPr bwMode="auto">
          <a:xfrm>
            <a:off x="468313" y="684213"/>
            <a:ext cx="0" cy="18272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直接连接符 1145878"/>
          <p:cNvSpPr>
            <a:spLocks noChangeShapeType="1"/>
          </p:cNvSpPr>
          <p:nvPr/>
        </p:nvSpPr>
        <p:spPr bwMode="auto">
          <a:xfrm>
            <a:off x="8891588" y="684213"/>
            <a:ext cx="0" cy="182721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3" name="直接连接符 1145876"/>
          <p:cNvSpPr>
            <a:spLocks noChangeShapeType="1"/>
          </p:cNvSpPr>
          <p:nvPr/>
        </p:nvSpPr>
        <p:spPr bwMode="auto">
          <a:xfrm>
            <a:off x="468313" y="2511425"/>
            <a:ext cx="84232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45926" name="对象 1145925"/>
          <p:cNvGraphicFramePr/>
          <p:nvPr/>
        </p:nvGraphicFramePr>
        <p:xfrm>
          <a:off x="323850" y="2727325"/>
          <a:ext cx="8394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ocument" r:id="rId5" imgW="8461375" imgH="4151630" progId="Word.Document.8">
                  <p:embed/>
                </p:oleObj>
              </mc:Choice>
              <mc:Fallback>
                <p:oleObj name="Document" r:id="rId5" imgW="8461375" imgH="4151630" progId="Word.Document.8">
                  <p:embed/>
                  <p:pic>
                    <p:nvPicPr>
                      <p:cNvPr id="0" name="对象 114592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27325"/>
                        <a:ext cx="83947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75" grpId="0"/>
      <p:bldP spid="1145874" grpId="0"/>
      <p:bldP spid="1145873" grpId="0"/>
      <p:bldP spid="1145872" grpId="0"/>
      <p:bldP spid="1145871" grpId="0"/>
      <p:bldP spid="1145870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全屏显示(4:3)</PresentationFormat>
  <Paragraphs>200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IPAPANNEW</vt:lpstr>
      <vt:lpstr>方正楷体简体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WWW.2PPT.COM
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2023-01-16T20:09:45Z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1F3420A32317485CBE8ADD4DAFA8B37D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