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62" r:id="rId2"/>
    <p:sldMasterId id="2147483674" r:id="rId3"/>
    <p:sldMasterId id="2147483686" r:id="rId4"/>
    <p:sldMasterId id="2147483698" r:id="rId5"/>
    <p:sldMasterId id="2147483710" r:id="rId6"/>
    <p:sldMasterId id="2147483722" r:id="rId7"/>
    <p:sldMasterId id="2147483734" r:id="rId8"/>
  </p:sldMasterIdLst>
  <p:notesMasterIdLst>
    <p:notesMasterId r:id="rId27"/>
  </p:notesMasterIdLst>
  <p:handoutMasterIdLst>
    <p:handoutMasterId r:id="rId28"/>
  </p:handoutMasterIdLst>
  <p:sldIdLst>
    <p:sldId id="359" r:id="rId9"/>
    <p:sldId id="272" r:id="rId10"/>
    <p:sldId id="289" r:id="rId11"/>
    <p:sldId id="355" r:id="rId12"/>
    <p:sldId id="301" r:id="rId13"/>
    <p:sldId id="313" r:id="rId14"/>
    <p:sldId id="302" r:id="rId15"/>
    <p:sldId id="314" r:id="rId16"/>
    <p:sldId id="315" r:id="rId17"/>
    <p:sldId id="278" r:id="rId18"/>
    <p:sldId id="317" r:id="rId19"/>
    <p:sldId id="348" r:id="rId20"/>
    <p:sldId id="318" r:id="rId21"/>
    <p:sldId id="273" r:id="rId22"/>
    <p:sldId id="271" r:id="rId23"/>
    <p:sldId id="356" r:id="rId24"/>
    <p:sldId id="324" r:id="rId25"/>
    <p:sldId id="263" r:id="rId26"/>
  </p:sldIdLst>
  <p:sldSz cx="9144000" cy="5143500" type="screen16x9"/>
  <p:notesSz cx="6858000" cy="9144000"/>
  <p:custDataLst>
    <p:tags r:id="rId29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-624" y="-90"/>
      </p:cViewPr>
      <p:guideLst>
        <p:guide orient="horz" pos="162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506E5-7DC0-4EA5-B462-E69F9E4BF28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D9805-CE14-472E-9E94-024927CE8E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 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6DB15-92AE-4191-9E9A-A285A72853D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/>
              <a:t> 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9F741-689D-46CD-8039-F4511DED0A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95500" y="516988"/>
            <a:ext cx="4905375" cy="886265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24150" y="1698673"/>
            <a:ext cx="5095875" cy="527539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1047750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9" name="图片占位符 7"/>
          <p:cNvSpPr>
            <a:spLocks noGrp="1"/>
          </p:cNvSpPr>
          <p:nvPr>
            <p:ph type="pic" sz="quarter" idx="11" hasCustomPrompt="1"/>
          </p:nvPr>
        </p:nvSpPr>
        <p:spPr>
          <a:xfrm>
            <a:off x="3457575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图片占位符 7"/>
          <p:cNvSpPr>
            <a:spLocks noGrp="1"/>
          </p:cNvSpPr>
          <p:nvPr>
            <p:ph type="pic" sz="quarter" idx="12" hasCustomPrompt="1"/>
          </p:nvPr>
        </p:nvSpPr>
        <p:spPr>
          <a:xfrm>
            <a:off x="5857875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2" name="内容占位符 2"/>
          <p:cNvSpPr>
            <a:spLocks noGrp="1"/>
          </p:cNvSpPr>
          <p:nvPr>
            <p:ph idx="15"/>
          </p:nvPr>
        </p:nvSpPr>
        <p:spPr>
          <a:xfrm>
            <a:off x="946363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6"/>
          </p:nvPr>
        </p:nvSpPr>
        <p:spPr>
          <a:xfrm>
            <a:off x="3344969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" name="内容占位符 2"/>
          <p:cNvSpPr>
            <a:spLocks noGrp="1"/>
          </p:cNvSpPr>
          <p:nvPr>
            <p:ph idx="17"/>
          </p:nvPr>
        </p:nvSpPr>
        <p:spPr>
          <a:xfrm>
            <a:off x="5743575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400486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2606151" y="1544827"/>
            <a:ext cx="3945731" cy="983346"/>
          </a:xfrm>
        </p:spPr>
        <p:txBody>
          <a:bodyPr anchor="ctr">
            <a:spAutoFit/>
          </a:bodyPr>
          <a:lstStyle>
            <a:lvl1pPr marL="0" indent="0" algn="ctr">
              <a:buNone/>
              <a:defRPr sz="6600"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/>
              <a:t>THANKS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2021/4/14 Wednesday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‹#›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95500" y="516988"/>
            <a:ext cx="4905375" cy="886265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24150" y="1698673"/>
            <a:ext cx="5095875" cy="527539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399735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399735" cy="2393156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481054"/>
            <a:ext cx="7310291" cy="567848"/>
          </a:xfrm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1085851"/>
            <a:ext cx="7310291" cy="318549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396089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0"/>
          </p:nvPr>
        </p:nvSpPr>
        <p:spPr>
          <a:xfrm>
            <a:off x="628650" y="1369219"/>
            <a:ext cx="3543300" cy="2440781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1"/>
          </p:nvPr>
        </p:nvSpPr>
        <p:spPr>
          <a:xfrm>
            <a:off x="4481439" y="1369219"/>
            <a:ext cx="3543300" cy="2440781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404423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535414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481439" y="1260872"/>
            <a:ext cx="3552825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0"/>
          </p:nvPr>
        </p:nvSpPr>
        <p:spPr>
          <a:xfrm>
            <a:off x="628650" y="1878807"/>
            <a:ext cx="3543300" cy="193119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8" name="内容占位符 2"/>
          <p:cNvSpPr>
            <a:spLocks noGrp="1"/>
          </p:cNvSpPr>
          <p:nvPr>
            <p:ph idx="11"/>
          </p:nvPr>
        </p:nvSpPr>
        <p:spPr>
          <a:xfrm>
            <a:off x="4490964" y="1878806"/>
            <a:ext cx="3543300" cy="193119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栏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29840" y="273844"/>
            <a:ext cx="7399965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0" y="1260872"/>
            <a:ext cx="2430000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9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3115947" y="1260872"/>
            <a:ext cx="2428876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10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5600930" y="1260872"/>
            <a:ext cx="2428876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14" name="内容占位符 2"/>
          <p:cNvSpPr>
            <a:spLocks noGrp="1"/>
          </p:cNvSpPr>
          <p:nvPr>
            <p:ph idx="12"/>
          </p:nvPr>
        </p:nvSpPr>
        <p:spPr>
          <a:xfrm>
            <a:off x="629841" y="1878807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3"/>
          </p:nvPr>
        </p:nvSpPr>
        <p:spPr>
          <a:xfrm>
            <a:off x="3114823" y="1878807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" name="内容占位符 2"/>
          <p:cNvSpPr>
            <a:spLocks noGrp="1"/>
          </p:cNvSpPr>
          <p:nvPr>
            <p:ph idx="14"/>
          </p:nvPr>
        </p:nvSpPr>
        <p:spPr>
          <a:xfrm>
            <a:off x="5599806" y="1878806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399735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399735" cy="2393156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一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771525" y="695325"/>
            <a:ext cx="3895725" cy="2324100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1"/>
          </p:nvPr>
        </p:nvSpPr>
        <p:spPr>
          <a:xfrm>
            <a:off x="4991100" y="552450"/>
            <a:ext cx="3162300" cy="2914650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1095375" y="485775"/>
            <a:ext cx="3009900" cy="181927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8" name="图片占位符 7"/>
          <p:cNvSpPr>
            <a:spLocks noGrp="1"/>
          </p:cNvSpPr>
          <p:nvPr>
            <p:ph type="pic" sz="quarter" idx="11" hasCustomPrompt="1"/>
          </p:nvPr>
        </p:nvSpPr>
        <p:spPr>
          <a:xfrm>
            <a:off x="4733925" y="485775"/>
            <a:ext cx="3009900" cy="181927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3"/>
          </p:nvPr>
        </p:nvSpPr>
        <p:spPr>
          <a:xfrm>
            <a:off x="946364" y="2790825"/>
            <a:ext cx="3368901" cy="100012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2" name="内容占位符 2"/>
          <p:cNvSpPr>
            <a:spLocks noGrp="1"/>
          </p:cNvSpPr>
          <p:nvPr>
            <p:ph idx="14"/>
          </p:nvPr>
        </p:nvSpPr>
        <p:spPr>
          <a:xfrm>
            <a:off x="4568483" y="2790825"/>
            <a:ext cx="3354842" cy="100012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1047750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9" name="图片占位符 7"/>
          <p:cNvSpPr>
            <a:spLocks noGrp="1"/>
          </p:cNvSpPr>
          <p:nvPr>
            <p:ph type="pic" sz="quarter" idx="11" hasCustomPrompt="1"/>
          </p:nvPr>
        </p:nvSpPr>
        <p:spPr>
          <a:xfrm>
            <a:off x="3457575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图片占位符 7"/>
          <p:cNvSpPr>
            <a:spLocks noGrp="1"/>
          </p:cNvSpPr>
          <p:nvPr>
            <p:ph type="pic" sz="quarter" idx="12" hasCustomPrompt="1"/>
          </p:nvPr>
        </p:nvSpPr>
        <p:spPr>
          <a:xfrm>
            <a:off x="5857875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2" name="内容占位符 2"/>
          <p:cNvSpPr>
            <a:spLocks noGrp="1"/>
          </p:cNvSpPr>
          <p:nvPr>
            <p:ph idx="15"/>
          </p:nvPr>
        </p:nvSpPr>
        <p:spPr>
          <a:xfrm>
            <a:off x="946363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6"/>
          </p:nvPr>
        </p:nvSpPr>
        <p:spPr>
          <a:xfrm>
            <a:off x="3344969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" name="内容占位符 2"/>
          <p:cNvSpPr>
            <a:spLocks noGrp="1"/>
          </p:cNvSpPr>
          <p:nvPr>
            <p:ph idx="17"/>
          </p:nvPr>
        </p:nvSpPr>
        <p:spPr>
          <a:xfrm>
            <a:off x="5743575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400486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2606151" y="1544827"/>
            <a:ext cx="3945731" cy="983346"/>
          </a:xfrm>
        </p:spPr>
        <p:txBody>
          <a:bodyPr anchor="ctr">
            <a:spAutoFit/>
          </a:bodyPr>
          <a:lstStyle>
            <a:lvl1pPr marL="0" indent="0" algn="ctr">
              <a:buNone/>
              <a:defRPr sz="6600"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/>
              <a:t>THANKS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95500" y="516988"/>
            <a:ext cx="4905375" cy="886265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24150" y="1698673"/>
            <a:ext cx="5095875" cy="527539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399735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399735" cy="2393156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481054"/>
            <a:ext cx="7310291" cy="567848"/>
          </a:xfrm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1085851"/>
            <a:ext cx="7310291" cy="318549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396089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0"/>
          </p:nvPr>
        </p:nvSpPr>
        <p:spPr>
          <a:xfrm>
            <a:off x="628650" y="1369219"/>
            <a:ext cx="3543300" cy="2440781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1"/>
          </p:nvPr>
        </p:nvSpPr>
        <p:spPr>
          <a:xfrm>
            <a:off x="4481439" y="1369219"/>
            <a:ext cx="3543300" cy="2440781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404423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535414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481439" y="1260872"/>
            <a:ext cx="3552825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0"/>
          </p:nvPr>
        </p:nvSpPr>
        <p:spPr>
          <a:xfrm>
            <a:off x="628650" y="1878807"/>
            <a:ext cx="3543300" cy="193119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8" name="内容占位符 2"/>
          <p:cNvSpPr>
            <a:spLocks noGrp="1"/>
          </p:cNvSpPr>
          <p:nvPr>
            <p:ph idx="11"/>
          </p:nvPr>
        </p:nvSpPr>
        <p:spPr>
          <a:xfrm>
            <a:off x="4490964" y="1878806"/>
            <a:ext cx="3543300" cy="193119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dpi="0"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栏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29840" y="273844"/>
            <a:ext cx="7399965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0" y="1260872"/>
            <a:ext cx="2430000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9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3115947" y="1260872"/>
            <a:ext cx="2428876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10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5600930" y="1260872"/>
            <a:ext cx="2428876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14" name="内容占位符 2"/>
          <p:cNvSpPr>
            <a:spLocks noGrp="1"/>
          </p:cNvSpPr>
          <p:nvPr>
            <p:ph idx="12"/>
          </p:nvPr>
        </p:nvSpPr>
        <p:spPr>
          <a:xfrm>
            <a:off x="629841" y="1878807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3"/>
          </p:nvPr>
        </p:nvSpPr>
        <p:spPr>
          <a:xfrm>
            <a:off x="3114823" y="1878807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" name="内容占位符 2"/>
          <p:cNvSpPr>
            <a:spLocks noGrp="1"/>
          </p:cNvSpPr>
          <p:nvPr>
            <p:ph idx="14"/>
          </p:nvPr>
        </p:nvSpPr>
        <p:spPr>
          <a:xfrm>
            <a:off x="5599806" y="1878806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一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771525" y="695325"/>
            <a:ext cx="3895725" cy="2324100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1"/>
          </p:nvPr>
        </p:nvSpPr>
        <p:spPr>
          <a:xfrm>
            <a:off x="4991100" y="552450"/>
            <a:ext cx="3162300" cy="2914650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1095375" y="485775"/>
            <a:ext cx="3009900" cy="181927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8" name="图片占位符 7"/>
          <p:cNvSpPr>
            <a:spLocks noGrp="1"/>
          </p:cNvSpPr>
          <p:nvPr>
            <p:ph type="pic" sz="quarter" idx="11" hasCustomPrompt="1"/>
          </p:nvPr>
        </p:nvSpPr>
        <p:spPr>
          <a:xfrm>
            <a:off x="4733925" y="485775"/>
            <a:ext cx="3009900" cy="181927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3"/>
          </p:nvPr>
        </p:nvSpPr>
        <p:spPr>
          <a:xfrm>
            <a:off x="946364" y="2790825"/>
            <a:ext cx="3368901" cy="100012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2" name="内容占位符 2"/>
          <p:cNvSpPr>
            <a:spLocks noGrp="1"/>
          </p:cNvSpPr>
          <p:nvPr>
            <p:ph idx="14"/>
          </p:nvPr>
        </p:nvSpPr>
        <p:spPr>
          <a:xfrm>
            <a:off x="4568483" y="2790825"/>
            <a:ext cx="3354842" cy="100012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1047750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9" name="图片占位符 7"/>
          <p:cNvSpPr>
            <a:spLocks noGrp="1"/>
          </p:cNvSpPr>
          <p:nvPr>
            <p:ph type="pic" sz="quarter" idx="11" hasCustomPrompt="1"/>
          </p:nvPr>
        </p:nvSpPr>
        <p:spPr>
          <a:xfrm>
            <a:off x="3457575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图片占位符 7"/>
          <p:cNvSpPr>
            <a:spLocks noGrp="1"/>
          </p:cNvSpPr>
          <p:nvPr>
            <p:ph type="pic" sz="quarter" idx="12" hasCustomPrompt="1"/>
          </p:nvPr>
        </p:nvSpPr>
        <p:spPr>
          <a:xfrm>
            <a:off x="5857875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2" name="内容占位符 2"/>
          <p:cNvSpPr>
            <a:spLocks noGrp="1"/>
          </p:cNvSpPr>
          <p:nvPr>
            <p:ph idx="15"/>
          </p:nvPr>
        </p:nvSpPr>
        <p:spPr>
          <a:xfrm>
            <a:off x="946363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6"/>
          </p:nvPr>
        </p:nvSpPr>
        <p:spPr>
          <a:xfrm>
            <a:off x="3344969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" name="内容占位符 2"/>
          <p:cNvSpPr>
            <a:spLocks noGrp="1"/>
          </p:cNvSpPr>
          <p:nvPr>
            <p:ph idx="17"/>
          </p:nvPr>
        </p:nvSpPr>
        <p:spPr>
          <a:xfrm>
            <a:off x="5743575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400486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2606151" y="1544827"/>
            <a:ext cx="3945731" cy="983346"/>
          </a:xfrm>
        </p:spPr>
        <p:txBody>
          <a:bodyPr anchor="ctr">
            <a:spAutoFit/>
          </a:bodyPr>
          <a:lstStyle>
            <a:lvl1pPr marL="0" indent="0" algn="ctr">
              <a:buNone/>
              <a:defRPr sz="6600"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/>
              <a:t>THANKS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95500" y="516988"/>
            <a:ext cx="4905375" cy="886265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24150" y="1698673"/>
            <a:ext cx="5095875" cy="527539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399735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399735" cy="2393156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481054"/>
            <a:ext cx="7310291" cy="567848"/>
          </a:xfrm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1085851"/>
            <a:ext cx="7310291" cy="318549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396089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0"/>
          </p:nvPr>
        </p:nvSpPr>
        <p:spPr>
          <a:xfrm>
            <a:off x="628650" y="1369219"/>
            <a:ext cx="3543300" cy="2440781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1"/>
          </p:nvPr>
        </p:nvSpPr>
        <p:spPr>
          <a:xfrm>
            <a:off x="4481439" y="1369219"/>
            <a:ext cx="3543300" cy="2440781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481054"/>
            <a:ext cx="7310291" cy="567848"/>
          </a:xfrm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1085851"/>
            <a:ext cx="7310291" cy="318549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404423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535414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481439" y="1260872"/>
            <a:ext cx="3552825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0"/>
          </p:nvPr>
        </p:nvSpPr>
        <p:spPr>
          <a:xfrm>
            <a:off x="628650" y="1878807"/>
            <a:ext cx="3543300" cy="193119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8" name="内容占位符 2"/>
          <p:cNvSpPr>
            <a:spLocks noGrp="1"/>
          </p:cNvSpPr>
          <p:nvPr>
            <p:ph idx="11"/>
          </p:nvPr>
        </p:nvSpPr>
        <p:spPr>
          <a:xfrm>
            <a:off x="4490964" y="1878806"/>
            <a:ext cx="3543300" cy="193119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栏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29840" y="273844"/>
            <a:ext cx="7399965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0" y="1260872"/>
            <a:ext cx="2430000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9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3115947" y="1260872"/>
            <a:ext cx="2428876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10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5600930" y="1260872"/>
            <a:ext cx="2428876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14" name="内容占位符 2"/>
          <p:cNvSpPr>
            <a:spLocks noGrp="1"/>
          </p:cNvSpPr>
          <p:nvPr>
            <p:ph idx="12"/>
          </p:nvPr>
        </p:nvSpPr>
        <p:spPr>
          <a:xfrm>
            <a:off x="629841" y="1878807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3"/>
          </p:nvPr>
        </p:nvSpPr>
        <p:spPr>
          <a:xfrm>
            <a:off x="3114823" y="1878807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" name="内容占位符 2"/>
          <p:cNvSpPr>
            <a:spLocks noGrp="1"/>
          </p:cNvSpPr>
          <p:nvPr>
            <p:ph idx="14"/>
          </p:nvPr>
        </p:nvSpPr>
        <p:spPr>
          <a:xfrm>
            <a:off x="5599806" y="1878806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一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771525" y="695325"/>
            <a:ext cx="3895725" cy="2324100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1"/>
          </p:nvPr>
        </p:nvSpPr>
        <p:spPr>
          <a:xfrm>
            <a:off x="4991100" y="552450"/>
            <a:ext cx="3162300" cy="2914650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1095375" y="485775"/>
            <a:ext cx="3009900" cy="181927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8" name="图片占位符 7"/>
          <p:cNvSpPr>
            <a:spLocks noGrp="1"/>
          </p:cNvSpPr>
          <p:nvPr>
            <p:ph type="pic" sz="quarter" idx="11" hasCustomPrompt="1"/>
          </p:nvPr>
        </p:nvSpPr>
        <p:spPr>
          <a:xfrm>
            <a:off x="4733925" y="485775"/>
            <a:ext cx="3009900" cy="181927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3"/>
          </p:nvPr>
        </p:nvSpPr>
        <p:spPr>
          <a:xfrm>
            <a:off x="946364" y="2790825"/>
            <a:ext cx="3368901" cy="100012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2" name="内容占位符 2"/>
          <p:cNvSpPr>
            <a:spLocks noGrp="1"/>
          </p:cNvSpPr>
          <p:nvPr>
            <p:ph idx="14"/>
          </p:nvPr>
        </p:nvSpPr>
        <p:spPr>
          <a:xfrm>
            <a:off x="4568483" y="2790825"/>
            <a:ext cx="3354842" cy="100012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1047750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9" name="图片占位符 7"/>
          <p:cNvSpPr>
            <a:spLocks noGrp="1"/>
          </p:cNvSpPr>
          <p:nvPr>
            <p:ph type="pic" sz="quarter" idx="11" hasCustomPrompt="1"/>
          </p:nvPr>
        </p:nvSpPr>
        <p:spPr>
          <a:xfrm>
            <a:off x="3457575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图片占位符 7"/>
          <p:cNvSpPr>
            <a:spLocks noGrp="1"/>
          </p:cNvSpPr>
          <p:nvPr>
            <p:ph type="pic" sz="quarter" idx="12" hasCustomPrompt="1"/>
          </p:nvPr>
        </p:nvSpPr>
        <p:spPr>
          <a:xfrm>
            <a:off x="5857875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2" name="内容占位符 2"/>
          <p:cNvSpPr>
            <a:spLocks noGrp="1"/>
          </p:cNvSpPr>
          <p:nvPr>
            <p:ph idx="15"/>
          </p:nvPr>
        </p:nvSpPr>
        <p:spPr>
          <a:xfrm>
            <a:off x="946363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6"/>
          </p:nvPr>
        </p:nvSpPr>
        <p:spPr>
          <a:xfrm>
            <a:off x="3344969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" name="内容占位符 2"/>
          <p:cNvSpPr>
            <a:spLocks noGrp="1"/>
          </p:cNvSpPr>
          <p:nvPr>
            <p:ph idx="17"/>
          </p:nvPr>
        </p:nvSpPr>
        <p:spPr>
          <a:xfrm>
            <a:off x="5743575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400486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2606151" y="1544827"/>
            <a:ext cx="3945731" cy="983346"/>
          </a:xfrm>
        </p:spPr>
        <p:txBody>
          <a:bodyPr anchor="ctr">
            <a:spAutoFit/>
          </a:bodyPr>
          <a:lstStyle>
            <a:lvl1pPr marL="0" indent="0" algn="ctr">
              <a:buNone/>
              <a:defRPr sz="6600"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/>
              <a:t>THANKS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95500" y="516988"/>
            <a:ext cx="4905375" cy="886265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24150" y="1698673"/>
            <a:ext cx="5095875" cy="527539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399735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399735" cy="2393156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481054"/>
            <a:ext cx="7310291" cy="567848"/>
          </a:xfrm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1085851"/>
            <a:ext cx="7310291" cy="318549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396089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0"/>
          </p:nvPr>
        </p:nvSpPr>
        <p:spPr>
          <a:xfrm>
            <a:off x="628650" y="1369219"/>
            <a:ext cx="3543300" cy="2440781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1"/>
          </p:nvPr>
        </p:nvSpPr>
        <p:spPr>
          <a:xfrm>
            <a:off x="4481439" y="1369219"/>
            <a:ext cx="3543300" cy="2440781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396089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0"/>
          </p:nvPr>
        </p:nvSpPr>
        <p:spPr>
          <a:xfrm>
            <a:off x="628650" y="1369219"/>
            <a:ext cx="3543300" cy="2440781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1"/>
          </p:nvPr>
        </p:nvSpPr>
        <p:spPr>
          <a:xfrm>
            <a:off x="4481439" y="1369219"/>
            <a:ext cx="3543300" cy="2440781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404423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535414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481439" y="1260872"/>
            <a:ext cx="3552825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0"/>
          </p:nvPr>
        </p:nvSpPr>
        <p:spPr>
          <a:xfrm>
            <a:off x="628650" y="1878807"/>
            <a:ext cx="3543300" cy="193119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8" name="内容占位符 2"/>
          <p:cNvSpPr>
            <a:spLocks noGrp="1"/>
          </p:cNvSpPr>
          <p:nvPr>
            <p:ph idx="11"/>
          </p:nvPr>
        </p:nvSpPr>
        <p:spPr>
          <a:xfrm>
            <a:off x="4490964" y="1878806"/>
            <a:ext cx="3543300" cy="193119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栏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29840" y="273844"/>
            <a:ext cx="7399965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0" y="1260872"/>
            <a:ext cx="2430000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9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3115947" y="1260872"/>
            <a:ext cx="2428876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10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5600930" y="1260872"/>
            <a:ext cx="2428876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14" name="内容占位符 2"/>
          <p:cNvSpPr>
            <a:spLocks noGrp="1"/>
          </p:cNvSpPr>
          <p:nvPr>
            <p:ph idx="12"/>
          </p:nvPr>
        </p:nvSpPr>
        <p:spPr>
          <a:xfrm>
            <a:off x="629841" y="1878807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3"/>
          </p:nvPr>
        </p:nvSpPr>
        <p:spPr>
          <a:xfrm>
            <a:off x="3114823" y="1878807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" name="内容占位符 2"/>
          <p:cNvSpPr>
            <a:spLocks noGrp="1"/>
          </p:cNvSpPr>
          <p:nvPr>
            <p:ph idx="14"/>
          </p:nvPr>
        </p:nvSpPr>
        <p:spPr>
          <a:xfrm>
            <a:off x="5599806" y="1878806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一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771525" y="695325"/>
            <a:ext cx="3895725" cy="2324100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1"/>
          </p:nvPr>
        </p:nvSpPr>
        <p:spPr>
          <a:xfrm>
            <a:off x="4991100" y="552450"/>
            <a:ext cx="3162300" cy="2914650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1095375" y="485775"/>
            <a:ext cx="3009900" cy="181927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8" name="图片占位符 7"/>
          <p:cNvSpPr>
            <a:spLocks noGrp="1"/>
          </p:cNvSpPr>
          <p:nvPr>
            <p:ph type="pic" sz="quarter" idx="11" hasCustomPrompt="1"/>
          </p:nvPr>
        </p:nvSpPr>
        <p:spPr>
          <a:xfrm>
            <a:off x="4733925" y="485775"/>
            <a:ext cx="3009900" cy="181927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3"/>
          </p:nvPr>
        </p:nvSpPr>
        <p:spPr>
          <a:xfrm>
            <a:off x="946364" y="2790825"/>
            <a:ext cx="3368901" cy="100012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2" name="内容占位符 2"/>
          <p:cNvSpPr>
            <a:spLocks noGrp="1"/>
          </p:cNvSpPr>
          <p:nvPr>
            <p:ph idx="14"/>
          </p:nvPr>
        </p:nvSpPr>
        <p:spPr>
          <a:xfrm>
            <a:off x="4568483" y="2790825"/>
            <a:ext cx="3354842" cy="100012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1047750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9" name="图片占位符 7"/>
          <p:cNvSpPr>
            <a:spLocks noGrp="1"/>
          </p:cNvSpPr>
          <p:nvPr>
            <p:ph type="pic" sz="quarter" idx="11" hasCustomPrompt="1"/>
          </p:nvPr>
        </p:nvSpPr>
        <p:spPr>
          <a:xfrm>
            <a:off x="3457575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图片占位符 7"/>
          <p:cNvSpPr>
            <a:spLocks noGrp="1"/>
          </p:cNvSpPr>
          <p:nvPr>
            <p:ph type="pic" sz="quarter" idx="12" hasCustomPrompt="1"/>
          </p:nvPr>
        </p:nvSpPr>
        <p:spPr>
          <a:xfrm>
            <a:off x="5857875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2" name="内容占位符 2"/>
          <p:cNvSpPr>
            <a:spLocks noGrp="1"/>
          </p:cNvSpPr>
          <p:nvPr>
            <p:ph idx="15"/>
          </p:nvPr>
        </p:nvSpPr>
        <p:spPr>
          <a:xfrm>
            <a:off x="946363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6"/>
          </p:nvPr>
        </p:nvSpPr>
        <p:spPr>
          <a:xfrm>
            <a:off x="3344969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" name="内容占位符 2"/>
          <p:cNvSpPr>
            <a:spLocks noGrp="1"/>
          </p:cNvSpPr>
          <p:nvPr>
            <p:ph idx="17"/>
          </p:nvPr>
        </p:nvSpPr>
        <p:spPr>
          <a:xfrm>
            <a:off x="5743575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400486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2606151" y="1544827"/>
            <a:ext cx="3945731" cy="983346"/>
          </a:xfrm>
        </p:spPr>
        <p:txBody>
          <a:bodyPr anchor="ctr">
            <a:spAutoFit/>
          </a:bodyPr>
          <a:lstStyle>
            <a:lvl1pPr marL="0" indent="0" algn="ctr">
              <a:buNone/>
              <a:defRPr sz="6600"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/>
              <a:t>THANKS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95500" y="516988"/>
            <a:ext cx="4905375" cy="886265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24150" y="1698673"/>
            <a:ext cx="5095875" cy="527539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399735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399735" cy="2393156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404423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535414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481439" y="1260872"/>
            <a:ext cx="3552825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0"/>
          </p:nvPr>
        </p:nvSpPr>
        <p:spPr>
          <a:xfrm>
            <a:off x="628650" y="1878807"/>
            <a:ext cx="3543300" cy="193119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8" name="内容占位符 2"/>
          <p:cNvSpPr>
            <a:spLocks noGrp="1"/>
          </p:cNvSpPr>
          <p:nvPr>
            <p:ph idx="11"/>
          </p:nvPr>
        </p:nvSpPr>
        <p:spPr>
          <a:xfrm>
            <a:off x="4490964" y="1878806"/>
            <a:ext cx="3543300" cy="193119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481054"/>
            <a:ext cx="7310291" cy="567848"/>
          </a:xfrm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1085851"/>
            <a:ext cx="7310291" cy="318549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396089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0"/>
          </p:nvPr>
        </p:nvSpPr>
        <p:spPr>
          <a:xfrm>
            <a:off x="628650" y="1369219"/>
            <a:ext cx="3543300" cy="2440781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1"/>
          </p:nvPr>
        </p:nvSpPr>
        <p:spPr>
          <a:xfrm>
            <a:off x="4481439" y="1369219"/>
            <a:ext cx="3543300" cy="2440781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404423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535414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481439" y="1260872"/>
            <a:ext cx="3552825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0"/>
          </p:nvPr>
        </p:nvSpPr>
        <p:spPr>
          <a:xfrm>
            <a:off x="628650" y="1878807"/>
            <a:ext cx="3543300" cy="193119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8" name="内容占位符 2"/>
          <p:cNvSpPr>
            <a:spLocks noGrp="1"/>
          </p:cNvSpPr>
          <p:nvPr>
            <p:ph idx="11"/>
          </p:nvPr>
        </p:nvSpPr>
        <p:spPr>
          <a:xfrm>
            <a:off x="4490964" y="1878806"/>
            <a:ext cx="3543300" cy="193119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栏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29840" y="273844"/>
            <a:ext cx="7399965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0" y="1260872"/>
            <a:ext cx="2430000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9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3115947" y="1260872"/>
            <a:ext cx="2428876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10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5600930" y="1260872"/>
            <a:ext cx="2428876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14" name="内容占位符 2"/>
          <p:cNvSpPr>
            <a:spLocks noGrp="1"/>
          </p:cNvSpPr>
          <p:nvPr>
            <p:ph idx="12"/>
          </p:nvPr>
        </p:nvSpPr>
        <p:spPr>
          <a:xfrm>
            <a:off x="629841" y="1878807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3"/>
          </p:nvPr>
        </p:nvSpPr>
        <p:spPr>
          <a:xfrm>
            <a:off x="3114823" y="1878807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" name="内容占位符 2"/>
          <p:cNvSpPr>
            <a:spLocks noGrp="1"/>
          </p:cNvSpPr>
          <p:nvPr>
            <p:ph idx="14"/>
          </p:nvPr>
        </p:nvSpPr>
        <p:spPr>
          <a:xfrm>
            <a:off x="5599806" y="1878806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一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771525" y="695325"/>
            <a:ext cx="3895725" cy="2324100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1"/>
          </p:nvPr>
        </p:nvSpPr>
        <p:spPr>
          <a:xfrm>
            <a:off x="4991100" y="552450"/>
            <a:ext cx="3162300" cy="2914650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1095375" y="485775"/>
            <a:ext cx="3009900" cy="181927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8" name="图片占位符 7"/>
          <p:cNvSpPr>
            <a:spLocks noGrp="1"/>
          </p:cNvSpPr>
          <p:nvPr>
            <p:ph type="pic" sz="quarter" idx="11" hasCustomPrompt="1"/>
          </p:nvPr>
        </p:nvSpPr>
        <p:spPr>
          <a:xfrm>
            <a:off x="4733925" y="485775"/>
            <a:ext cx="3009900" cy="181927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3"/>
          </p:nvPr>
        </p:nvSpPr>
        <p:spPr>
          <a:xfrm>
            <a:off x="946364" y="2790825"/>
            <a:ext cx="3368901" cy="100012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2" name="内容占位符 2"/>
          <p:cNvSpPr>
            <a:spLocks noGrp="1"/>
          </p:cNvSpPr>
          <p:nvPr>
            <p:ph idx="14"/>
          </p:nvPr>
        </p:nvSpPr>
        <p:spPr>
          <a:xfrm>
            <a:off x="4568483" y="2790825"/>
            <a:ext cx="3354842" cy="100012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1047750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9" name="图片占位符 7"/>
          <p:cNvSpPr>
            <a:spLocks noGrp="1"/>
          </p:cNvSpPr>
          <p:nvPr>
            <p:ph type="pic" sz="quarter" idx="11" hasCustomPrompt="1"/>
          </p:nvPr>
        </p:nvSpPr>
        <p:spPr>
          <a:xfrm>
            <a:off x="3457575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图片占位符 7"/>
          <p:cNvSpPr>
            <a:spLocks noGrp="1"/>
          </p:cNvSpPr>
          <p:nvPr>
            <p:ph type="pic" sz="quarter" idx="12" hasCustomPrompt="1"/>
          </p:nvPr>
        </p:nvSpPr>
        <p:spPr>
          <a:xfrm>
            <a:off x="5857875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2" name="内容占位符 2"/>
          <p:cNvSpPr>
            <a:spLocks noGrp="1"/>
          </p:cNvSpPr>
          <p:nvPr>
            <p:ph idx="15"/>
          </p:nvPr>
        </p:nvSpPr>
        <p:spPr>
          <a:xfrm>
            <a:off x="946363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6"/>
          </p:nvPr>
        </p:nvSpPr>
        <p:spPr>
          <a:xfrm>
            <a:off x="3344969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" name="内容占位符 2"/>
          <p:cNvSpPr>
            <a:spLocks noGrp="1"/>
          </p:cNvSpPr>
          <p:nvPr>
            <p:ph idx="17"/>
          </p:nvPr>
        </p:nvSpPr>
        <p:spPr>
          <a:xfrm>
            <a:off x="5743575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400486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2606151" y="1544827"/>
            <a:ext cx="3945731" cy="983346"/>
          </a:xfrm>
        </p:spPr>
        <p:txBody>
          <a:bodyPr anchor="ctr">
            <a:spAutoFit/>
          </a:bodyPr>
          <a:lstStyle>
            <a:lvl1pPr marL="0" indent="0" algn="ctr">
              <a:buNone/>
              <a:defRPr sz="6600"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/>
              <a:t>THANKS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95500" y="516988"/>
            <a:ext cx="4905375" cy="886265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24150" y="1698673"/>
            <a:ext cx="5095875" cy="527539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栏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29840" y="273844"/>
            <a:ext cx="7399965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0" y="1260872"/>
            <a:ext cx="2430000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9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3115947" y="1260872"/>
            <a:ext cx="2428876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10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5600930" y="1260872"/>
            <a:ext cx="2428876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14" name="内容占位符 2"/>
          <p:cNvSpPr>
            <a:spLocks noGrp="1"/>
          </p:cNvSpPr>
          <p:nvPr>
            <p:ph idx="12"/>
          </p:nvPr>
        </p:nvSpPr>
        <p:spPr>
          <a:xfrm>
            <a:off x="629841" y="1878807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3"/>
          </p:nvPr>
        </p:nvSpPr>
        <p:spPr>
          <a:xfrm>
            <a:off x="3114823" y="1878807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" name="内容占位符 2"/>
          <p:cNvSpPr>
            <a:spLocks noGrp="1"/>
          </p:cNvSpPr>
          <p:nvPr>
            <p:ph idx="14"/>
          </p:nvPr>
        </p:nvSpPr>
        <p:spPr>
          <a:xfrm>
            <a:off x="5599806" y="1878806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399735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399735" cy="2393156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481054"/>
            <a:ext cx="7310291" cy="567848"/>
          </a:xfrm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1085851"/>
            <a:ext cx="7310291" cy="318549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396089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0"/>
          </p:nvPr>
        </p:nvSpPr>
        <p:spPr>
          <a:xfrm>
            <a:off x="628650" y="1369219"/>
            <a:ext cx="3543300" cy="2440781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1"/>
          </p:nvPr>
        </p:nvSpPr>
        <p:spPr>
          <a:xfrm>
            <a:off x="4481439" y="1369219"/>
            <a:ext cx="3543300" cy="2440781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404423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535414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481439" y="1260872"/>
            <a:ext cx="3552825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0"/>
          </p:nvPr>
        </p:nvSpPr>
        <p:spPr>
          <a:xfrm>
            <a:off x="628650" y="1878807"/>
            <a:ext cx="3543300" cy="193119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8" name="内容占位符 2"/>
          <p:cNvSpPr>
            <a:spLocks noGrp="1"/>
          </p:cNvSpPr>
          <p:nvPr>
            <p:ph idx="11"/>
          </p:nvPr>
        </p:nvSpPr>
        <p:spPr>
          <a:xfrm>
            <a:off x="4490964" y="1878806"/>
            <a:ext cx="3543300" cy="193119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栏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29840" y="273844"/>
            <a:ext cx="7399965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0" y="1260872"/>
            <a:ext cx="2430000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9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3115947" y="1260872"/>
            <a:ext cx="2428876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10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5600930" y="1260872"/>
            <a:ext cx="2428876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14" name="内容占位符 2"/>
          <p:cNvSpPr>
            <a:spLocks noGrp="1"/>
          </p:cNvSpPr>
          <p:nvPr>
            <p:ph idx="12"/>
          </p:nvPr>
        </p:nvSpPr>
        <p:spPr>
          <a:xfrm>
            <a:off x="629841" y="1878807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3"/>
          </p:nvPr>
        </p:nvSpPr>
        <p:spPr>
          <a:xfrm>
            <a:off x="3114823" y="1878807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" name="内容占位符 2"/>
          <p:cNvSpPr>
            <a:spLocks noGrp="1"/>
          </p:cNvSpPr>
          <p:nvPr>
            <p:ph idx="14"/>
          </p:nvPr>
        </p:nvSpPr>
        <p:spPr>
          <a:xfrm>
            <a:off x="5599806" y="1878806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一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771525" y="695325"/>
            <a:ext cx="3895725" cy="2324100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1"/>
          </p:nvPr>
        </p:nvSpPr>
        <p:spPr>
          <a:xfrm>
            <a:off x="4991100" y="552450"/>
            <a:ext cx="3162300" cy="2914650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1095375" y="485775"/>
            <a:ext cx="3009900" cy="181927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8" name="图片占位符 7"/>
          <p:cNvSpPr>
            <a:spLocks noGrp="1"/>
          </p:cNvSpPr>
          <p:nvPr>
            <p:ph type="pic" sz="quarter" idx="11" hasCustomPrompt="1"/>
          </p:nvPr>
        </p:nvSpPr>
        <p:spPr>
          <a:xfrm>
            <a:off x="4733925" y="485775"/>
            <a:ext cx="3009900" cy="181927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3"/>
          </p:nvPr>
        </p:nvSpPr>
        <p:spPr>
          <a:xfrm>
            <a:off x="946364" y="2790825"/>
            <a:ext cx="3368901" cy="100012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2" name="内容占位符 2"/>
          <p:cNvSpPr>
            <a:spLocks noGrp="1"/>
          </p:cNvSpPr>
          <p:nvPr>
            <p:ph idx="14"/>
          </p:nvPr>
        </p:nvSpPr>
        <p:spPr>
          <a:xfrm>
            <a:off x="4568483" y="2790825"/>
            <a:ext cx="3354842" cy="100012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1047750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9" name="图片占位符 7"/>
          <p:cNvSpPr>
            <a:spLocks noGrp="1"/>
          </p:cNvSpPr>
          <p:nvPr>
            <p:ph type="pic" sz="quarter" idx="11" hasCustomPrompt="1"/>
          </p:nvPr>
        </p:nvSpPr>
        <p:spPr>
          <a:xfrm>
            <a:off x="3457575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图片占位符 7"/>
          <p:cNvSpPr>
            <a:spLocks noGrp="1"/>
          </p:cNvSpPr>
          <p:nvPr>
            <p:ph type="pic" sz="quarter" idx="12" hasCustomPrompt="1"/>
          </p:nvPr>
        </p:nvSpPr>
        <p:spPr>
          <a:xfrm>
            <a:off x="5857875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2" name="内容占位符 2"/>
          <p:cNvSpPr>
            <a:spLocks noGrp="1"/>
          </p:cNvSpPr>
          <p:nvPr>
            <p:ph idx="15"/>
          </p:nvPr>
        </p:nvSpPr>
        <p:spPr>
          <a:xfrm>
            <a:off x="946363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6"/>
          </p:nvPr>
        </p:nvSpPr>
        <p:spPr>
          <a:xfrm>
            <a:off x="3344969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" name="内容占位符 2"/>
          <p:cNvSpPr>
            <a:spLocks noGrp="1"/>
          </p:cNvSpPr>
          <p:nvPr>
            <p:ph idx="17"/>
          </p:nvPr>
        </p:nvSpPr>
        <p:spPr>
          <a:xfrm>
            <a:off x="5743575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400486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2606151" y="1544827"/>
            <a:ext cx="3945731" cy="983346"/>
          </a:xfrm>
        </p:spPr>
        <p:txBody>
          <a:bodyPr anchor="ctr">
            <a:spAutoFit/>
          </a:bodyPr>
          <a:lstStyle>
            <a:lvl1pPr marL="0" indent="0" algn="ctr">
              <a:buNone/>
              <a:defRPr sz="6600"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/>
              <a:t>THANKS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一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771525" y="695325"/>
            <a:ext cx="3895725" cy="2324100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1"/>
          </p:nvPr>
        </p:nvSpPr>
        <p:spPr>
          <a:xfrm>
            <a:off x="4991100" y="552450"/>
            <a:ext cx="3162300" cy="2914650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95500" y="516988"/>
            <a:ext cx="4905375" cy="886265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24150" y="1698673"/>
            <a:ext cx="5095875" cy="527539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399735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399735" cy="2393156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481054"/>
            <a:ext cx="7310291" cy="567848"/>
          </a:xfrm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1085851"/>
            <a:ext cx="7310291" cy="318549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396089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0"/>
          </p:nvPr>
        </p:nvSpPr>
        <p:spPr>
          <a:xfrm>
            <a:off x="628650" y="1369219"/>
            <a:ext cx="3543300" cy="2440781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1"/>
          </p:nvPr>
        </p:nvSpPr>
        <p:spPr>
          <a:xfrm>
            <a:off x="4481439" y="1369219"/>
            <a:ext cx="3543300" cy="2440781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404423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535414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481439" y="1260872"/>
            <a:ext cx="3552825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0"/>
          </p:nvPr>
        </p:nvSpPr>
        <p:spPr>
          <a:xfrm>
            <a:off x="628650" y="1878807"/>
            <a:ext cx="3543300" cy="193119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8" name="内容占位符 2"/>
          <p:cNvSpPr>
            <a:spLocks noGrp="1"/>
          </p:cNvSpPr>
          <p:nvPr>
            <p:ph idx="11"/>
          </p:nvPr>
        </p:nvSpPr>
        <p:spPr>
          <a:xfrm>
            <a:off x="4490964" y="1878806"/>
            <a:ext cx="3543300" cy="193119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栏内容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29840" y="273844"/>
            <a:ext cx="7399965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0" y="1260872"/>
            <a:ext cx="2430000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9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3115947" y="1260872"/>
            <a:ext cx="2428876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10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5600930" y="1260872"/>
            <a:ext cx="2428876" cy="4275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单击此处编辑文本样式</a:t>
            </a:r>
          </a:p>
        </p:txBody>
      </p:sp>
      <p:sp>
        <p:nvSpPr>
          <p:cNvPr id="14" name="内容占位符 2"/>
          <p:cNvSpPr>
            <a:spLocks noGrp="1"/>
          </p:cNvSpPr>
          <p:nvPr>
            <p:ph idx="12"/>
          </p:nvPr>
        </p:nvSpPr>
        <p:spPr>
          <a:xfrm>
            <a:off x="629841" y="1878807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3"/>
          </p:nvPr>
        </p:nvSpPr>
        <p:spPr>
          <a:xfrm>
            <a:off x="3114823" y="1878807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" name="内容占位符 2"/>
          <p:cNvSpPr>
            <a:spLocks noGrp="1"/>
          </p:cNvSpPr>
          <p:nvPr>
            <p:ph idx="14"/>
          </p:nvPr>
        </p:nvSpPr>
        <p:spPr>
          <a:xfrm>
            <a:off x="5599806" y="1878806"/>
            <a:ext cx="2431190" cy="1912144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3"/>
              </a:buBlip>
              <a:defRPr sz="1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5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一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771525" y="695325"/>
            <a:ext cx="3895725" cy="2324100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1"/>
          </p:nvPr>
        </p:nvSpPr>
        <p:spPr>
          <a:xfrm>
            <a:off x="4991100" y="552450"/>
            <a:ext cx="3162300" cy="2914650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1095375" y="485775"/>
            <a:ext cx="3009900" cy="181927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8" name="图片占位符 7"/>
          <p:cNvSpPr>
            <a:spLocks noGrp="1"/>
          </p:cNvSpPr>
          <p:nvPr>
            <p:ph type="pic" sz="quarter" idx="11" hasCustomPrompt="1"/>
          </p:nvPr>
        </p:nvSpPr>
        <p:spPr>
          <a:xfrm>
            <a:off x="4733925" y="485775"/>
            <a:ext cx="3009900" cy="181927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3"/>
          </p:nvPr>
        </p:nvSpPr>
        <p:spPr>
          <a:xfrm>
            <a:off x="946364" y="2790825"/>
            <a:ext cx="3368901" cy="100012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2" name="内容占位符 2"/>
          <p:cNvSpPr>
            <a:spLocks noGrp="1"/>
          </p:cNvSpPr>
          <p:nvPr>
            <p:ph idx="14"/>
          </p:nvPr>
        </p:nvSpPr>
        <p:spPr>
          <a:xfrm>
            <a:off x="4568483" y="2790825"/>
            <a:ext cx="3354842" cy="100012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1047750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9" name="图片占位符 7"/>
          <p:cNvSpPr>
            <a:spLocks noGrp="1"/>
          </p:cNvSpPr>
          <p:nvPr>
            <p:ph type="pic" sz="quarter" idx="11" hasCustomPrompt="1"/>
          </p:nvPr>
        </p:nvSpPr>
        <p:spPr>
          <a:xfrm>
            <a:off x="3457575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图片占位符 7"/>
          <p:cNvSpPr>
            <a:spLocks noGrp="1"/>
          </p:cNvSpPr>
          <p:nvPr>
            <p:ph type="pic" sz="quarter" idx="12" hasCustomPrompt="1"/>
          </p:nvPr>
        </p:nvSpPr>
        <p:spPr>
          <a:xfrm>
            <a:off x="5857875" y="457200"/>
            <a:ext cx="1828800" cy="210502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2" name="内容占位符 2"/>
          <p:cNvSpPr>
            <a:spLocks noGrp="1"/>
          </p:cNvSpPr>
          <p:nvPr>
            <p:ph idx="15"/>
          </p:nvPr>
        </p:nvSpPr>
        <p:spPr>
          <a:xfrm>
            <a:off x="946363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6"/>
          </p:nvPr>
        </p:nvSpPr>
        <p:spPr>
          <a:xfrm>
            <a:off x="3344969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" name="内容占位符 2"/>
          <p:cNvSpPr>
            <a:spLocks noGrp="1"/>
          </p:cNvSpPr>
          <p:nvPr>
            <p:ph idx="17"/>
          </p:nvPr>
        </p:nvSpPr>
        <p:spPr>
          <a:xfrm>
            <a:off x="5743575" y="3000375"/>
            <a:ext cx="2073062" cy="82867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8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400486" cy="994172"/>
          </a:xfrm>
        </p:spPr>
        <p:txBody>
          <a:bodyPr/>
          <a:lstStyle>
            <a:lvl1pPr>
              <a:defRPr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张图片和内容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7"/>
          <p:cNvSpPr>
            <a:spLocks noGrp="1"/>
          </p:cNvSpPr>
          <p:nvPr>
            <p:ph type="pic" sz="quarter" idx="10" hasCustomPrompt="1"/>
          </p:nvPr>
        </p:nvSpPr>
        <p:spPr>
          <a:xfrm>
            <a:off x="1095375" y="485775"/>
            <a:ext cx="3009900" cy="181927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8" name="图片占位符 7"/>
          <p:cNvSpPr>
            <a:spLocks noGrp="1"/>
          </p:cNvSpPr>
          <p:nvPr>
            <p:ph type="pic" sz="quarter" idx="11" hasCustomPrompt="1"/>
          </p:nvPr>
        </p:nvSpPr>
        <p:spPr>
          <a:xfrm>
            <a:off x="4733925" y="485775"/>
            <a:ext cx="3009900" cy="1819275"/>
          </a:xfrm>
        </p:spPr>
        <p:txBody>
          <a:bodyPr anchor="ctr">
            <a:normAutofit/>
          </a:bodyPr>
          <a:lstStyle>
            <a:lvl1pPr algn="ctr">
              <a:defRPr sz="15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单击添加图片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3"/>
          </p:nvPr>
        </p:nvSpPr>
        <p:spPr>
          <a:xfrm>
            <a:off x="946364" y="2790825"/>
            <a:ext cx="3368901" cy="100012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2" name="内容占位符 2"/>
          <p:cNvSpPr>
            <a:spLocks noGrp="1"/>
          </p:cNvSpPr>
          <p:nvPr>
            <p:ph idx="14"/>
          </p:nvPr>
        </p:nvSpPr>
        <p:spPr>
          <a:xfrm>
            <a:off x="4568483" y="2790825"/>
            <a:ext cx="3354842" cy="1000125"/>
          </a:xfrm>
        </p:spPr>
        <p:txBody>
          <a:bodyPr>
            <a:noAutofit/>
          </a:bodyPr>
          <a:lstStyle>
            <a:lvl1pPr marL="171450" indent="-171450">
              <a:buFontTx/>
              <a:buBlip>
                <a:blip r:embed="rId3"/>
              </a:buBlip>
              <a:defRPr sz="14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14350" indent="-171450">
              <a:buFontTx/>
              <a:buBlip>
                <a:blip r:embed="rId4"/>
              </a:buBlip>
              <a:defRPr sz="12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857250" indent="-171450">
              <a:buFontTx/>
              <a:buBlip>
                <a:blip r:embed="rId5"/>
              </a:buBlip>
              <a:defRPr sz="11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200150" indent="-171450">
              <a:buFontTx/>
              <a:buBlip>
                <a:blip r:embed="rId6"/>
              </a:buBlip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900">
                <a:solidFill>
                  <a:srgbClr val="90009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2606151" y="1544827"/>
            <a:ext cx="3945731" cy="983346"/>
          </a:xfrm>
        </p:spPr>
        <p:txBody>
          <a:bodyPr anchor="ctr">
            <a:spAutoFit/>
          </a:bodyPr>
          <a:lstStyle>
            <a:lvl1pPr marL="0" indent="0" algn="ctr">
              <a:buNone/>
              <a:defRPr sz="6600" b="1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/>
              <a:t>THANKS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0"/>
            <a:r>
              <a:rPr lang="zh-CN" altLang="en-US"/>
              <a:t>第二级</a:t>
            </a:r>
          </a:p>
          <a:p>
            <a:pPr lvl="0"/>
            <a:r>
              <a:rPr lang="zh-CN" altLang="en-US"/>
              <a:t>第三级</a:t>
            </a:r>
          </a:p>
          <a:p>
            <a:pPr lvl="0"/>
            <a:r>
              <a:rPr lang="zh-CN" altLang="en-US"/>
              <a:t>第四级</a:t>
            </a:r>
          </a:p>
          <a:p>
            <a:pPr lvl="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2021/4/14 Wednesday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‹#›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0"/>
            <a:r>
              <a:rPr lang="zh-CN" altLang="en-US"/>
              <a:t>第二级</a:t>
            </a:r>
          </a:p>
          <a:p>
            <a:pPr lvl="0"/>
            <a:r>
              <a:rPr lang="zh-CN" altLang="en-US"/>
              <a:t>第三级</a:t>
            </a:r>
          </a:p>
          <a:p>
            <a:pPr lvl="0"/>
            <a:r>
              <a:rPr lang="zh-CN" altLang="en-US"/>
              <a:t>第四级</a:t>
            </a:r>
          </a:p>
          <a:p>
            <a:pPr lvl="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2021/4/14 Wednesday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‹#›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0"/>
            <a:r>
              <a:rPr lang="zh-CN" altLang="en-US"/>
              <a:t>第二级</a:t>
            </a:r>
          </a:p>
          <a:p>
            <a:pPr lvl="0"/>
            <a:r>
              <a:rPr lang="zh-CN" altLang="en-US"/>
              <a:t>第三级</a:t>
            </a:r>
          </a:p>
          <a:p>
            <a:pPr lvl="0"/>
            <a:r>
              <a:rPr lang="zh-CN" altLang="en-US"/>
              <a:t>第四级</a:t>
            </a:r>
          </a:p>
          <a:p>
            <a:pPr lvl="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2021/4/14 Wednesday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‹#›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0"/>
            <a:r>
              <a:rPr lang="zh-CN" altLang="en-US"/>
              <a:t>第二级</a:t>
            </a:r>
          </a:p>
          <a:p>
            <a:pPr lvl="0"/>
            <a:r>
              <a:rPr lang="zh-CN" altLang="en-US"/>
              <a:t>第三级</a:t>
            </a:r>
          </a:p>
          <a:p>
            <a:pPr lvl="0"/>
            <a:r>
              <a:rPr lang="zh-CN" altLang="en-US"/>
              <a:t>第四级</a:t>
            </a:r>
          </a:p>
          <a:p>
            <a:pPr lvl="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2021/4/14 Wednesday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‹#›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0"/>
            <a:r>
              <a:rPr lang="zh-CN" altLang="en-US"/>
              <a:t>第二级</a:t>
            </a:r>
          </a:p>
          <a:p>
            <a:pPr lvl="0"/>
            <a:r>
              <a:rPr lang="zh-CN" altLang="en-US"/>
              <a:t>第三级</a:t>
            </a:r>
          </a:p>
          <a:p>
            <a:pPr lvl="0"/>
            <a:r>
              <a:rPr lang="zh-CN" altLang="en-US"/>
              <a:t>第四级</a:t>
            </a:r>
          </a:p>
          <a:p>
            <a:pPr lvl="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2021/4/14 Wednesday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‹#›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0"/>
            <a:r>
              <a:rPr lang="zh-CN" altLang="en-US"/>
              <a:t>第二级</a:t>
            </a:r>
          </a:p>
          <a:p>
            <a:pPr lvl="0"/>
            <a:r>
              <a:rPr lang="zh-CN" altLang="en-US"/>
              <a:t>第三级</a:t>
            </a:r>
          </a:p>
          <a:p>
            <a:pPr lvl="0"/>
            <a:r>
              <a:rPr lang="zh-CN" altLang="en-US"/>
              <a:t>第四级</a:t>
            </a:r>
          </a:p>
          <a:p>
            <a:pPr lvl="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2021/4/14 Wednesday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‹#›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0"/>
            <a:r>
              <a:rPr lang="zh-CN" altLang="en-US"/>
              <a:t>第二级</a:t>
            </a:r>
          </a:p>
          <a:p>
            <a:pPr lvl="0"/>
            <a:r>
              <a:rPr lang="zh-CN" altLang="en-US"/>
              <a:t>第三级</a:t>
            </a:r>
          </a:p>
          <a:p>
            <a:pPr lvl="0"/>
            <a:r>
              <a:rPr lang="zh-CN" altLang="en-US"/>
              <a:t>第四级</a:t>
            </a:r>
          </a:p>
          <a:p>
            <a:pPr lvl="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2021/4/14 Wednesday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‹#›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0"/>
            <a:r>
              <a:rPr lang="zh-CN" altLang="en-US"/>
              <a:t>第二级</a:t>
            </a:r>
          </a:p>
          <a:p>
            <a:pPr lvl="0"/>
            <a:r>
              <a:rPr lang="zh-CN" altLang="en-US"/>
              <a:t>第三级</a:t>
            </a:r>
          </a:p>
          <a:p>
            <a:pPr lvl="0"/>
            <a:r>
              <a:rPr lang="zh-CN" altLang="en-US"/>
              <a:t>第四级</a:t>
            </a:r>
          </a:p>
          <a:p>
            <a:pPr lvl="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2021/4/14 Wednesday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‹#›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8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0" y="837249"/>
            <a:ext cx="9144000" cy="8863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rgbClr val="0000A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dirty="0" smtClean="0"/>
              <a:t>M10U1</a:t>
            </a:r>
          </a:p>
          <a:p>
            <a:pPr algn="ctr">
              <a:lnSpc>
                <a:spcPct val="150000"/>
              </a:lnSpc>
            </a:pPr>
            <a:r>
              <a:rPr lang="en-US" altLang="zh-CN" dirty="0" smtClean="0"/>
              <a:t>We're going to </a:t>
            </a:r>
            <a:r>
              <a:rPr lang="en-US" altLang="zh-CN" sz="3600" dirty="0"/>
              <a:t>different schools</a:t>
            </a:r>
            <a:r>
              <a:rPr lang="en-US" altLang="zh-CN" sz="3600" dirty="0" smtClean="0"/>
              <a:t>.</a:t>
            </a:r>
            <a:r>
              <a:rPr lang="en-US" altLang="zh-CN" dirty="0" smtClean="0"/>
              <a:t>  </a:t>
            </a:r>
            <a:endParaRPr lang="en-US" altLang="zh-CN" sz="2400" dirty="0"/>
          </a:p>
        </p:txBody>
      </p:sp>
      <p:sp>
        <p:nvSpPr>
          <p:cNvPr id="6" name="矩形 5"/>
          <p:cNvSpPr/>
          <p:nvPr/>
        </p:nvSpPr>
        <p:spPr>
          <a:xfrm>
            <a:off x="0" y="389071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82729" y="852964"/>
            <a:ext cx="3578543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b="1"/>
              <a:t>Lingling is excited.Why?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89084" y="345757"/>
            <a:ext cx="5425440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Listen and repeat paragraph 2 ,then answer .</a:t>
            </a:r>
            <a:endParaRPr lang="en-US" altLang="zh-CN" sz="1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03472" y="1290637"/>
            <a:ext cx="6070759" cy="71151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/>
              <a:t>Because she is going to study lots of classes and meet new friends there.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505075" y="2146935"/>
            <a:ext cx="385953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b="1"/>
              <a:t>What are they going to study?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72039" y="2674620"/>
            <a:ext cx="6726079" cy="62245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/>
              <a:t>They're going to study Chinese,English,Maths,History,Geography,and learn lots of new things in middle school.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2423" y="263367"/>
            <a:ext cx="6168390" cy="437674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altLang="zh-CN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Listen and repeat paragraph 3 ,then answer 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10578" y="767715"/>
            <a:ext cx="5400675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b="1">
                <a:sym typeface="+mn-ea"/>
              </a:rPr>
              <a:t>1</a:t>
            </a:r>
            <a:r>
              <a:rPr lang="zh-CN" altLang="en-US" sz="2100" b="1">
                <a:sym typeface="+mn-ea"/>
              </a:rPr>
              <a:t>、</a:t>
            </a:r>
            <a:r>
              <a:rPr lang="en-US" altLang="zh-CN" sz="2100" b="1">
                <a:sym typeface="+mn-ea"/>
              </a:rPr>
              <a:t>Lingling is also very sad,Why?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83494" y="1159192"/>
            <a:ext cx="5955030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/>
              <a:t>She's very sad to say goodbye to her classmates.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0577" y="1600676"/>
            <a:ext cx="5218748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b="1"/>
              <a:t>2</a:t>
            </a:r>
            <a:r>
              <a:rPr lang="zh-CN" altLang="en-US" sz="2100" b="1"/>
              <a:t>、</a:t>
            </a:r>
            <a:r>
              <a:rPr lang="en-US" altLang="zh-CN" sz="2100" b="1"/>
              <a:t>Are they going to different schools?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83494" y="1992154"/>
            <a:ext cx="4364831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/>
              <a:t>Yes,they are.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10578" y="2383631"/>
            <a:ext cx="5515451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b="1"/>
              <a:t>3</a:t>
            </a:r>
            <a:r>
              <a:rPr lang="zh-CN" altLang="en-US" sz="2100" b="1"/>
              <a:t>、</a:t>
            </a:r>
            <a:r>
              <a:rPr lang="en-US" altLang="zh-CN" sz="2100" b="1"/>
              <a:t>Where are Sam and Amy going back to?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83494" y="2775108"/>
            <a:ext cx="3868103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/>
              <a:t>They're going back to the UK.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17671" y="332423"/>
            <a:ext cx="5719739" cy="438581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en-US" altLang="zh-CN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Listen and repeat paragraph 4 ,then answer 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45783" y="965836"/>
            <a:ext cx="6162199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/>
              <a:t>1</a:t>
            </a:r>
            <a:r>
              <a:rPr lang="zh-CN" altLang="en-US" sz="1800" b="1"/>
              <a:t>、</a:t>
            </a:r>
            <a:r>
              <a:rPr lang="en-US" altLang="zh-CN" sz="1800" b="1"/>
              <a:t>Will Lingling miss Sam and Amy?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22534" y="1489711"/>
            <a:ext cx="2484596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/>
              <a:t>Yes, she will.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45782" y="2013586"/>
            <a:ext cx="4264343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/>
              <a:t>2</a:t>
            </a:r>
            <a:r>
              <a:rPr lang="zh-CN" altLang="en-US" sz="1800" b="1"/>
              <a:t>、</a:t>
            </a:r>
            <a:r>
              <a:rPr lang="en-US" altLang="zh-CN" sz="1800" b="1"/>
              <a:t>How will Lingling and her friends do?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22534" y="2477453"/>
            <a:ext cx="4175284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/>
              <a:t>They will write lots of emails  to each other.</a:t>
            </a:r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65748" y="155734"/>
            <a:ext cx="3813304" cy="438581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三、</a:t>
            </a:r>
            <a:r>
              <a:rPr lang="en-US" altLang="zh-CN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Read the text together ! 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60584" y="785336"/>
            <a:ext cx="7015639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/>
              <a:t>1</a:t>
            </a:r>
            <a:r>
              <a:rPr lang="zh-CN" altLang="en-US" sz="1800" b="1"/>
              <a:t>、</a:t>
            </a:r>
            <a:r>
              <a:rPr lang="en-US" altLang="zh-CN" sz="1800" b="1"/>
              <a:t>Amy and Linging are good friends,are they going to the same school?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91590" y="1226821"/>
            <a:ext cx="2616994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dirty="0" err="1"/>
              <a:t>No,they</a:t>
            </a:r>
            <a:r>
              <a:rPr lang="en-US" altLang="zh-CN" sz="1800" dirty="0"/>
              <a:t> aren't.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60584" y="1718787"/>
            <a:ext cx="5823109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/>
              <a:t>2</a:t>
            </a:r>
            <a:r>
              <a:rPr lang="zh-CN" altLang="en-US" sz="1800" b="1"/>
              <a:t>、</a:t>
            </a:r>
            <a:r>
              <a:rPr lang="en-US" altLang="zh-CN" sz="1800" b="1"/>
              <a:t>How can Sam be a good Chinese speaker</a:t>
            </a:r>
            <a:r>
              <a:rPr lang="zh-CN" altLang="en-US" sz="1800" b="1"/>
              <a:t>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91590" y="2155508"/>
            <a:ext cx="3892868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/>
              <a:t>Keep on practising Chinese in the UK.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425417" y="2868931"/>
            <a:ext cx="4920139" cy="71485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b="1">
                <a:solidFill>
                  <a:srgbClr val="FF0000"/>
                </a:solidFill>
              </a:rPr>
              <a:t>Where there's a will</a:t>
            </a:r>
            <a:r>
              <a:rPr lang="zh-CN" altLang="en-US" sz="2100" b="1">
                <a:solidFill>
                  <a:srgbClr val="FF0000"/>
                </a:solidFill>
              </a:rPr>
              <a:t>， </a:t>
            </a:r>
            <a:r>
              <a:rPr lang="en-US" altLang="zh-CN" sz="2100" b="1">
                <a:solidFill>
                  <a:srgbClr val="FF0000"/>
                </a:solidFill>
              </a:rPr>
              <a:t>there's a way.</a:t>
            </a:r>
          </a:p>
          <a:p>
            <a:r>
              <a:rPr lang="zh-CN" altLang="en-US" sz="2100" b="1">
                <a:solidFill>
                  <a:srgbClr val="FF0000"/>
                </a:solidFill>
              </a:rPr>
              <a:t>有志者事竟成。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44818" y="230505"/>
            <a:ext cx="1240965" cy="530915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3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Pratice</a:t>
            </a:r>
            <a:endParaRPr lang="en-US" altLang="zh-CN" sz="3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65886" y="835819"/>
            <a:ext cx="6344126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</a:rPr>
              <a:t>what             where              when               which                    how  </a:t>
            </a:r>
            <a:endParaRPr lang="en-US" altLang="zh-CN" dirty="0"/>
          </a:p>
        </p:txBody>
      </p:sp>
      <p:sp>
        <p:nvSpPr>
          <p:cNvPr id="9" name="文本框 8"/>
          <p:cNvSpPr txBox="1"/>
          <p:nvPr/>
        </p:nvSpPr>
        <p:spPr>
          <a:xfrm>
            <a:off x="960120" y="1200626"/>
            <a:ext cx="6882765" cy="283845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dirty="0"/>
              <a:t>1</a:t>
            </a:r>
            <a:r>
              <a:rPr lang="zh-CN" altLang="en-US" sz="1800" dirty="0"/>
              <a:t>、</a:t>
            </a:r>
            <a:r>
              <a:rPr lang="en-US" altLang="zh-CN" sz="1800" dirty="0"/>
              <a:t>____  subject do you </a:t>
            </a:r>
            <a:r>
              <a:rPr lang="en-US" altLang="zh-CN" sz="1800" dirty="0" err="1"/>
              <a:t>like,Science</a:t>
            </a:r>
            <a:r>
              <a:rPr lang="en-US" altLang="zh-CN" sz="1800" dirty="0"/>
              <a:t> or Chinese?</a:t>
            </a:r>
          </a:p>
          <a:p>
            <a:r>
              <a:rPr lang="en-US" altLang="zh-CN" sz="1800" dirty="0"/>
              <a:t>       I like Chinese.</a:t>
            </a:r>
          </a:p>
          <a:p>
            <a:r>
              <a:rPr lang="en-US" altLang="zh-CN" sz="1800" dirty="0"/>
              <a:t>2</a:t>
            </a:r>
            <a:r>
              <a:rPr lang="zh-CN" altLang="en-US" sz="1800" dirty="0"/>
              <a:t>、</a:t>
            </a:r>
            <a:r>
              <a:rPr lang="en-US" altLang="zh-CN" sz="1800" dirty="0"/>
              <a:t>____  do you go to school?</a:t>
            </a:r>
          </a:p>
          <a:p>
            <a:r>
              <a:rPr lang="en-US" altLang="zh-CN" sz="1800" dirty="0"/>
              <a:t>       I walk to school.</a:t>
            </a:r>
          </a:p>
          <a:p>
            <a:r>
              <a:rPr lang="en-US" altLang="zh-CN" sz="1800" dirty="0"/>
              <a:t>3</a:t>
            </a:r>
            <a:r>
              <a:rPr lang="zh-CN" altLang="en-US" sz="1800" dirty="0"/>
              <a:t>、</a:t>
            </a:r>
            <a:r>
              <a:rPr lang="en-US" altLang="zh-CN" sz="1800" dirty="0"/>
              <a:t>____  are you going to study?</a:t>
            </a:r>
          </a:p>
          <a:p>
            <a:r>
              <a:rPr lang="en-US" altLang="zh-CN" sz="1800" dirty="0"/>
              <a:t>       I'm going to study </a:t>
            </a:r>
            <a:r>
              <a:rPr lang="en-US" altLang="zh-CN" sz="1800" dirty="0" err="1"/>
              <a:t>History,Chinese</a:t>
            </a:r>
            <a:r>
              <a:rPr lang="en-US" altLang="zh-CN" sz="1800" dirty="0"/>
              <a:t> ,English and so on.</a:t>
            </a:r>
          </a:p>
          <a:p>
            <a:r>
              <a:rPr lang="en-US" altLang="zh-CN" sz="1800" dirty="0"/>
              <a:t>4</a:t>
            </a:r>
            <a:r>
              <a:rPr lang="zh-CN" altLang="en-US" sz="1800" dirty="0"/>
              <a:t>、</a:t>
            </a:r>
            <a:r>
              <a:rPr lang="en-US" altLang="zh-CN" sz="1800" dirty="0"/>
              <a:t>____  are you going to middle school?</a:t>
            </a:r>
          </a:p>
          <a:p>
            <a:r>
              <a:rPr lang="en-US" altLang="zh-CN" sz="1800" dirty="0"/>
              <a:t>       In September.</a:t>
            </a:r>
          </a:p>
          <a:p>
            <a:r>
              <a:rPr lang="en-US" altLang="zh-CN" sz="1800" dirty="0"/>
              <a:t>5</a:t>
            </a:r>
            <a:r>
              <a:rPr lang="zh-CN" altLang="en-US" sz="1800" dirty="0"/>
              <a:t>、</a:t>
            </a:r>
            <a:r>
              <a:rPr lang="en-US" altLang="zh-CN" sz="1800" dirty="0"/>
              <a:t>____  are you going?</a:t>
            </a:r>
          </a:p>
          <a:p>
            <a:r>
              <a:rPr lang="en-US" altLang="zh-CN" sz="1800" dirty="0"/>
              <a:t>       I'm going to the library.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99210" y="1200626"/>
            <a:ext cx="67913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sym typeface="+mn-ea"/>
              </a:rPr>
              <a:t> Which  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324452" y="1780223"/>
            <a:ext cx="563404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How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365409" y="2343626"/>
            <a:ext cx="522446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What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299210" y="2890361"/>
            <a:ext cx="58864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When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298734" y="3436620"/>
            <a:ext cx="679609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Where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407670"/>
            <a:ext cx="7396163" cy="511493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Talk about your middle school.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10578" y="1129189"/>
            <a:ext cx="6434614" cy="200739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b="1" dirty="0"/>
              <a:t>1</a:t>
            </a:r>
            <a:r>
              <a:rPr lang="zh-CN" altLang="en-US" sz="2100" b="1" dirty="0"/>
              <a:t>、</a:t>
            </a:r>
            <a:r>
              <a:rPr lang="en-US" altLang="zh-CN" sz="2100" b="1" dirty="0"/>
              <a:t>How will you go to school by </a:t>
            </a:r>
            <a:r>
              <a:rPr lang="en-US" altLang="zh-CN" sz="2100" b="1" dirty="0" err="1"/>
              <a:t>bike,by</a:t>
            </a:r>
            <a:r>
              <a:rPr lang="en-US" altLang="zh-CN" sz="2100" b="1" dirty="0"/>
              <a:t> bus or on foot?</a:t>
            </a:r>
          </a:p>
          <a:p>
            <a:r>
              <a:rPr lang="en-US" altLang="zh-CN" sz="2100" b="1" dirty="0"/>
              <a:t>       I will go to school_______</a:t>
            </a:r>
          </a:p>
          <a:p>
            <a:r>
              <a:rPr lang="en-US" altLang="zh-CN" sz="2100" b="1" dirty="0"/>
              <a:t>2</a:t>
            </a:r>
            <a:r>
              <a:rPr lang="zh-CN" altLang="en-US" sz="2100" b="1" dirty="0"/>
              <a:t>、 </a:t>
            </a:r>
            <a:r>
              <a:rPr lang="en-US" altLang="zh-CN" sz="2100" b="1" dirty="0"/>
              <a:t>When are you going to get up in middle school?</a:t>
            </a:r>
          </a:p>
          <a:p>
            <a:r>
              <a:rPr lang="en-US" altLang="zh-CN" sz="2100" b="1" dirty="0"/>
              <a:t>       I'm going to get up at ______</a:t>
            </a:r>
          </a:p>
          <a:p>
            <a:r>
              <a:rPr lang="en-US" altLang="zh-CN" sz="2100" b="1" dirty="0"/>
              <a:t>3</a:t>
            </a:r>
            <a:r>
              <a:rPr lang="zh-CN" altLang="en-US" sz="2100" b="1" dirty="0"/>
              <a:t>、</a:t>
            </a:r>
            <a:r>
              <a:rPr lang="en-US" altLang="zh-CN" sz="2100" b="1" dirty="0"/>
              <a:t>What are you going to study in middle school?</a:t>
            </a:r>
          </a:p>
          <a:p>
            <a:r>
              <a:rPr lang="en-US" altLang="zh-CN" sz="2100" b="1" dirty="0"/>
              <a:t>       I'm going to study_______</a:t>
            </a:r>
            <a:endParaRPr lang="en-US" altLang="zh-CN" sz="21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08610" y="85725"/>
            <a:ext cx="6614704" cy="168507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500" b="1" dirty="0">
                <a:solidFill>
                  <a:srgbClr val="FF0000"/>
                </a:solidFill>
              </a:rPr>
              <a:t>Write about your middle school and talk about it.</a:t>
            </a:r>
          </a:p>
          <a:p>
            <a:endParaRPr lang="en-US" altLang="zh-CN" sz="1500" b="1" dirty="0">
              <a:solidFill>
                <a:srgbClr val="FF0000"/>
              </a:solidFill>
            </a:endParaRPr>
          </a:p>
          <a:p>
            <a:r>
              <a:rPr lang="en-US" altLang="zh-CN" sz="1500" b="1" dirty="0">
                <a:solidFill>
                  <a:srgbClr val="FF0000"/>
                </a:solidFill>
              </a:rPr>
              <a:t>Which middle school are you going </a:t>
            </a:r>
            <a:r>
              <a:rPr lang="en-US" altLang="zh-CN" sz="1500" b="1" dirty="0" err="1">
                <a:solidFill>
                  <a:srgbClr val="FF0000"/>
                </a:solidFill>
              </a:rPr>
              <a:t>to?Where</a:t>
            </a:r>
            <a:r>
              <a:rPr lang="en-US" altLang="zh-CN" sz="1500" b="1" dirty="0">
                <a:solidFill>
                  <a:srgbClr val="FF0000"/>
                </a:solidFill>
              </a:rPr>
              <a:t> is it?</a:t>
            </a:r>
          </a:p>
          <a:p>
            <a:r>
              <a:rPr lang="en-US" altLang="zh-CN" sz="1500" b="1" dirty="0">
                <a:solidFill>
                  <a:srgbClr val="FF0000"/>
                </a:solidFill>
              </a:rPr>
              <a:t>How will you go to school?</a:t>
            </a:r>
          </a:p>
          <a:p>
            <a:r>
              <a:rPr lang="en-US" altLang="zh-CN" sz="1500" b="1" dirty="0">
                <a:solidFill>
                  <a:srgbClr val="FF0000"/>
                </a:solidFill>
              </a:rPr>
              <a:t>When will you go to school every day?</a:t>
            </a:r>
          </a:p>
          <a:p>
            <a:r>
              <a:rPr lang="en-US" altLang="zh-CN" sz="1500" b="1" dirty="0">
                <a:solidFill>
                  <a:srgbClr val="FF0000"/>
                </a:solidFill>
              </a:rPr>
              <a:t>When will you o home?</a:t>
            </a:r>
          </a:p>
          <a:p>
            <a:r>
              <a:rPr lang="en-US" altLang="zh-CN" sz="1500" b="1" dirty="0">
                <a:solidFill>
                  <a:srgbClr val="FF0000"/>
                </a:solidFill>
              </a:rPr>
              <a:t>What subjects will you study there?</a:t>
            </a:r>
            <a:endParaRPr lang="en-US" altLang="zh-CN" sz="1500" dirty="0"/>
          </a:p>
        </p:txBody>
      </p:sp>
      <p:sp>
        <p:nvSpPr>
          <p:cNvPr id="6" name="同侧圆角矩形 5"/>
          <p:cNvSpPr/>
          <p:nvPr/>
        </p:nvSpPr>
        <p:spPr>
          <a:xfrm>
            <a:off x="1062990" y="1810702"/>
            <a:ext cx="6252210" cy="2069783"/>
          </a:xfrm>
          <a:prstGeom prst="round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1229677" y="2845594"/>
            <a:ext cx="5815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229678" y="3386138"/>
            <a:ext cx="58050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339941" y="2003584"/>
            <a:ext cx="1698308" cy="29908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500" b="1"/>
              <a:t>My middle school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97794" y="2497455"/>
            <a:ext cx="13034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/>
              <a:t>I'm going to ...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3402" y="517820"/>
            <a:ext cx="6343786" cy="265457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b="1" i="1" dirty="0"/>
              <a:t>Time does not water down the wine of friendship,</a:t>
            </a:r>
          </a:p>
          <a:p>
            <a:r>
              <a:rPr lang="en-US" altLang="zh-CN" sz="2100" b="1" i="1" dirty="0"/>
              <a:t>Distance does not separate our hands of longing.</a:t>
            </a:r>
          </a:p>
          <a:p>
            <a:r>
              <a:rPr lang="en-US" altLang="zh-CN" sz="2100" b="1" i="1" dirty="0"/>
              <a:t>Wish you happiness forever.</a:t>
            </a:r>
          </a:p>
          <a:p>
            <a:r>
              <a:rPr lang="en-US" altLang="zh-CN" sz="2100" b="1" i="1" dirty="0"/>
              <a:t>Wishing you a future filled with success.</a:t>
            </a:r>
          </a:p>
          <a:p>
            <a:r>
              <a:rPr lang="zh-CN" altLang="en-US" sz="2100" b="1" i="1" dirty="0"/>
              <a:t>时间不会冲淡我们友谊的纯酿。</a:t>
            </a:r>
          </a:p>
          <a:p>
            <a:r>
              <a:rPr lang="zh-CN" altLang="en-US" sz="2100" b="1" i="1" dirty="0"/>
              <a:t>距离不会分隔我们翘手的期望。</a:t>
            </a:r>
          </a:p>
          <a:p>
            <a:r>
              <a:rPr lang="zh-CN" altLang="en-US" sz="2100" b="1" i="1" dirty="0"/>
              <a:t>祝你永远快乐。</a:t>
            </a:r>
          </a:p>
          <a:p>
            <a:r>
              <a:rPr lang="zh-CN" altLang="en-US" sz="2100" b="1" i="1" dirty="0"/>
              <a:t>希望你有一个成功的未来。</a:t>
            </a:r>
            <a:endParaRPr lang="zh-CN" altLang="zh-CN" sz="21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02494" y="870993"/>
            <a:ext cx="6051233" cy="22852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Homework:</a:t>
            </a:r>
          </a:p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1:Listen and read the text.</a:t>
            </a:r>
          </a:p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2:Write a short passage about your middle school..</a:t>
            </a:r>
          </a:p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1:Listen and read the text.</a:t>
            </a:r>
          </a:p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2:Write a short passage about your trip.</a:t>
            </a:r>
            <a:endParaRPr lang="zh-CN" altLang="en-US" sz="1100" dirty="0"/>
          </a:p>
        </p:txBody>
      </p:sp>
      <p:pic>
        <p:nvPicPr>
          <p:cNvPr id="4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9201150" y="9010650"/>
            <a:ext cx="266700" cy="200025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sam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596" y="2356962"/>
            <a:ext cx="1495901" cy="1743551"/>
          </a:xfrm>
          <a:prstGeom prst="rect">
            <a:avLst/>
          </a:prstGeom>
        </p:spPr>
      </p:pic>
      <p:sp>
        <p:nvSpPr>
          <p:cNvPr id="7" name="云形标注 6"/>
          <p:cNvSpPr/>
          <p:nvPr/>
        </p:nvSpPr>
        <p:spPr>
          <a:xfrm>
            <a:off x="1301592" y="443389"/>
            <a:ext cx="3098006" cy="1616869"/>
          </a:xfrm>
          <a:prstGeom prst="cloud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3000" dirty="0"/>
              <a:t>I'm going to Lake Middle School.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691539" y="305753"/>
            <a:ext cx="3098006" cy="40962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300" dirty="0"/>
              <a:t>This is </a:t>
            </a:r>
            <a:r>
              <a:rPr lang="en-US" altLang="zh-CN" sz="3300" dirty="0" err="1"/>
              <a:t>Sam.He's</a:t>
            </a:r>
            <a:r>
              <a:rPr lang="en-US" altLang="zh-CN" sz="3300" dirty="0"/>
              <a:t> going to Lake Middle School.</a:t>
            </a:r>
          </a:p>
          <a:p>
            <a:r>
              <a:rPr lang="en-US" altLang="zh-CN" sz="3300" dirty="0"/>
              <a:t>He's going to leave his primary school and start middle school this September.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微信图片_2019050520510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38326" y="2340292"/>
            <a:ext cx="1543526" cy="1829753"/>
          </a:xfrm>
          <a:prstGeom prst="rect">
            <a:avLst/>
          </a:prstGeom>
        </p:spPr>
      </p:pic>
      <p:sp>
        <p:nvSpPr>
          <p:cNvPr id="7" name="云形标注 6"/>
          <p:cNvSpPr/>
          <p:nvPr/>
        </p:nvSpPr>
        <p:spPr>
          <a:xfrm>
            <a:off x="1301592" y="443389"/>
            <a:ext cx="3098006" cy="1616869"/>
          </a:xfrm>
          <a:prstGeom prst="cloud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3000" dirty="0"/>
              <a:t>I'm going to Park Middle School.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549140" y="244317"/>
            <a:ext cx="3521393" cy="4141946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altLang="zh-CN" sz="3300" dirty="0">
                <a:sym typeface="+mn-ea"/>
              </a:rPr>
              <a:t>This is </a:t>
            </a:r>
            <a:r>
              <a:rPr lang="en-US" altLang="zh-CN" sz="3300" dirty="0" err="1">
                <a:sym typeface="+mn-ea"/>
              </a:rPr>
              <a:t>Daming.He's</a:t>
            </a:r>
            <a:r>
              <a:rPr lang="en-US" altLang="zh-CN" sz="3300" dirty="0">
                <a:sym typeface="+mn-ea"/>
              </a:rPr>
              <a:t> going to Park Middle School.</a:t>
            </a:r>
          </a:p>
          <a:p>
            <a:r>
              <a:rPr lang="en-US" altLang="zh-CN" sz="3300" dirty="0">
                <a:sym typeface="+mn-ea"/>
              </a:rPr>
              <a:t>He's going to leave his primary school and start middle school this September.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6217" y="228601"/>
            <a:ext cx="1931194" cy="1097756"/>
          </a:xfrm>
          <a:prstGeom prst="rect">
            <a:avLst/>
          </a:prstGeom>
        </p:spPr>
      </p:pic>
      <p:pic>
        <p:nvPicPr>
          <p:cNvPr id="3" name="图片 2" descr="小学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376613" y="203359"/>
            <a:ext cx="1715929" cy="1148715"/>
          </a:xfrm>
          <a:prstGeom prst="rect">
            <a:avLst/>
          </a:prstGeom>
        </p:spPr>
      </p:pic>
      <p:pic>
        <p:nvPicPr>
          <p:cNvPr id="4" name="图片 3" descr="初中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331744" y="203359"/>
            <a:ext cx="2092643" cy="1148715"/>
          </a:xfrm>
          <a:prstGeom prst="rect">
            <a:avLst/>
          </a:prstGeom>
        </p:spPr>
      </p:pic>
      <p:sp>
        <p:nvSpPr>
          <p:cNvPr id="5" name="右箭头 4"/>
          <p:cNvSpPr/>
          <p:nvPr/>
        </p:nvSpPr>
        <p:spPr>
          <a:xfrm>
            <a:off x="594360" y="1685925"/>
            <a:ext cx="7212330" cy="38862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下箭头 9"/>
          <p:cNvSpPr/>
          <p:nvPr/>
        </p:nvSpPr>
        <p:spPr>
          <a:xfrm>
            <a:off x="994410" y="1537335"/>
            <a:ext cx="308610" cy="82296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下箭头 10"/>
          <p:cNvSpPr/>
          <p:nvPr/>
        </p:nvSpPr>
        <p:spPr>
          <a:xfrm>
            <a:off x="4171950" y="1537335"/>
            <a:ext cx="320040" cy="82296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2" name="下箭头 11"/>
          <p:cNvSpPr/>
          <p:nvPr/>
        </p:nvSpPr>
        <p:spPr>
          <a:xfrm>
            <a:off x="6987540" y="1537335"/>
            <a:ext cx="320040" cy="82296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71500" y="2520315"/>
            <a:ext cx="1451134" cy="62245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/>
              <a:t>age:(3--6)</a:t>
            </a:r>
          </a:p>
          <a:p>
            <a:r>
              <a:rPr lang="en-US" altLang="zh-CN" sz="1800"/>
              <a:t>kindergarten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514725" y="2520316"/>
            <a:ext cx="1634490" cy="61960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/>
              <a:t>age:(7--12)</a:t>
            </a:r>
          </a:p>
          <a:p>
            <a:r>
              <a:rPr lang="en-US" altLang="zh-CN" sz="1800"/>
              <a:t>primary school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172200" y="2520316"/>
            <a:ext cx="1634490" cy="61960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/>
              <a:t>age:(13--15)</a:t>
            </a:r>
          </a:p>
          <a:p>
            <a:r>
              <a:rPr lang="en-US" altLang="zh-CN" sz="1800"/>
              <a:t>middle school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sam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82065" y="195262"/>
            <a:ext cx="1005840" cy="1172528"/>
          </a:xfrm>
          <a:prstGeom prst="rect">
            <a:avLst/>
          </a:prstGeom>
        </p:spPr>
      </p:pic>
      <p:pic>
        <p:nvPicPr>
          <p:cNvPr id="5" name="图片 4" descr="微信图片_2019050520510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282065" y="1470660"/>
            <a:ext cx="1033939" cy="122634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282065" y="2811780"/>
            <a:ext cx="1005840" cy="108204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356009" y="629127"/>
            <a:ext cx="4638199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>
                <a:sym typeface="+mn-ea"/>
              </a:rPr>
              <a:t>Sam is going to Lake Middle School.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455546" y="1912620"/>
            <a:ext cx="4869656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>
                <a:sym typeface="+mn-ea"/>
              </a:rPr>
              <a:t>Daming is going to Park Middle School.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505075" y="3155156"/>
            <a:ext cx="4894898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/>
              <a:t>They are going to different schools.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3442" y="206693"/>
            <a:ext cx="6990398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/>
              <a:t>一、</a:t>
            </a:r>
            <a:r>
              <a:rPr lang="en-US" altLang="zh-CN" sz="2400"/>
              <a:t>Listen to the text and find out all “be going to” 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30605" y="774383"/>
            <a:ext cx="6948488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/>
              <a:t>1</a:t>
            </a:r>
            <a:r>
              <a:rPr lang="zh-CN" altLang="en-US" sz="2400"/>
              <a:t>、</a:t>
            </a:r>
            <a:r>
              <a:rPr lang="en-US" altLang="zh-CN" sz="2400"/>
              <a:t>We're going to leave primary school soon.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30605" y="1180624"/>
            <a:ext cx="7412355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>
                <a:sym typeface="+mn-ea"/>
              </a:rPr>
              <a:t>2</a:t>
            </a:r>
            <a:r>
              <a:rPr lang="zh-CN" altLang="en-US" sz="2400">
                <a:sym typeface="+mn-ea"/>
              </a:rPr>
              <a:t>、</a:t>
            </a:r>
            <a:r>
              <a:rPr lang="en-US" altLang="zh-CN" sz="2400">
                <a:sym typeface="+mn-ea"/>
              </a:rPr>
              <a:t>We're going to study Chinese, English,Maths,History.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47274" y="1618298"/>
            <a:ext cx="6352699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/>
              <a:t>3</a:t>
            </a:r>
            <a:r>
              <a:rPr lang="zh-CN" altLang="en-US" sz="2400"/>
              <a:t>、</a:t>
            </a:r>
            <a:r>
              <a:rPr lang="en-US" altLang="zh-CN" sz="2400"/>
              <a:t>We're also going to meet new friends there.</a:t>
            </a:r>
            <a:endParaRPr lang="en-US" altLang="zh-CN" sz="240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30605" y="2055972"/>
            <a:ext cx="5665470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>
                <a:sym typeface="+mn-ea"/>
              </a:rPr>
              <a:t>4</a:t>
            </a:r>
            <a:r>
              <a:rPr lang="zh-CN" altLang="en-US" sz="2400">
                <a:sym typeface="+mn-ea"/>
              </a:rPr>
              <a:t>、</a:t>
            </a:r>
            <a:r>
              <a:rPr lang="en-US" altLang="zh-CN" sz="2400">
                <a:sym typeface="+mn-ea"/>
              </a:rPr>
              <a:t>We're going to different schools.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47274" y="2493645"/>
            <a:ext cx="5715000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/>
              <a:t>5</a:t>
            </a:r>
            <a:r>
              <a:rPr lang="zh-CN" altLang="en-US" sz="2400"/>
              <a:t>、</a:t>
            </a:r>
            <a:r>
              <a:rPr lang="en-US" altLang="zh-CN" sz="2400"/>
              <a:t>Sam and Amy are going back to the UK.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47274" y="2931319"/>
            <a:ext cx="5839301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/>
              <a:t>6</a:t>
            </a:r>
            <a:r>
              <a:rPr lang="zh-CN" altLang="en-US" sz="2400"/>
              <a:t>、</a:t>
            </a:r>
            <a:r>
              <a:rPr lang="en-US" altLang="zh-CN" sz="2400"/>
              <a:t>They are going to a new school there.</a:t>
            </a:r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7708" y="181451"/>
            <a:ext cx="1539716" cy="5762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Practice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505075" y="355759"/>
            <a:ext cx="2517934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dirty="0">
                <a:solidFill>
                  <a:schemeClr val="accent5"/>
                </a:solidFill>
              </a:rPr>
              <a:t>A:   be going to +</a:t>
            </a:r>
            <a:r>
              <a:rPr lang="zh-CN" altLang="en-US" sz="1800" dirty="0">
                <a:solidFill>
                  <a:schemeClr val="accent5"/>
                </a:solidFill>
              </a:rPr>
              <a:t>动原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505076" y="701041"/>
            <a:ext cx="2749391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dirty="0">
                <a:solidFill>
                  <a:schemeClr val="accent5"/>
                </a:solidFill>
              </a:rPr>
              <a:t>B</a:t>
            </a:r>
            <a:r>
              <a:rPr lang="zh-CN" altLang="en-US" sz="1800" dirty="0">
                <a:solidFill>
                  <a:schemeClr val="accent5"/>
                </a:solidFill>
              </a:rPr>
              <a:t>：</a:t>
            </a:r>
            <a:r>
              <a:rPr lang="en-US" altLang="zh-CN" sz="1800" dirty="0">
                <a:solidFill>
                  <a:schemeClr val="accent5"/>
                </a:solidFill>
              </a:rPr>
              <a:t>be going to +</a:t>
            </a:r>
            <a:r>
              <a:rPr lang="zh-CN" altLang="en-US" sz="1800" dirty="0">
                <a:solidFill>
                  <a:schemeClr val="accent5"/>
                </a:solidFill>
              </a:rPr>
              <a:t>地点名词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88244" y="1192054"/>
            <a:ext cx="4489609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/>
              <a:t>1</a:t>
            </a:r>
            <a:r>
              <a:rPr lang="zh-CN" altLang="en-US" sz="2100" dirty="0"/>
              <a:t>、</a:t>
            </a:r>
            <a:r>
              <a:rPr lang="en-US" altLang="zh-CN" sz="2100" dirty="0"/>
              <a:t>Amy is going to eat an apple.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447472" y="1192054"/>
            <a:ext cx="77057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/>
              <a:t>(     T     )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88244" y="1779746"/>
            <a:ext cx="4696301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/>
              <a:t>2</a:t>
            </a:r>
            <a:r>
              <a:rPr lang="zh-CN" altLang="en-US" sz="2100" dirty="0"/>
              <a:t>、</a:t>
            </a:r>
            <a:r>
              <a:rPr lang="en-US" altLang="zh-CN" sz="2100" dirty="0"/>
              <a:t>Simon is going to Park Middle School.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453188" y="1779746"/>
            <a:ext cx="736420" cy="284693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en-US" altLang="zh-CN">
                <a:sym typeface="+mn-ea"/>
              </a:rPr>
              <a:t>(     T     )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188244" y="2326481"/>
            <a:ext cx="4753928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/>
              <a:t>3</a:t>
            </a:r>
            <a:r>
              <a:rPr lang="zh-CN" altLang="en-US" sz="2100" dirty="0"/>
              <a:t>、</a:t>
            </a:r>
            <a:r>
              <a:rPr lang="en-US" altLang="zh-CN" sz="2100" dirty="0"/>
              <a:t>My mother is going to supermarket.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453188" y="2372678"/>
            <a:ext cx="736420" cy="284693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en-US" altLang="zh-CN">
                <a:sym typeface="+mn-ea"/>
              </a:rPr>
              <a:t>(     T     )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229677" y="2931319"/>
            <a:ext cx="4605338" cy="71485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/>
              <a:t>4</a:t>
            </a:r>
            <a:r>
              <a:rPr lang="zh-CN" altLang="en-US" sz="2100" dirty="0"/>
              <a:t>、</a:t>
            </a:r>
            <a:r>
              <a:rPr lang="en-US" altLang="zh-CN" sz="2100" dirty="0"/>
              <a:t>My classmates are going to playing      basketball.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453188" y="3038475"/>
            <a:ext cx="730008" cy="284693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en-US" altLang="zh-CN">
                <a:sym typeface="+mn-ea"/>
              </a:rPr>
              <a:t>(     F     )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2"/>
      <p:bldP spid="8" grpId="0"/>
      <p:bldP spid="10" grpId="2"/>
      <p:bldP spid="1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1443" y="140017"/>
            <a:ext cx="1539716" cy="5762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3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Practice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87805" y="260985"/>
            <a:ext cx="826294" cy="106584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737009" y="264319"/>
            <a:ext cx="1740218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0070C0"/>
                </a:solidFill>
              </a:rPr>
              <a:t>Amy      the US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45105" y="716280"/>
            <a:ext cx="3760470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/>
              <a:t>Amy is going to the US.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737009" y="1584961"/>
            <a:ext cx="2766060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 err="1">
                <a:solidFill>
                  <a:srgbClr val="0070C0"/>
                </a:solidFill>
              </a:rPr>
              <a:t>Fangfang</a:t>
            </a:r>
            <a:r>
              <a:rPr lang="en-US" altLang="zh-CN" sz="1800" b="1" dirty="0">
                <a:solidFill>
                  <a:srgbClr val="0070C0"/>
                </a:solidFill>
              </a:rPr>
              <a:t>    play the piano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45105" y="2087404"/>
            <a:ext cx="4074795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/>
              <a:t>Fangfang is playing the piano.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827973" y="2799874"/>
            <a:ext cx="3122295" cy="3452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>
                <a:solidFill>
                  <a:srgbClr val="0070C0"/>
                </a:solidFill>
              </a:rPr>
              <a:t>They             Park Middle School</a:t>
            </a:r>
            <a:endParaRPr lang="en-US" altLang="zh-CN" sz="1800" b="1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745106" y="3387566"/>
            <a:ext cx="4745831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/>
              <a:t>They're going to Park Middle School. </a:t>
            </a:r>
            <a:endParaRPr lang="en-US" altLang="zh-CN"/>
          </a:p>
        </p:txBody>
      </p:sp>
      <p:pic>
        <p:nvPicPr>
          <p:cNvPr id="6" name="图片 5" descr="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496378" y="2929414"/>
            <a:ext cx="1173480" cy="92344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87805" y="1658302"/>
            <a:ext cx="1182053" cy="102393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488282" y="264319"/>
            <a:ext cx="1181576" cy="12001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8210" y="322422"/>
            <a:ext cx="7545705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二、</a:t>
            </a:r>
            <a:r>
              <a:rPr lang="en-US" altLang="zh-CN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Listen and repeat paragraph 1 ,then answer .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07670" y="2586514"/>
            <a:ext cx="5027295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chemeClr val="accent5"/>
                </a:solidFill>
              </a:rPr>
              <a:t>2</a:t>
            </a:r>
            <a:r>
              <a:rPr lang="zh-CN" altLang="en-US" sz="2100">
                <a:solidFill>
                  <a:schemeClr val="accent5"/>
                </a:solidFill>
              </a:rPr>
              <a:t>、</a:t>
            </a:r>
            <a:r>
              <a:rPr lang="en-US" altLang="zh-CN" sz="2100">
                <a:solidFill>
                  <a:schemeClr val="accent5"/>
                </a:solidFill>
              </a:rPr>
              <a:t>How does Lingling feel today?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40142" y="3080861"/>
            <a:ext cx="4108133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/>
              <a:t>She feels excited , and also sad.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7670" y="1567339"/>
            <a:ext cx="6087904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chemeClr val="accent5"/>
                </a:solidFill>
              </a:rPr>
              <a:t>1</a:t>
            </a:r>
            <a:r>
              <a:rPr lang="zh-CN" altLang="en-US" sz="2100">
                <a:solidFill>
                  <a:schemeClr val="accent5"/>
                </a:solidFill>
              </a:rPr>
              <a:t>、</a:t>
            </a:r>
            <a:r>
              <a:rPr lang="en-US" altLang="zh-CN" sz="2100">
                <a:solidFill>
                  <a:schemeClr val="accent5"/>
                </a:solidFill>
              </a:rPr>
              <a:t>What is Lingling doing? </a:t>
            </a:r>
            <a:endParaRPr lang="en-US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918210" y="760095"/>
            <a:ext cx="6777990" cy="80724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 err="1"/>
              <a:t>Lingling</a:t>
            </a:r>
            <a:r>
              <a:rPr lang="en-US" altLang="zh-CN" sz="2400" dirty="0"/>
              <a:t> is going to leave her primary school </a:t>
            </a:r>
            <a:r>
              <a:rPr lang="en-US" altLang="zh-CN" sz="2400" dirty="0" err="1"/>
              <a:t>soon.What</a:t>
            </a:r>
            <a:r>
              <a:rPr lang="en-US" altLang="zh-CN" sz="2400" dirty="0"/>
              <a:t> is she </a:t>
            </a:r>
            <a:r>
              <a:rPr lang="en-US" altLang="zh-CN" sz="2400" dirty="0" err="1"/>
              <a:t>doing?Let's</a:t>
            </a:r>
            <a:r>
              <a:rPr lang="en-US" altLang="zh-CN" sz="2400" dirty="0"/>
              <a:t> see.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40142" y="2101215"/>
            <a:ext cx="5712143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/>
              <a:t>Lingling is making a goodbye speech.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KSO_WM_DOC_GUID" val="{39912914-9693-48a5-8fe7-db0e021a1ab5}"/>
</p:tagLst>
</file>

<file path=ppt/theme/theme1.xml><?xml version="1.0" encoding="utf-8"?>
<a:theme xmlns:a="http://schemas.openxmlformats.org/drawingml/2006/main" name="WWW.2PPT.COM&#10;">
  <a:themeElements>
    <a:clrScheme name="K12">
      <a:dk1>
        <a:sysClr val="windowText" lastClr="000000"/>
      </a:dk1>
      <a:lt1>
        <a:sysClr val="window" lastClr="FFFFFF"/>
      </a:lt1>
      <a:dk2>
        <a:srgbClr val="44546A"/>
      </a:dk2>
      <a:lt2>
        <a:srgbClr val="FADC2B"/>
      </a:lt2>
      <a:accent1>
        <a:srgbClr val="3917B7"/>
      </a:accent1>
      <a:accent2>
        <a:srgbClr val="FF0096"/>
      </a:accent2>
      <a:accent3>
        <a:srgbClr val="900090"/>
      </a:accent3>
      <a:accent4>
        <a:srgbClr val="FF8900"/>
      </a:accent4>
      <a:accent5>
        <a:srgbClr val="0071BC"/>
      </a:accent5>
      <a:accent6>
        <a:srgbClr val="40AA63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S104249893">
  <a:themeElements>
    <a:clrScheme name="K12">
      <a:dk1>
        <a:sysClr val="windowText" lastClr="000000"/>
      </a:dk1>
      <a:lt1>
        <a:sysClr val="window" lastClr="FFFFFF"/>
      </a:lt1>
      <a:dk2>
        <a:srgbClr val="44546A"/>
      </a:dk2>
      <a:lt2>
        <a:srgbClr val="FADC2B"/>
      </a:lt2>
      <a:accent1>
        <a:srgbClr val="3917B7"/>
      </a:accent1>
      <a:accent2>
        <a:srgbClr val="FF0096"/>
      </a:accent2>
      <a:accent3>
        <a:srgbClr val="900090"/>
      </a:accent3>
      <a:accent4>
        <a:srgbClr val="FF8900"/>
      </a:accent4>
      <a:accent5>
        <a:srgbClr val="0071BC"/>
      </a:accent5>
      <a:accent6>
        <a:srgbClr val="40AA63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S104249893">
  <a:themeElements>
    <a:clrScheme name="K12">
      <a:dk1>
        <a:sysClr val="windowText" lastClr="000000"/>
      </a:dk1>
      <a:lt1>
        <a:sysClr val="window" lastClr="FFFFFF"/>
      </a:lt1>
      <a:dk2>
        <a:srgbClr val="44546A"/>
      </a:dk2>
      <a:lt2>
        <a:srgbClr val="FADC2B"/>
      </a:lt2>
      <a:accent1>
        <a:srgbClr val="3917B7"/>
      </a:accent1>
      <a:accent2>
        <a:srgbClr val="FF0096"/>
      </a:accent2>
      <a:accent3>
        <a:srgbClr val="900090"/>
      </a:accent3>
      <a:accent4>
        <a:srgbClr val="FF8900"/>
      </a:accent4>
      <a:accent5>
        <a:srgbClr val="0071BC"/>
      </a:accent5>
      <a:accent6>
        <a:srgbClr val="40AA63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TS104249893">
  <a:themeElements>
    <a:clrScheme name="K12">
      <a:dk1>
        <a:sysClr val="windowText" lastClr="000000"/>
      </a:dk1>
      <a:lt1>
        <a:sysClr val="window" lastClr="FFFFFF"/>
      </a:lt1>
      <a:dk2>
        <a:srgbClr val="44546A"/>
      </a:dk2>
      <a:lt2>
        <a:srgbClr val="FADC2B"/>
      </a:lt2>
      <a:accent1>
        <a:srgbClr val="3917B7"/>
      </a:accent1>
      <a:accent2>
        <a:srgbClr val="FF0096"/>
      </a:accent2>
      <a:accent3>
        <a:srgbClr val="900090"/>
      </a:accent3>
      <a:accent4>
        <a:srgbClr val="FF8900"/>
      </a:accent4>
      <a:accent5>
        <a:srgbClr val="0071BC"/>
      </a:accent5>
      <a:accent6>
        <a:srgbClr val="40AA63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TS104249893">
  <a:themeElements>
    <a:clrScheme name="K12">
      <a:dk1>
        <a:sysClr val="windowText" lastClr="000000"/>
      </a:dk1>
      <a:lt1>
        <a:sysClr val="window" lastClr="FFFFFF"/>
      </a:lt1>
      <a:dk2>
        <a:srgbClr val="44546A"/>
      </a:dk2>
      <a:lt2>
        <a:srgbClr val="FADC2B"/>
      </a:lt2>
      <a:accent1>
        <a:srgbClr val="3917B7"/>
      </a:accent1>
      <a:accent2>
        <a:srgbClr val="FF0096"/>
      </a:accent2>
      <a:accent3>
        <a:srgbClr val="900090"/>
      </a:accent3>
      <a:accent4>
        <a:srgbClr val="FF8900"/>
      </a:accent4>
      <a:accent5>
        <a:srgbClr val="0071BC"/>
      </a:accent5>
      <a:accent6>
        <a:srgbClr val="40AA63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TS104249893">
  <a:themeElements>
    <a:clrScheme name="K12">
      <a:dk1>
        <a:sysClr val="windowText" lastClr="000000"/>
      </a:dk1>
      <a:lt1>
        <a:sysClr val="window" lastClr="FFFFFF"/>
      </a:lt1>
      <a:dk2>
        <a:srgbClr val="44546A"/>
      </a:dk2>
      <a:lt2>
        <a:srgbClr val="FADC2B"/>
      </a:lt2>
      <a:accent1>
        <a:srgbClr val="3917B7"/>
      </a:accent1>
      <a:accent2>
        <a:srgbClr val="FF0096"/>
      </a:accent2>
      <a:accent3>
        <a:srgbClr val="900090"/>
      </a:accent3>
      <a:accent4>
        <a:srgbClr val="FF8900"/>
      </a:accent4>
      <a:accent5>
        <a:srgbClr val="0071BC"/>
      </a:accent5>
      <a:accent6>
        <a:srgbClr val="40AA63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7_TS104249893">
  <a:themeElements>
    <a:clrScheme name="K12">
      <a:dk1>
        <a:sysClr val="windowText" lastClr="000000"/>
      </a:dk1>
      <a:lt1>
        <a:sysClr val="window" lastClr="FFFFFF"/>
      </a:lt1>
      <a:dk2>
        <a:srgbClr val="44546A"/>
      </a:dk2>
      <a:lt2>
        <a:srgbClr val="FADC2B"/>
      </a:lt2>
      <a:accent1>
        <a:srgbClr val="3917B7"/>
      </a:accent1>
      <a:accent2>
        <a:srgbClr val="FF0096"/>
      </a:accent2>
      <a:accent3>
        <a:srgbClr val="900090"/>
      </a:accent3>
      <a:accent4>
        <a:srgbClr val="FF8900"/>
      </a:accent4>
      <a:accent5>
        <a:srgbClr val="0071BC"/>
      </a:accent5>
      <a:accent6>
        <a:srgbClr val="40AA63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8_TS104249893">
  <a:themeElements>
    <a:clrScheme name="K12">
      <a:dk1>
        <a:sysClr val="windowText" lastClr="000000"/>
      </a:dk1>
      <a:lt1>
        <a:sysClr val="window" lastClr="FFFFFF"/>
      </a:lt1>
      <a:dk2>
        <a:srgbClr val="44546A"/>
      </a:dk2>
      <a:lt2>
        <a:srgbClr val="FADC2B"/>
      </a:lt2>
      <a:accent1>
        <a:srgbClr val="3917B7"/>
      </a:accent1>
      <a:accent2>
        <a:srgbClr val="FF0096"/>
      </a:accent2>
      <a:accent3>
        <a:srgbClr val="900090"/>
      </a:accent3>
      <a:accent4>
        <a:srgbClr val="FF8900"/>
      </a:accent4>
      <a:accent5>
        <a:srgbClr val="0071BC"/>
      </a:accent5>
      <a:accent6>
        <a:srgbClr val="40AA63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876</Words>
  <Application>Microsoft Office PowerPoint</Application>
  <PresentationFormat>全屏显示(16:9)</PresentationFormat>
  <Paragraphs>136</Paragraphs>
  <Slides>18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8</vt:i4>
      </vt:variant>
      <vt:variant>
        <vt:lpstr>幻灯片标题</vt:lpstr>
      </vt:variant>
      <vt:variant>
        <vt:i4>18</vt:i4>
      </vt:variant>
    </vt:vector>
  </HeadingPairs>
  <TitlesOfParts>
    <vt:vector size="32" baseType="lpstr">
      <vt:lpstr>等线</vt:lpstr>
      <vt:lpstr>宋体</vt:lpstr>
      <vt:lpstr>微软雅黑</vt:lpstr>
      <vt:lpstr>Arial</vt:lpstr>
      <vt:lpstr>Calibri</vt:lpstr>
      <vt:lpstr>Calibri Light</vt:lpstr>
      <vt:lpstr>WWW.2PPT.COM
</vt:lpstr>
      <vt:lpstr>1_TS104249893</vt:lpstr>
      <vt:lpstr>2_TS104249893</vt:lpstr>
      <vt:lpstr>3_TS104249893</vt:lpstr>
      <vt:lpstr>4_TS104249893</vt:lpstr>
      <vt:lpstr>5_TS104249893</vt:lpstr>
      <vt:lpstr>7_TS104249893</vt:lpstr>
      <vt:lpstr>8_TS104249893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Talk about your middle school.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cp:lastPrinted>2021-04-14T23:42:00Z</cp:lastPrinted>
  <dcterms:created xsi:type="dcterms:W3CDTF">2021-04-14T23:42:00Z</dcterms:created>
  <dcterms:modified xsi:type="dcterms:W3CDTF">2023-01-16T20:10:00Z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3B0403B5C6BD4BCE9E543ECCB9E9EDF2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