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7" r:id="rId2"/>
    <p:sldId id="258" r:id="rId3"/>
    <p:sldId id="259" r:id="rId4"/>
    <p:sldId id="261" r:id="rId5"/>
    <p:sldId id="262" r:id="rId6"/>
    <p:sldId id="263" r:id="rId7"/>
    <p:sldId id="264" r:id="rId8"/>
    <p:sldId id="265" r:id="rId9"/>
    <p:sldId id="282" r:id="rId10"/>
    <p:sldId id="266" r:id="rId11"/>
    <p:sldId id="268" r:id="rId12"/>
    <p:sldId id="267" r:id="rId13"/>
    <p:sldId id="269" r:id="rId14"/>
    <p:sldId id="270" r:id="rId15"/>
    <p:sldId id="271" r:id="rId16"/>
    <p:sldId id="283" r:id="rId17"/>
    <p:sldId id="272" r:id="rId18"/>
    <p:sldId id="273" r:id="rId19"/>
    <p:sldId id="274" r:id="rId20"/>
    <p:sldId id="275" r:id="rId21"/>
    <p:sldId id="276" r:id="rId22"/>
    <p:sldId id="277" r:id="rId23"/>
    <p:sldId id="278" r:id="rId24"/>
    <p:sldId id="284" r:id="rId25"/>
    <p:sldId id="279" r:id="rId26"/>
    <p:sldId id="280" r:id="rId27"/>
    <p:sldId id="281" r:id="rId28"/>
    <p:sldId id="285" r:id="rId29"/>
    <p:sldId id="286"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816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16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16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CB287B-7148-4D76-9C35-148CF1E1BB5F}"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2783952-BB44-4068-B06C-62753303463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8A2F1B9-D298-464A-9AAD-E7F269347961}"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dpi="0" rotWithShape="1">
          <a:blip r:embed="rId2"/>
          <a:srcRect/>
          <a:stretch>
            <a:fillRect t="-3000" b="-3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A4414D7-E5FF-4116-B62F-5C662F57A6D6}"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856CFA3-CA92-442F-BA9F-2E1E736B6135}"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83952-BB44-4068-B06C-627533034631}" type="datetimeFigureOut">
              <a:rPr lang="zh-CN" altLang="en-US" smtClean="0"/>
              <a:t>2023-01-10</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2F1B9-D298-464A-9AAD-E7F26934796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7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1.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rapidesign.cn/"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3" Type="http://schemas.openxmlformats.org/officeDocument/2006/relationships/tags" Target="../tags/tag12.xml"/><Relationship Id="rId7" Type="http://schemas.openxmlformats.org/officeDocument/2006/relationships/tags" Target="../tags/tag16.xml"/><Relationship Id="rId12" Type="http://schemas.openxmlformats.org/officeDocument/2006/relationships/tags" Target="../tags/tag21.xml"/><Relationship Id="rId2" Type="http://schemas.openxmlformats.org/officeDocument/2006/relationships/tags" Target="../tags/tag11.xml"/><Relationship Id="rId16" Type="http://schemas.openxmlformats.org/officeDocument/2006/relationships/image" Target="../media/image9.png"/><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5" Type="http://schemas.openxmlformats.org/officeDocument/2006/relationships/tags" Target="../tags/tag14.xml"/><Relationship Id="rId15" Type="http://schemas.openxmlformats.org/officeDocument/2006/relationships/image" Target="../media/image8.png"/><Relationship Id="rId10" Type="http://schemas.openxmlformats.org/officeDocument/2006/relationships/tags" Target="../tags/tag19.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_椭圆 13"/>
          <p:cNvSpPr/>
          <p:nvPr>
            <p:custDataLst>
              <p:tags r:id="rId1"/>
            </p:custDataLst>
          </p:nvPr>
        </p:nvSpPr>
        <p:spPr>
          <a:xfrm>
            <a:off x="4005931" y="909376"/>
            <a:ext cx="2663602" cy="2663602"/>
          </a:xfrm>
          <a:prstGeom prst="ellipse">
            <a:avLst/>
          </a:prstGeom>
          <a:noFill/>
          <a:ln w="19050">
            <a:solidFill>
              <a:srgbClr val="C8161D"/>
            </a:solidFill>
            <a:prstDash val="sysDash"/>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PA_椭圆 14"/>
          <p:cNvSpPr/>
          <p:nvPr>
            <p:custDataLst>
              <p:tags r:id="rId2"/>
            </p:custDataLst>
          </p:nvPr>
        </p:nvSpPr>
        <p:spPr>
          <a:xfrm>
            <a:off x="6381576" y="1269322"/>
            <a:ext cx="2231667" cy="2231667"/>
          </a:xfrm>
          <a:prstGeom prst="ellipse">
            <a:avLst/>
          </a:prstGeom>
          <a:noFill/>
          <a:ln w="19050">
            <a:solidFill>
              <a:srgbClr val="C8161D"/>
            </a:solidFill>
            <a:prstDash val="sysDash"/>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PA_椭圆 15"/>
          <p:cNvSpPr/>
          <p:nvPr>
            <p:custDataLst>
              <p:tags r:id="rId3"/>
            </p:custDataLst>
          </p:nvPr>
        </p:nvSpPr>
        <p:spPr>
          <a:xfrm>
            <a:off x="4933165" y="333462"/>
            <a:ext cx="2240292" cy="2240292"/>
          </a:xfrm>
          <a:prstGeom prst="ellipse">
            <a:avLst/>
          </a:prstGeom>
          <a:solidFill>
            <a:srgbClr val="C8161D"/>
          </a:solidFill>
          <a:ln>
            <a:solidFill>
              <a:srgbClr val="C8161D"/>
            </a:solidFill>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PA_文本框 16"/>
          <p:cNvSpPr txBox="1"/>
          <p:nvPr>
            <p:custDataLst>
              <p:tags r:id="rId4"/>
            </p:custDataLst>
          </p:nvPr>
        </p:nvSpPr>
        <p:spPr>
          <a:xfrm>
            <a:off x="4869167" y="909447"/>
            <a:ext cx="2447635" cy="1106805"/>
          </a:xfrm>
          <a:prstGeom prst="rect">
            <a:avLst/>
          </a:prstGeom>
          <a:noFill/>
        </p:spPr>
        <p:txBody>
          <a:bodyPr wrap="square" rtlCol="0">
            <a:spAutoFit/>
          </a:bodyPr>
          <a:lstStyle/>
          <a:p>
            <a:pPr algn="ctr"/>
            <a:r>
              <a:rPr lang="en-US" altLang="zh-CN" sz="6600" b="1" dirty="0" smtClean="0">
                <a:solidFill>
                  <a:schemeClr val="bg1"/>
                </a:solidFill>
                <a:cs typeface="+mn-ea"/>
                <a:sym typeface="+mn-lt"/>
              </a:rPr>
              <a:t>2020</a:t>
            </a:r>
            <a:endParaRPr lang="zh-CN" altLang="en-US" sz="6600" b="1" dirty="0">
              <a:solidFill>
                <a:schemeClr val="bg1"/>
              </a:solidFill>
              <a:cs typeface="+mn-ea"/>
              <a:sym typeface="+mn-lt"/>
            </a:endParaRPr>
          </a:p>
        </p:txBody>
      </p:sp>
      <p:sp>
        <p:nvSpPr>
          <p:cNvPr id="19" name="椭圆 18"/>
          <p:cNvSpPr/>
          <p:nvPr/>
        </p:nvSpPr>
        <p:spPr>
          <a:xfrm>
            <a:off x="3616710" y="1668516"/>
            <a:ext cx="794542" cy="794542"/>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KSO_Shape"/>
          <p:cNvSpPr/>
          <p:nvPr/>
        </p:nvSpPr>
        <p:spPr bwMode="auto">
          <a:xfrm>
            <a:off x="3793073" y="1898266"/>
            <a:ext cx="441814" cy="335042"/>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cs typeface="+mn-ea"/>
              <a:sym typeface="+mn-lt"/>
            </a:endParaRPr>
          </a:p>
        </p:txBody>
      </p:sp>
      <p:sp>
        <p:nvSpPr>
          <p:cNvPr id="22" name="椭圆 21"/>
          <p:cNvSpPr/>
          <p:nvPr/>
        </p:nvSpPr>
        <p:spPr>
          <a:xfrm>
            <a:off x="5125808" y="2924793"/>
            <a:ext cx="1041476" cy="1041476"/>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KSO_Shape"/>
          <p:cNvSpPr/>
          <p:nvPr/>
        </p:nvSpPr>
        <p:spPr bwMode="auto">
          <a:xfrm>
            <a:off x="5353407" y="3286188"/>
            <a:ext cx="586279" cy="447136"/>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cs typeface="+mn-ea"/>
              <a:sym typeface="+mn-lt"/>
            </a:endParaRPr>
          </a:p>
        </p:txBody>
      </p:sp>
      <p:sp>
        <p:nvSpPr>
          <p:cNvPr id="25" name="椭圆 24"/>
          <p:cNvSpPr/>
          <p:nvPr/>
        </p:nvSpPr>
        <p:spPr>
          <a:xfrm>
            <a:off x="7764285" y="2596575"/>
            <a:ext cx="848958" cy="848958"/>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KSO_Shape"/>
          <p:cNvSpPr/>
          <p:nvPr/>
        </p:nvSpPr>
        <p:spPr bwMode="auto">
          <a:xfrm>
            <a:off x="7970223" y="2809463"/>
            <a:ext cx="437081" cy="432711"/>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cs typeface="+mn-ea"/>
              <a:sym typeface="+mn-lt"/>
            </a:endParaRPr>
          </a:p>
        </p:txBody>
      </p:sp>
      <p:sp>
        <p:nvSpPr>
          <p:cNvPr id="28" name="椭圆 27"/>
          <p:cNvSpPr/>
          <p:nvPr/>
        </p:nvSpPr>
        <p:spPr>
          <a:xfrm>
            <a:off x="7938865" y="1234905"/>
            <a:ext cx="603891" cy="603891"/>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KSO_Shape"/>
          <p:cNvSpPr/>
          <p:nvPr/>
        </p:nvSpPr>
        <p:spPr bwMode="auto">
          <a:xfrm>
            <a:off x="8089838" y="1403987"/>
            <a:ext cx="332092" cy="282277"/>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1C666E"/>
              </a:solidFill>
              <a:cs typeface="+mn-ea"/>
              <a:sym typeface="+mn-lt"/>
            </a:endParaRPr>
          </a:p>
        </p:txBody>
      </p:sp>
      <p:sp>
        <p:nvSpPr>
          <p:cNvPr id="30" name="PA_椭圆 29"/>
          <p:cNvSpPr/>
          <p:nvPr>
            <p:custDataLst>
              <p:tags r:id="rId5"/>
            </p:custDataLst>
          </p:nvPr>
        </p:nvSpPr>
        <p:spPr>
          <a:xfrm>
            <a:off x="7118231" y="485823"/>
            <a:ext cx="207586" cy="207586"/>
          </a:xfrm>
          <a:prstGeom prst="ellipse">
            <a:avLst/>
          </a:prstGeom>
          <a:solidFill>
            <a:srgbClr val="C8161D"/>
          </a:solidFill>
          <a:ln>
            <a:noFill/>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PA_椭圆 30"/>
          <p:cNvSpPr/>
          <p:nvPr>
            <p:custDataLst>
              <p:tags r:id="rId6"/>
            </p:custDataLst>
          </p:nvPr>
        </p:nvSpPr>
        <p:spPr>
          <a:xfrm>
            <a:off x="7270592" y="1997597"/>
            <a:ext cx="207586" cy="207586"/>
          </a:xfrm>
          <a:prstGeom prst="ellipse">
            <a:avLst/>
          </a:prstGeom>
          <a:solidFill>
            <a:srgbClr val="C8161D"/>
          </a:solidFill>
          <a:ln>
            <a:noFill/>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PA_椭圆 31"/>
          <p:cNvSpPr/>
          <p:nvPr>
            <p:custDataLst>
              <p:tags r:id="rId7"/>
            </p:custDataLst>
          </p:nvPr>
        </p:nvSpPr>
        <p:spPr>
          <a:xfrm>
            <a:off x="4581845" y="1485290"/>
            <a:ext cx="207586" cy="207586"/>
          </a:xfrm>
          <a:prstGeom prst="ellipse">
            <a:avLst/>
          </a:prstGeom>
          <a:solidFill>
            <a:srgbClr val="C8161D"/>
          </a:solidFill>
          <a:ln>
            <a:noFill/>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PA_矩形 32"/>
          <p:cNvSpPr/>
          <p:nvPr>
            <p:custDataLst>
              <p:tags r:id="rId8"/>
            </p:custDataLst>
          </p:nvPr>
        </p:nvSpPr>
        <p:spPr>
          <a:xfrm>
            <a:off x="-17537" y="4301126"/>
            <a:ext cx="12221587" cy="1655753"/>
          </a:xfrm>
          <a:prstGeom prst="rect">
            <a:avLst/>
          </a:prstGeom>
          <a:solidFill>
            <a:srgbClr val="C8161D"/>
          </a:solidFill>
          <a:ln>
            <a:noFill/>
          </a:ln>
          <a:effectLst>
            <a:outerShdw blurRad="3556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PA_文本框 34"/>
          <p:cNvSpPr txBox="1"/>
          <p:nvPr>
            <p:custDataLst>
              <p:tags r:id="rId9"/>
            </p:custDataLst>
          </p:nvPr>
        </p:nvSpPr>
        <p:spPr>
          <a:xfrm>
            <a:off x="1652585" y="4668060"/>
            <a:ext cx="9214624" cy="922020"/>
          </a:xfrm>
          <a:prstGeom prst="rect">
            <a:avLst/>
          </a:prstGeom>
          <a:noFill/>
        </p:spPr>
        <p:txBody>
          <a:bodyPr wrap="square" rtlCol="0">
            <a:spAutoFit/>
          </a:bodyPr>
          <a:lstStyle/>
          <a:p>
            <a:pPr algn="ctr"/>
            <a:r>
              <a:rPr lang="zh-CN" altLang="en-US" sz="5400" b="1" dirty="0">
                <a:solidFill>
                  <a:schemeClr val="bg1"/>
                </a:solidFill>
                <a:cs typeface="+mn-ea"/>
                <a:sym typeface="+mn-lt"/>
              </a:rPr>
              <a:t>年终工作总结</a:t>
            </a:r>
            <a:r>
              <a:rPr lang="en-US" altLang="zh-CN" sz="5400" b="1" dirty="0">
                <a:solidFill>
                  <a:schemeClr val="bg1"/>
                </a:solidFill>
                <a:cs typeface="+mn-ea"/>
                <a:sym typeface="+mn-lt"/>
              </a:rPr>
              <a:t>PPT</a:t>
            </a:r>
            <a:r>
              <a:rPr lang="zh-CN" altLang="en-US" sz="5400" b="1" dirty="0">
                <a:solidFill>
                  <a:schemeClr val="bg1"/>
                </a:solidFill>
                <a:cs typeface="+mn-ea"/>
                <a:sym typeface="+mn-lt"/>
              </a:rPr>
              <a:t>模板</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7"/>
                                        </p:tgtEl>
                                        <p:attrNameLst>
                                          <p:attrName>ppt_y</p:attrName>
                                        </p:attrNameLst>
                                      </p:cBhvr>
                                      <p:tavLst>
                                        <p:tav tm="0">
                                          <p:val>
                                            <p:strVal val="#ppt_y"/>
                                          </p:val>
                                        </p:tav>
                                        <p:tav tm="100000">
                                          <p:val>
                                            <p:strVal val="#ppt_y"/>
                                          </p:val>
                                        </p:tav>
                                      </p:tavLst>
                                    </p:anim>
                                    <p:anim calcmode="lin" valueType="num">
                                      <p:cBhvr>
                                        <p:cTn id="15"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7"/>
                                        </p:tgtEl>
                                      </p:cBhvr>
                                    </p:animEffect>
                                  </p:childTnLst>
                                </p:cTn>
                              </p:par>
                            </p:childTnLst>
                          </p:cTn>
                        </p:par>
                        <p:par>
                          <p:cTn id="18" fill="hold">
                            <p:stCondLst>
                              <p:cond delay="1649"/>
                            </p:stCondLst>
                            <p:childTnLst>
                              <p:par>
                                <p:cTn id="19" presetID="22" presetClass="entr" presetSubtype="4"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par>
                          <p:cTn id="22" fill="hold">
                            <p:stCondLst>
                              <p:cond delay="2149"/>
                            </p:stCondLst>
                            <p:childTnLst>
                              <p:par>
                                <p:cTn id="23" presetID="22" presetClass="entr" presetSubtype="4"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par>
                          <p:cTn id="26" fill="hold">
                            <p:stCondLst>
                              <p:cond delay="2649"/>
                            </p:stCondLst>
                            <p:childTnLst>
                              <p:par>
                                <p:cTn id="27" presetID="42"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649"/>
                            </p:stCondLst>
                            <p:childTnLst>
                              <p:par>
                                <p:cTn id="33" presetID="42"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4649"/>
                            </p:stCondLst>
                            <p:childTnLst>
                              <p:par>
                                <p:cTn id="39" presetID="42" presetClass="entr" presetSubtype="0"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fade">
                                      <p:cBhvr>
                                        <p:cTn id="41" dur="1000"/>
                                        <p:tgtEl>
                                          <p:spTgt spid="32"/>
                                        </p:tgtEl>
                                      </p:cBhvr>
                                    </p:animEffect>
                                    <p:anim calcmode="lin" valueType="num">
                                      <p:cBhvr>
                                        <p:cTn id="42" dur="1000" fill="hold"/>
                                        <p:tgtEl>
                                          <p:spTgt spid="32"/>
                                        </p:tgtEl>
                                        <p:attrNameLst>
                                          <p:attrName>ppt_x</p:attrName>
                                        </p:attrNameLst>
                                      </p:cBhvr>
                                      <p:tavLst>
                                        <p:tav tm="0">
                                          <p:val>
                                            <p:strVal val="#ppt_x"/>
                                          </p:val>
                                        </p:tav>
                                        <p:tav tm="100000">
                                          <p:val>
                                            <p:strVal val="#ppt_x"/>
                                          </p:val>
                                        </p:tav>
                                      </p:tavLst>
                                    </p:anim>
                                    <p:anim calcmode="lin" valueType="num">
                                      <p:cBhvr>
                                        <p:cTn id="43" dur="10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5649"/>
                            </p:stCondLst>
                            <p:childTnLst>
                              <p:par>
                                <p:cTn id="45" presetID="2" presetClass="entr" presetSubtype="2"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500" fill="hold"/>
                                        <p:tgtEl>
                                          <p:spTgt spid="33"/>
                                        </p:tgtEl>
                                        <p:attrNameLst>
                                          <p:attrName>ppt_x</p:attrName>
                                        </p:attrNameLst>
                                      </p:cBhvr>
                                      <p:tavLst>
                                        <p:tav tm="0">
                                          <p:val>
                                            <p:strVal val="1+#ppt_w/2"/>
                                          </p:val>
                                        </p:tav>
                                        <p:tav tm="100000">
                                          <p:val>
                                            <p:strVal val="#ppt_x"/>
                                          </p:val>
                                        </p:tav>
                                      </p:tavLst>
                                    </p:anim>
                                    <p:anim calcmode="lin" valueType="num">
                                      <p:cBhvr additive="base">
                                        <p:cTn id="48" dur="500" fill="hold"/>
                                        <p:tgtEl>
                                          <p:spTgt spid="33"/>
                                        </p:tgtEl>
                                        <p:attrNameLst>
                                          <p:attrName>ppt_y</p:attrName>
                                        </p:attrNameLst>
                                      </p:cBhvr>
                                      <p:tavLst>
                                        <p:tav tm="0">
                                          <p:val>
                                            <p:strVal val="#ppt_y"/>
                                          </p:val>
                                        </p:tav>
                                        <p:tav tm="100000">
                                          <p:val>
                                            <p:strVal val="#ppt_y"/>
                                          </p:val>
                                        </p:tav>
                                      </p:tavLst>
                                    </p:anim>
                                  </p:childTnLst>
                                </p:cTn>
                              </p:par>
                            </p:childTnLst>
                          </p:cTn>
                        </p:par>
                        <p:par>
                          <p:cTn id="49" fill="hold">
                            <p:stCondLst>
                              <p:cond delay="6149"/>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5"/>
                                        </p:tgtEl>
                                        <p:attrNameLst>
                                          <p:attrName>ppt_y</p:attrName>
                                        </p:attrNameLst>
                                      </p:cBhvr>
                                      <p:tavLst>
                                        <p:tav tm="0">
                                          <p:val>
                                            <p:strVal val="#ppt_y"/>
                                          </p:val>
                                        </p:tav>
                                        <p:tav tm="100000">
                                          <p:val>
                                            <p:strVal val="#ppt_y"/>
                                          </p:val>
                                        </p:tav>
                                      </p:tavLst>
                                    </p:anim>
                                    <p:anim calcmode="lin" valueType="num">
                                      <p:cBhvr>
                                        <p:cTn id="54"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P spid="17" grpId="0"/>
      <p:bldP spid="30" grpId="0" bldLvl="0" animBg="1"/>
      <p:bldP spid="31" grpId="0" bldLvl="0" animBg="1"/>
      <p:bldP spid="32" grpId="0" bldLvl="0" animBg="1"/>
      <p:bldP spid="33" grpId="0" bldLvl="0" animBg="1"/>
      <p:bldP spid="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pic>
        <p:nvPicPr>
          <p:cNvPr id="4" name="Picture 3" descr="C:\Users\Administrator\Desktop\787637.png"/>
          <p:cNvPicPr>
            <a:picLocks noChangeAspect="1" noChangeArrowheads="1"/>
          </p:cNvPicPr>
          <p:nvPr/>
        </p:nvPicPr>
        <p:blipFill>
          <a:blip r:embed="rId2" cstate="screen"/>
          <a:srcRect/>
          <a:stretch>
            <a:fillRect/>
          </a:stretch>
        </p:blipFill>
        <p:spPr bwMode="auto">
          <a:xfrm>
            <a:off x="3897118" y="1053518"/>
            <a:ext cx="3874223" cy="5455223"/>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nvGrpSpPr>
          <p:cNvPr id="5" name="组合 4"/>
          <p:cNvGrpSpPr/>
          <p:nvPr/>
        </p:nvGrpSpPr>
        <p:grpSpPr>
          <a:xfrm>
            <a:off x="5324689" y="5344375"/>
            <a:ext cx="1019079" cy="1019310"/>
            <a:chOff x="3832873" y="2297208"/>
            <a:chExt cx="1516550" cy="1516550"/>
          </a:xfrm>
        </p:grpSpPr>
        <p:grpSp>
          <p:nvGrpSpPr>
            <p:cNvPr id="6" name="组合 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9" name="椭圆 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7" name="椭圆 6"/>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10" name="组合 9"/>
          <p:cNvGrpSpPr/>
          <p:nvPr/>
        </p:nvGrpSpPr>
        <p:grpSpPr>
          <a:xfrm>
            <a:off x="4315404" y="4257036"/>
            <a:ext cx="1019079" cy="1019310"/>
            <a:chOff x="3832873" y="2297208"/>
            <a:chExt cx="1516550" cy="1516550"/>
          </a:xfrm>
        </p:grpSpPr>
        <p:grpSp>
          <p:nvGrpSpPr>
            <p:cNvPr id="11" name="组合 1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14" name="椭圆 1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12" name="椭圆 11"/>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15" name="组合 14"/>
          <p:cNvGrpSpPr/>
          <p:nvPr/>
        </p:nvGrpSpPr>
        <p:grpSpPr>
          <a:xfrm>
            <a:off x="6349841" y="3592486"/>
            <a:ext cx="1019079" cy="1019310"/>
            <a:chOff x="3832873" y="2297208"/>
            <a:chExt cx="1516550" cy="1516550"/>
          </a:xfrm>
        </p:grpSpPr>
        <p:grpSp>
          <p:nvGrpSpPr>
            <p:cNvPr id="16" name="组合 1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18" name="同心圆 1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19" name="椭圆 1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17" name="椭圆 16"/>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20" name="组合 19"/>
          <p:cNvGrpSpPr/>
          <p:nvPr/>
        </p:nvGrpSpPr>
        <p:grpSpPr>
          <a:xfrm>
            <a:off x="4315404" y="2962163"/>
            <a:ext cx="1019079" cy="1019310"/>
            <a:chOff x="3832873" y="2297208"/>
            <a:chExt cx="1516550" cy="1516550"/>
          </a:xfrm>
        </p:grpSpPr>
        <p:grpSp>
          <p:nvGrpSpPr>
            <p:cNvPr id="21" name="组合 2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23" name="同心圆 2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24" name="椭圆 2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22" name="椭圆 21"/>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25" name="组合 24"/>
          <p:cNvGrpSpPr/>
          <p:nvPr/>
        </p:nvGrpSpPr>
        <p:grpSpPr>
          <a:xfrm>
            <a:off x="6349841" y="2282379"/>
            <a:ext cx="1019079" cy="1019310"/>
            <a:chOff x="3832873" y="2297208"/>
            <a:chExt cx="1516550" cy="1516550"/>
          </a:xfrm>
        </p:grpSpPr>
        <p:grpSp>
          <p:nvGrpSpPr>
            <p:cNvPr id="26" name="组合 25"/>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29" name="椭圆 2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27" name="椭圆 26"/>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30" name="组合 29"/>
          <p:cNvGrpSpPr/>
          <p:nvPr/>
        </p:nvGrpSpPr>
        <p:grpSpPr>
          <a:xfrm>
            <a:off x="5324689" y="1155077"/>
            <a:ext cx="1019079" cy="1019310"/>
            <a:chOff x="3832873" y="2297208"/>
            <a:chExt cx="1516550" cy="1516550"/>
          </a:xfrm>
        </p:grpSpPr>
        <p:grpSp>
          <p:nvGrpSpPr>
            <p:cNvPr id="31" name="组合 30"/>
            <p:cNvGrpSpPr/>
            <p:nvPr/>
          </p:nvGrpSpPr>
          <p:grpSpPr>
            <a:xfrm>
              <a:off x="3832873" y="2297208"/>
              <a:ext cx="1516550" cy="1516550"/>
              <a:chOff x="304800" y="673100"/>
              <a:chExt cx="4000500" cy="4000500"/>
            </a:xfrm>
            <a:effectLst>
              <a:outerShdw blurRad="444500" dist="254000" dir="8100000" algn="tr" rotWithShape="0">
                <a:prstClr val="black">
                  <a:alpha val="50000"/>
                </a:prstClr>
              </a:outerShdw>
            </a:effectLst>
          </p:grpSpPr>
          <p:sp>
            <p:nvSpPr>
              <p:cNvPr id="33" name="同心圆 3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defTabSz="1218565">
                  <a:defRPr/>
                </a:pPr>
                <a:endParaRPr lang="zh-CN" altLang="en-US" sz="2400" kern="0">
                  <a:solidFill>
                    <a:sysClr val="windowText" lastClr="000000"/>
                  </a:solidFill>
                  <a:latin typeface="Arial" panose="020B0604020202020204" pitchFamily="34" charset="0"/>
                  <a:ea typeface="微软雅黑" panose="020B0503020204020204" charset="-122"/>
                </a:endParaRPr>
              </a:p>
            </p:txBody>
          </p:sp>
          <p:sp>
            <p:nvSpPr>
              <p:cNvPr id="34" name="椭圆 3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defTabSz="1218565">
                  <a:defRPr/>
                </a:pPr>
                <a:endParaRPr lang="zh-CN" altLang="en-US" sz="2400" kern="0">
                  <a:solidFill>
                    <a:sysClr val="window" lastClr="FFFFFF"/>
                  </a:solidFill>
                  <a:latin typeface="Arial" panose="020B0604020202020204" pitchFamily="34" charset="0"/>
                  <a:ea typeface="微软雅黑" panose="020B0503020204020204" charset="-122"/>
                </a:endParaRPr>
              </a:p>
            </p:txBody>
          </p:sp>
        </p:grpSp>
        <p:sp>
          <p:nvSpPr>
            <p:cNvPr id="32" name="椭圆 31"/>
            <p:cNvSpPr/>
            <p:nvPr/>
          </p:nvSpPr>
          <p:spPr>
            <a:xfrm>
              <a:off x="3983164" y="2466913"/>
              <a:ext cx="1185736" cy="1185736"/>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Arial" panose="020B0604020202020204" pitchFamily="34" charset="0"/>
                <a:ea typeface="微软雅黑" panose="020B0503020204020204" charset="-122"/>
              </a:endParaRPr>
            </a:p>
          </p:txBody>
        </p:sp>
      </p:grpSp>
      <p:grpSp>
        <p:nvGrpSpPr>
          <p:cNvPr id="35" name="Group 34"/>
          <p:cNvGrpSpPr/>
          <p:nvPr/>
        </p:nvGrpSpPr>
        <p:grpSpPr>
          <a:xfrm>
            <a:off x="5646161" y="1438630"/>
            <a:ext cx="399072" cy="324809"/>
            <a:chOff x="1550139" y="1314466"/>
            <a:chExt cx="509139" cy="414300"/>
          </a:xfrm>
          <a:solidFill>
            <a:schemeClr val="bg1"/>
          </a:solidFill>
        </p:grpSpPr>
        <p:sp>
          <p:nvSpPr>
            <p:cNvPr id="36" name="Freeform 5"/>
            <p:cNvSpPr>
              <a:spLocks noEditPoints="1"/>
            </p:cNvSpPr>
            <p:nvPr/>
          </p:nvSpPr>
          <p:spPr bwMode="auto">
            <a:xfrm>
              <a:off x="1550139" y="1314466"/>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37" name="Freeform 6"/>
            <p:cNvSpPr/>
            <p:nvPr/>
          </p:nvSpPr>
          <p:spPr bwMode="auto">
            <a:xfrm>
              <a:off x="1949464" y="1366877"/>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Lst>
              <a:ahLst/>
              <a:cxnLst>
                <a:cxn ang="0">
                  <a:pos x="T0" y="T1"/>
                </a:cxn>
                <a:cxn ang="0">
                  <a:pos x="T2" y="T3"/>
                </a:cxn>
                <a:cxn ang="0">
                  <a:pos x="T4" y="T5"/>
                </a:cxn>
                <a:cxn ang="0">
                  <a:pos x="T6" y="T7"/>
                </a:cxn>
                <a:cxn ang="0">
                  <a:pos x="T8" y="T9"/>
                </a:cxn>
              </a:cxnLst>
              <a:rect l="0" t="0" r="r" b="b"/>
              <a:pathLst>
                <a:path w="20" h="41">
                  <a:moveTo>
                    <a:pt x="20" y="41"/>
                  </a:moveTo>
                  <a:lnTo>
                    <a:pt x="20" y="0"/>
                  </a:lnTo>
                  <a:lnTo>
                    <a:pt x="0" y="0"/>
                  </a:lnTo>
                  <a:lnTo>
                    <a:pt x="0" y="24"/>
                  </a:lnTo>
                  <a:lnTo>
                    <a:pt x="20"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38" name="Oval 7"/>
            <p:cNvSpPr>
              <a:spLocks noChangeArrowheads="1"/>
            </p:cNvSpPr>
            <p:nvPr/>
          </p:nvSpPr>
          <p:spPr bwMode="auto">
            <a:xfrm>
              <a:off x="1777255" y="1484179"/>
              <a:ext cx="52412" cy="5490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grpSp>
      <p:sp>
        <p:nvSpPr>
          <p:cNvPr id="43" name="Freeform 20"/>
          <p:cNvSpPr>
            <a:spLocks noEditPoints="1"/>
          </p:cNvSpPr>
          <p:nvPr/>
        </p:nvSpPr>
        <p:spPr bwMode="auto">
          <a:xfrm>
            <a:off x="6650417" y="2644892"/>
            <a:ext cx="397607" cy="270250"/>
          </a:xfrm>
          <a:custGeom>
            <a:avLst/>
            <a:gdLst>
              <a:gd name="T0" fmla="*/ 135 w 157"/>
              <a:gd name="T1" fmla="*/ 46 h 107"/>
              <a:gd name="T2" fmla="*/ 136 w 157"/>
              <a:gd name="T3" fmla="*/ 37 h 107"/>
              <a:gd name="T4" fmla="*/ 99 w 157"/>
              <a:gd name="T5" fmla="*/ 0 h 107"/>
              <a:gd name="T6" fmla="*/ 73 w 157"/>
              <a:gd name="T7" fmla="*/ 18 h 107"/>
              <a:gd name="T8" fmla="*/ 45 w 157"/>
              <a:gd name="T9" fmla="*/ 8 h 107"/>
              <a:gd name="T10" fmla="*/ 19 w 157"/>
              <a:gd name="T11" fmla="*/ 40 h 107"/>
              <a:gd name="T12" fmla="*/ 20 w 157"/>
              <a:gd name="T13" fmla="*/ 47 h 107"/>
              <a:gd name="T14" fmla="*/ 0 w 157"/>
              <a:gd name="T15" fmla="*/ 76 h 107"/>
              <a:gd name="T16" fmla="*/ 31 w 157"/>
              <a:gd name="T17" fmla="*/ 107 h 107"/>
              <a:gd name="T18" fmla="*/ 126 w 157"/>
              <a:gd name="T19" fmla="*/ 107 h 107"/>
              <a:gd name="T20" fmla="*/ 157 w 157"/>
              <a:gd name="T21" fmla="*/ 76 h 107"/>
              <a:gd name="T22" fmla="*/ 135 w 157"/>
              <a:gd name="T23" fmla="*/ 46 h 107"/>
              <a:gd name="T24" fmla="*/ 120 w 157"/>
              <a:gd name="T25" fmla="*/ 100 h 107"/>
              <a:gd name="T26" fmla="*/ 79 w 157"/>
              <a:gd name="T27" fmla="*/ 100 h 107"/>
              <a:gd name="T28" fmla="*/ 103 w 157"/>
              <a:gd name="T29" fmla="*/ 75 h 107"/>
              <a:gd name="T30" fmla="*/ 102 w 157"/>
              <a:gd name="T31" fmla="*/ 72 h 107"/>
              <a:gd name="T32" fmla="*/ 92 w 157"/>
              <a:gd name="T33" fmla="*/ 72 h 107"/>
              <a:gd name="T34" fmla="*/ 92 w 157"/>
              <a:gd name="T35" fmla="*/ 68 h 107"/>
              <a:gd name="T36" fmla="*/ 92 w 157"/>
              <a:gd name="T37" fmla="*/ 37 h 107"/>
              <a:gd name="T38" fmla="*/ 90 w 157"/>
              <a:gd name="T39" fmla="*/ 36 h 107"/>
              <a:gd name="T40" fmla="*/ 64 w 157"/>
              <a:gd name="T41" fmla="*/ 36 h 107"/>
              <a:gd name="T42" fmla="*/ 62 w 157"/>
              <a:gd name="T43" fmla="*/ 38 h 107"/>
              <a:gd name="T44" fmla="*/ 62 w 157"/>
              <a:gd name="T45" fmla="*/ 68 h 107"/>
              <a:gd name="T46" fmla="*/ 62 w 157"/>
              <a:gd name="T47" fmla="*/ 73 h 107"/>
              <a:gd name="T48" fmla="*/ 51 w 157"/>
              <a:gd name="T49" fmla="*/ 73 h 107"/>
              <a:gd name="T50" fmla="*/ 50 w 157"/>
              <a:gd name="T51" fmla="*/ 76 h 107"/>
              <a:gd name="T52" fmla="*/ 75 w 157"/>
              <a:gd name="T53" fmla="*/ 100 h 107"/>
              <a:gd name="T54" fmla="*/ 38 w 157"/>
              <a:gd name="T55" fmla="*/ 100 h 107"/>
              <a:gd name="T56" fmla="*/ 11 w 157"/>
              <a:gd name="T57" fmla="*/ 74 h 107"/>
              <a:gd name="T58" fmla="*/ 29 w 157"/>
              <a:gd name="T59" fmla="*/ 50 h 107"/>
              <a:gd name="T60" fmla="*/ 28 w 157"/>
              <a:gd name="T61" fmla="*/ 44 h 107"/>
              <a:gd name="T62" fmla="*/ 50 w 157"/>
              <a:gd name="T63" fmla="*/ 17 h 107"/>
              <a:gd name="T64" fmla="*/ 74 w 157"/>
              <a:gd name="T65" fmla="*/ 29 h 107"/>
              <a:gd name="T66" fmla="*/ 97 w 157"/>
              <a:gd name="T67" fmla="*/ 11 h 107"/>
              <a:gd name="T68" fmla="*/ 128 w 157"/>
              <a:gd name="T69" fmla="*/ 42 h 107"/>
              <a:gd name="T70" fmla="*/ 127 w 157"/>
              <a:gd name="T71" fmla="*/ 50 h 107"/>
              <a:gd name="T72" fmla="*/ 147 w 157"/>
              <a:gd name="T73" fmla="*/ 74 h 107"/>
              <a:gd name="T74" fmla="*/ 120 w 157"/>
              <a:gd name="T75" fmla="*/ 10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7">
                <a:moveTo>
                  <a:pt x="135" y="46"/>
                </a:moveTo>
                <a:cubicBezTo>
                  <a:pt x="136" y="43"/>
                  <a:pt x="136" y="40"/>
                  <a:pt x="136" y="37"/>
                </a:cubicBezTo>
                <a:cubicBezTo>
                  <a:pt x="136" y="17"/>
                  <a:pt x="120" y="0"/>
                  <a:pt x="99" y="0"/>
                </a:cubicBezTo>
                <a:cubicBezTo>
                  <a:pt x="76" y="0"/>
                  <a:pt x="73" y="18"/>
                  <a:pt x="73" y="18"/>
                </a:cubicBezTo>
                <a:cubicBezTo>
                  <a:pt x="73" y="18"/>
                  <a:pt x="63" y="6"/>
                  <a:pt x="45" y="8"/>
                </a:cubicBezTo>
                <a:cubicBezTo>
                  <a:pt x="30" y="11"/>
                  <a:pt x="19" y="25"/>
                  <a:pt x="19" y="40"/>
                </a:cubicBezTo>
                <a:cubicBezTo>
                  <a:pt x="19" y="42"/>
                  <a:pt x="20" y="45"/>
                  <a:pt x="20" y="47"/>
                </a:cubicBezTo>
                <a:cubicBezTo>
                  <a:pt x="9" y="51"/>
                  <a:pt x="0" y="63"/>
                  <a:pt x="0" y="76"/>
                </a:cubicBezTo>
                <a:cubicBezTo>
                  <a:pt x="0" y="93"/>
                  <a:pt x="14" y="107"/>
                  <a:pt x="31" y="107"/>
                </a:cubicBezTo>
                <a:cubicBezTo>
                  <a:pt x="126" y="107"/>
                  <a:pt x="126" y="107"/>
                  <a:pt x="126" y="107"/>
                </a:cubicBezTo>
                <a:cubicBezTo>
                  <a:pt x="143" y="107"/>
                  <a:pt x="157" y="93"/>
                  <a:pt x="157" y="76"/>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1"/>
                  <a:pt x="92" y="68"/>
                </a:cubicBezTo>
                <a:cubicBezTo>
                  <a:pt x="92" y="60"/>
                  <a:pt x="92" y="43"/>
                  <a:pt x="92" y="37"/>
                </a:cubicBezTo>
                <a:cubicBezTo>
                  <a:pt x="92" y="37"/>
                  <a:pt x="92" y="36"/>
                  <a:pt x="90" y="36"/>
                </a:cubicBezTo>
                <a:cubicBezTo>
                  <a:pt x="88" y="36"/>
                  <a:pt x="67" y="36"/>
                  <a:pt x="64" y="36"/>
                </a:cubicBezTo>
                <a:cubicBezTo>
                  <a:pt x="61" y="36"/>
                  <a:pt x="62" y="38"/>
                  <a:pt x="62" y="38"/>
                </a:cubicBezTo>
                <a:cubicBezTo>
                  <a:pt x="62" y="44"/>
                  <a:pt x="62" y="60"/>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9"/>
                  <a:pt x="11" y="74"/>
                </a:cubicBezTo>
                <a:cubicBezTo>
                  <a:pt x="11" y="63"/>
                  <a:pt x="18" y="54"/>
                  <a:pt x="29" y="50"/>
                </a:cubicBezTo>
                <a:cubicBezTo>
                  <a:pt x="28" y="48"/>
                  <a:pt x="28" y="46"/>
                  <a:pt x="28" y="44"/>
                </a:cubicBezTo>
                <a:cubicBezTo>
                  <a:pt x="28" y="32"/>
                  <a:pt x="37" y="20"/>
                  <a:pt x="50" y="17"/>
                </a:cubicBezTo>
                <a:cubicBezTo>
                  <a:pt x="65" y="15"/>
                  <a:pt x="74" y="29"/>
                  <a:pt x="74" y="29"/>
                </a:cubicBezTo>
                <a:cubicBezTo>
                  <a:pt x="74" y="29"/>
                  <a:pt x="77" y="11"/>
                  <a:pt x="97" y="11"/>
                </a:cubicBezTo>
                <a:cubicBezTo>
                  <a:pt x="115" y="11"/>
                  <a:pt x="128" y="25"/>
                  <a:pt x="128" y="42"/>
                </a:cubicBezTo>
                <a:cubicBezTo>
                  <a:pt x="128" y="45"/>
                  <a:pt x="127" y="47"/>
                  <a:pt x="127" y="50"/>
                </a:cubicBezTo>
                <a:cubicBezTo>
                  <a:pt x="138" y="53"/>
                  <a:pt x="147" y="63"/>
                  <a:pt x="147" y="74"/>
                </a:cubicBezTo>
                <a:cubicBezTo>
                  <a:pt x="147" y="89"/>
                  <a:pt x="135" y="100"/>
                  <a:pt x="120" y="100"/>
                </a:cubicBezTo>
                <a:close/>
              </a:path>
            </a:pathLst>
          </a:custGeom>
          <a:solidFill>
            <a:schemeClr val="bg1"/>
          </a:solidFill>
          <a:ln>
            <a:noFill/>
          </a:ln>
        </p:spPr>
        <p:txBody>
          <a:bodyPr vert="horz" wrap="square" lIns="121850" tIns="60925" rIns="121850" bIns="60925" numCol="1" anchor="t" anchorCtr="0" compatLnSpc="1"/>
          <a:lstStyle/>
          <a:p>
            <a:endParaRPr lang="en-US" sz="1705">
              <a:latin typeface="Arial" panose="020B0604020202020204" pitchFamily="34" charset="0"/>
              <a:ea typeface="微软雅黑" panose="020B0503020204020204" charset="-122"/>
            </a:endParaRPr>
          </a:p>
        </p:txBody>
      </p:sp>
      <p:grpSp>
        <p:nvGrpSpPr>
          <p:cNvPr id="46" name="Group 20"/>
          <p:cNvGrpSpPr/>
          <p:nvPr/>
        </p:nvGrpSpPr>
        <p:grpSpPr>
          <a:xfrm>
            <a:off x="4608640" y="3307467"/>
            <a:ext cx="412290" cy="285633"/>
            <a:chOff x="7416800" y="1122363"/>
            <a:chExt cx="366713" cy="254000"/>
          </a:xfrm>
          <a:solidFill>
            <a:schemeClr val="bg1"/>
          </a:solidFill>
        </p:grpSpPr>
        <p:sp>
          <p:nvSpPr>
            <p:cNvPr id="47" name="Freeform 48"/>
            <p:cNvSpPr>
              <a:spLocks noEditPoints="1"/>
            </p:cNvSpPr>
            <p:nvPr/>
          </p:nvSpPr>
          <p:spPr bwMode="auto">
            <a:xfrm>
              <a:off x="7416800" y="1122363"/>
              <a:ext cx="260350" cy="254000"/>
            </a:xfrm>
            <a:custGeom>
              <a:avLst/>
              <a:gdLst>
                <a:gd name="T0" fmla="*/ 86 w 99"/>
                <a:gd name="T1" fmla="*/ 59 h 97"/>
                <a:gd name="T2" fmla="*/ 99 w 99"/>
                <a:gd name="T3" fmla="*/ 53 h 97"/>
                <a:gd name="T4" fmla="*/ 99 w 99"/>
                <a:gd name="T5" fmla="*/ 42 h 97"/>
                <a:gd name="T6" fmla="*/ 86 w 99"/>
                <a:gd name="T7" fmla="*/ 37 h 97"/>
                <a:gd name="T8" fmla="*/ 83 w 99"/>
                <a:gd name="T9" fmla="*/ 31 h 97"/>
                <a:gd name="T10" fmla="*/ 89 w 99"/>
                <a:gd name="T11" fmla="*/ 17 h 97"/>
                <a:gd name="T12" fmla="*/ 81 w 99"/>
                <a:gd name="T13" fmla="*/ 10 h 97"/>
                <a:gd name="T14" fmla="*/ 67 w 99"/>
                <a:gd name="T15" fmla="*/ 15 h 97"/>
                <a:gd name="T16" fmla="*/ 61 w 99"/>
                <a:gd name="T17" fmla="*/ 13 h 97"/>
                <a:gd name="T18" fmla="*/ 55 w 99"/>
                <a:gd name="T19" fmla="*/ 0 h 97"/>
                <a:gd name="T20" fmla="*/ 44 w 99"/>
                <a:gd name="T21" fmla="*/ 0 h 97"/>
                <a:gd name="T22" fmla="*/ 39 w 99"/>
                <a:gd name="T23" fmla="*/ 13 h 97"/>
                <a:gd name="T24" fmla="*/ 32 w 99"/>
                <a:gd name="T25" fmla="*/ 15 h 97"/>
                <a:gd name="T26" fmla="*/ 19 w 99"/>
                <a:gd name="T27" fmla="*/ 10 h 97"/>
                <a:gd name="T28" fmla="*/ 11 w 99"/>
                <a:gd name="T29" fmla="*/ 18 h 97"/>
                <a:gd name="T30" fmla="*/ 16 w 99"/>
                <a:gd name="T31" fmla="*/ 31 h 97"/>
                <a:gd name="T32" fmla="*/ 14 w 99"/>
                <a:gd name="T33" fmla="*/ 37 h 97"/>
                <a:gd name="T34" fmla="*/ 0 w 99"/>
                <a:gd name="T35" fmla="*/ 43 h 97"/>
                <a:gd name="T36" fmla="*/ 0 w 99"/>
                <a:gd name="T37" fmla="*/ 54 h 97"/>
                <a:gd name="T38" fmla="*/ 14 w 99"/>
                <a:gd name="T39" fmla="*/ 59 h 97"/>
                <a:gd name="T40" fmla="*/ 16 w 99"/>
                <a:gd name="T41" fmla="*/ 65 h 97"/>
                <a:gd name="T42" fmla="*/ 11 w 99"/>
                <a:gd name="T43" fmla="*/ 79 h 97"/>
                <a:gd name="T44" fmla="*/ 19 w 99"/>
                <a:gd name="T45" fmla="*/ 86 h 97"/>
                <a:gd name="T46" fmla="*/ 33 w 99"/>
                <a:gd name="T47" fmla="*/ 81 h 97"/>
                <a:gd name="T48" fmla="*/ 39 w 99"/>
                <a:gd name="T49" fmla="*/ 83 h 97"/>
                <a:gd name="T50" fmla="*/ 45 w 99"/>
                <a:gd name="T51" fmla="*/ 97 h 97"/>
                <a:gd name="T52" fmla="*/ 56 w 99"/>
                <a:gd name="T53" fmla="*/ 97 h 97"/>
                <a:gd name="T54" fmla="*/ 61 w 99"/>
                <a:gd name="T55" fmla="*/ 83 h 97"/>
                <a:gd name="T56" fmla="*/ 67 w 99"/>
                <a:gd name="T57" fmla="*/ 81 h 97"/>
                <a:gd name="T58" fmla="*/ 81 w 99"/>
                <a:gd name="T59" fmla="*/ 86 h 97"/>
                <a:gd name="T60" fmla="*/ 89 w 99"/>
                <a:gd name="T61" fmla="*/ 78 h 97"/>
                <a:gd name="T62" fmla="*/ 83 w 99"/>
                <a:gd name="T63" fmla="*/ 65 h 97"/>
                <a:gd name="T64" fmla="*/ 86 w 99"/>
                <a:gd name="T65" fmla="*/ 59 h 97"/>
                <a:gd name="T66" fmla="*/ 50 w 99"/>
                <a:gd name="T67" fmla="*/ 64 h 97"/>
                <a:gd name="T68" fmla="*/ 34 w 99"/>
                <a:gd name="T69" fmla="*/ 48 h 97"/>
                <a:gd name="T70" fmla="*/ 50 w 99"/>
                <a:gd name="T71" fmla="*/ 33 h 97"/>
                <a:gd name="T72" fmla="*/ 66 w 99"/>
                <a:gd name="T73" fmla="*/ 48 h 97"/>
                <a:gd name="T74" fmla="*/ 50 w 99"/>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 h="97">
                  <a:moveTo>
                    <a:pt x="86" y="59"/>
                  </a:moveTo>
                  <a:cubicBezTo>
                    <a:pt x="86" y="59"/>
                    <a:pt x="99" y="54"/>
                    <a:pt x="99" y="53"/>
                  </a:cubicBezTo>
                  <a:cubicBezTo>
                    <a:pt x="99" y="42"/>
                    <a:pt x="99" y="42"/>
                    <a:pt x="99" y="42"/>
                  </a:cubicBezTo>
                  <a:cubicBezTo>
                    <a:pt x="99" y="42"/>
                    <a:pt x="86" y="37"/>
                    <a:pt x="86" y="37"/>
                  </a:cubicBezTo>
                  <a:cubicBezTo>
                    <a:pt x="83" y="31"/>
                    <a:pt x="83" y="31"/>
                    <a:pt x="83" y="31"/>
                  </a:cubicBezTo>
                  <a:cubicBezTo>
                    <a:pt x="83" y="31"/>
                    <a:pt x="89" y="18"/>
                    <a:pt x="89" y="17"/>
                  </a:cubicBezTo>
                  <a:cubicBezTo>
                    <a:pt x="81" y="10"/>
                    <a:pt x="81" y="10"/>
                    <a:pt x="81" y="10"/>
                  </a:cubicBezTo>
                  <a:cubicBezTo>
                    <a:pt x="80" y="9"/>
                    <a:pt x="67" y="15"/>
                    <a:pt x="67" y="15"/>
                  </a:cubicBezTo>
                  <a:cubicBezTo>
                    <a:pt x="61" y="13"/>
                    <a:pt x="61" y="13"/>
                    <a:pt x="61" y="13"/>
                  </a:cubicBezTo>
                  <a:cubicBezTo>
                    <a:pt x="61" y="13"/>
                    <a:pt x="56" y="0"/>
                    <a:pt x="55" y="0"/>
                  </a:cubicBezTo>
                  <a:cubicBezTo>
                    <a:pt x="44" y="0"/>
                    <a:pt x="44" y="0"/>
                    <a:pt x="44" y="0"/>
                  </a:cubicBezTo>
                  <a:cubicBezTo>
                    <a:pt x="43" y="0"/>
                    <a:pt x="39" y="13"/>
                    <a:pt x="39" y="13"/>
                  </a:cubicBezTo>
                  <a:cubicBezTo>
                    <a:pt x="32" y="15"/>
                    <a:pt x="32" y="15"/>
                    <a:pt x="32" y="15"/>
                  </a:cubicBezTo>
                  <a:cubicBezTo>
                    <a:pt x="32" y="15"/>
                    <a:pt x="19" y="10"/>
                    <a:pt x="19" y="10"/>
                  </a:cubicBezTo>
                  <a:cubicBezTo>
                    <a:pt x="11" y="18"/>
                    <a:pt x="11" y="18"/>
                    <a:pt x="11" y="18"/>
                  </a:cubicBezTo>
                  <a:cubicBezTo>
                    <a:pt x="10" y="18"/>
                    <a:pt x="16" y="31"/>
                    <a:pt x="16" y="31"/>
                  </a:cubicBezTo>
                  <a:cubicBezTo>
                    <a:pt x="14" y="37"/>
                    <a:pt x="14" y="37"/>
                    <a:pt x="14" y="37"/>
                  </a:cubicBezTo>
                  <a:cubicBezTo>
                    <a:pt x="14" y="37"/>
                    <a:pt x="0" y="42"/>
                    <a:pt x="0" y="43"/>
                  </a:cubicBezTo>
                  <a:cubicBezTo>
                    <a:pt x="0" y="54"/>
                    <a:pt x="0" y="54"/>
                    <a:pt x="0" y="54"/>
                  </a:cubicBezTo>
                  <a:cubicBezTo>
                    <a:pt x="0" y="54"/>
                    <a:pt x="14" y="59"/>
                    <a:pt x="14" y="59"/>
                  </a:cubicBezTo>
                  <a:cubicBezTo>
                    <a:pt x="16" y="65"/>
                    <a:pt x="16" y="65"/>
                    <a:pt x="16" y="65"/>
                  </a:cubicBezTo>
                  <a:cubicBezTo>
                    <a:pt x="16" y="65"/>
                    <a:pt x="11" y="78"/>
                    <a:pt x="11" y="79"/>
                  </a:cubicBezTo>
                  <a:cubicBezTo>
                    <a:pt x="19" y="86"/>
                    <a:pt x="19" y="86"/>
                    <a:pt x="19" y="86"/>
                  </a:cubicBezTo>
                  <a:cubicBezTo>
                    <a:pt x="19" y="87"/>
                    <a:pt x="33" y="81"/>
                    <a:pt x="33" y="81"/>
                  </a:cubicBezTo>
                  <a:cubicBezTo>
                    <a:pt x="39" y="83"/>
                    <a:pt x="39" y="83"/>
                    <a:pt x="39" y="83"/>
                  </a:cubicBezTo>
                  <a:cubicBezTo>
                    <a:pt x="39" y="83"/>
                    <a:pt x="44" y="97"/>
                    <a:pt x="45" y="97"/>
                  </a:cubicBezTo>
                  <a:cubicBezTo>
                    <a:pt x="56" y="97"/>
                    <a:pt x="56" y="97"/>
                    <a:pt x="56" y="97"/>
                  </a:cubicBezTo>
                  <a:cubicBezTo>
                    <a:pt x="56" y="97"/>
                    <a:pt x="61" y="83"/>
                    <a:pt x="61" y="83"/>
                  </a:cubicBezTo>
                  <a:cubicBezTo>
                    <a:pt x="67" y="81"/>
                    <a:pt x="67" y="81"/>
                    <a:pt x="67" y="81"/>
                  </a:cubicBezTo>
                  <a:cubicBezTo>
                    <a:pt x="67" y="81"/>
                    <a:pt x="81" y="86"/>
                    <a:pt x="81" y="86"/>
                  </a:cubicBezTo>
                  <a:cubicBezTo>
                    <a:pt x="89" y="78"/>
                    <a:pt x="89" y="78"/>
                    <a:pt x="89" y="78"/>
                  </a:cubicBezTo>
                  <a:cubicBezTo>
                    <a:pt x="89" y="78"/>
                    <a:pt x="83" y="65"/>
                    <a:pt x="83" y="65"/>
                  </a:cubicBezTo>
                  <a:lnTo>
                    <a:pt x="86" y="59"/>
                  </a:lnTo>
                  <a:close/>
                  <a:moveTo>
                    <a:pt x="50" y="64"/>
                  </a:moveTo>
                  <a:cubicBezTo>
                    <a:pt x="41" y="64"/>
                    <a:pt x="34" y="57"/>
                    <a:pt x="34" y="48"/>
                  </a:cubicBezTo>
                  <a:cubicBezTo>
                    <a:pt x="34" y="39"/>
                    <a:pt x="41" y="33"/>
                    <a:pt x="50" y="33"/>
                  </a:cubicBezTo>
                  <a:cubicBezTo>
                    <a:pt x="59" y="33"/>
                    <a:pt x="66" y="39"/>
                    <a:pt x="66" y="48"/>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48" name="Freeform 49"/>
            <p:cNvSpPr>
              <a:spLocks noEditPoints="1"/>
            </p:cNvSpPr>
            <p:nvPr/>
          </p:nvSpPr>
          <p:spPr bwMode="auto">
            <a:xfrm>
              <a:off x="7661275" y="1247775"/>
              <a:ext cx="122238" cy="123825"/>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2 w 47"/>
                <a:gd name="T17" fmla="*/ 6 h 47"/>
                <a:gd name="T18" fmla="*/ 19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0 w 47"/>
                <a:gd name="T31" fmla="*/ 21 h 47"/>
                <a:gd name="T32" fmla="*/ 6 w 47"/>
                <a:gd name="T33" fmla="*/ 25 h 47"/>
                <a:gd name="T34" fmla="*/ 6 w 47"/>
                <a:gd name="T35" fmla="*/ 28 h 47"/>
                <a:gd name="T36" fmla="*/ 2 w 47"/>
                <a:gd name="T37" fmla="*/ 34 h 47"/>
                <a:gd name="T38" fmla="*/ 5 w 47"/>
                <a:gd name="T39" fmla="*/ 38 h 47"/>
                <a:gd name="T40" fmla="*/ 12 w 47"/>
                <a:gd name="T41" fmla="*/ 37 h 47"/>
                <a:gd name="T42" fmla="*/ 14 w 47"/>
                <a:gd name="T43" fmla="*/ 39 h 47"/>
                <a:gd name="T44" fmla="*/ 16 w 47"/>
                <a:gd name="T45" fmla="*/ 46 h 47"/>
                <a:gd name="T46" fmla="*/ 20 w 47"/>
                <a:gd name="T47" fmla="*/ 47 h 47"/>
                <a:gd name="T48" fmla="*/ 25 w 47"/>
                <a:gd name="T49" fmla="*/ 42 h 47"/>
                <a:gd name="T50" fmla="*/ 28 w 47"/>
                <a:gd name="T51" fmla="*/ 41 h 47"/>
                <a:gd name="T52" fmla="*/ 33 w 47"/>
                <a:gd name="T53" fmla="*/ 45 h 47"/>
                <a:gd name="T54" fmla="*/ 38 w 47"/>
                <a:gd name="T55" fmla="*/ 42 h 47"/>
                <a:gd name="T56" fmla="*/ 37 w 47"/>
                <a:gd name="T57" fmla="*/ 35 h 47"/>
                <a:gd name="T58" fmla="*/ 39 w 47"/>
                <a:gd name="T59" fmla="*/ 33 h 47"/>
                <a:gd name="T60" fmla="*/ 45 w 47"/>
                <a:gd name="T61" fmla="*/ 32 h 47"/>
                <a:gd name="T62" fmla="*/ 47 w 47"/>
                <a:gd name="T63" fmla="*/ 27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2" y="6"/>
                    <a:pt x="22" y="6"/>
                  </a:cubicBezTo>
                  <a:cubicBezTo>
                    <a:pt x="19" y="6"/>
                    <a:pt x="19" y="6"/>
                    <a:pt x="19" y="6"/>
                  </a:cubicBezTo>
                  <a:cubicBezTo>
                    <a:pt x="19"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0" y="21"/>
                    <a:pt x="0" y="21"/>
                    <a:pt x="0" y="21"/>
                  </a:cubicBezTo>
                  <a:cubicBezTo>
                    <a:pt x="0" y="21"/>
                    <a:pt x="6" y="25"/>
                    <a:pt x="6" y="25"/>
                  </a:cubicBezTo>
                  <a:cubicBezTo>
                    <a:pt x="6" y="28"/>
                    <a:pt x="6" y="28"/>
                    <a:pt x="6" y="28"/>
                  </a:cubicBezTo>
                  <a:cubicBezTo>
                    <a:pt x="6" y="28"/>
                    <a:pt x="2" y="34"/>
                    <a:pt x="2" y="34"/>
                  </a:cubicBezTo>
                  <a:cubicBezTo>
                    <a:pt x="5" y="38"/>
                    <a:pt x="5" y="38"/>
                    <a:pt x="5" y="38"/>
                  </a:cubicBezTo>
                  <a:cubicBezTo>
                    <a:pt x="5" y="39"/>
                    <a:pt x="12" y="37"/>
                    <a:pt x="12" y="37"/>
                  </a:cubicBezTo>
                  <a:cubicBezTo>
                    <a:pt x="14" y="39"/>
                    <a:pt x="14" y="39"/>
                    <a:pt x="14" y="39"/>
                  </a:cubicBezTo>
                  <a:cubicBezTo>
                    <a:pt x="14" y="39"/>
                    <a:pt x="15" y="46"/>
                    <a:pt x="16" y="46"/>
                  </a:cubicBezTo>
                  <a:cubicBezTo>
                    <a:pt x="20" y="47"/>
                    <a:pt x="20" y="47"/>
                    <a:pt x="20" y="47"/>
                  </a:cubicBezTo>
                  <a:cubicBezTo>
                    <a:pt x="21" y="47"/>
                    <a:pt x="25" y="42"/>
                    <a:pt x="25" y="42"/>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5" y="32"/>
                  </a:cubicBezTo>
                  <a:cubicBezTo>
                    <a:pt x="47" y="27"/>
                    <a:pt x="47" y="27"/>
                    <a:pt x="47" y="27"/>
                  </a:cubicBezTo>
                  <a:cubicBezTo>
                    <a:pt x="47" y="26"/>
                    <a:pt x="41" y="22"/>
                    <a:pt x="41" y="22"/>
                  </a:cubicBezTo>
                  <a:close/>
                  <a:moveTo>
                    <a:pt x="31" y="25"/>
                  </a:moveTo>
                  <a:cubicBezTo>
                    <a:pt x="30" y="29"/>
                    <a:pt x="26" y="32"/>
                    <a:pt x="22" y="31"/>
                  </a:cubicBezTo>
                  <a:cubicBezTo>
                    <a:pt x="18" y="30"/>
                    <a:pt x="15" y="26"/>
                    <a:pt x="16" y="22"/>
                  </a:cubicBezTo>
                  <a:cubicBezTo>
                    <a:pt x="17" y="18"/>
                    <a:pt x="21"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grpSp>
      <p:grpSp>
        <p:nvGrpSpPr>
          <p:cNvPr id="51" name="组合 50"/>
          <p:cNvGrpSpPr/>
          <p:nvPr/>
        </p:nvGrpSpPr>
        <p:grpSpPr>
          <a:xfrm>
            <a:off x="6652392" y="3857207"/>
            <a:ext cx="422023" cy="403509"/>
            <a:chOff x="3294063" y="754063"/>
            <a:chExt cx="5600701" cy="5353051"/>
          </a:xfrm>
          <a:solidFill>
            <a:schemeClr val="bg1"/>
          </a:solidFill>
        </p:grpSpPr>
        <p:sp>
          <p:nvSpPr>
            <p:cNvPr id="52" name="Freeform 458"/>
            <p:cNvSpPr/>
            <p:nvPr/>
          </p:nvSpPr>
          <p:spPr bwMode="auto">
            <a:xfrm>
              <a:off x="8235951" y="3122613"/>
              <a:ext cx="658813" cy="307975"/>
            </a:xfrm>
            <a:custGeom>
              <a:avLst/>
              <a:gdLst>
                <a:gd name="T0" fmla="*/ 135 w 175"/>
                <a:gd name="T1" fmla="*/ 0 h 82"/>
                <a:gd name="T2" fmla="*/ 175 w 175"/>
                <a:gd name="T3" fmla="*/ 41 h 82"/>
                <a:gd name="T4" fmla="*/ 135 w 175"/>
                <a:gd name="T5" fmla="*/ 82 h 82"/>
                <a:gd name="T6" fmla="*/ 41 w 175"/>
                <a:gd name="T7" fmla="*/ 82 h 82"/>
                <a:gd name="T8" fmla="*/ 0 w 175"/>
                <a:gd name="T9" fmla="*/ 41 h 82"/>
                <a:gd name="T10" fmla="*/ 12 w 175"/>
                <a:gd name="T11" fmla="*/ 12 h 82"/>
                <a:gd name="T12" fmla="*/ 41 w 175"/>
                <a:gd name="T13" fmla="*/ 0 h 82"/>
                <a:gd name="T14" fmla="*/ 135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5" y="0"/>
                  </a:moveTo>
                  <a:cubicBezTo>
                    <a:pt x="157" y="0"/>
                    <a:pt x="175" y="19"/>
                    <a:pt x="175" y="41"/>
                  </a:cubicBezTo>
                  <a:cubicBezTo>
                    <a:pt x="175" y="64"/>
                    <a:pt x="157" y="82"/>
                    <a:pt x="135" y="82"/>
                  </a:cubicBezTo>
                  <a:cubicBezTo>
                    <a:pt x="41" y="82"/>
                    <a:pt x="41" y="82"/>
                    <a:pt x="41" y="82"/>
                  </a:cubicBezTo>
                  <a:cubicBezTo>
                    <a:pt x="19" y="82"/>
                    <a:pt x="0" y="64"/>
                    <a:pt x="0" y="41"/>
                  </a:cubicBezTo>
                  <a:cubicBezTo>
                    <a:pt x="0" y="30"/>
                    <a:pt x="5" y="20"/>
                    <a:pt x="12" y="12"/>
                  </a:cubicBezTo>
                  <a:cubicBezTo>
                    <a:pt x="20" y="5"/>
                    <a:pt x="30" y="0"/>
                    <a:pt x="41" y="0"/>
                  </a:cubicBezTo>
                  <a:lnTo>
                    <a:pt x="1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3" name="Freeform 459"/>
            <p:cNvSpPr/>
            <p:nvPr/>
          </p:nvSpPr>
          <p:spPr bwMode="auto">
            <a:xfrm>
              <a:off x="7646988" y="1539876"/>
              <a:ext cx="571500" cy="587375"/>
            </a:xfrm>
            <a:custGeom>
              <a:avLst/>
              <a:gdLst>
                <a:gd name="T0" fmla="*/ 136 w 152"/>
                <a:gd name="T1" fmla="*/ 16 h 156"/>
                <a:gd name="T2" fmla="*/ 136 w 152"/>
                <a:gd name="T3" fmla="*/ 74 h 156"/>
                <a:gd name="T4" fmla="*/ 70 w 152"/>
                <a:gd name="T5" fmla="*/ 140 h 156"/>
                <a:gd name="T6" fmla="*/ 12 w 152"/>
                <a:gd name="T7" fmla="*/ 140 h 156"/>
                <a:gd name="T8" fmla="*/ 0 w 152"/>
                <a:gd name="T9" fmla="*/ 111 h 156"/>
                <a:gd name="T10" fmla="*/ 12 w 152"/>
                <a:gd name="T11" fmla="*/ 82 h 156"/>
                <a:gd name="T12" fmla="*/ 78 w 152"/>
                <a:gd name="T13" fmla="*/ 16 h 156"/>
                <a:gd name="T14" fmla="*/ 136 w 152"/>
                <a:gd name="T15" fmla="*/ 16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36" y="16"/>
                  </a:moveTo>
                  <a:cubicBezTo>
                    <a:pt x="152" y="32"/>
                    <a:pt x="152" y="58"/>
                    <a:pt x="136" y="74"/>
                  </a:cubicBezTo>
                  <a:cubicBezTo>
                    <a:pt x="70" y="140"/>
                    <a:pt x="70" y="140"/>
                    <a:pt x="70" y="140"/>
                  </a:cubicBezTo>
                  <a:cubicBezTo>
                    <a:pt x="54" y="156"/>
                    <a:pt x="28" y="156"/>
                    <a:pt x="12" y="140"/>
                  </a:cubicBezTo>
                  <a:cubicBezTo>
                    <a:pt x="4" y="132"/>
                    <a:pt x="0" y="121"/>
                    <a:pt x="0" y="111"/>
                  </a:cubicBezTo>
                  <a:cubicBezTo>
                    <a:pt x="0" y="100"/>
                    <a:pt x="4" y="90"/>
                    <a:pt x="12" y="82"/>
                  </a:cubicBezTo>
                  <a:cubicBezTo>
                    <a:pt x="78" y="16"/>
                    <a:pt x="78" y="16"/>
                    <a:pt x="78" y="16"/>
                  </a:cubicBezTo>
                  <a:cubicBezTo>
                    <a:pt x="94" y="0"/>
                    <a:pt x="120" y="0"/>
                    <a:pt x="13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4" name="Freeform 460"/>
            <p:cNvSpPr>
              <a:spLocks noEditPoints="1"/>
            </p:cNvSpPr>
            <p:nvPr/>
          </p:nvSpPr>
          <p:spPr bwMode="auto">
            <a:xfrm>
              <a:off x="4170363" y="1525588"/>
              <a:ext cx="3863975" cy="3567113"/>
            </a:xfrm>
            <a:custGeom>
              <a:avLst/>
              <a:gdLst>
                <a:gd name="T0" fmla="*/ 1028 w 1028"/>
                <a:gd name="T1" fmla="*/ 514 h 949"/>
                <a:gd name="T2" fmla="*/ 787 w 1028"/>
                <a:gd name="T3" fmla="*/ 949 h 949"/>
                <a:gd name="T4" fmla="*/ 241 w 1028"/>
                <a:gd name="T5" fmla="*/ 949 h 949"/>
                <a:gd name="T6" fmla="*/ 0 w 1028"/>
                <a:gd name="T7" fmla="*/ 514 h 949"/>
                <a:gd name="T8" fmla="*/ 514 w 1028"/>
                <a:gd name="T9" fmla="*/ 0 h 949"/>
                <a:gd name="T10" fmla="*/ 1028 w 1028"/>
                <a:gd name="T11" fmla="*/ 514 h 949"/>
                <a:gd name="T12" fmla="*/ 714 w 1028"/>
                <a:gd name="T13" fmla="*/ 345 h 949"/>
                <a:gd name="T14" fmla="*/ 714 w 1028"/>
                <a:gd name="T15" fmla="*/ 251 h 949"/>
                <a:gd name="T16" fmla="*/ 632 w 1028"/>
                <a:gd name="T17" fmla="*/ 187 h 949"/>
                <a:gd name="T18" fmla="*/ 563 w 1028"/>
                <a:gd name="T19" fmla="*/ 187 h 949"/>
                <a:gd name="T20" fmla="*/ 563 w 1028"/>
                <a:gd name="T21" fmla="*/ 153 h 949"/>
                <a:gd name="T22" fmla="*/ 466 w 1028"/>
                <a:gd name="T23" fmla="*/ 153 h 949"/>
                <a:gd name="T24" fmla="*/ 466 w 1028"/>
                <a:gd name="T25" fmla="*/ 187 h 949"/>
                <a:gd name="T26" fmla="*/ 397 w 1028"/>
                <a:gd name="T27" fmla="*/ 187 h 949"/>
                <a:gd name="T28" fmla="*/ 316 w 1028"/>
                <a:gd name="T29" fmla="*/ 251 h 949"/>
                <a:gd name="T30" fmla="*/ 316 w 1028"/>
                <a:gd name="T31" fmla="*/ 438 h 949"/>
                <a:gd name="T32" fmla="*/ 397 w 1028"/>
                <a:gd name="T33" fmla="*/ 503 h 949"/>
                <a:gd name="T34" fmla="*/ 466 w 1028"/>
                <a:gd name="T35" fmla="*/ 503 h 949"/>
                <a:gd name="T36" fmla="*/ 466 w 1028"/>
                <a:gd name="T37" fmla="*/ 701 h 949"/>
                <a:gd name="T38" fmla="*/ 440 w 1028"/>
                <a:gd name="T39" fmla="*/ 701 h 949"/>
                <a:gd name="T40" fmla="*/ 389 w 1028"/>
                <a:gd name="T41" fmla="*/ 661 h 949"/>
                <a:gd name="T42" fmla="*/ 389 w 1028"/>
                <a:gd name="T43" fmla="*/ 602 h 949"/>
                <a:gd name="T44" fmla="*/ 315 w 1028"/>
                <a:gd name="T45" fmla="*/ 602 h 949"/>
                <a:gd name="T46" fmla="*/ 315 w 1028"/>
                <a:gd name="T47" fmla="*/ 696 h 949"/>
                <a:gd name="T48" fmla="*/ 396 w 1028"/>
                <a:gd name="T49" fmla="*/ 760 h 949"/>
                <a:gd name="T50" fmla="*/ 466 w 1028"/>
                <a:gd name="T51" fmla="*/ 760 h 949"/>
                <a:gd name="T52" fmla="*/ 466 w 1028"/>
                <a:gd name="T53" fmla="*/ 796 h 949"/>
                <a:gd name="T54" fmla="*/ 563 w 1028"/>
                <a:gd name="T55" fmla="*/ 796 h 949"/>
                <a:gd name="T56" fmla="*/ 563 w 1028"/>
                <a:gd name="T57" fmla="*/ 760 h 949"/>
                <a:gd name="T58" fmla="*/ 632 w 1028"/>
                <a:gd name="T59" fmla="*/ 760 h 949"/>
                <a:gd name="T60" fmla="*/ 713 w 1028"/>
                <a:gd name="T61" fmla="*/ 696 h 949"/>
                <a:gd name="T62" fmla="*/ 713 w 1028"/>
                <a:gd name="T63" fmla="*/ 509 h 949"/>
                <a:gd name="T64" fmla="*/ 632 w 1028"/>
                <a:gd name="T65" fmla="*/ 444 h 949"/>
                <a:gd name="T66" fmla="*/ 563 w 1028"/>
                <a:gd name="T67" fmla="*/ 444 h 949"/>
                <a:gd name="T68" fmla="*/ 563 w 1028"/>
                <a:gd name="T69" fmla="*/ 246 h 949"/>
                <a:gd name="T70" fmla="*/ 588 w 1028"/>
                <a:gd name="T71" fmla="*/ 246 h 949"/>
                <a:gd name="T72" fmla="*/ 639 w 1028"/>
                <a:gd name="T73" fmla="*/ 286 h 949"/>
                <a:gd name="T74" fmla="*/ 639 w 1028"/>
                <a:gd name="T75" fmla="*/ 345 h 949"/>
                <a:gd name="T76" fmla="*/ 714 w 1028"/>
                <a:gd name="T77" fmla="*/ 345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8" h="949">
                  <a:moveTo>
                    <a:pt x="1028" y="514"/>
                  </a:moveTo>
                  <a:cubicBezTo>
                    <a:pt x="1028" y="697"/>
                    <a:pt x="932" y="858"/>
                    <a:pt x="787" y="949"/>
                  </a:cubicBezTo>
                  <a:cubicBezTo>
                    <a:pt x="241" y="949"/>
                    <a:pt x="241" y="949"/>
                    <a:pt x="241" y="949"/>
                  </a:cubicBezTo>
                  <a:cubicBezTo>
                    <a:pt x="97" y="858"/>
                    <a:pt x="0" y="697"/>
                    <a:pt x="0" y="514"/>
                  </a:cubicBezTo>
                  <a:cubicBezTo>
                    <a:pt x="0" y="230"/>
                    <a:pt x="231" y="0"/>
                    <a:pt x="514" y="0"/>
                  </a:cubicBezTo>
                  <a:cubicBezTo>
                    <a:pt x="798" y="0"/>
                    <a:pt x="1028" y="230"/>
                    <a:pt x="1028" y="514"/>
                  </a:cubicBezTo>
                  <a:close/>
                  <a:moveTo>
                    <a:pt x="714" y="345"/>
                  </a:moveTo>
                  <a:cubicBezTo>
                    <a:pt x="714" y="251"/>
                    <a:pt x="714" y="251"/>
                    <a:pt x="714" y="251"/>
                  </a:cubicBezTo>
                  <a:cubicBezTo>
                    <a:pt x="714" y="216"/>
                    <a:pt x="677" y="187"/>
                    <a:pt x="632" y="187"/>
                  </a:cubicBezTo>
                  <a:cubicBezTo>
                    <a:pt x="563" y="187"/>
                    <a:pt x="563" y="187"/>
                    <a:pt x="563" y="187"/>
                  </a:cubicBezTo>
                  <a:cubicBezTo>
                    <a:pt x="563" y="153"/>
                    <a:pt x="563" y="153"/>
                    <a:pt x="563" y="153"/>
                  </a:cubicBezTo>
                  <a:cubicBezTo>
                    <a:pt x="466" y="153"/>
                    <a:pt x="466" y="153"/>
                    <a:pt x="466" y="153"/>
                  </a:cubicBezTo>
                  <a:cubicBezTo>
                    <a:pt x="466" y="187"/>
                    <a:pt x="466" y="187"/>
                    <a:pt x="466" y="187"/>
                  </a:cubicBezTo>
                  <a:cubicBezTo>
                    <a:pt x="397" y="187"/>
                    <a:pt x="397" y="187"/>
                    <a:pt x="397" y="187"/>
                  </a:cubicBezTo>
                  <a:cubicBezTo>
                    <a:pt x="352" y="187"/>
                    <a:pt x="316" y="216"/>
                    <a:pt x="316" y="251"/>
                  </a:cubicBezTo>
                  <a:cubicBezTo>
                    <a:pt x="316" y="438"/>
                    <a:pt x="316" y="438"/>
                    <a:pt x="316" y="438"/>
                  </a:cubicBezTo>
                  <a:cubicBezTo>
                    <a:pt x="316" y="474"/>
                    <a:pt x="352" y="503"/>
                    <a:pt x="397" y="503"/>
                  </a:cubicBezTo>
                  <a:cubicBezTo>
                    <a:pt x="466" y="503"/>
                    <a:pt x="466" y="503"/>
                    <a:pt x="466" y="503"/>
                  </a:cubicBezTo>
                  <a:cubicBezTo>
                    <a:pt x="466" y="701"/>
                    <a:pt x="466" y="701"/>
                    <a:pt x="466" y="701"/>
                  </a:cubicBezTo>
                  <a:cubicBezTo>
                    <a:pt x="440" y="701"/>
                    <a:pt x="440" y="701"/>
                    <a:pt x="440" y="701"/>
                  </a:cubicBezTo>
                  <a:cubicBezTo>
                    <a:pt x="412" y="701"/>
                    <a:pt x="389" y="683"/>
                    <a:pt x="389" y="661"/>
                  </a:cubicBezTo>
                  <a:cubicBezTo>
                    <a:pt x="389" y="602"/>
                    <a:pt x="389" y="602"/>
                    <a:pt x="389" y="602"/>
                  </a:cubicBezTo>
                  <a:cubicBezTo>
                    <a:pt x="315" y="602"/>
                    <a:pt x="315" y="602"/>
                    <a:pt x="315" y="602"/>
                  </a:cubicBezTo>
                  <a:cubicBezTo>
                    <a:pt x="315" y="696"/>
                    <a:pt x="315" y="696"/>
                    <a:pt x="315" y="696"/>
                  </a:cubicBezTo>
                  <a:cubicBezTo>
                    <a:pt x="315" y="731"/>
                    <a:pt x="351" y="760"/>
                    <a:pt x="396" y="760"/>
                  </a:cubicBezTo>
                  <a:cubicBezTo>
                    <a:pt x="466" y="760"/>
                    <a:pt x="466" y="760"/>
                    <a:pt x="466" y="760"/>
                  </a:cubicBezTo>
                  <a:cubicBezTo>
                    <a:pt x="466" y="796"/>
                    <a:pt x="466" y="796"/>
                    <a:pt x="466" y="796"/>
                  </a:cubicBezTo>
                  <a:cubicBezTo>
                    <a:pt x="563" y="796"/>
                    <a:pt x="563" y="796"/>
                    <a:pt x="563" y="796"/>
                  </a:cubicBezTo>
                  <a:cubicBezTo>
                    <a:pt x="563" y="760"/>
                    <a:pt x="563" y="760"/>
                    <a:pt x="563" y="760"/>
                  </a:cubicBezTo>
                  <a:cubicBezTo>
                    <a:pt x="632" y="760"/>
                    <a:pt x="632" y="760"/>
                    <a:pt x="632" y="760"/>
                  </a:cubicBezTo>
                  <a:cubicBezTo>
                    <a:pt x="677" y="760"/>
                    <a:pt x="713" y="731"/>
                    <a:pt x="713" y="696"/>
                  </a:cubicBezTo>
                  <a:cubicBezTo>
                    <a:pt x="713" y="509"/>
                    <a:pt x="713" y="509"/>
                    <a:pt x="713" y="509"/>
                  </a:cubicBezTo>
                  <a:cubicBezTo>
                    <a:pt x="713" y="473"/>
                    <a:pt x="677" y="444"/>
                    <a:pt x="632" y="444"/>
                  </a:cubicBezTo>
                  <a:cubicBezTo>
                    <a:pt x="563" y="444"/>
                    <a:pt x="563" y="444"/>
                    <a:pt x="563" y="444"/>
                  </a:cubicBezTo>
                  <a:cubicBezTo>
                    <a:pt x="563" y="246"/>
                    <a:pt x="563" y="246"/>
                    <a:pt x="563" y="246"/>
                  </a:cubicBezTo>
                  <a:cubicBezTo>
                    <a:pt x="588" y="246"/>
                    <a:pt x="588" y="246"/>
                    <a:pt x="588" y="246"/>
                  </a:cubicBezTo>
                  <a:cubicBezTo>
                    <a:pt x="617" y="246"/>
                    <a:pt x="639" y="264"/>
                    <a:pt x="639" y="286"/>
                  </a:cubicBezTo>
                  <a:cubicBezTo>
                    <a:pt x="639" y="345"/>
                    <a:pt x="639" y="345"/>
                    <a:pt x="639" y="345"/>
                  </a:cubicBezTo>
                  <a:lnTo>
                    <a:pt x="714" y="3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5" name="Freeform 461"/>
            <p:cNvSpPr/>
            <p:nvPr/>
          </p:nvSpPr>
          <p:spPr bwMode="auto">
            <a:xfrm>
              <a:off x="5187951" y="5254626"/>
              <a:ext cx="1827213" cy="209550"/>
            </a:xfrm>
            <a:custGeom>
              <a:avLst/>
              <a:gdLst>
                <a:gd name="T0" fmla="*/ 436 w 486"/>
                <a:gd name="T1" fmla="*/ 0 h 56"/>
                <a:gd name="T2" fmla="*/ 486 w 486"/>
                <a:gd name="T3" fmla="*/ 28 h 56"/>
                <a:gd name="T4" fmla="*/ 436 w 486"/>
                <a:gd name="T5" fmla="*/ 56 h 56"/>
                <a:gd name="T6" fmla="*/ 51 w 486"/>
                <a:gd name="T7" fmla="*/ 56 h 56"/>
                <a:gd name="T8" fmla="*/ 0 w 486"/>
                <a:gd name="T9" fmla="*/ 28 h 56"/>
                <a:gd name="T10" fmla="*/ 15 w 486"/>
                <a:gd name="T11" fmla="*/ 8 h 56"/>
                <a:gd name="T12" fmla="*/ 51 w 486"/>
                <a:gd name="T13" fmla="*/ 0 h 56"/>
                <a:gd name="T14" fmla="*/ 436 w 486"/>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6">
                  <a:moveTo>
                    <a:pt x="436" y="0"/>
                  </a:moveTo>
                  <a:cubicBezTo>
                    <a:pt x="464" y="0"/>
                    <a:pt x="486" y="13"/>
                    <a:pt x="486" y="28"/>
                  </a:cubicBezTo>
                  <a:cubicBezTo>
                    <a:pt x="486" y="44"/>
                    <a:pt x="464" y="56"/>
                    <a:pt x="436" y="56"/>
                  </a:cubicBezTo>
                  <a:cubicBezTo>
                    <a:pt x="51" y="56"/>
                    <a:pt x="51" y="56"/>
                    <a:pt x="51" y="56"/>
                  </a:cubicBezTo>
                  <a:cubicBezTo>
                    <a:pt x="23" y="56"/>
                    <a:pt x="0" y="44"/>
                    <a:pt x="0" y="28"/>
                  </a:cubicBezTo>
                  <a:cubicBezTo>
                    <a:pt x="0" y="20"/>
                    <a:pt x="6" y="13"/>
                    <a:pt x="15" y="8"/>
                  </a:cubicBezTo>
                  <a:cubicBezTo>
                    <a:pt x="24" y="3"/>
                    <a:pt x="37" y="0"/>
                    <a:pt x="51" y="0"/>
                  </a:cubicBezTo>
                  <a:lnTo>
                    <a:pt x="4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6" name="Freeform 462"/>
            <p:cNvSpPr/>
            <p:nvPr/>
          </p:nvSpPr>
          <p:spPr bwMode="auto">
            <a:xfrm>
              <a:off x="5368926" y="5576888"/>
              <a:ext cx="1470025" cy="211138"/>
            </a:xfrm>
            <a:custGeom>
              <a:avLst/>
              <a:gdLst>
                <a:gd name="T0" fmla="*/ 341 w 391"/>
                <a:gd name="T1" fmla="*/ 0 h 56"/>
                <a:gd name="T2" fmla="*/ 391 w 391"/>
                <a:gd name="T3" fmla="*/ 28 h 56"/>
                <a:gd name="T4" fmla="*/ 341 w 391"/>
                <a:gd name="T5" fmla="*/ 56 h 56"/>
                <a:gd name="T6" fmla="*/ 50 w 391"/>
                <a:gd name="T7" fmla="*/ 56 h 56"/>
                <a:gd name="T8" fmla="*/ 0 w 391"/>
                <a:gd name="T9" fmla="*/ 28 h 56"/>
                <a:gd name="T10" fmla="*/ 14 w 391"/>
                <a:gd name="T11" fmla="*/ 8 h 56"/>
                <a:gd name="T12" fmla="*/ 50 w 391"/>
                <a:gd name="T13" fmla="*/ 0 h 56"/>
                <a:gd name="T14" fmla="*/ 341 w 391"/>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1" h="56">
                  <a:moveTo>
                    <a:pt x="341" y="0"/>
                  </a:moveTo>
                  <a:cubicBezTo>
                    <a:pt x="369" y="0"/>
                    <a:pt x="391" y="12"/>
                    <a:pt x="391" y="28"/>
                  </a:cubicBezTo>
                  <a:cubicBezTo>
                    <a:pt x="391" y="43"/>
                    <a:pt x="369" y="56"/>
                    <a:pt x="341" y="56"/>
                  </a:cubicBezTo>
                  <a:cubicBezTo>
                    <a:pt x="50" y="56"/>
                    <a:pt x="50" y="56"/>
                    <a:pt x="50" y="56"/>
                  </a:cubicBezTo>
                  <a:cubicBezTo>
                    <a:pt x="22" y="56"/>
                    <a:pt x="0" y="43"/>
                    <a:pt x="0" y="28"/>
                  </a:cubicBezTo>
                  <a:cubicBezTo>
                    <a:pt x="0" y="20"/>
                    <a:pt x="5" y="13"/>
                    <a:pt x="14" y="8"/>
                  </a:cubicBezTo>
                  <a:cubicBezTo>
                    <a:pt x="24" y="3"/>
                    <a:pt x="36" y="0"/>
                    <a:pt x="50" y="0"/>
                  </a:cubicBez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7" name="Freeform 463"/>
            <p:cNvSpPr/>
            <p:nvPr/>
          </p:nvSpPr>
          <p:spPr bwMode="auto">
            <a:xfrm>
              <a:off x="5556251" y="5895976"/>
              <a:ext cx="1090613" cy="211138"/>
            </a:xfrm>
            <a:custGeom>
              <a:avLst/>
              <a:gdLst>
                <a:gd name="T0" fmla="*/ 240 w 290"/>
                <a:gd name="T1" fmla="*/ 0 h 56"/>
                <a:gd name="T2" fmla="*/ 290 w 290"/>
                <a:gd name="T3" fmla="*/ 28 h 56"/>
                <a:gd name="T4" fmla="*/ 240 w 290"/>
                <a:gd name="T5" fmla="*/ 56 h 56"/>
                <a:gd name="T6" fmla="*/ 50 w 290"/>
                <a:gd name="T7" fmla="*/ 56 h 56"/>
                <a:gd name="T8" fmla="*/ 0 w 290"/>
                <a:gd name="T9" fmla="*/ 28 h 56"/>
                <a:gd name="T10" fmla="*/ 15 w 290"/>
                <a:gd name="T11" fmla="*/ 8 h 56"/>
                <a:gd name="T12" fmla="*/ 50 w 290"/>
                <a:gd name="T13" fmla="*/ 0 h 56"/>
                <a:gd name="T14" fmla="*/ 240 w 29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56">
                  <a:moveTo>
                    <a:pt x="240" y="0"/>
                  </a:moveTo>
                  <a:cubicBezTo>
                    <a:pt x="268" y="0"/>
                    <a:pt x="290" y="12"/>
                    <a:pt x="290" y="28"/>
                  </a:cubicBezTo>
                  <a:cubicBezTo>
                    <a:pt x="290" y="43"/>
                    <a:pt x="268" y="56"/>
                    <a:pt x="240" y="56"/>
                  </a:cubicBezTo>
                  <a:cubicBezTo>
                    <a:pt x="50" y="56"/>
                    <a:pt x="50" y="56"/>
                    <a:pt x="50" y="56"/>
                  </a:cubicBezTo>
                  <a:cubicBezTo>
                    <a:pt x="23" y="56"/>
                    <a:pt x="0" y="43"/>
                    <a:pt x="0" y="28"/>
                  </a:cubicBezTo>
                  <a:cubicBezTo>
                    <a:pt x="0" y="20"/>
                    <a:pt x="6" y="13"/>
                    <a:pt x="15" y="8"/>
                  </a:cubicBezTo>
                  <a:cubicBezTo>
                    <a:pt x="24" y="3"/>
                    <a:pt x="37" y="0"/>
                    <a:pt x="50" y="0"/>
                  </a:cubicBezTo>
                  <a:lnTo>
                    <a:pt x="2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8" name="Freeform 464"/>
            <p:cNvSpPr/>
            <p:nvPr/>
          </p:nvSpPr>
          <p:spPr bwMode="auto">
            <a:xfrm>
              <a:off x="6286501" y="3416301"/>
              <a:ext cx="285750" cy="744538"/>
            </a:xfrm>
            <a:custGeom>
              <a:avLst/>
              <a:gdLst>
                <a:gd name="T0" fmla="*/ 76 w 76"/>
                <a:gd name="T1" fmla="*/ 41 h 198"/>
                <a:gd name="T2" fmla="*/ 76 w 76"/>
                <a:gd name="T3" fmla="*/ 158 h 198"/>
                <a:gd name="T4" fmla="*/ 25 w 76"/>
                <a:gd name="T5" fmla="*/ 198 h 198"/>
                <a:gd name="T6" fmla="*/ 0 w 76"/>
                <a:gd name="T7" fmla="*/ 198 h 198"/>
                <a:gd name="T8" fmla="*/ 0 w 76"/>
                <a:gd name="T9" fmla="*/ 0 h 198"/>
                <a:gd name="T10" fmla="*/ 25 w 76"/>
                <a:gd name="T11" fmla="*/ 0 h 198"/>
                <a:gd name="T12" fmla="*/ 76 w 76"/>
                <a:gd name="T13" fmla="*/ 41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41"/>
                  </a:moveTo>
                  <a:cubicBezTo>
                    <a:pt x="76" y="158"/>
                    <a:pt x="76" y="158"/>
                    <a:pt x="76" y="158"/>
                  </a:cubicBezTo>
                  <a:cubicBezTo>
                    <a:pt x="76" y="180"/>
                    <a:pt x="53" y="198"/>
                    <a:pt x="25" y="198"/>
                  </a:cubicBezTo>
                  <a:cubicBezTo>
                    <a:pt x="0" y="198"/>
                    <a:pt x="0" y="198"/>
                    <a:pt x="0" y="198"/>
                  </a:cubicBezTo>
                  <a:cubicBezTo>
                    <a:pt x="0" y="0"/>
                    <a:pt x="0" y="0"/>
                    <a:pt x="0" y="0"/>
                  </a:cubicBezTo>
                  <a:cubicBezTo>
                    <a:pt x="25" y="0"/>
                    <a:pt x="25" y="0"/>
                    <a:pt x="25" y="0"/>
                  </a:cubicBezTo>
                  <a:cubicBezTo>
                    <a:pt x="53" y="0"/>
                    <a:pt x="76" y="18"/>
                    <a:pt x="7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59" name="Freeform 465"/>
            <p:cNvSpPr/>
            <p:nvPr/>
          </p:nvSpPr>
          <p:spPr bwMode="auto">
            <a:xfrm>
              <a:off x="5948363" y="754063"/>
              <a:ext cx="307975" cy="658813"/>
            </a:xfrm>
            <a:custGeom>
              <a:avLst/>
              <a:gdLst>
                <a:gd name="T0" fmla="*/ 82 w 82"/>
                <a:gd name="T1" fmla="*/ 41 h 175"/>
                <a:gd name="T2" fmla="*/ 82 w 82"/>
                <a:gd name="T3" fmla="*/ 134 h 175"/>
                <a:gd name="T4" fmla="*/ 41 w 82"/>
                <a:gd name="T5" fmla="*/ 175 h 175"/>
                <a:gd name="T6" fmla="*/ 12 w 82"/>
                <a:gd name="T7" fmla="*/ 163 h 175"/>
                <a:gd name="T8" fmla="*/ 0 w 82"/>
                <a:gd name="T9" fmla="*/ 134 h 175"/>
                <a:gd name="T10" fmla="*/ 0 w 82"/>
                <a:gd name="T11" fmla="*/ 41 h 175"/>
                <a:gd name="T12" fmla="*/ 41 w 82"/>
                <a:gd name="T13" fmla="*/ 0 h 175"/>
                <a:gd name="T14" fmla="*/ 82 w 82"/>
                <a:gd name="T15" fmla="*/ 41 h 1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75">
                  <a:moveTo>
                    <a:pt x="82" y="41"/>
                  </a:moveTo>
                  <a:cubicBezTo>
                    <a:pt x="82" y="134"/>
                    <a:pt x="82" y="134"/>
                    <a:pt x="82" y="134"/>
                  </a:cubicBezTo>
                  <a:cubicBezTo>
                    <a:pt x="82" y="157"/>
                    <a:pt x="64" y="175"/>
                    <a:pt x="41" y="175"/>
                  </a:cubicBezTo>
                  <a:cubicBezTo>
                    <a:pt x="30" y="175"/>
                    <a:pt x="20" y="171"/>
                    <a:pt x="12" y="163"/>
                  </a:cubicBezTo>
                  <a:cubicBezTo>
                    <a:pt x="5" y="156"/>
                    <a:pt x="0" y="146"/>
                    <a:pt x="0" y="134"/>
                  </a:cubicBezTo>
                  <a:cubicBezTo>
                    <a:pt x="0" y="41"/>
                    <a:pt x="0" y="41"/>
                    <a:pt x="0" y="41"/>
                  </a:cubicBezTo>
                  <a:cubicBezTo>
                    <a:pt x="0" y="19"/>
                    <a:pt x="19" y="0"/>
                    <a:pt x="41" y="0"/>
                  </a:cubicBezTo>
                  <a:cubicBezTo>
                    <a:pt x="64" y="0"/>
                    <a:pt x="82" y="19"/>
                    <a:pt x="82"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60" name="Freeform 466"/>
            <p:cNvSpPr/>
            <p:nvPr/>
          </p:nvSpPr>
          <p:spPr bwMode="auto">
            <a:xfrm>
              <a:off x="5635626" y="2449513"/>
              <a:ext cx="285750" cy="744538"/>
            </a:xfrm>
            <a:custGeom>
              <a:avLst/>
              <a:gdLst>
                <a:gd name="T0" fmla="*/ 76 w 76"/>
                <a:gd name="T1" fmla="*/ 0 h 198"/>
                <a:gd name="T2" fmla="*/ 76 w 76"/>
                <a:gd name="T3" fmla="*/ 198 h 198"/>
                <a:gd name="T4" fmla="*/ 51 w 76"/>
                <a:gd name="T5" fmla="*/ 198 h 198"/>
                <a:gd name="T6" fmla="*/ 0 w 76"/>
                <a:gd name="T7" fmla="*/ 157 h 198"/>
                <a:gd name="T8" fmla="*/ 0 w 76"/>
                <a:gd name="T9" fmla="*/ 40 h 198"/>
                <a:gd name="T10" fmla="*/ 51 w 76"/>
                <a:gd name="T11" fmla="*/ 0 h 198"/>
                <a:gd name="T12" fmla="*/ 76 w 76"/>
                <a:gd name="T13" fmla="*/ 0 h 198"/>
              </a:gdLst>
              <a:ahLst/>
              <a:cxnLst>
                <a:cxn ang="0">
                  <a:pos x="T0" y="T1"/>
                </a:cxn>
                <a:cxn ang="0">
                  <a:pos x="T2" y="T3"/>
                </a:cxn>
                <a:cxn ang="0">
                  <a:pos x="T4" y="T5"/>
                </a:cxn>
                <a:cxn ang="0">
                  <a:pos x="T6" y="T7"/>
                </a:cxn>
                <a:cxn ang="0">
                  <a:pos x="T8" y="T9"/>
                </a:cxn>
                <a:cxn ang="0">
                  <a:pos x="T10" y="T11"/>
                </a:cxn>
                <a:cxn ang="0">
                  <a:pos x="T12" y="T13"/>
                </a:cxn>
              </a:cxnLst>
              <a:rect l="0" t="0" r="r" b="b"/>
              <a:pathLst>
                <a:path w="76" h="198">
                  <a:moveTo>
                    <a:pt x="76" y="0"/>
                  </a:moveTo>
                  <a:cubicBezTo>
                    <a:pt x="76" y="198"/>
                    <a:pt x="76" y="198"/>
                    <a:pt x="76" y="198"/>
                  </a:cubicBezTo>
                  <a:cubicBezTo>
                    <a:pt x="51" y="198"/>
                    <a:pt x="51" y="198"/>
                    <a:pt x="51" y="198"/>
                  </a:cubicBezTo>
                  <a:cubicBezTo>
                    <a:pt x="23" y="198"/>
                    <a:pt x="0" y="180"/>
                    <a:pt x="0" y="157"/>
                  </a:cubicBezTo>
                  <a:cubicBezTo>
                    <a:pt x="0" y="40"/>
                    <a:pt x="0" y="40"/>
                    <a:pt x="0" y="40"/>
                  </a:cubicBezTo>
                  <a:cubicBezTo>
                    <a:pt x="0" y="18"/>
                    <a:pt x="23" y="0"/>
                    <a:pt x="51" y="0"/>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61" name="Freeform 467"/>
            <p:cNvSpPr/>
            <p:nvPr/>
          </p:nvSpPr>
          <p:spPr bwMode="auto">
            <a:xfrm>
              <a:off x="3951288" y="1539876"/>
              <a:ext cx="571500" cy="587375"/>
            </a:xfrm>
            <a:custGeom>
              <a:avLst/>
              <a:gdLst>
                <a:gd name="T0" fmla="*/ 140 w 152"/>
                <a:gd name="T1" fmla="*/ 82 h 156"/>
                <a:gd name="T2" fmla="*/ 152 w 152"/>
                <a:gd name="T3" fmla="*/ 111 h 156"/>
                <a:gd name="T4" fmla="*/ 140 w 152"/>
                <a:gd name="T5" fmla="*/ 140 h 156"/>
                <a:gd name="T6" fmla="*/ 82 w 152"/>
                <a:gd name="T7" fmla="*/ 140 h 156"/>
                <a:gd name="T8" fmla="*/ 16 w 152"/>
                <a:gd name="T9" fmla="*/ 74 h 156"/>
                <a:gd name="T10" fmla="*/ 16 w 152"/>
                <a:gd name="T11" fmla="*/ 16 h 156"/>
                <a:gd name="T12" fmla="*/ 74 w 152"/>
                <a:gd name="T13" fmla="*/ 16 h 156"/>
                <a:gd name="T14" fmla="*/ 140 w 152"/>
                <a:gd name="T15" fmla="*/ 82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56">
                  <a:moveTo>
                    <a:pt x="140" y="82"/>
                  </a:moveTo>
                  <a:cubicBezTo>
                    <a:pt x="148" y="90"/>
                    <a:pt x="152" y="100"/>
                    <a:pt x="152" y="111"/>
                  </a:cubicBezTo>
                  <a:cubicBezTo>
                    <a:pt x="152" y="121"/>
                    <a:pt x="148" y="132"/>
                    <a:pt x="140" y="140"/>
                  </a:cubicBezTo>
                  <a:cubicBezTo>
                    <a:pt x="124" y="156"/>
                    <a:pt x="98" y="156"/>
                    <a:pt x="82" y="140"/>
                  </a:cubicBezTo>
                  <a:cubicBezTo>
                    <a:pt x="16" y="74"/>
                    <a:pt x="16" y="74"/>
                    <a:pt x="16" y="74"/>
                  </a:cubicBezTo>
                  <a:cubicBezTo>
                    <a:pt x="0" y="58"/>
                    <a:pt x="0" y="32"/>
                    <a:pt x="16" y="16"/>
                  </a:cubicBezTo>
                  <a:cubicBezTo>
                    <a:pt x="32" y="0"/>
                    <a:pt x="58" y="0"/>
                    <a:pt x="74" y="16"/>
                  </a:cubicBezTo>
                  <a:lnTo>
                    <a:pt x="140"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sp>
          <p:nvSpPr>
            <p:cNvPr id="62" name="Freeform 468"/>
            <p:cNvSpPr/>
            <p:nvPr/>
          </p:nvSpPr>
          <p:spPr bwMode="auto">
            <a:xfrm>
              <a:off x="3294063" y="3122613"/>
              <a:ext cx="657225" cy="307975"/>
            </a:xfrm>
            <a:custGeom>
              <a:avLst/>
              <a:gdLst>
                <a:gd name="T0" fmla="*/ 134 w 175"/>
                <a:gd name="T1" fmla="*/ 0 h 82"/>
                <a:gd name="T2" fmla="*/ 175 w 175"/>
                <a:gd name="T3" fmla="*/ 41 h 82"/>
                <a:gd name="T4" fmla="*/ 134 w 175"/>
                <a:gd name="T5" fmla="*/ 82 h 82"/>
                <a:gd name="T6" fmla="*/ 41 w 175"/>
                <a:gd name="T7" fmla="*/ 82 h 82"/>
                <a:gd name="T8" fmla="*/ 0 w 175"/>
                <a:gd name="T9" fmla="*/ 41 h 82"/>
                <a:gd name="T10" fmla="*/ 12 w 175"/>
                <a:gd name="T11" fmla="*/ 12 h 82"/>
                <a:gd name="T12" fmla="*/ 41 w 175"/>
                <a:gd name="T13" fmla="*/ 0 h 82"/>
                <a:gd name="T14" fmla="*/ 134 w 175"/>
                <a:gd name="T15" fmla="*/ 0 h 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5" h="82">
                  <a:moveTo>
                    <a:pt x="134" y="0"/>
                  </a:moveTo>
                  <a:cubicBezTo>
                    <a:pt x="156" y="0"/>
                    <a:pt x="175" y="19"/>
                    <a:pt x="175" y="41"/>
                  </a:cubicBezTo>
                  <a:cubicBezTo>
                    <a:pt x="175" y="64"/>
                    <a:pt x="156" y="82"/>
                    <a:pt x="134" y="82"/>
                  </a:cubicBezTo>
                  <a:cubicBezTo>
                    <a:pt x="41" y="82"/>
                    <a:pt x="41" y="82"/>
                    <a:pt x="41" y="82"/>
                  </a:cubicBezTo>
                  <a:cubicBezTo>
                    <a:pt x="18" y="82"/>
                    <a:pt x="0" y="64"/>
                    <a:pt x="0" y="41"/>
                  </a:cubicBezTo>
                  <a:cubicBezTo>
                    <a:pt x="0" y="30"/>
                    <a:pt x="4" y="20"/>
                    <a:pt x="12" y="12"/>
                  </a:cubicBezTo>
                  <a:cubicBezTo>
                    <a:pt x="19" y="5"/>
                    <a:pt x="29" y="0"/>
                    <a:pt x="41" y="0"/>
                  </a:cubicBezTo>
                  <a:lnTo>
                    <a:pt x="1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pPr defTabSz="912495"/>
              <a:endParaRPr lang="zh-CN" altLang="en-US" sz="1900">
                <a:solidFill>
                  <a:prstClr val="black"/>
                </a:solidFill>
                <a:latin typeface="Arial" panose="020B0604020202020204" pitchFamily="34" charset="0"/>
                <a:ea typeface="微软雅黑" panose="020B0503020204020204" charset="-122"/>
              </a:endParaRPr>
            </a:p>
          </p:txBody>
        </p:sp>
      </p:grpSp>
      <p:grpSp>
        <p:nvGrpSpPr>
          <p:cNvPr id="65" name="Group 23"/>
          <p:cNvGrpSpPr/>
          <p:nvPr/>
        </p:nvGrpSpPr>
        <p:grpSpPr>
          <a:xfrm>
            <a:off x="4687500" y="4608075"/>
            <a:ext cx="342376" cy="298549"/>
            <a:chOff x="7540014" y="4306907"/>
            <a:chExt cx="389342" cy="339426"/>
          </a:xfrm>
          <a:solidFill>
            <a:schemeClr val="bg1"/>
          </a:solidFill>
        </p:grpSpPr>
        <p:sp>
          <p:nvSpPr>
            <p:cNvPr id="66"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67"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68"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69"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0"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1"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2"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3"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4"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5"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76"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grpSp>
      <p:grpSp>
        <p:nvGrpSpPr>
          <p:cNvPr id="79" name="Group 9"/>
          <p:cNvGrpSpPr/>
          <p:nvPr/>
        </p:nvGrpSpPr>
        <p:grpSpPr>
          <a:xfrm>
            <a:off x="5641945" y="5734652"/>
            <a:ext cx="384568" cy="285232"/>
            <a:chOff x="4572000" y="3414713"/>
            <a:chExt cx="374651" cy="277813"/>
          </a:xfrm>
          <a:solidFill>
            <a:schemeClr val="bg1"/>
          </a:solidFill>
        </p:grpSpPr>
        <p:sp>
          <p:nvSpPr>
            <p:cNvPr id="80"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sp>
          <p:nvSpPr>
            <p:cNvPr id="81"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en-US" sz="1705">
                <a:latin typeface="Arial" panose="020B0604020202020204" pitchFamily="34" charset="0"/>
                <a:ea typeface="微软雅黑" panose="020B0503020204020204" charset="-122"/>
              </a:endParaRPr>
            </a:p>
          </p:txBody>
        </p:sp>
      </p:grpSp>
      <p:sp>
        <p:nvSpPr>
          <p:cNvPr id="82" name="Text Placeholder 2"/>
          <p:cNvSpPr txBox="1"/>
          <p:nvPr/>
        </p:nvSpPr>
        <p:spPr>
          <a:xfrm>
            <a:off x="401109" y="2621327"/>
            <a:ext cx="3534115" cy="10341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83" name="文本框 36"/>
          <p:cNvSpPr txBox="1"/>
          <p:nvPr/>
        </p:nvSpPr>
        <p:spPr>
          <a:xfrm>
            <a:off x="288712" y="2244782"/>
            <a:ext cx="265176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84" name="Text Placeholder 2"/>
          <p:cNvSpPr txBox="1"/>
          <p:nvPr/>
        </p:nvSpPr>
        <p:spPr>
          <a:xfrm>
            <a:off x="411982" y="4234375"/>
            <a:ext cx="3726075"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85" name="文本框 36"/>
          <p:cNvSpPr txBox="1"/>
          <p:nvPr/>
        </p:nvSpPr>
        <p:spPr>
          <a:xfrm>
            <a:off x="320773" y="3810782"/>
            <a:ext cx="210237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86" name="Text Placeholder 2"/>
          <p:cNvSpPr txBox="1"/>
          <p:nvPr/>
        </p:nvSpPr>
        <p:spPr>
          <a:xfrm>
            <a:off x="7466651" y="2820152"/>
            <a:ext cx="3987036"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87" name="文本框 36"/>
          <p:cNvSpPr txBox="1"/>
          <p:nvPr/>
        </p:nvSpPr>
        <p:spPr>
          <a:xfrm>
            <a:off x="7354253" y="2443607"/>
            <a:ext cx="299160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88" name="Text Placeholder 2"/>
          <p:cNvSpPr txBox="1"/>
          <p:nvPr/>
        </p:nvSpPr>
        <p:spPr>
          <a:xfrm>
            <a:off x="7518327" y="4143657"/>
            <a:ext cx="3987036"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89" name="文本框 36"/>
          <p:cNvSpPr txBox="1"/>
          <p:nvPr/>
        </p:nvSpPr>
        <p:spPr>
          <a:xfrm>
            <a:off x="7405929" y="3767112"/>
            <a:ext cx="299160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90" name="Text Placeholder 2"/>
          <p:cNvSpPr txBox="1"/>
          <p:nvPr/>
        </p:nvSpPr>
        <p:spPr>
          <a:xfrm>
            <a:off x="6517089" y="5520865"/>
            <a:ext cx="4501772"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91" name="文本框 36"/>
          <p:cNvSpPr txBox="1"/>
          <p:nvPr/>
        </p:nvSpPr>
        <p:spPr>
          <a:xfrm>
            <a:off x="6404691" y="5144320"/>
            <a:ext cx="210237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92" name="Text Placeholder 2"/>
          <p:cNvSpPr txBox="1"/>
          <p:nvPr/>
        </p:nvSpPr>
        <p:spPr>
          <a:xfrm>
            <a:off x="6766293" y="1447247"/>
            <a:ext cx="4073390"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93" name="文本框 36"/>
          <p:cNvSpPr txBox="1"/>
          <p:nvPr/>
        </p:nvSpPr>
        <p:spPr>
          <a:xfrm>
            <a:off x="6653895" y="1070702"/>
            <a:ext cx="305640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3" presetClass="entr" presetSubtype="3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6*min(max(#ppt_w*#ppt_h,.3),1)-7.4)/-.7*#ppt_w"/>
                                          </p:val>
                                        </p:tav>
                                        <p:tav tm="100000">
                                          <p:val>
                                            <p:strVal val="#ppt_w"/>
                                          </p:val>
                                        </p:tav>
                                      </p:tavLst>
                                    </p:anim>
                                    <p:anim calcmode="lin" valueType="num">
                                      <p:cBhvr>
                                        <p:cTn id="12" dur="500" fill="hold"/>
                                        <p:tgtEl>
                                          <p:spTgt spid="5"/>
                                        </p:tgtEl>
                                        <p:attrNameLst>
                                          <p:attrName>ppt_h</p:attrName>
                                        </p:attrNameLst>
                                      </p:cBhvr>
                                      <p:tavLst>
                                        <p:tav tm="0">
                                          <p:val>
                                            <p:strVal val="(6*min(max(#ppt_w*#ppt_h,.3),1)-7.4)/-.7*#ppt_h"/>
                                          </p:val>
                                        </p:tav>
                                        <p:tav tm="100000">
                                          <p:val>
                                            <p:strVal val="#ppt_h"/>
                                          </p:val>
                                        </p:tav>
                                      </p:tavLst>
                                    </p:anim>
                                    <p:anim calcmode="lin" valueType="num">
                                      <p:cBhvr>
                                        <p:cTn id="13" dur="500" fill="hold"/>
                                        <p:tgtEl>
                                          <p:spTgt spid="5"/>
                                        </p:tgtEl>
                                        <p:attrNameLst>
                                          <p:attrName>ppt_x</p:attrName>
                                        </p:attrNameLst>
                                      </p:cBhvr>
                                      <p:tavLst>
                                        <p:tav tm="0">
                                          <p:val>
                                            <p:fltVal val="0.5"/>
                                          </p:val>
                                        </p:tav>
                                        <p:tav tm="100000">
                                          <p:val>
                                            <p:strVal val="#ppt_x"/>
                                          </p:val>
                                        </p:tav>
                                      </p:tavLst>
                                    </p:anim>
                                    <p:anim calcmode="lin" valueType="num">
                                      <p:cBhvr>
                                        <p:cTn id="14" dur="500" fill="hold"/>
                                        <p:tgtEl>
                                          <p:spTgt spid="5"/>
                                        </p:tgtEl>
                                        <p:attrNameLst>
                                          <p:attrName>ppt_y</p:attrName>
                                        </p:attrNameLst>
                                      </p:cBhvr>
                                      <p:tavLst>
                                        <p:tav tm="0">
                                          <p:val>
                                            <p:strVal val="1+(6*min(max(#ppt_w*#ppt_h,.3),1)-7.4)/-.7*#ppt_h/2"/>
                                          </p:val>
                                        </p:tav>
                                        <p:tav tm="100000">
                                          <p:val>
                                            <p:strVal val="#ppt_y"/>
                                          </p:val>
                                        </p:tav>
                                      </p:tavLst>
                                    </p:anim>
                                  </p:childTnLst>
                                </p:cTn>
                              </p:par>
                              <p:par>
                                <p:cTn id="15" presetID="23" presetClass="entr" presetSubtype="36" fill="hold" nodeType="withEffect">
                                  <p:stCondLst>
                                    <p:cond delay="20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strVal val="(6*min(max(#ppt_w*#ppt_h,.3),1)-7.4)/-.7*#ppt_w"/>
                                          </p:val>
                                        </p:tav>
                                        <p:tav tm="100000">
                                          <p:val>
                                            <p:strVal val="#ppt_w"/>
                                          </p:val>
                                        </p:tav>
                                      </p:tavLst>
                                    </p:anim>
                                    <p:anim calcmode="lin" valueType="num">
                                      <p:cBhvr>
                                        <p:cTn id="18" dur="500" fill="hold"/>
                                        <p:tgtEl>
                                          <p:spTgt spid="10"/>
                                        </p:tgtEl>
                                        <p:attrNameLst>
                                          <p:attrName>ppt_h</p:attrName>
                                        </p:attrNameLst>
                                      </p:cBhvr>
                                      <p:tavLst>
                                        <p:tav tm="0">
                                          <p:val>
                                            <p:strVal val="(6*min(max(#ppt_w*#ppt_h,.3),1)-7.4)/-.7*#ppt_h"/>
                                          </p:val>
                                        </p:tav>
                                        <p:tav tm="100000">
                                          <p:val>
                                            <p:strVal val="#ppt_h"/>
                                          </p:val>
                                        </p:tav>
                                      </p:tavLst>
                                    </p:anim>
                                    <p:anim calcmode="lin" valueType="num">
                                      <p:cBhvr>
                                        <p:cTn id="19" dur="500" fill="hold"/>
                                        <p:tgtEl>
                                          <p:spTgt spid="10"/>
                                        </p:tgtEl>
                                        <p:attrNameLst>
                                          <p:attrName>ppt_x</p:attrName>
                                        </p:attrNameLst>
                                      </p:cBhvr>
                                      <p:tavLst>
                                        <p:tav tm="0">
                                          <p:val>
                                            <p:fltVal val="0.5"/>
                                          </p:val>
                                        </p:tav>
                                        <p:tav tm="100000">
                                          <p:val>
                                            <p:strVal val="#ppt_x"/>
                                          </p:val>
                                        </p:tav>
                                      </p:tavLst>
                                    </p:anim>
                                    <p:anim calcmode="lin" valueType="num">
                                      <p:cBhvr>
                                        <p:cTn id="20" dur="500" fill="hold"/>
                                        <p:tgtEl>
                                          <p:spTgt spid="10"/>
                                        </p:tgtEl>
                                        <p:attrNameLst>
                                          <p:attrName>ppt_y</p:attrName>
                                        </p:attrNameLst>
                                      </p:cBhvr>
                                      <p:tavLst>
                                        <p:tav tm="0">
                                          <p:val>
                                            <p:strVal val="1+(6*min(max(#ppt_w*#ppt_h,.3),1)-7.4)/-.7*#ppt_h/2"/>
                                          </p:val>
                                        </p:tav>
                                        <p:tav tm="100000">
                                          <p:val>
                                            <p:strVal val="#ppt_y"/>
                                          </p:val>
                                        </p:tav>
                                      </p:tavLst>
                                    </p:anim>
                                  </p:childTnLst>
                                </p:cTn>
                              </p:par>
                              <p:par>
                                <p:cTn id="21" presetID="23" presetClass="entr" presetSubtype="36" fill="hold" nodeType="withEffect">
                                  <p:stCondLst>
                                    <p:cond delay="200"/>
                                  </p:stCondLst>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ppt_w</p:attrName>
                                        </p:attrNameLst>
                                      </p:cBhvr>
                                      <p:tavLst>
                                        <p:tav tm="0">
                                          <p:val>
                                            <p:strVal val="(6*min(max(#ppt_w*#ppt_h,.3),1)-7.4)/-.7*#ppt_w"/>
                                          </p:val>
                                        </p:tav>
                                        <p:tav tm="100000">
                                          <p:val>
                                            <p:strVal val="#ppt_w"/>
                                          </p:val>
                                        </p:tav>
                                      </p:tavLst>
                                    </p:anim>
                                    <p:anim calcmode="lin" valueType="num">
                                      <p:cBhvr>
                                        <p:cTn id="24" dur="500" fill="hold"/>
                                        <p:tgtEl>
                                          <p:spTgt spid="15"/>
                                        </p:tgtEl>
                                        <p:attrNameLst>
                                          <p:attrName>ppt_h</p:attrName>
                                        </p:attrNameLst>
                                      </p:cBhvr>
                                      <p:tavLst>
                                        <p:tav tm="0">
                                          <p:val>
                                            <p:strVal val="(6*min(max(#ppt_w*#ppt_h,.3),1)-7.4)/-.7*#ppt_h"/>
                                          </p:val>
                                        </p:tav>
                                        <p:tav tm="100000">
                                          <p:val>
                                            <p:strVal val="#ppt_h"/>
                                          </p:val>
                                        </p:tav>
                                      </p:tavLst>
                                    </p:anim>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strVal val="1+(6*min(max(#ppt_w*#ppt_h,.3),1)-7.4)/-.7*#ppt_h/2"/>
                                          </p:val>
                                        </p:tav>
                                        <p:tav tm="100000">
                                          <p:val>
                                            <p:strVal val="#ppt_y"/>
                                          </p:val>
                                        </p:tav>
                                      </p:tavLst>
                                    </p:anim>
                                  </p:childTnLst>
                                </p:cTn>
                              </p:par>
                              <p:par>
                                <p:cTn id="27" presetID="23" presetClass="entr" presetSubtype="36" fill="hold" nodeType="withEffect">
                                  <p:stCondLst>
                                    <p:cond delay="40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strVal val="(6*min(max(#ppt_w*#ppt_h,.3),1)-7.4)/-.7*#ppt_w"/>
                                          </p:val>
                                        </p:tav>
                                        <p:tav tm="100000">
                                          <p:val>
                                            <p:strVal val="#ppt_w"/>
                                          </p:val>
                                        </p:tav>
                                      </p:tavLst>
                                    </p:anim>
                                    <p:anim calcmode="lin" valueType="num">
                                      <p:cBhvr>
                                        <p:cTn id="30" dur="500" fill="hold"/>
                                        <p:tgtEl>
                                          <p:spTgt spid="20"/>
                                        </p:tgtEl>
                                        <p:attrNameLst>
                                          <p:attrName>ppt_h</p:attrName>
                                        </p:attrNameLst>
                                      </p:cBhvr>
                                      <p:tavLst>
                                        <p:tav tm="0">
                                          <p:val>
                                            <p:strVal val="(6*min(max(#ppt_w*#ppt_h,.3),1)-7.4)/-.7*#ppt_h"/>
                                          </p:val>
                                        </p:tav>
                                        <p:tav tm="100000">
                                          <p:val>
                                            <p:strVal val="#ppt_h"/>
                                          </p:val>
                                        </p:tav>
                                      </p:tavLst>
                                    </p:anim>
                                    <p:anim calcmode="lin" valueType="num">
                                      <p:cBhvr>
                                        <p:cTn id="31" dur="500" fill="hold"/>
                                        <p:tgtEl>
                                          <p:spTgt spid="20"/>
                                        </p:tgtEl>
                                        <p:attrNameLst>
                                          <p:attrName>ppt_x</p:attrName>
                                        </p:attrNameLst>
                                      </p:cBhvr>
                                      <p:tavLst>
                                        <p:tav tm="0">
                                          <p:val>
                                            <p:fltVal val="0.5"/>
                                          </p:val>
                                        </p:tav>
                                        <p:tav tm="100000">
                                          <p:val>
                                            <p:strVal val="#ppt_x"/>
                                          </p:val>
                                        </p:tav>
                                      </p:tavLst>
                                    </p:anim>
                                    <p:anim calcmode="lin" valueType="num">
                                      <p:cBhvr>
                                        <p:cTn id="32" dur="500" fill="hold"/>
                                        <p:tgtEl>
                                          <p:spTgt spid="20"/>
                                        </p:tgtEl>
                                        <p:attrNameLst>
                                          <p:attrName>ppt_y</p:attrName>
                                        </p:attrNameLst>
                                      </p:cBhvr>
                                      <p:tavLst>
                                        <p:tav tm="0">
                                          <p:val>
                                            <p:strVal val="1+(6*min(max(#ppt_w*#ppt_h,.3),1)-7.4)/-.7*#ppt_h/2"/>
                                          </p:val>
                                        </p:tav>
                                        <p:tav tm="100000">
                                          <p:val>
                                            <p:strVal val="#ppt_y"/>
                                          </p:val>
                                        </p:tav>
                                      </p:tavLst>
                                    </p:anim>
                                  </p:childTnLst>
                                </p:cTn>
                              </p:par>
                              <p:par>
                                <p:cTn id="33" presetID="23" presetClass="entr" presetSubtype="36" fill="hold" nodeType="withEffect">
                                  <p:stCondLst>
                                    <p:cond delay="60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strVal val="(6*min(max(#ppt_w*#ppt_h,.3),1)-7.4)/-.7*#ppt_w"/>
                                          </p:val>
                                        </p:tav>
                                        <p:tav tm="100000">
                                          <p:val>
                                            <p:strVal val="#ppt_w"/>
                                          </p:val>
                                        </p:tav>
                                      </p:tavLst>
                                    </p:anim>
                                    <p:anim calcmode="lin" valueType="num">
                                      <p:cBhvr>
                                        <p:cTn id="36" dur="500" fill="hold"/>
                                        <p:tgtEl>
                                          <p:spTgt spid="25"/>
                                        </p:tgtEl>
                                        <p:attrNameLst>
                                          <p:attrName>ppt_h</p:attrName>
                                        </p:attrNameLst>
                                      </p:cBhvr>
                                      <p:tavLst>
                                        <p:tav tm="0">
                                          <p:val>
                                            <p:strVal val="(6*min(max(#ppt_w*#ppt_h,.3),1)-7.4)/-.7*#ppt_h"/>
                                          </p:val>
                                        </p:tav>
                                        <p:tav tm="100000">
                                          <p:val>
                                            <p:strVal val="#ppt_h"/>
                                          </p:val>
                                        </p:tav>
                                      </p:tavLst>
                                    </p:anim>
                                    <p:anim calcmode="lin" valueType="num">
                                      <p:cBhvr>
                                        <p:cTn id="37" dur="500" fill="hold"/>
                                        <p:tgtEl>
                                          <p:spTgt spid="25"/>
                                        </p:tgtEl>
                                        <p:attrNameLst>
                                          <p:attrName>ppt_x</p:attrName>
                                        </p:attrNameLst>
                                      </p:cBhvr>
                                      <p:tavLst>
                                        <p:tav tm="0">
                                          <p:val>
                                            <p:fltVal val="0.5"/>
                                          </p:val>
                                        </p:tav>
                                        <p:tav tm="100000">
                                          <p:val>
                                            <p:strVal val="#ppt_x"/>
                                          </p:val>
                                        </p:tav>
                                      </p:tavLst>
                                    </p:anim>
                                    <p:anim calcmode="lin" valueType="num">
                                      <p:cBhvr>
                                        <p:cTn id="38" dur="500" fill="hold"/>
                                        <p:tgtEl>
                                          <p:spTgt spid="25"/>
                                        </p:tgtEl>
                                        <p:attrNameLst>
                                          <p:attrName>ppt_y</p:attrName>
                                        </p:attrNameLst>
                                      </p:cBhvr>
                                      <p:tavLst>
                                        <p:tav tm="0">
                                          <p:val>
                                            <p:strVal val="1+(6*min(max(#ppt_w*#ppt_h,.3),1)-7.4)/-.7*#ppt_h/2"/>
                                          </p:val>
                                        </p:tav>
                                        <p:tav tm="100000">
                                          <p:val>
                                            <p:strVal val="#ppt_y"/>
                                          </p:val>
                                        </p:tav>
                                      </p:tavLst>
                                    </p:anim>
                                  </p:childTnLst>
                                </p:cTn>
                              </p:par>
                              <p:par>
                                <p:cTn id="39" presetID="23" presetClass="entr" presetSubtype="36" fill="hold" nodeType="withEffect">
                                  <p:stCondLst>
                                    <p:cond delay="90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strVal val="(6*min(max(#ppt_w*#ppt_h,.3),1)-7.4)/-.7*#ppt_w"/>
                                          </p:val>
                                        </p:tav>
                                        <p:tav tm="100000">
                                          <p:val>
                                            <p:strVal val="#ppt_w"/>
                                          </p:val>
                                        </p:tav>
                                      </p:tavLst>
                                    </p:anim>
                                    <p:anim calcmode="lin" valueType="num">
                                      <p:cBhvr>
                                        <p:cTn id="42" dur="500" fill="hold"/>
                                        <p:tgtEl>
                                          <p:spTgt spid="30"/>
                                        </p:tgtEl>
                                        <p:attrNameLst>
                                          <p:attrName>ppt_h</p:attrName>
                                        </p:attrNameLst>
                                      </p:cBhvr>
                                      <p:tavLst>
                                        <p:tav tm="0">
                                          <p:val>
                                            <p:strVal val="(6*min(max(#ppt_w*#ppt_h,.3),1)-7.4)/-.7*#ppt_h"/>
                                          </p:val>
                                        </p:tav>
                                        <p:tav tm="100000">
                                          <p:val>
                                            <p:strVal val="#ppt_h"/>
                                          </p:val>
                                        </p:tav>
                                      </p:tavLst>
                                    </p:anim>
                                    <p:anim calcmode="lin" valueType="num">
                                      <p:cBhvr>
                                        <p:cTn id="43" dur="500" fill="hold"/>
                                        <p:tgtEl>
                                          <p:spTgt spid="30"/>
                                        </p:tgtEl>
                                        <p:attrNameLst>
                                          <p:attrName>ppt_x</p:attrName>
                                        </p:attrNameLst>
                                      </p:cBhvr>
                                      <p:tavLst>
                                        <p:tav tm="0">
                                          <p:val>
                                            <p:fltVal val="0.5"/>
                                          </p:val>
                                        </p:tav>
                                        <p:tav tm="100000">
                                          <p:val>
                                            <p:strVal val="#ppt_x"/>
                                          </p:val>
                                        </p:tav>
                                      </p:tavLst>
                                    </p:anim>
                                    <p:anim calcmode="lin" valueType="num">
                                      <p:cBhvr>
                                        <p:cTn id="44" dur="500" fill="hold"/>
                                        <p:tgtEl>
                                          <p:spTgt spid="30"/>
                                        </p:tgtEl>
                                        <p:attrNameLst>
                                          <p:attrName>ppt_y</p:attrName>
                                        </p:attrNameLst>
                                      </p:cBhvr>
                                      <p:tavLst>
                                        <p:tav tm="0">
                                          <p:val>
                                            <p:strVal val="1+(6*min(max(#ppt_w*#ppt_h,.3),1)-7.4)/-.7*#ppt_h/2"/>
                                          </p:val>
                                        </p:tav>
                                        <p:tav tm="100000">
                                          <p:val>
                                            <p:strVal val="#ppt_y"/>
                                          </p:val>
                                        </p:tav>
                                      </p:tavLst>
                                    </p:anim>
                                  </p:childTnLst>
                                </p:cTn>
                              </p:par>
                            </p:childTnLst>
                          </p:cTn>
                        </p:par>
                        <p:par>
                          <p:cTn id="45" fill="hold">
                            <p:stCondLst>
                              <p:cond delay="1000"/>
                            </p:stCondLst>
                            <p:childTnLst>
                              <p:par>
                                <p:cTn id="46" presetID="31" presetClass="entr" presetSubtype="0"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fltVal val="0"/>
                                          </p:val>
                                        </p:tav>
                                        <p:tav tm="100000">
                                          <p:val>
                                            <p:strVal val="#ppt_h"/>
                                          </p:val>
                                        </p:tav>
                                      </p:tavLst>
                                    </p:anim>
                                    <p:anim calcmode="lin" valueType="num">
                                      <p:cBhvr>
                                        <p:cTn id="50" dur="500" fill="hold"/>
                                        <p:tgtEl>
                                          <p:spTgt spid="35"/>
                                        </p:tgtEl>
                                        <p:attrNameLst>
                                          <p:attrName>style.rotation</p:attrName>
                                        </p:attrNameLst>
                                      </p:cBhvr>
                                      <p:tavLst>
                                        <p:tav tm="0">
                                          <p:val>
                                            <p:fltVal val="90"/>
                                          </p:val>
                                        </p:tav>
                                        <p:tav tm="100000">
                                          <p:val>
                                            <p:fltVal val="0"/>
                                          </p:val>
                                        </p:tav>
                                      </p:tavLst>
                                    </p:anim>
                                    <p:animEffect transition="in" filter="fade">
                                      <p:cBhvr>
                                        <p:cTn id="51" dur="500"/>
                                        <p:tgtEl>
                                          <p:spTgt spid="35"/>
                                        </p:tgtEl>
                                      </p:cBhvr>
                                    </p:animEffect>
                                  </p:childTnLst>
                                </p:cTn>
                              </p:par>
                            </p:childTnLst>
                          </p:cTn>
                        </p:par>
                        <p:par>
                          <p:cTn id="52" fill="hold">
                            <p:stCondLst>
                              <p:cond delay="1500"/>
                            </p:stCondLst>
                            <p:childTnLst>
                              <p:par>
                                <p:cTn id="53" presetID="31" presetClass="entr" presetSubtype="0"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p:cTn id="55" dur="500" fill="hold"/>
                                        <p:tgtEl>
                                          <p:spTgt spid="43"/>
                                        </p:tgtEl>
                                        <p:attrNameLst>
                                          <p:attrName>ppt_w</p:attrName>
                                        </p:attrNameLst>
                                      </p:cBhvr>
                                      <p:tavLst>
                                        <p:tav tm="0">
                                          <p:val>
                                            <p:fltVal val="0"/>
                                          </p:val>
                                        </p:tav>
                                        <p:tav tm="100000">
                                          <p:val>
                                            <p:strVal val="#ppt_w"/>
                                          </p:val>
                                        </p:tav>
                                      </p:tavLst>
                                    </p:anim>
                                    <p:anim calcmode="lin" valueType="num">
                                      <p:cBhvr>
                                        <p:cTn id="56" dur="500" fill="hold"/>
                                        <p:tgtEl>
                                          <p:spTgt spid="43"/>
                                        </p:tgtEl>
                                        <p:attrNameLst>
                                          <p:attrName>ppt_h</p:attrName>
                                        </p:attrNameLst>
                                      </p:cBhvr>
                                      <p:tavLst>
                                        <p:tav tm="0">
                                          <p:val>
                                            <p:fltVal val="0"/>
                                          </p:val>
                                        </p:tav>
                                        <p:tav tm="100000">
                                          <p:val>
                                            <p:strVal val="#ppt_h"/>
                                          </p:val>
                                        </p:tav>
                                      </p:tavLst>
                                    </p:anim>
                                    <p:anim calcmode="lin" valueType="num">
                                      <p:cBhvr>
                                        <p:cTn id="57" dur="500" fill="hold"/>
                                        <p:tgtEl>
                                          <p:spTgt spid="43"/>
                                        </p:tgtEl>
                                        <p:attrNameLst>
                                          <p:attrName>style.rotation</p:attrName>
                                        </p:attrNameLst>
                                      </p:cBhvr>
                                      <p:tavLst>
                                        <p:tav tm="0">
                                          <p:val>
                                            <p:fltVal val="90"/>
                                          </p:val>
                                        </p:tav>
                                        <p:tav tm="100000">
                                          <p:val>
                                            <p:fltVal val="0"/>
                                          </p:val>
                                        </p:tav>
                                      </p:tavLst>
                                    </p:anim>
                                    <p:animEffect transition="in" filter="fade">
                                      <p:cBhvr>
                                        <p:cTn id="58" dur="500"/>
                                        <p:tgtEl>
                                          <p:spTgt spid="43"/>
                                        </p:tgtEl>
                                      </p:cBhvr>
                                    </p:animEffect>
                                  </p:childTnLst>
                                </p:cTn>
                              </p:par>
                            </p:childTnLst>
                          </p:cTn>
                        </p:par>
                        <p:par>
                          <p:cTn id="59" fill="hold">
                            <p:stCondLst>
                              <p:cond delay="2000"/>
                            </p:stCondLst>
                            <p:childTnLst>
                              <p:par>
                                <p:cTn id="60" presetID="31" presetClass="entr" presetSubtype="0" fill="hold" nodeType="afterEffect">
                                  <p:stCondLst>
                                    <p:cond delay="0"/>
                                  </p:stCondLst>
                                  <p:childTnLst>
                                    <p:set>
                                      <p:cBhvr>
                                        <p:cTn id="61" dur="1" fill="hold">
                                          <p:stCondLst>
                                            <p:cond delay="0"/>
                                          </p:stCondLst>
                                        </p:cTn>
                                        <p:tgtEl>
                                          <p:spTgt spid="46"/>
                                        </p:tgtEl>
                                        <p:attrNameLst>
                                          <p:attrName>style.visibility</p:attrName>
                                        </p:attrNameLst>
                                      </p:cBhvr>
                                      <p:to>
                                        <p:strVal val="visible"/>
                                      </p:to>
                                    </p:set>
                                    <p:anim calcmode="lin" valueType="num">
                                      <p:cBhvr>
                                        <p:cTn id="62" dur="500" fill="hold"/>
                                        <p:tgtEl>
                                          <p:spTgt spid="46"/>
                                        </p:tgtEl>
                                        <p:attrNameLst>
                                          <p:attrName>ppt_w</p:attrName>
                                        </p:attrNameLst>
                                      </p:cBhvr>
                                      <p:tavLst>
                                        <p:tav tm="0">
                                          <p:val>
                                            <p:fltVal val="0"/>
                                          </p:val>
                                        </p:tav>
                                        <p:tav tm="100000">
                                          <p:val>
                                            <p:strVal val="#ppt_w"/>
                                          </p:val>
                                        </p:tav>
                                      </p:tavLst>
                                    </p:anim>
                                    <p:anim calcmode="lin" valueType="num">
                                      <p:cBhvr>
                                        <p:cTn id="63" dur="500" fill="hold"/>
                                        <p:tgtEl>
                                          <p:spTgt spid="46"/>
                                        </p:tgtEl>
                                        <p:attrNameLst>
                                          <p:attrName>ppt_h</p:attrName>
                                        </p:attrNameLst>
                                      </p:cBhvr>
                                      <p:tavLst>
                                        <p:tav tm="0">
                                          <p:val>
                                            <p:fltVal val="0"/>
                                          </p:val>
                                        </p:tav>
                                        <p:tav tm="100000">
                                          <p:val>
                                            <p:strVal val="#ppt_h"/>
                                          </p:val>
                                        </p:tav>
                                      </p:tavLst>
                                    </p:anim>
                                    <p:anim calcmode="lin" valueType="num">
                                      <p:cBhvr>
                                        <p:cTn id="64" dur="500" fill="hold"/>
                                        <p:tgtEl>
                                          <p:spTgt spid="46"/>
                                        </p:tgtEl>
                                        <p:attrNameLst>
                                          <p:attrName>style.rotation</p:attrName>
                                        </p:attrNameLst>
                                      </p:cBhvr>
                                      <p:tavLst>
                                        <p:tav tm="0">
                                          <p:val>
                                            <p:fltVal val="90"/>
                                          </p:val>
                                        </p:tav>
                                        <p:tav tm="100000">
                                          <p:val>
                                            <p:fltVal val="0"/>
                                          </p:val>
                                        </p:tav>
                                      </p:tavLst>
                                    </p:anim>
                                    <p:animEffect transition="in" filter="fade">
                                      <p:cBhvr>
                                        <p:cTn id="65" dur="500"/>
                                        <p:tgtEl>
                                          <p:spTgt spid="46"/>
                                        </p:tgtEl>
                                      </p:cBhvr>
                                    </p:animEffect>
                                  </p:childTnLst>
                                </p:cTn>
                              </p:par>
                            </p:childTnLst>
                          </p:cTn>
                        </p:par>
                        <p:par>
                          <p:cTn id="66" fill="hold">
                            <p:stCondLst>
                              <p:cond delay="2500"/>
                            </p:stCondLst>
                            <p:childTnLst>
                              <p:par>
                                <p:cTn id="67" presetID="31" presetClass="entr" presetSubtype="0" fill="hold" nodeType="after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p:cTn id="69" dur="500" fill="hold"/>
                                        <p:tgtEl>
                                          <p:spTgt spid="51"/>
                                        </p:tgtEl>
                                        <p:attrNameLst>
                                          <p:attrName>ppt_w</p:attrName>
                                        </p:attrNameLst>
                                      </p:cBhvr>
                                      <p:tavLst>
                                        <p:tav tm="0">
                                          <p:val>
                                            <p:fltVal val="0"/>
                                          </p:val>
                                        </p:tav>
                                        <p:tav tm="100000">
                                          <p:val>
                                            <p:strVal val="#ppt_w"/>
                                          </p:val>
                                        </p:tav>
                                      </p:tavLst>
                                    </p:anim>
                                    <p:anim calcmode="lin" valueType="num">
                                      <p:cBhvr>
                                        <p:cTn id="70" dur="500" fill="hold"/>
                                        <p:tgtEl>
                                          <p:spTgt spid="51"/>
                                        </p:tgtEl>
                                        <p:attrNameLst>
                                          <p:attrName>ppt_h</p:attrName>
                                        </p:attrNameLst>
                                      </p:cBhvr>
                                      <p:tavLst>
                                        <p:tav tm="0">
                                          <p:val>
                                            <p:fltVal val="0"/>
                                          </p:val>
                                        </p:tav>
                                        <p:tav tm="100000">
                                          <p:val>
                                            <p:strVal val="#ppt_h"/>
                                          </p:val>
                                        </p:tav>
                                      </p:tavLst>
                                    </p:anim>
                                    <p:anim calcmode="lin" valueType="num">
                                      <p:cBhvr>
                                        <p:cTn id="71" dur="500" fill="hold"/>
                                        <p:tgtEl>
                                          <p:spTgt spid="51"/>
                                        </p:tgtEl>
                                        <p:attrNameLst>
                                          <p:attrName>style.rotation</p:attrName>
                                        </p:attrNameLst>
                                      </p:cBhvr>
                                      <p:tavLst>
                                        <p:tav tm="0">
                                          <p:val>
                                            <p:fltVal val="90"/>
                                          </p:val>
                                        </p:tav>
                                        <p:tav tm="100000">
                                          <p:val>
                                            <p:fltVal val="0"/>
                                          </p:val>
                                        </p:tav>
                                      </p:tavLst>
                                    </p:anim>
                                    <p:animEffect transition="in" filter="fade">
                                      <p:cBhvr>
                                        <p:cTn id="72" dur="500"/>
                                        <p:tgtEl>
                                          <p:spTgt spid="51"/>
                                        </p:tgtEl>
                                      </p:cBhvr>
                                    </p:animEffect>
                                  </p:childTnLst>
                                </p:cTn>
                              </p:par>
                            </p:childTnLst>
                          </p:cTn>
                        </p:par>
                        <p:par>
                          <p:cTn id="73" fill="hold">
                            <p:stCondLst>
                              <p:cond delay="3000"/>
                            </p:stCondLst>
                            <p:childTnLst>
                              <p:par>
                                <p:cTn id="74" presetID="31" presetClass="entr" presetSubtype="0"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 calcmode="lin" valueType="num">
                                      <p:cBhvr>
                                        <p:cTn id="78" dur="500" fill="hold"/>
                                        <p:tgtEl>
                                          <p:spTgt spid="65"/>
                                        </p:tgtEl>
                                        <p:attrNameLst>
                                          <p:attrName>style.rotation</p:attrName>
                                        </p:attrNameLst>
                                      </p:cBhvr>
                                      <p:tavLst>
                                        <p:tav tm="0">
                                          <p:val>
                                            <p:fltVal val="90"/>
                                          </p:val>
                                        </p:tav>
                                        <p:tav tm="100000">
                                          <p:val>
                                            <p:fltVal val="0"/>
                                          </p:val>
                                        </p:tav>
                                      </p:tavLst>
                                    </p:anim>
                                    <p:animEffect transition="in" filter="fade">
                                      <p:cBhvr>
                                        <p:cTn id="79" dur="500"/>
                                        <p:tgtEl>
                                          <p:spTgt spid="65"/>
                                        </p:tgtEl>
                                      </p:cBhvr>
                                    </p:animEffect>
                                  </p:childTnLst>
                                </p:cTn>
                              </p:par>
                            </p:childTnLst>
                          </p:cTn>
                        </p:par>
                        <p:par>
                          <p:cTn id="80" fill="hold">
                            <p:stCondLst>
                              <p:cond delay="3500"/>
                            </p:stCondLst>
                            <p:childTnLst>
                              <p:par>
                                <p:cTn id="81" presetID="31" presetClass="entr" presetSubtype="0" fill="hold" nodeType="afterEffect">
                                  <p:stCondLst>
                                    <p:cond delay="0"/>
                                  </p:stCondLst>
                                  <p:childTnLst>
                                    <p:set>
                                      <p:cBhvr>
                                        <p:cTn id="82" dur="1" fill="hold">
                                          <p:stCondLst>
                                            <p:cond delay="0"/>
                                          </p:stCondLst>
                                        </p:cTn>
                                        <p:tgtEl>
                                          <p:spTgt spid="79"/>
                                        </p:tgtEl>
                                        <p:attrNameLst>
                                          <p:attrName>style.visibility</p:attrName>
                                        </p:attrNameLst>
                                      </p:cBhvr>
                                      <p:to>
                                        <p:strVal val="visible"/>
                                      </p:to>
                                    </p:set>
                                    <p:anim calcmode="lin" valueType="num">
                                      <p:cBhvr>
                                        <p:cTn id="83" dur="500" fill="hold"/>
                                        <p:tgtEl>
                                          <p:spTgt spid="79"/>
                                        </p:tgtEl>
                                        <p:attrNameLst>
                                          <p:attrName>ppt_w</p:attrName>
                                        </p:attrNameLst>
                                      </p:cBhvr>
                                      <p:tavLst>
                                        <p:tav tm="0">
                                          <p:val>
                                            <p:fltVal val="0"/>
                                          </p:val>
                                        </p:tav>
                                        <p:tav tm="100000">
                                          <p:val>
                                            <p:strVal val="#ppt_w"/>
                                          </p:val>
                                        </p:tav>
                                      </p:tavLst>
                                    </p:anim>
                                    <p:anim calcmode="lin" valueType="num">
                                      <p:cBhvr>
                                        <p:cTn id="84" dur="500" fill="hold"/>
                                        <p:tgtEl>
                                          <p:spTgt spid="79"/>
                                        </p:tgtEl>
                                        <p:attrNameLst>
                                          <p:attrName>ppt_h</p:attrName>
                                        </p:attrNameLst>
                                      </p:cBhvr>
                                      <p:tavLst>
                                        <p:tav tm="0">
                                          <p:val>
                                            <p:fltVal val="0"/>
                                          </p:val>
                                        </p:tav>
                                        <p:tav tm="100000">
                                          <p:val>
                                            <p:strVal val="#ppt_h"/>
                                          </p:val>
                                        </p:tav>
                                      </p:tavLst>
                                    </p:anim>
                                    <p:anim calcmode="lin" valueType="num">
                                      <p:cBhvr>
                                        <p:cTn id="85" dur="500" fill="hold"/>
                                        <p:tgtEl>
                                          <p:spTgt spid="79"/>
                                        </p:tgtEl>
                                        <p:attrNameLst>
                                          <p:attrName>style.rotation</p:attrName>
                                        </p:attrNameLst>
                                      </p:cBhvr>
                                      <p:tavLst>
                                        <p:tav tm="0">
                                          <p:val>
                                            <p:fltVal val="90"/>
                                          </p:val>
                                        </p:tav>
                                        <p:tav tm="100000">
                                          <p:val>
                                            <p:fltVal val="0"/>
                                          </p:val>
                                        </p:tav>
                                      </p:tavLst>
                                    </p:anim>
                                    <p:animEffect transition="in" filter="fade">
                                      <p:cBhvr>
                                        <p:cTn id="86"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2"/>
          <p:cNvSpPr/>
          <p:nvPr/>
        </p:nvSpPr>
        <p:spPr>
          <a:xfrm>
            <a:off x="7140260" y="1929635"/>
            <a:ext cx="642029" cy="243850"/>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58" tIns="34279" rIns="68558" bIns="34279"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charset="-122"/>
            </a:endParaRPr>
          </a:p>
        </p:txBody>
      </p:sp>
      <p:sp>
        <p:nvSpPr>
          <p:cNvPr id="3" name="椭圆 2"/>
          <p:cNvSpPr/>
          <p:nvPr/>
        </p:nvSpPr>
        <p:spPr>
          <a:xfrm flipV="1">
            <a:off x="7140260" y="5357484"/>
            <a:ext cx="642029" cy="243850"/>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58" tIns="34279" rIns="68558" bIns="34279"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charset="-122"/>
            </a:endParaRPr>
          </a:p>
        </p:txBody>
      </p:sp>
      <p:sp>
        <p:nvSpPr>
          <p:cNvPr id="4" name="椭圆 2"/>
          <p:cNvSpPr/>
          <p:nvPr/>
        </p:nvSpPr>
        <p:spPr>
          <a:xfrm flipH="1">
            <a:off x="4447556" y="1929635"/>
            <a:ext cx="642029" cy="243850"/>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58" tIns="34279" rIns="68558" bIns="34279" numCol="1" spcCol="0" rtlCol="0" fromWordArt="0" anchor="ctr" anchorCtr="0" forceAA="0" compatLnSpc="1">
            <a:noAutofit/>
          </a:bodyPr>
          <a:lstStyle/>
          <a:p>
            <a:pPr algn="ctr">
              <a:defRPr/>
            </a:pPr>
            <a:endParaRPr lang="zh-CN" altLang="en-US" sz="1350" kern="0">
              <a:latin typeface="Arial" panose="020B0604020202020204" pitchFamily="34" charset="0"/>
              <a:ea typeface="微软雅黑" panose="020B0503020204020204" charset="-122"/>
            </a:endParaRPr>
          </a:p>
        </p:txBody>
      </p:sp>
      <p:sp>
        <p:nvSpPr>
          <p:cNvPr id="5" name="椭圆 2"/>
          <p:cNvSpPr/>
          <p:nvPr/>
        </p:nvSpPr>
        <p:spPr>
          <a:xfrm flipH="1" flipV="1">
            <a:off x="4447556" y="5357484"/>
            <a:ext cx="642029" cy="243850"/>
          </a:xfrm>
          <a:custGeom>
            <a:avLst/>
            <a:gdLst/>
            <a:ahLst/>
            <a:cxnLst/>
            <a:rect l="l" t="t" r="r" b="b"/>
            <a:pathLst>
              <a:path w="821962" h="312188">
                <a:moveTo>
                  <a:pt x="188867" y="0"/>
                </a:moveTo>
                <a:lnTo>
                  <a:pt x="633096" y="0"/>
                </a:lnTo>
                <a:cubicBezTo>
                  <a:pt x="739691" y="66233"/>
                  <a:pt x="813171" y="180146"/>
                  <a:pt x="821962" y="312188"/>
                </a:cubicBezTo>
                <a:lnTo>
                  <a:pt x="0" y="312188"/>
                </a:lnTo>
                <a:cubicBezTo>
                  <a:pt x="8791" y="180146"/>
                  <a:pt x="82272" y="66233"/>
                  <a:pt x="188867" y="0"/>
                </a:cubicBezTo>
                <a:close/>
              </a:path>
            </a:pathLst>
          </a:custGeom>
          <a:solidFill>
            <a:schemeClr val="bg1">
              <a:lumMod val="50000"/>
            </a:schemeClr>
          </a:solidFill>
          <a:ln w="25400" cap="flat" cmpd="sng" algn="ctr">
            <a:noFill/>
            <a:prstDash val="solid"/>
          </a:ln>
          <a:effectLst/>
        </p:spPr>
        <p:txBody>
          <a:bodyPr rot="0" spcFirstLastPara="0" vertOverflow="overflow" horzOverflow="overflow" vert="horz" wrap="square" lIns="68558" tIns="34279" rIns="68558" bIns="34279" numCol="1" spcCol="0" rtlCol="0" fromWordArt="0" anchor="ctr" anchorCtr="0" forceAA="0" compatLnSpc="1">
            <a:noAutofit/>
          </a:bodyPr>
          <a:lstStyle/>
          <a:p>
            <a:pPr algn="ctr"/>
            <a:endParaRPr lang="zh-CN" altLang="en-US" sz="1350" kern="0">
              <a:latin typeface="Arial" panose="020B0604020202020204" pitchFamily="34" charset="0"/>
              <a:ea typeface="微软雅黑" panose="020B0503020204020204" charset="-122"/>
            </a:endParaRPr>
          </a:p>
        </p:txBody>
      </p:sp>
      <p:sp>
        <p:nvSpPr>
          <p:cNvPr id="6" name="KSO_GT1.4"/>
          <p:cNvSpPr/>
          <p:nvPr/>
        </p:nvSpPr>
        <p:spPr>
          <a:xfrm rot="2479457" flipV="1">
            <a:off x="5904952" y="4685465"/>
            <a:ext cx="1757552" cy="1106826"/>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rgbClr val="C8161D"/>
          </a:solidFill>
          <a:ln w="25400" cap="flat" cmpd="sng" algn="ctr">
            <a:solidFill>
              <a:srgbClr val="C8161D"/>
            </a:solidFill>
            <a:prstDash val="solid"/>
          </a:ln>
          <a:effectLst/>
          <a:scene3d>
            <a:camera prst="orthographicFront">
              <a:rot lat="0" lon="0" rev="0"/>
            </a:camera>
            <a:lightRig rig="brightRoom" dir="t">
              <a:rot lat="0" lon="0" rev="600000"/>
            </a:lightRig>
          </a:scene3d>
          <a:sp3d prstMaterial="metal"/>
        </p:spPr>
        <p:txBody>
          <a:bodyPr rot="0" spcFirstLastPara="0" vertOverflow="overflow" horzOverflow="overflow" vert="vert" wrap="square" lIns="458849" tIns="323893" rIns="68558" bIns="323893" numCol="1" spcCol="0" rtlCol="0" fromWordArt="0" anchor="ctr" anchorCtr="0" forceAA="0" compatLnSpc="1">
            <a:noAutofit/>
          </a:bodyPr>
          <a:lstStyle/>
          <a:p>
            <a:pPr algn="ctr"/>
            <a:endParaRPr lang="zh-CN" altLang="en-US" sz="1705" b="1" kern="0" dirty="0">
              <a:latin typeface="Arial" panose="020B0604020202020204" pitchFamily="34" charset="0"/>
              <a:ea typeface="微软雅黑" panose="020B0503020204020204" charset="-122"/>
            </a:endParaRPr>
          </a:p>
        </p:txBody>
      </p:sp>
      <p:sp>
        <p:nvSpPr>
          <p:cNvPr id="7" name="KSO_GT1.3"/>
          <p:cNvSpPr/>
          <p:nvPr/>
        </p:nvSpPr>
        <p:spPr>
          <a:xfrm rot="19120543" flipH="1" flipV="1">
            <a:off x="4549365" y="4675418"/>
            <a:ext cx="1757552" cy="1106826"/>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rgbClr val="C8161D"/>
          </a:solidFill>
          <a:ln w="25400" cap="flat" cmpd="sng" algn="ctr">
            <a:solidFill>
              <a:srgbClr val="C8161D"/>
            </a:solidFill>
            <a:prstDash val="solid"/>
          </a:ln>
          <a:effectLst/>
          <a:scene3d>
            <a:camera prst="orthographicFront">
              <a:rot lat="0" lon="0" rev="0"/>
            </a:camera>
            <a:lightRig rig="brightRoom" dir="t">
              <a:rot lat="0" lon="0" rev="600000"/>
            </a:lightRig>
          </a:scene3d>
          <a:sp3d prstMaterial="metal"/>
        </p:spPr>
        <p:txBody>
          <a:bodyPr rot="0" spcFirstLastPara="0" vertOverflow="overflow" horzOverflow="overflow" vert="vert270" wrap="square" lIns="0" tIns="323893" rIns="458849" bIns="323893" numCol="1" spcCol="0" rtlCol="0" fromWordArt="0" anchor="ctr" anchorCtr="0" forceAA="0" compatLnSpc="1">
            <a:noAutofit/>
          </a:bodyPr>
          <a:lstStyle/>
          <a:p>
            <a:pPr algn="ctr"/>
            <a:endParaRPr lang="zh-CN" altLang="en-US" sz="1705" b="1" kern="0" dirty="0">
              <a:latin typeface="Arial" panose="020B0604020202020204" pitchFamily="34" charset="0"/>
              <a:ea typeface="微软雅黑" panose="020B0503020204020204" charset="-122"/>
            </a:endParaRPr>
          </a:p>
        </p:txBody>
      </p:sp>
      <p:sp>
        <p:nvSpPr>
          <p:cNvPr id="8" name="KSO_GT1.2"/>
          <p:cNvSpPr/>
          <p:nvPr/>
        </p:nvSpPr>
        <p:spPr>
          <a:xfrm rot="19120543">
            <a:off x="5904952" y="1744810"/>
            <a:ext cx="1757552" cy="1106826"/>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rgbClr val="C8161D"/>
          </a:solidFill>
          <a:ln w="25400" cap="flat" cmpd="sng" algn="ctr">
            <a:solidFill>
              <a:srgbClr val="C8161D"/>
            </a:solidFill>
            <a:prstDash val="solid"/>
          </a:ln>
          <a:effectLst/>
          <a:scene3d>
            <a:camera prst="orthographicFront">
              <a:rot lat="0" lon="0" rev="0"/>
            </a:camera>
            <a:lightRig rig="brightRoom" dir="t">
              <a:rot lat="0" lon="0" rev="600000"/>
            </a:lightRig>
          </a:scene3d>
          <a:sp3d prstMaterial="metal"/>
        </p:spPr>
        <p:txBody>
          <a:bodyPr rot="0" spcFirstLastPara="0" vertOverflow="overflow" horzOverflow="overflow" vert="vert" wrap="square" lIns="0" tIns="323893" rIns="458849" bIns="323893" numCol="1" spcCol="0" rtlCol="0" fromWordArt="0" anchor="ctr" anchorCtr="0" forceAA="0" compatLnSpc="1">
            <a:noAutofit/>
          </a:bodyPr>
          <a:lstStyle/>
          <a:p>
            <a:pPr algn="ctr">
              <a:defRPr/>
            </a:pPr>
            <a:endParaRPr lang="zh-CN" altLang="en-US" sz="1705" b="1" kern="0" dirty="0">
              <a:latin typeface="Arial" panose="020B0604020202020204" pitchFamily="34" charset="0"/>
              <a:ea typeface="微软雅黑" panose="020B0503020204020204" charset="-122"/>
            </a:endParaRPr>
          </a:p>
        </p:txBody>
      </p:sp>
      <p:sp>
        <p:nvSpPr>
          <p:cNvPr id="9" name="KSO_GT1.1"/>
          <p:cNvSpPr/>
          <p:nvPr/>
        </p:nvSpPr>
        <p:spPr>
          <a:xfrm rot="2479457" flipH="1">
            <a:off x="4567340" y="1744810"/>
            <a:ext cx="1757552" cy="1106826"/>
          </a:xfrm>
          <a:custGeom>
            <a:avLst/>
            <a:gdLst/>
            <a:ahLst/>
            <a:cxnLst/>
            <a:rect l="l" t="t" r="r" b="b"/>
            <a:pathLst>
              <a:path w="2250115" h="1417020">
                <a:moveTo>
                  <a:pt x="1444324" y="354255"/>
                </a:moveTo>
                <a:lnTo>
                  <a:pt x="2250115" y="1062765"/>
                </a:lnTo>
                <a:lnTo>
                  <a:pt x="708510" y="1062765"/>
                </a:lnTo>
                <a:lnTo>
                  <a:pt x="708510" y="1417020"/>
                </a:lnTo>
                <a:lnTo>
                  <a:pt x="0" y="708510"/>
                </a:lnTo>
                <a:lnTo>
                  <a:pt x="708510" y="0"/>
                </a:lnTo>
                <a:lnTo>
                  <a:pt x="708510" y="354255"/>
                </a:lnTo>
                <a:close/>
              </a:path>
            </a:pathLst>
          </a:custGeom>
          <a:solidFill>
            <a:srgbClr val="C8161D"/>
          </a:solidFill>
          <a:ln w="25400" cap="flat" cmpd="sng" algn="ctr">
            <a:solidFill>
              <a:srgbClr val="C8161D"/>
            </a:solidFill>
            <a:prstDash val="solid"/>
          </a:ln>
          <a:effectLst/>
          <a:scene3d>
            <a:camera prst="orthographicFront">
              <a:rot lat="0" lon="0" rev="0"/>
            </a:camera>
            <a:lightRig rig="brightRoom" dir="t">
              <a:rot lat="0" lon="0" rev="600000"/>
            </a:lightRig>
          </a:scene3d>
          <a:sp3d prstMaterial="metal"/>
        </p:spPr>
        <p:txBody>
          <a:bodyPr rot="0" spcFirstLastPara="0" vertOverflow="overflow" horzOverflow="overflow" vert="vert270" wrap="square" lIns="458849" tIns="323893" rIns="68558" bIns="323893" numCol="1" spcCol="0" rtlCol="0" fromWordArt="0" anchor="ctr" anchorCtr="0" forceAA="0" compatLnSpc="1">
            <a:noAutofit/>
          </a:bodyPr>
          <a:lstStyle/>
          <a:p>
            <a:pPr algn="ctr">
              <a:defRPr/>
            </a:pPr>
            <a:endParaRPr lang="zh-CN" altLang="en-US" sz="1705" b="1" kern="0" dirty="0">
              <a:latin typeface="Arial" panose="020B0604020202020204" pitchFamily="34" charset="0"/>
              <a:ea typeface="微软雅黑" panose="020B0503020204020204" charset="-122"/>
            </a:endParaRPr>
          </a:p>
        </p:txBody>
      </p:sp>
      <p:cxnSp>
        <p:nvCxnSpPr>
          <p:cNvPr id="10" name="直接连接符 9"/>
          <p:cNvCxnSpPr/>
          <p:nvPr/>
        </p:nvCxnSpPr>
        <p:spPr>
          <a:xfrm>
            <a:off x="7340154" y="2173483"/>
            <a:ext cx="2777448"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360275" y="2173483"/>
            <a:ext cx="253825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340154" y="5357483"/>
            <a:ext cx="262672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289937" y="5357483"/>
            <a:ext cx="2591938"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本框 32"/>
          <p:cNvSpPr txBox="1"/>
          <p:nvPr/>
        </p:nvSpPr>
        <p:spPr>
          <a:xfrm>
            <a:off x="2089037" y="2142948"/>
            <a:ext cx="1157681" cy="461665"/>
          </a:xfrm>
          <a:prstGeom prst="rect">
            <a:avLst/>
          </a:prstGeom>
          <a:noFill/>
        </p:spPr>
        <p:txBody>
          <a:bodyPr wrap="square" rtlCol="0">
            <a:spAutoFit/>
          </a:bodyPr>
          <a:lstStyle/>
          <a:p>
            <a:pPr algn="ctr"/>
            <a:r>
              <a:rPr lang="en-US" altLang="zh-CN"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rPr>
              <a:t>01</a:t>
            </a:r>
            <a:endParaRPr lang="zh-CN" altLang="en-US"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endParaRPr>
          </a:p>
        </p:txBody>
      </p:sp>
      <p:sp>
        <p:nvSpPr>
          <p:cNvPr id="15" name="文本框 35"/>
          <p:cNvSpPr txBox="1"/>
          <p:nvPr/>
        </p:nvSpPr>
        <p:spPr>
          <a:xfrm>
            <a:off x="6956581" y="2246449"/>
            <a:ext cx="1157681" cy="461665"/>
          </a:xfrm>
          <a:prstGeom prst="rect">
            <a:avLst/>
          </a:prstGeom>
          <a:noFill/>
        </p:spPr>
        <p:txBody>
          <a:bodyPr wrap="square" rtlCol="0">
            <a:spAutoFit/>
          </a:bodyPr>
          <a:lstStyle/>
          <a:p>
            <a:pPr algn="ctr"/>
            <a:r>
              <a:rPr lang="en-US" altLang="zh-CN"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rPr>
              <a:t>02</a:t>
            </a:r>
            <a:endParaRPr lang="zh-CN" altLang="en-US"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endParaRPr>
          </a:p>
        </p:txBody>
      </p:sp>
      <p:sp>
        <p:nvSpPr>
          <p:cNvPr id="16" name="文本框 38"/>
          <p:cNvSpPr txBox="1"/>
          <p:nvPr/>
        </p:nvSpPr>
        <p:spPr>
          <a:xfrm>
            <a:off x="6941001" y="3807759"/>
            <a:ext cx="1157681" cy="461665"/>
          </a:xfrm>
          <a:prstGeom prst="rect">
            <a:avLst/>
          </a:prstGeom>
          <a:noFill/>
        </p:spPr>
        <p:txBody>
          <a:bodyPr wrap="square" rtlCol="0">
            <a:spAutoFit/>
          </a:bodyPr>
          <a:lstStyle/>
          <a:p>
            <a:pPr algn="ctr"/>
            <a:r>
              <a:rPr lang="en-US" altLang="zh-CN"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rPr>
              <a:t>04</a:t>
            </a:r>
            <a:endParaRPr lang="zh-CN" altLang="en-US"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endParaRPr>
          </a:p>
        </p:txBody>
      </p:sp>
      <p:sp>
        <p:nvSpPr>
          <p:cNvPr id="17" name="文本框 41"/>
          <p:cNvSpPr txBox="1"/>
          <p:nvPr/>
        </p:nvSpPr>
        <p:spPr>
          <a:xfrm>
            <a:off x="2071328" y="3772530"/>
            <a:ext cx="1157681" cy="461665"/>
          </a:xfrm>
          <a:prstGeom prst="rect">
            <a:avLst/>
          </a:prstGeom>
          <a:noFill/>
        </p:spPr>
        <p:txBody>
          <a:bodyPr wrap="square" rtlCol="0">
            <a:spAutoFit/>
          </a:bodyPr>
          <a:lstStyle/>
          <a:p>
            <a:pPr algn="ctr"/>
            <a:r>
              <a:rPr lang="en-US" altLang="zh-CN"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rPr>
              <a:t>03</a:t>
            </a:r>
            <a:endParaRPr lang="zh-CN" altLang="en-US" sz="2400" b="1" dirty="0">
              <a:solidFill>
                <a:schemeClr val="tx1">
                  <a:lumMod val="65000"/>
                  <a:lumOff val="35000"/>
                </a:schemeClr>
              </a:solidFill>
              <a:latin typeface="Arial" panose="020B0604020202020204" pitchFamily="34" charset="0"/>
              <a:ea typeface="微软雅黑" panose="020B0503020204020204" charset="-122"/>
              <a:cs typeface="Arial Unicode MS" panose="020B0604020202020204" charset="-122"/>
            </a:endParaRPr>
          </a:p>
        </p:txBody>
      </p:sp>
      <p:grpSp>
        <p:nvGrpSpPr>
          <p:cNvPr id="27" name="组合 26"/>
          <p:cNvGrpSpPr/>
          <p:nvPr/>
        </p:nvGrpSpPr>
        <p:grpSpPr>
          <a:xfrm>
            <a:off x="741303" y="4063480"/>
            <a:ext cx="1301617" cy="1301617"/>
            <a:chOff x="304800" y="673100"/>
            <a:chExt cx="4000500" cy="4000500"/>
          </a:xfrm>
          <a:effectLst>
            <a:outerShdw blurRad="444500" dist="254000" dir="8100000" algn="tr" rotWithShape="0">
              <a:prstClr val="black">
                <a:alpha val="50000"/>
              </a:prstClr>
            </a:outerShdw>
          </a:effectLst>
        </p:grpSpPr>
        <p:sp>
          <p:nvSpPr>
            <p:cNvPr id="28" name="同心圆 2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kern="0">
                <a:solidFill>
                  <a:sysClr val="windowText" lastClr="000000"/>
                </a:solidFill>
                <a:latin typeface="Arial" panose="020B0604020202020204" pitchFamily="34" charset="0"/>
                <a:ea typeface="微软雅黑" panose="020B0503020204020204" charset="-122"/>
              </a:endParaRPr>
            </a:p>
          </p:txBody>
        </p:sp>
        <p:sp>
          <p:nvSpPr>
            <p:cNvPr id="29" name="椭圆 28"/>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kern="0">
                <a:solidFill>
                  <a:sysClr val="window" lastClr="FFFFFF"/>
                </a:solidFill>
                <a:latin typeface="Arial" panose="020B0604020202020204" pitchFamily="34" charset="0"/>
                <a:ea typeface="微软雅黑" panose="020B0503020204020204" charset="-122"/>
              </a:endParaRPr>
            </a:p>
          </p:txBody>
        </p:sp>
      </p:grpSp>
      <p:grpSp>
        <p:nvGrpSpPr>
          <p:cNvPr id="30" name="组合 29"/>
          <p:cNvGrpSpPr/>
          <p:nvPr/>
        </p:nvGrpSpPr>
        <p:grpSpPr>
          <a:xfrm>
            <a:off x="741303" y="2051590"/>
            <a:ext cx="1301617" cy="1301617"/>
            <a:chOff x="304800" y="673100"/>
            <a:chExt cx="4000500" cy="4000500"/>
          </a:xfrm>
          <a:effectLst>
            <a:outerShdw blurRad="444500" dist="254000" dir="8100000" algn="tr" rotWithShape="0">
              <a:prstClr val="black">
                <a:alpha val="50000"/>
              </a:prstClr>
            </a:outerShdw>
          </a:effectLst>
        </p:grpSpPr>
        <p:sp>
          <p:nvSpPr>
            <p:cNvPr id="31" name="同心圆 3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kern="0">
                <a:solidFill>
                  <a:sysClr val="windowText" lastClr="000000"/>
                </a:solidFill>
                <a:latin typeface="Arial" panose="020B0604020202020204" pitchFamily="34" charset="0"/>
                <a:ea typeface="微软雅黑" panose="020B0503020204020204" charset="-122"/>
              </a:endParaRPr>
            </a:p>
          </p:txBody>
        </p:sp>
        <p:sp>
          <p:nvSpPr>
            <p:cNvPr id="32" name="椭圆 31"/>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kern="0">
                <a:solidFill>
                  <a:sysClr val="window" lastClr="FFFFFF"/>
                </a:solidFill>
                <a:latin typeface="Arial" panose="020B0604020202020204" pitchFamily="34" charset="0"/>
                <a:ea typeface="微软雅黑" panose="020B0503020204020204" charset="-122"/>
              </a:endParaRPr>
            </a:p>
          </p:txBody>
        </p:sp>
      </p:grpSp>
      <p:grpSp>
        <p:nvGrpSpPr>
          <p:cNvPr id="33" name="组合 32"/>
          <p:cNvGrpSpPr/>
          <p:nvPr/>
        </p:nvGrpSpPr>
        <p:grpSpPr>
          <a:xfrm>
            <a:off x="10198206" y="4035071"/>
            <a:ext cx="1301617" cy="1301617"/>
            <a:chOff x="304800" y="673100"/>
            <a:chExt cx="4000500" cy="4000500"/>
          </a:xfrm>
          <a:effectLst>
            <a:outerShdw blurRad="444500" dist="254000" dir="8100000" algn="tr" rotWithShape="0">
              <a:prstClr val="black">
                <a:alpha val="50000"/>
              </a:prstClr>
            </a:outerShdw>
          </a:effectLst>
        </p:grpSpPr>
        <p:sp>
          <p:nvSpPr>
            <p:cNvPr id="34" name="同心圆 3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kern="0">
                <a:solidFill>
                  <a:sysClr val="windowText" lastClr="000000"/>
                </a:solidFill>
                <a:latin typeface="Arial" panose="020B0604020202020204" pitchFamily="34" charset="0"/>
                <a:ea typeface="微软雅黑" panose="020B0503020204020204" charset="-122"/>
              </a:endParaRPr>
            </a:p>
          </p:txBody>
        </p:sp>
        <p:sp>
          <p:nvSpPr>
            <p:cNvPr id="35" name="椭圆 34"/>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kern="0">
                <a:solidFill>
                  <a:sysClr val="window" lastClr="FFFFFF"/>
                </a:solidFill>
                <a:latin typeface="Arial" panose="020B0604020202020204" pitchFamily="34" charset="0"/>
                <a:ea typeface="微软雅黑" panose="020B0503020204020204" charset="-122"/>
              </a:endParaRPr>
            </a:p>
          </p:txBody>
        </p:sp>
      </p:grpSp>
      <p:grpSp>
        <p:nvGrpSpPr>
          <p:cNvPr id="36" name="组合 35"/>
          <p:cNvGrpSpPr/>
          <p:nvPr/>
        </p:nvGrpSpPr>
        <p:grpSpPr>
          <a:xfrm>
            <a:off x="10198206" y="2023181"/>
            <a:ext cx="1301617" cy="1301617"/>
            <a:chOff x="304800" y="673100"/>
            <a:chExt cx="4000500" cy="4000500"/>
          </a:xfrm>
          <a:effectLst>
            <a:outerShdw blurRad="444500" dist="254000" dir="8100000" algn="tr" rotWithShape="0">
              <a:prstClr val="black">
                <a:alpha val="50000"/>
              </a:prstClr>
            </a:outerShdw>
          </a:effectLst>
        </p:grpSpPr>
        <p:sp>
          <p:nvSpPr>
            <p:cNvPr id="37" name="同心圆 3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defTabSz="913765">
                <a:defRPr/>
              </a:pPr>
              <a:endParaRPr lang="zh-CN" altLang="en-US" kern="0">
                <a:solidFill>
                  <a:sysClr val="windowText" lastClr="000000"/>
                </a:solidFill>
                <a:latin typeface="Arial" panose="020B0604020202020204" pitchFamily="34" charset="0"/>
                <a:ea typeface="微软雅黑" panose="020B0503020204020204" charset="-122"/>
              </a:endParaRPr>
            </a:p>
          </p:txBody>
        </p:sp>
        <p:sp>
          <p:nvSpPr>
            <p:cNvPr id="38" name="椭圆 37"/>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defTabSz="913765">
                <a:defRPr/>
              </a:pPr>
              <a:endParaRPr lang="zh-CN" altLang="en-US" kern="0">
                <a:solidFill>
                  <a:sysClr val="window" lastClr="FFFFFF"/>
                </a:solidFill>
                <a:latin typeface="Arial" panose="020B0604020202020204" pitchFamily="34" charset="0"/>
                <a:ea typeface="微软雅黑" panose="020B0503020204020204" charset="-122"/>
              </a:endParaRPr>
            </a:p>
          </p:txBody>
        </p:sp>
      </p:grpSp>
      <p:sp>
        <p:nvSpPr>
          <p:cNvPr id="39" name="KSO_Shape"/>
          <p:cNvSpPr/>
          <p:nvPr/>
        </p:nvSpPr>
        <p:spPr bwMode="auto">
          <a:xfrm>
            <a:off x="10481917" y="2382433"/>
            <a:ext cx="666158" cy="538478"/>
          </a:xfrm>
          <a:custGeom>
            <a:avLst/>
            <a:gdLst/>
            <a:ahLst/>
            <a:cxnLst/>
            <a:rect l="0" t="0" r="r" b="b"/>
            <a:pathLst>
              <a:path w="4741862" h="3833813">
                <a:moveTo>
                  <a:pt x="247650" y="2000250"/>
                </a:moveTo>
                <a:lnTo>
                  <a:pt x="1016000" y="2000250"/>
                </a:lnTo>
                <a:lnTo>
                  <a:pt x="1030288" y="2003425"/>
                </a:lnTo>
                <a:lnTo>
                  <a:pt x="1041400" y="2012950"/>
                </a:lnTo>
                <a:lnTo>
                  <a:pt x="1050925" y="2020888"/>
                </a:lnTo>
                <a:lnTo>
                  <a:pt x="1054100" y="2036763"/>
                </a:lnTo>
                <a:lnTo>
                  <a:pt x="1050925" y="2051051"/>
                </a:lnTo>
                <a:lnTo>
                  <a:pt x="1041400" y="2063751"/>
                </a:lnTo>
                <a:lnTo>
                  <a:pt x="1030288" y="2071688"/>
                </a:lnTo>
                <a:lnTo>
                  <a:pt x="1016000" y="2074863"/>
                </a:lnTo>
                <a:lnTo>
                  <a:pt x="247650" y="2074863"/>
                </a:lnTo>
                <a:lnTo>
                  <a:pt x="233362" y="2071688"/>
                </a:lnTo>
                <a:lnTo>
                  <a:pt x="220662" y="2063751"/>
                </a:lnTo>
                <a:lnTo>
                  <a:pt x="212725" y="2051051"/>
                </a:lnTo>
                <a:lnTo>
                  <a:pt x="209550" y="2036763"/>
                </a:lnTo>
                <a:lnTo>
                  <a:pt x="212725" y="2020888"/>
                </a:lnTo>
                <a:lnTo>
                  <a:pt x="220662" y="2012950"/>
                </a:lnTo>
                <a:lnTo>
                  <a:pt x="233362" y="2003425"/>
                </a:lnTo>
                <a:lnTo>
                  <a:pt x="247650" y="2000250"/>
                </a:lnTo>
                <a:close/>
                <a:moveTo>
                  <a:pt x="244475" y="1901825"/>
                </a:moveTo>
                <a:lnTo>
                  <a:pt x="1012825" y="1901825"/>
                </a:lnTo>
                <a:lnTo>
                  <a:pt x="1027112" y="1905000"/>
                </a:lnTo>
                <a:lnTo>
                  <a:pt x="1039812" y="1914525"/>
                </a:lnTo>
                <a:lnTo>
                  <a:pt x="1044575" y="1925638"/>
                </a:lnTo>
                <a:lnTo>
                  <a:pt x="1047750" y="1941513"/>
                </a:lnTo>
                <a:lnTo>
                  <a:pt x="1044575" y="1952626"/>
                </a:lnTo>
                <a:lnTo>
                  <a:pt x="1039812" y="1965326"/>
                </a:lnTo>
                <a:lnTo>
                  <a:pt x="1027112" y="1973263"/>
                </a:lnTo>
                <a:lnTo>
                  <a:pt x="1012825" y="1976438"/>
                </a:lnTo>
                <a:lnTo>
                  <a:pt x="244475" y="1976438"/>
                </a:lnTo>
                <a:lnTo>
                  <a:pt x="230188" y="1973263"/>
                </a:lnTo>
                <a:lnTo>
                  <a:pt x="217488" y="1965326"/>
                </a:lnTo>
                <a:lnTo>
                  <a:pt x="209550" y="1952626"/>
                </a:lnTo>
                <a:lnTo>
                  <a:pt x="206375" y="1941513"/>
                </a:lnTo>
                <a:lnTo>
                  <a:pt x="209550" y="1925638"/>
                </a:lnTo>
                <a:lnTo>
                  <a:pt x="217488" y="1914525"/>
                </a:lnTo>
                <a:lnTo>
                  <a:pt x="230188" y="1905000"/>
                </a:lnTo>
                <a:lnTo>
                  <a:pt x="244475" y="1901825"/>
                </a:lnTo>
                <a:close/>
                <a:moveTo>
                  <a:pt x="277813" y="1803400"/>
                </a:moveTo>
                <a:lnTo>
                  <a:pt x="1047750" y="1803400"/>
                </a:lnTo>
                <a:lnTo>
                  <a:pt x="1060450" y="1806575"/>
                </a:lnTo>
                <a:lnTo>
                  <a:pt x="1071563" y="1816100"/>
                </a:lnTo>
                <a:lnTo>
                  <a:pt x="1081088" y="1827213"/>
                </a:lnTo>
                <a:lnTo>
                  <a:pt x="1084263" y="1843088"/>
                </a:lnTo>
                <a:lnTo>
                  <a:pt x="1081088" y="1857376"/>
                </a:lnTo>
                <a:lnTo>
                  <a:pt x="1071563" y="1868488"/>
                </a:lnTo>
                <a:lnTo>
                  <a:pt x="1060450" y="1874838"/>
                </a:lnTo>
                <a:lnTo>
                  <a:pt x="1047750" y="1878013"/>
                </a:lnTo>
                <a:lnTo>
                  <a:pt x="277813" y="1878013"/>
                </a:lnTo>
                <a:lnTo>
                  <a:pt x="263525" y="1874838"/>
                </a:lnTo>
                <a:lnTo>
                  <a:pt x="250825" y="1868488"/>
                </a:lnTo>
                <a:lnTo>
                  <a:pt x="244475" y="1857376"/>
                </a:lnTo>
                <a:lnTo>
                  <a:pt x="241300" y="1843088"/>
                </a:lnTo>
                <a:lnTo>
                  <a:pt x="244475" y="1827213"/>
                </a:lnTo>
                <a:lnTo>
                  <a:pt x="250825" y="1816100"/>
                </a:lnTo>
                <a:lnTo>
                  <a:pt x="263525" y="1806575"/>
                </a:lnTo>
                <a:lnTo>
                  <a:pt x="277813" y="1803400"/>
                </a:lnTo>
                <a:close/>
                <a:moveTo>
                  <a:pt x="238125" y="1708150"/>
                </a:moveTo>
                <a:lnTo>
                  <a:pt x="1009650" y="1708150"/>
                </a:lnTo>
                <a:lnTo>
                  <a:pt x="1020762" y="1711325"/>
                </a:lnTo>
                <a:lnTo>
                  <a:pt x="1033462" y="1717675"/>
                </a:lnTo>
                <a:lnTo>
                  <a:pt x="1041400" y="1728788"/>
                </a:lnTo>
                <a:lnTo>
                  <a:pt x="1044575" y="1744663"/>
                </a:lnTo>
                <a:lnTo>
                  <a:pt x="1041400" y="1758951"/>
                </a:lnTo>
                <a:lnTo>
                  <a:pt x="1033462" y="1770063"/>
                </a:lnTo>
                <a:lnTo>
                  <a:pt x="1020762" y="1779588"/>
                </a:lnTo>
                <a:lnTo>
                  <a:pt x="1009650" y="1782763"/>
                </a:lnTo>
                <a:lnTo>
                  <a:pt x="238125" y="1782763"/>
                </a:lnTo>
                <a:lnTo>
                  <a:pt x="223838" y="1779588"/>
                </a:lnTo>
                <a:lnTo>
                  <a:pt x="212725" y="1770063"/>
                </a:lnTo>
                <a:lnTo>
                  <a:pt x="206375" y="1758951"/>
                </a:lnTo>
                <a:lnTo>
                  <a:pt x="203200" y="1744663"/>
                </a:lnTo>
                <a:lnTo>
                  <a:pt x="206375" y="1728788"/>
                </a:lnTo>
                <a:lnTo>
                  <a:pt x="212725" y="1717675"/>
                </a:lnTo>
                <a:lnTo>
                  <a:pt x="223838" y="1711325"/>
                </a:lnTo>
                <a:lnTo>
                  <a:pt x="238125" y="1708150"/>
                </a:lnTo>
                <a:close/>
                <a:moveTo>
                  <a:pt x="301626" y="1609725"/>
                </a:moveTo>
                <a:lnTo>
                  <a:pt x="1068388" y="1609725"/>
                </a:lnTo>
                <a:lnTo>
                  <a:pt x="1084264" y="1612900"/>
                </a:lnTo>
                <a:lnTo>
                  <a:pt x="1095376" y="1620838"/>
                </a:lnTo>
                <a:lnTo>
                  <a:pt x="1104901" y="1633538"/>
                </a:lnTo>
                <a:lnTo>
                  <a:pt x="1108076" y="1644650"/>
                </a:lnTo>
                <a:lnTo>
                  <a:pt x="1104901" y="1660526"/>
                </a:lnTo>
                <a:lnTo>
                  <a:pt x="1095376" y="1671638"/>
                </a:lnTo>
                <a:lnTo>
                  <a:pt x="1084264" y="1681163"/>
                </a:lnTo>
                <a:lnTo>
                  <a:pt x="1068388" y="1684338"/>
                </a:lnTo>
                <a:lnTo>
                  <a:pt x="301626" y="1684338"/>
                </a:lnTo>
                <a:lnTo>
                  <a:pt x="287338" y="1681163"/>
                </a:lnTo>
                <a:lnTo>
                  <a:pt x="274638" y="1671638"/>
                </a:lnTo>
                <a:lnTo>
                  <a:pt x="268288" y="1660526"/>
                </a:lnTo>
                <a:lnTo>
                  <a:pt x="265113" y="1644650"/>
                </a:lnTo>
                <a:lnTo>
                  <a:pt x="268288" y="1633538"/>
                </a:lnTo>
                <a:lnTo>
                  <a:pt x="274638" y="1620838"/>
                </a:lnTo>
                <a:lnTo>
                  <a:pt x="287338" y="1612900"/>
                </a:lnTo>
                <a:lnTo>
                  <a:pt x="301626" y="1609725"/>
                </a:lnTo>
                <a:close/>
                <a:moveTo>
                  <a:pt x="254001" y="1511300"/>
                </a:moveTo>
                <a:lnTo>
                  <a:pt x="1020764" y="1511300"/>
                </a:lnTo>
                <a:lnTo>
                  <a:pt x="1036638" y="1514475"/>
                </a:lnTo>
                <a:lnTo>
                  <a:pt x="1047751" y="1522413"/>
                </a:lnTo>
                <a:lnTo>
                  <a:pt x="1057276" y="1535113"/>
                </a:lnTo>
                <a:lnTo>
                  <a:pt x="1060451" y="1549401"/>
                </a:lnTo>
                <a:lnTo>
                  <a:pt x="1057276" y="1562101"/>
                </a:lnTo>
                <a:lnTo>
                  <a:pt x="1047751" y="1573213"/>
                </a:lnTo>
                <a:lnTo>
                  <a:pt x="1036638" y="1582738"/>
                </a:lnTo>
                <a:lnTo>
                  <a:pt x="1020764" y="1585913"/>
                </a:lnTo>
                <a:lnTo>
                  <a:pt x="254001" y="1585913"/>
                </a:lnTo>
                <a:lnTo>
                  <a:pt x="238126" y="1582738"/>
                </a:lnTo>
                <a:lnTo>
                  <a:pt x="227013" y="1573213"/>
                </a:lnTo>
                <a:lnTo>
                  <a:pt x="220663" y="1562101"/>
                </a:lnTo>
                <a:lnTo>
                  <a:pt x="217488" y="1549401"/>
                </a:lnTo>
                <a:lnTo>
                  <a:pt x="220663" y="1535113"/>
                </a:lnTo>
                <a:lnTo>
                  <a:pt x="227013" y="1522413"/>
                </a:lnTo>
                <a:lnTo>
                  <a:pt x="238126" y="1514475"/>
                </a:lnTo>
                <a:lnTo>
                  <a:pt x="254001" y="1511300"/>
                </a:lnTo>
                <a:close/>
                <a:moveTo>
                  <a:pt x="274638" y="1412875"/>
                </a:moveTo>
                <a:lnTo>
                  <a:pt x="1041400" y="1412875"/>
                </a:lnTo>
                <a:lnTo>
                  <a:pt x="1057276" y="1416050"/>
                </a:lnTo>
                <a:lnTo>
                  <a:pt x="1068388" y="1423988"/>
                </a:lnTo>
                <a:lnTo>
                  <a:pt x="1077913" y="1436688"/>
                </a:lnTo>
                <a:lnTo>
                  <a:pt x="1081088" y="1450976"/>
                </a:lnTo>
                <a:lnTo>
                  <a:pt x="1077913" y="1466851"/>
                </a:lnTo>
                <a:lnTo>
                  <a:pt x="1068388" y="1477963"/>
                </a:lnTo>
                <a:lnTo>
                  <a:pt x="1057276" y="1484313"/>
                </a:lnTo>
                <a:lnTo>
                  <a:pt x="1041400" y="1487488"/>
                </a:lnTo>
                <a:lnTo>
                  <a:pt x="274638" y="1487488"/>
                </a:lnTo>
                <a:lnTo>
                  <a:pt x="260350" y="1484313"/>
                </a:lnTo>
                <a:lnTo>
                  <a:pt x="247650" y="1477963"/>
                </a:lnTo>
                <a:lnTo>
                  <a:pt x="238126" y="1466851"/>
                </a:lnTo>
                <a:lnTo>
                  <a:pt x="236538" y="1450976"/>
                </a:lnTo>
                <a:lnTo>
                  <a:pt x="238126" y="1436688"/>
                </a:lnTo>
                <a:lnTo>
                  <a:pt x="247650" y="1423988"/>
                </a:lnTo>
                <a:lnTo>
                  <a:pt x="260350" y="1416050"/>
                </a:lnTo>
                <a:lnTo>
                  <a:pt x="274638" y="1412875"/>
                </a:lnTo>
                <a:close/>
                <a:moveTo>
                  <a:pt x="3359150" y="0"/>
                </a:moveTo>
                <a:lnTo>
                  <a:pt x="3403600" y="3175"/>
                </a:lnTo>
                <a:lnTo>
                  <a:pt x="3449638" y="6350"/>
                </a:lnTo>
                <a:lnTo>
                  <a:pt x="3494088" y="17462"/>
                </a:lnTo>
                <a:lnTo>
                  <a:pt x="3535362" y="30162"/>
                </a:lnTo>
                <a:lnTo>
                  <a:pt x="3579814" y="50800"/>
                </a:lnTo>
                <a:lnTo>
                  <a:pt x="3619500" y="71437"/>
                </a:lnTo>
                <a:lnTo>
                  <a:pt x="3654426" y="98425"/>
                </a:lnTo>
                <a:lnTo>
                  <a:pt x="3687762" y="128587"/>
                </a:lnTo>
                <a:lnTo>
                  <a:pt x="3717926" y="158750"/>
                </a:lnTo>
                <a:lnTo>
                  <a:pt x="3744914" y="193675"/>
                </a:lnTo>
                <a:lnTo>
                  <a:pt x="3768726" y="230187"/>
                </a:lnTo>
                <a:lnTo>
                  <a:pt x="3789362" y="268287"/>
                </a:lnTo>
                <a:lnTo>
                  <a:pt x="3803650" y="311150"/>
                </a:lnTo>
                <a:lnTo>
                  <a:pt x="3816350" y="352425"/>
                </a:lnTo>
                <a:lnTo>
                  <a:pt x="3822700" y="393700"/>
                </a:lnTo>
                <a:lnTo>
                  <a:pt x="3827462" y="439737"/>
                </a:lnTo>
                <a:lnTo>
                  <a:pt x="3825876" y="484187"/>
                </a:lnTo>
                <a:lnTo>
                  <a:pt x="3822700" y="528637"/>
                </a:lnTo>
                <a:lnTo>
                  <a:pt x="3813176" y="573087"/>
                </a:lnTo>
                <a:lnTo>
                  <a:pt x="3798888" y="615950"/>
                </a:lnTo>
                <a:lnTo>
                  <a:pt x="3776662" y="660400"/>
                </a:lnTo>
                <a:lnTo>
                  <a:pt x="3756026" y="698500"/>
                </a:lnTo>
                <a:lnTo>
                  <a:pt x="3729038" y="735012"/>
                </a:lnTo>
                <a:lnTo>
                  <a:pt x="3702050" y="768350"/>
                </a:lnTo>
                <a:lnTo>
                  <a:pt x="3670300" y="796925"/>
                </a:lnTo>
                <a:lnTo>
                  <a:pt x="3633788" y="823912"/>
                </a:lnTo>
                <a:lnTo>
                  <a:pt x="3598862" y="847724"/>
                </a:lnTo>
                <a:lnTo>
                  <a:pt x="3606800" y="844549"/>
                </a:lnTo>
                <a:lnTo>
                  <a:pt x="3633788" y="842962"/>
                </a:lnTo>
                <a:lnTo>
                  <a:pt x="3675062" y="839787"/>
                </a:lnTo>
                <a:lnTo>
                  <a:pt x="3721100" y="839787"/>
                </a:lnTo>
                <a:lnTo>
                  <a:pt x="3765550" y="842962"/>
                </a:lnTo>
                <a:lnTo>
                  <a:pt x="3810000" y="850899"/>
                </a:lnTo>
                <a:lnTo>
                  <a:pt x="3857626" y="863599"/>
                </a:lnTo>
                <a:lnTo>
                  <a:pt x="3902076" y="881062"/>
                </a:lnTo>
                <a:lnTo>
                  <a:pt x="3948112" y="904874"/>
                </a:lnTo>
                <a:lnTo>
                  <a:pt x="3989388" y="935037"/>
                </a:lnTo>
                <a:lnTo>
                  <a:pt x="4019550" y="958849"/>
                </a:lnTo>
                <a:lnTo>
                  <a:pt x="4046538" y="982662"/>
                </a:lnTo>
                <a:lnTo>
                  <a:pt x="4070350" y="1009649"/>
                </a:lnTo>
                <a:lnTo>
                  <a:pt x="4094162" y="1039812"/>
                </a:lnTo>
                <a:lnTo>
                  <a:pt x="4117976" y="1068387"/>
                </a:lnTo>
                <a:lnTo>
                  <a:pt x="4138612" y="1101724"/>
                </a:lnTo>
                <a:lnTo>
                  <a:pt x="4179888" y="1169987"/>
                </a:lnTo>
                <a:lnTo>
                  <a:pt x="4216400" y="1243012"/>
                </a:lnTo>
                <a:lnTo>
                  <a:pt x="4249738" y="1319212"/>
                </a:lnTo>
                <a:lnTo>
                  <a:pt x="4278312" y="1400174"/>
                </a:lnTo>
                <a:lnTo>
                  <a:pt x="4305300" y="1484312"/>
                </a:lnTo>
                <a:lnTo>
                  <a:pt x="4329112" y="1568450"/>
                </a:lnTo>
                <a:lnTo>
                  <a:pt x="4352926" y="1654175"/>
                </a:lnTo>
                <a:lnTo>
                  <a:pt x="4395788" y="1824038"/>
                </a:lnTo>
                <a:lnTo>
                  <a:pt x="4433888" y="1989138"/>
                </a:lnTo>
                <a:lnTo>
                  <a:pt x="4451910" y="2059780"/>
                </a:lnTo>
                <a:lnTo>
                  <a:pt x="4606926" y="935037"/>
                </a:lnTo>
                <a:lnTo>
                  <a:pt x="4610100" y="919162"/>
                </a:lnTo>
                <a:lnTo>
                  <a:pt x="4616450" y="908049"/>
                </a:lnTo>
                <a:lnTo>
                  <a:pt x="4625976" y="898524"/>
                </a:lnTo>
                <a:lnTo>
                  <a:pt x="4633914" y="890587"/>
                </a:lnTo>
                <a:lnTo>
                  <a:pt x="4646614" y="881062"/>
                </a:lnTo>
                <a:lnTo>
                  <a:pt x="4657726" y="877887"/>
                </a:lnTo>
                <a:lnTo>
                  <a:pt x="4670426" y="874712"/>
                </a:lnTo>
                <a:lnTo>
                  <a:pt x="4684714" y="874712"/>
                </a:lnTo>
                <a:lnTo>
                  <a:pt x="4697414" y="877887"/>
                </a:lnTo>
                <a:lnTo>
                  <a:pt x="4708526" y="884237"/>
                </a:lnTo>
                <a:lnTo>
                  <a:pt x="4721226" y="892174"/>
                </a:lnTo>
                <a:lnTo>
                  <a:pt x="4729162" y="901699"/>
                </a:lnTo>
                <a:lnTo>
                  <a:pt x="4735514" y="914399"/>
                </a:lnTo>
                <a:lnTo>
                  <a:pt x="4738688" y="925512"/>
                </a:lnTo>
                <a:lnTo>
                  <a:pt x="4741862" y="938212"/>
                </a:lnTo>
                <a:lnTo>
                  <a:pt x="4741862" y="952499"/>
                </a:lnTo>
                <a:lnTo>
                  <a:pt x="4538662" y="2415850"/>
                </a:lnTo>
                <a:lnTo>
                  <a:pt x="4538662" y="3765551"/>
                </a:lnTo>
                <a:lnTo>
                  <a:pt x="4535488" y="3779838"/>
                </a:lnTo>
                <a:lnTo>
                  <a:pt x="4532314" y="3792538"/>
                </a:lnTo>
                <a:lnTo>
                  <a:pt x="4527550" y="3803651"/>
                </a:lnTo>
                <a:lnTo>
                  <a:pt x="4518026" y="3813176"/>
                </a:lnTo>
                <a:lnTo>
                  <a:pt x="4508500" y="3821113"/>
                </a:lnTo>
                <a:lnTo>
                  <a:pt x="4497388" y="3827463"/>
                </a:lnTo>
                <a:lnTo>
                  <a:pt x="4484688" y="3833813"/>
                </a:lnTo>
                <a:lnTo>
                  <a:pt x="4470400" y="3833813"/>
                </a:lnTo>
                <a:lnTo>
                  <a:pt x="4454526" y="3833813"/>
                </a:lnTo>
                <a:lnTo>
                  <a:pt x="4443414" y="3827463"/>
                </a:lnTo>
                <a:lnTo>
                  <a:pt x="4430714" y="3821113"/>
                </a:lnTo>
                <a:lnTo>
                  <a:pt x="4422776" y="3813176"/>
                </a:lnTo>
                <a:lnTo>
                  <a:pt x="4413250" y="3803651"/>
                </a:lnTo>
                <a:lnTo>
                  <a:pt x="4406900" y="3792538"/>
                </a:lnTo>
                <a:lnTo>
                  <a:pt x="4403726" y="3779838"/>
                </a:lnTo>
                <a:lnTo>
                  <a:pt x="4402138" y="3765551"/>
                </a:lnTo>
                <a:lnTo>
                  <a:pt x="4402138" y="2505075"/>
                </a:lnTo>
                <a:lnTo>
                  <a:pt x="4398962" y="2493962"/>
                </a:lnTo>
                <a:lnTo>
                  <a:pt x="4395788" y="2478087"/>
                </a:lnTo>
                <a:lnTo>
                  <a:pt x="4395788" y="2474913"/>
                </a:lnTo>
                <a:lnTo>
                  <a:pt x="4386264" y="2493963"/>
                </a:lnTo>
                <a:lnTo>
                  <a:pt x="4378326" y="2511425"/>
                </a:lnTo>
                <a:lnTo>
                  <a:pt x="4365626" y="2528888"/>
                </a:lnTo>
                <a:lnTo>
                  <a:pt x="4351338" y="2544763"/>
                </a:lnTo>
                <a:lnTo>
                  <a:pt x="4335464" y="2559050"/>
                </a:lnTo>
                <a:lnTo>
                  <a:pt x="4321176" y="2570163"/>
                </a:lnTo>
                <a:lnTo>
                  <a:pt x="4302126" y="2579688"/>
                </a:lnTo>
                <a:lnTo>
                  <a:pt x="4284664" y="2589213"/>
                </a:lnTo>
                <a:lnTo>
                  <a:pt x="4264026" y="2597150"/>
                </a:lnTo>
                <a:lnTo>
                  <a:pt x="4243388" y="2603500"/>
                </a:lnTo>
                <a:lnTo>
                  <a:pt x="4222750" y="2606675"/>
                </a:lnTo>
                <a:lnTo>
                  <a:pt x="3565526" y="2677005"/>
                </a:lnTo>
                <a:lnTo>
                  <a:pt x="3565526" y="3765551"/>
                </a:lnTo>
                <a:lnTo>
                  <a:pt x="3565526" y="3779838"/>
                </a:lnTo>
                <a:lnTo>
                  <a:pt x="3559176" y="3792538"/>
                </a:lnTo>
                <a:lnTo>
                  <a:pt x="3552826" y="3803651"/>
                </a:lnTo>
                <a:lnTo>
                  <a:pt x="3548064" y="3813176"/>
                </a:lnTo>
                <a:lnTo>
                  <a:pt x="3535364" y="3821113"/>
                </a:lnTo>
                <a:lnTo>
                  <a:pt x="3524250" y="3827463"/>
                </a:lnTo>
                <a:lnTo>
                  <a:pt x="3511550" y="3833813"/>
                </a:lnTo>
                <a:lnTo>
                  <a:pt x="3500438" y="3833813"/>
                </a:lnTo>
                <a:lnTo>
                  <a:pt x="3484564" y="3833813"/>
                </a:lnTo>
                <a:lnTo>
                  <a:pt x="3473450" y="3827463"/>
                </a:lnTo>
                <a:lnTo>
                  <a:pt x="3460750" y="3821113"/>
                </a:lnTo>
                <a:lnTo>
                  <a:pt x="3451226" y="3813176"/>
                </a:lnTo>
                <a:lnTo>
                  <a:pt x="3443288" y="3803651"/>
                </a:lnTo>
                <a:lnTo>
                  <a:pt x="3436938" y="3792538"/>
                </a:lnTo>
                <a:lnTo>
                  <a:pt x="3430588" y="3779838"/>
                </a:lnTo>
                <a:lnTo>
                  <a:pt x="3430588" y="3765551"/>
                </a:lnTo>
                <a:lnTo>
                  <a:pt x="3430588" y="2920423"/>
                </a:lnTo>
                <a:lnTo>
                  <a:pt x="3355976" y="3582988"/>
                </a:lnTo>
                <a:lnTo>
                  <a:pt x="3349626" y="3603625"/>
                </a:lnTo>
                <a:lnTo>
                  <a:pt x="3348038" y="3624263"/>
                </a:lnTo>
                <a:lnTo>
                  <a:pt x="3338514" y="3643313"/>
                </a:lnTo>
                <a:lnTo>
                  <a:pt x="3328988" y="3663950"/>
                </a:lnTo>
                <a:lnTo>
                  <a:pt x="3317876" y="3678238"/>
                </a:lnTo>
                <a:lnTo>
                  <a:pt x="3305176" y="3695700"/>
                </a:lnTo>
                <a:lnTo>
                  <a:pt x="3290888" y="3711575"/>
                </a:lnTo>
                <a:lnTo>
                  <a:pt x="3275014" y="3722688"/>
                </a:lnTo>
                <a:lnTo>
                  <a:pt x="3260726" y="3735388"/>
                </a:lnTo>
                <a:lnTo>
                  <a:pt x="3243262" y="3746500"/>
                </a:lnTo>
                <a:lnTo>
                  <a:pt x="3222626" y="3756025"/>
                </a:lnTo>
                <a:lnTo>
                  <a:pt x="3203576" y="3762375"/>
                </a:lnTo>
                <a:lnTo>
                  <a:pt x="3182938" y="3768725"/>
                </a:lnTo>
                <a:lnTo>
                  <a:pt x="3162300" y="3771900"/>
                </a:lnTo>
                <a:lnTo>
                  <a:pt x="3141662" y="3771900"/>
                </a:lnTo>
                <a:lnTo>
                  <a:pt x="3121026" y="3771900"/>
                </a:lnTo>
                <a:lnTo>
                  <a:pt x="3097214" y="3765550"/>
                </a:lnTo>
                <a:lnTo>
                  <a:pt x="3078162" y="3759200"/>
                </a:lnTo>
                <a:lnTo>
                  <a:pt x="3057526" y="3752850"/>
                </a:lnTo>
                <a:lnTo>
                  <a:pt x="3040062" y="3744913"/>
                </a:lnTo>
                <a:lnTo>
                  <a:pt x="3022600" y="3732213"/>
                </a:lnTo>
                <a:lnTo>
                  <a:pt x="3003550" y="3721100"/>
                </a:lnTo>
                <a:lnTo>
                  <a:pt x="2989263" y="3705225"/>
                </a:lnTo>
                <a:lnTo>
                  <a:pt x="2976563" y="3690938"/>
                </a:lnTo>
                <a:lnTo>
                  <a:pt x="2965450" y="3671888"/>
                </a:lnTo>
                <a:lnTo>
                  <a:pt x="2952750" y="3657600"/>
                </a:lnTo>
                <a:lnTo>
                  <a:pt x="2947988" y="3636963"/>
                </a:lnTo>
                <a:lnTo>
                  <a:pt x="2938463" y="3619500"/>
                </a:lnTo>
                <a:lnTo>
                  <a:pt x="2935288" y="3597275"/>
                </a:lnTo>
                <a:lnTo>
                  <a:pt x="2932113" y="3576638"/>
                </a:lnTo>
                <a:lnTo>
                  <a:pt x="2928938" y="3556000"/>
                </a:lnTo>
                <a:lnTo>
                  <a:pt x="2932113" y="3532188"/>
                </a:lnTo>
                <a:lnTo>
                  <a:pt x="3051176" y="2478087"/>
                </a:lnTo>
                <a:lnTo>
                  <a:pt x="3054350" y="2457450"/>
                </a:lnTo>
                <a:lnTo>
                  <a:pt x="3060700" y="2436812"/>
                </a:lnTo>
                <a:lnTo>
                  <a:pt x="3070226" y="2416175"/>
                </a:lnTo>
                <a:lnTo>
                  <a:pt x="3078162" y="2397125"/>
                </a:lnTo>
                <a:lnTo>
                  <a:pt x="3087688" y="2379662"/>
                </a:lnTo>
                <a:lnTo>
                  <a:pt x="3101976" y="2365375"/>
                </a:lnTo>
                <a:lnTo>
                  <a:pt x="3114676" y="2349500"/>
                </a:lnTo>
                <a:lnTo>
                  <a:pt x="3128962" y="2335212"/>
                </a:lnTo>
                <a:lnTo>
                  <a:pt x="3148014" y="2322512"/>
                </a:lnTo>
                <a:lnTo>
                  <a:pt x="3165476" y="2314575"/>
                </a:lnTo>
                <a:lnTo>
                  <a:pt x="3182938" y="2305050"/>
                </a:lnTo>
                <a:lnTo>
                  <a:pt x="3203576" y="2298700"/>
                </a:lnTo>
                <a:lnTo>
                  <a:pt x="3222626" y="2293937"/>
                </a:lnTo>
                <a:lnTo>
                  <a:pt x="3243262" y="2290762"/>
                </a:lnTo>
                <a:lnTo>
                  <a:pt x="3260726" y="2290762"/>
                </a:lnTo>
                <a:lnTo>
                  <a:pt x="3273426" y="2284412"/>
                </a:lnTo>
                <a:lnTo>
                  <a:pt x="3294064" y="2281237"/>
                </a:lnTo>
                <a:lnTo>
                  <a:pt x="3314700" y="2274887"/>
                </a:lnTo>
                <a:lnTo>
                  <a:pt x="3690474" y="2234675"/>
                </a:lnTo>
                <a:lnTo>
                  <a:pt x="3667126" y="2144713"/>
                </a:lnTo>
                <a:lnTo>
                  <a:pt x="3609976" y="1931988"/>
                </a:lnTo>
                <a:lnTo>
                  <a:pt x="3582988" y="1827213"/>
                </a:lnTo>
                <a:lnTo>
                  <a:pt x="3549650" y="1722437"/>
                </a:lnTo>
                <a:lnTo>
                  <a:pt x="3514726" y="1620837"/>
                </a:lnTo>
                <a:lnTo>
                  <a:pt x="3475038" y="1525587"/>
                </a:lnTo>
                <a:lnTo>
                  <a:pt x="3459802" y="1481266"/>
                </a:lnTo>
                <a:lnTo>
                  <a:pt x="3457576" y="1484313"/>
                </a:lnTo>
                <a:lnTo>
                  <a:pt x="3406776" y="1570038"/>
                </a:lnTo>
                <a:lnTo>
                  <a:pt x="3359150" y="1660525"/>
                </a:lnTo>
                <a:lnTo>
                  <a:pt x="3341750" y="1690108"/>
                </a:lnTo>
                <a:lnTo>
                  <a:pt x="3341688" y="1690688"/>
                </a:lnTo>
                <a:lnTo>
                  <a:pt x="3328988" y="1717675"/>
                </a:lnTo>
                <a:lnTo>
                  <a:pt x="3317876" y="1744663"/>
                </a:lnTo>
                <a:lnTo>
                  <a:pt x="3297238" y="1765300"/>
                </a:lnTo>
                <a:lnTo>
                  <a:pt x="3275014" y="1782763"/>
                </a:lnTo>
                <a:lnTo>
                  <a:pt x="3249614" y="1797050"/>
                </a:lnTo>
                <a:lnTo>
                  <a:pt x="3219450" y="1806575"/>
                </a:lnTo>
                <a:lnTo>
                  <a:pt x="2603954" y="1993900"/>
                </a:lnTo>
                <a:lnTo>
                  <a:pt x="2606676" y="1993900"/>
                </a:lnTo>
                <a:lnTo>
                  <a:pt x="2619376" y="1993900"/>
                </a:lnTo>
                <a:lnTo>
                  <a:pt x="2633663" y="2000250"/>
                </a:lnTo>
                <a:lnTo>
                  <a:pt x="2646363" y="2006600"/>
                </a:lnTo>
                <a:lnTo>
                  <a:pt x="2654300" y="2016125"/>
                </a:lnTo>
                <a:lnTo>
                  <a:pt x="2663826" y="2024063"/>
                </a:lnTo>
                <a:lnTo>
                  <a:pt x="2670176" y="2036763"/>
                </a:lnTo>
                <a:lnTo>
                  <a:pt x="2671763" y="2047875"/>
                </a:lnTo>
                <a:lnTo>
                  <a:pt x="2674938" y="2063751"/>
                </a:lnTo>
                <a:lnTo>
                  <a:pt x="2671763" y="2074863"/>
                </a:lnTo>
                <a:lnTo>
                  <a:pt x="2670176" y="2087563"/>
                </a:lnTo>
                <a:lnTo>
                  <a:pt x="2663826" y="2098676"/>
                </a:lnTo>
                <a:lnTo>
                  <a:pt x="2654300" y="2111375"/>
                </a:lnTo>
                <a:lnTo>
                  <a:pt x="3027362" y="2111375"/>
                </a:lnTo>
                <a:lnTo>
                  <a:pt x="3040062" y="2111375"/>
                </a:lnTo>
                <a:lnTo>
                  <a:pt x="3054350" y="2114550"/>
                </a:lnTo>
                <a:lnTo>
                  <a:pt x="3063876" y="2119313"/>
                </a:lnTo>
                <a:lnTo>
                  <a:pt x="3074988" y="2128838"/>
                </a:lnTo>
                <a:lnTo>
                  <a:pt x="3084514" y="2141538"/>
                </a:lnTo>
                <a:lnTo>
                  <a:pt x="3090862" y="2149475"/>
                </a:lnTo>
                <a:lnTo>
                  <a:pt x="3094038" y="2165350"/>
                </a:lnTo>
                <a:lnTo>
                  <a:pt x="3094038" y="2176463"/>
                </a:lnTo>
                <a:lnTo>
                  <a:pt x="3094038" y="2192338"/>
                </a:lnTo>
                <a:lnTo>
                  <a:pt x="3090862" y="2203450"/>
                </a:lnTo>
                <a:lnTo>
                  <a:pt x="3084514" y="2216150"/>
                </a:lnTo>
                <a:lnTo>
                  <a:pt x="3074988" y="2224088"/>
                </a:lnTo>
                <a:lnTo>
                  <a:pt x="3063876" y="2233613"/>
                </a:lnTo>
                <a:lnTo>
                  <a:pt x="3054350" y="2239963"/>
                </a:lnTo>
                <a:lnTo>
                  <a:pt x="3040062" y="2243138"/>
                </a:lnTo>
                <a:lnTo>
                  <a:pt x="3027362" y="2244725"/>
                </a:lnTo>
                <a:lnTo>
                  <a:pt x="2857501" y="2244725"/>
                </a:lnTo>
                <a:lnTo>
                  <a:pt x="2857501" y="3765551"/>
                </a:lnTo>
                <a:lnTo>
                  <a:pt x="2857501" y="3779838"/>
                </a:lnTo>
                <a:lnTo>
                  <a:pt x="2851151" y="3792538"/>
                </a:lnTo>
                <a:lnTo>
                  <a:pt x="2846388" y="3803651"/>
                </a:lnTo>
                <a:lnTo>
                  <a:pt x="2836863" y="3813176"/>
                </a:lnTo>
                <a:lnTo>
                  <a:pt x="2827338" y="3821113"/>
                </a:lnTo>
                <a:lnTo>
                  <a:pt x="2816226" y="3827463"/>
                </a:lnTo>
                <a:lnTo>
                  <a:pt x="2803526" y="3833813"/>
                </a:lnTo>
                <a:lnTo>
                  <a:pt x="2789238" y="3833813"/>
                </a:lnTo>
                <a:lnTo>
                  <a:pt x="2776538" y="3833813"/>
                </a:lnTo>
                <a:lnTo>
                  <a:pt x="2765426" y="3827463"/>
                </a:lnTo>
                <a:lnTo>
                  <a:pt x="2752726" y="3821113"/>
                </a:lnTo>
                <a:lnTo>
                  <a:pt x="2741613" y="3813176"/>
                </a:lnTo>
                <a:lnTo>
                  <a:pt x="2735263" y="3803651"/>
                </a:lnTo>
                <a:lnTo>
                  <a:pt x="2728913" y="3792538"/>
                </a:lnTo>
                <a:lnTo>
                  <a:pt x="2722563" y="3779838"/>
                </a:lnTo>
                <a:lnTo>
                  <a:pt x="2722563" y="3765551"/>
                </a:lnTo>
                <a:lnTo>
                  <a:pt x="2722563" y="2244725"/>
                </a:lnTo>
                <a:lnTo>
                  <a:pt x="274638" y="2244725"/>
                </a:lnTo>
                <a:lnTo>
                  <a:pt x="274638" y="3765551"/>
                </a:lnTo>
                <a:lnTo>
                  <a:pt x="271463" y="3779838"/>
                </a:lnTo>
                <a:lnTo>
                  <a:pt x="268288" y="3792538"/>
                </a:lnTo>
                <a:lnTo>
                  <a:pt x="263526" y="3803651"/>
                </a:lnTo>
                <a:lnTo>
                  <a:pt x="254000" y="3813176"/>
                </a:lnTo>
                <a:lnTo>
                  <a:pt x="244476" y="3821113"/>
                </a:lnTo>
                <a:lnTo>
                  <a:pt x="233363" y="3827463"/>
                </a:lnTo>
                <a:lnTo>
                  <a:pt x="217488" y="3833813"/>
                </a:lnTo>
                <a:lnTo>
                  <a:pt x="206376" y="3833813"/>
                </a:lnTo>
                <a:lnTo>
                  <a:pt x="190500" y="3833813"/>
                </a:lnTo>
                <a:lnTo>
                  <a:pt x="179388" y="3827463"/>
                </a:lnTo>
                <a:lnTo>
                  <a:pt x="166688" y="3821113"/>
                </a:lnTo>
                <a:lnTo>
                  <a:pt x="158750" y="3813176"/>
                </a:lnTo>
                <a:lnTo>
                  <a:pt x="149226" y="3803651"/>
                </a:lnTo>
                <a:lnTo>
                  <a:pt x="142876" y="3792538"/>
                </a:lnTo>
                <a:lnTo>
                  <a:pt x="139700" y="3779838"/>
                </a:lnTo>
                <a:lnTo>
                  <a:pt x="138113" y="3765551"/>
                </a:lnTo>
                <a:lnTo>
                  <a:pt x="138113" y="2244725"/>
                </a:lnTo>
                <a:lnTo>
                  <a:pt x="68263" y="2244725"/>
                </a:lnTo>
                <a:lnTo>
                  <a:pt x="53975" y="2243138"/>
                </a:lnTo>
                <a:lnTo>
                  <a:pt x="41275" y="2239963"/>
                </a:lnTo>
                <a:lnTo>
                  <a:pt x="30163" y="2233613"/>
                </a:lnTo>
                <a:lnTo>
                  <a:pt x="20638" y="2224088"/>
                </a:lnTo>
                <a:lnTo>
                  <a:pt x="12700" y="2216150"/>
                </a:lnTo>
                <a:lnTo>
                  <a:pt x="6350" y="2203450"/>
                </a:lnTo>
                <a:lnTo>
                  <a:pt x="0" y="2192338"/>
                </a:lnTo>
                <a:lnTo>
                  <a:pt x="0" y="2176463"/>
                </a:lnTo>
                <a:lnTo>
                  <a:pt x="0" y="2165350"/>
                </a:lnTo>
                <a:lnTo>
                  <a:pt x="6350" y="2149475"/>
                </a:lnTo>
                <a:lnTo>
                  <a:pt x="12700" y="2141538"/>
                </a:lnTo>
                <a:lnTo>
                  <a:pt x="20638" y="2128838"/>
                </a:lnTo>
                <a:lnTo>
                  <a:pt x="30163" y="2119313"/>
                </a:lnTo>
                <a:lnTo>
                  <a:pt x="41275" y="2114550"/>
                </a:lnTo>
                <a:lnTo>
                  <a:pt x="53975" y="2111375"/>
                </a:lnTo>
                <a:lnTo>
                  <a:pt x="68263" y="2111375"/>
                </a:lnTo>
                <a:lnTo>
                  <a:pt x="1738313" y="2111375"/>
                </a:lnTo>
                <a:lnTo>
                  <a:pt x="1731963" y="2098676"/>
                </a:lnTo>
                <a:lnTo>
                  <a:pt x="1722438" y="2087563"/>
                </a:lnTo>
                <a:lnTo>
                  <a:pt x="1719263" y="2074863"/>
                </a:lnTo>
                <a:lnTo>
                  <a:pt x="1719263" y="2063751"/>
                </a:lnTo>
                <a:lnTo>
                  <a:pt x="1719263" y="2062529"/>
                </a:lnTo>
                <a:lnTo>
                  <a:pt x="1690688" y="2057400"/>
                </a:lnTo>
                <a:lnTo>
                  <a:pt x="1677988" y="2051050"/>
                </a:lnTo>
                <a:lnTo>
                  <a:pt x="1666875" y="2039937"/>
                </a:lnTo>
                <a:lnTo>
                  <a:pt x="1639888" y="2009775"/>
                </a:lnTo>
                <a:lnTo>
                  <a:pt x="1617662" y="1970087"/>
                </a:lnTo>
                <a:lnTo>
                  <a:pt x="1597025" y="1928812"/>
                </a:lnTo>
                <a:lnTo>
                  <a:pt x="1565275" y="1854200"/>
                </a:lnTo>
                <a:lnTo>
                  <a:pt x="1552575" y="1820862"/>
                </a:lnTo>
                <a:lnTo>
                  <a:pt x="1484312" y="1576387"/>
                </a:lnTo>
                <a:lnTo>
                  <a:pt x="1444625" y="1443037"/>
                </a:lnTo>
                <a:lnTo>
                  <a:pt x="1412875" y="1311274"/>
                </a:lnTo>
                <a:lnTo>
                  <a:pt x="1385888" y="1192212"/>
                </a:lnTo>
                <a:lnTo>
                  <a:pt x="1373188" y="1138237"/>
                </a:lnTo>
                <a:lnTo>
                  <a:pt x="1366838" y="1090612"/>
                </a:lnTo>
                <a:lnTo>
                  <a:pt x="1365250" y="1047749"/>
                </a:lnTo>
                <a:lnTo>
                  <a:pt x="1365250" y="1015999"/>
                </a:lnTo>
                <a:lnTo>
                  <a:pt x="1370012" y="989012"/>
                </a:lnTo>
                <a:lnTo>
                  <a:pt x="1376362" y="979487"/>
                </a:lnTo>
                <a:lnTo>
                  <a:pt x="1379538" y="973137"/>
                </a:lnTo>
                <a:lnTo>
                  <a:pt x="1460500" y="935037"/>
                </a:lnTo>
                <a:lnTo>
                  <a:pt x="1738957" y="2015573"/>
                </a:lnTo>
                <a:lnTo>
                  <a:pt x="1749426" y="2006600"/>
                </a:lnTo>
                <a:lnTo>
                  <a:pt x="1758950" y="2000250"/>
                </a:lnTo>
                <a:lnTo>
                  <a:pt x="1773238" y="1993900"/>
                </a:lnTo>
                <a:lnTo>
                  <a:pt x="1785938" y="1993900"/>
                </a:lnTo>
                <a:lnTo>
                  <a:pt x="2264305" y="1993900"/>
                </a:lnTo>
                <a:lnTo>
                  <a:pt x="2257426" y="1985963"/>
                </a:lnTo>
                <a:lnTo>
                  <a:pt x="2244726" y="1958975"/>
                </a:lnTo>
                <a:lnTo>
                  <a:pt x="2236788" y="1928813"/>
                </a:lnTo>
                <a:lnTo>
                  <a:pt x="2233613" y="1898650"/>
                </a:lnTo>
                <a:lnTo>
                  <a:pt x="2236788" y="1868488"/>
                </a:lnTo>
                <a:lnTo>
                  <a:pt x="2244726" y="1839913"/>
                </a:lnTo>
                <a:lnTo>
                  <a:pt x="2260600" y="1812925"/>
                </a:lnTo>
                <a:lnTo>
                  <a:pt x="2278063" y="1792288"/>
                </a:lnTo>
                <a:lnTo>
                  <a:pt x="2301876" y="1773238"/>
                </a:lnTo>
                <a:lnTo>
                  <a:pt x="2328863" y="1758950"/>
                </a:lnTo>
                <a:lnTo>
                  <a:pt x="2359026" y="1749425"/>
                </a:lnTo>
                <a:lnTo>
                  <a:pt x="3084708" y="1528565"/>
                </a:lnTo>
                <a:lnTo>
                  <a:pt x="3311526" y="1152524"/>
                </a:lnTo>
                <a:lnTo>
                  <a:pt x="3349626" y="1084262"/>
                </a:lnTo>
                <a:lnTo>
                  <a:pt x="3368676" y="1050924"/>
                </a:lnTo>
                <a:lnTo>
                  <a:pt x="3389314" y="1017587"/>
                </a:lnTo>
                <a:lnTo>
                  <a:pt x="3413126" y="989012"/>
                </a:lnTo>
                <a:lnTo>
                  <a:pt x="3436938" y="958849"/>
                </a:lnTo>
                <a:lnTo>
                  <a:pt x="3467100" y="935037"/>
                </a:lnTo>
                <a:lnTo>
                  <a:pt x="3467392" y="934856"/>
                </a:lnTo>
                <a:lnTo>
                  <a:pt x="3475038" y="925512"/>
                </a:lnTo>
                <a:lnTo>
                  <a:pt x="3490912" y="911224"/>
                </a:lnTo>
                <a:lnTo>
                  <a:pt x="3505200" y="895349"/>
                </a:lnTo>
                <a:lnTo>
                  <a:pt x="3522244" y="882567"/>
                </a:lnTo>
                <a:lnTo>
                  <a:pt x="3517900" y="884237"/>
                </a:lnTo>
                <a:lnTo>
                  <a:pt x="3475038" y="895350"/>
                </a:lnTo>
                <a:lnTo>
                  <a:pt x="3433762" y="901700"/>
                </a:lnTo>
                <a:lnTo>
                  <a:pt x="3389314" y="908050"/>
                </a:lnTo>
                <a:lnTo>
                  <a:pt x="3344862" y="904875"/>
                </a:lnTo>
                <a:lnTo>
                  <a:pt x="3302000" y="901700"/>
                </a:lnTo>
                <a:lnTo>
                  <a:pt x="3257550" y="890587"/>
                </a:lnTo>
                <a:lnTo>
                  <a:pt x="3213100" y="877887"/>
                </a:lnTo>
                <a:lnTo>
                  <a:pt x="3171826" y="857250"/>
                </a:lnTo>
                <a:lnTo>
                  <a:pt x="3128962" y="836612"/>
                </a:lnTo>
                <a:lnTo>
                  <a:pt x="3094038" y="809625"/>
                </a:lnTo>
                <a:lnTo>
                  <a:pt x="3060700" y="779462"/>
                </a:lnTo>
                <a:lnTo>
                  <a:pt x="3030538" y="749300"/>
                </a:lnTo>
                <a:lnTo>
                  <a:pt x="3003550" y="714375"/>
                </a:lnTo>
                <a:lnTo>
                  <a:pt x="2979738" y="677862"/>
                </a:lnTo>
                <a:lnTo>
                  <a:pt x="2962276" y="639762"/>
                </a:lnTo>
                <a:lnTo>
                  <a:pt x="2944813" y="596900"/>
                </a:lnTo>
                <a:lnTo>
                  <a:pt x="2932113" y="555625"/>
                </a:lnTo>
                <a:lnTo>
                  <a:pt x="2925763" y="514350"/>
                </a:lnTo>
                <a:lnTo>
                  <a:pt x="2922588" y="468312"/>
                </a:lnTo>
                <a:lnTo>
                  <a:pt x="2922588" y="427037"/>
                </a:lnTo>
                <a:lnTo>
                  <a:pt x="2925763" y="382587"/>
                </a:lnTo>
                <a:lnTo>
                  <a:pt x="2938463" y="338137"/>
                </a:lnTo>
                <a:lnTo>
                  <a:pt x="2952750" y="292100"/>
                </a:lnTo>
                <a:lnTo>
                  <a:pt x="2971800" y="250825"/>
                </a:lnTo>
                <a:lnTo>
                  <a:pt x="2992438" y="212725"/>
                </a:lnTo>
                <a:lnTo>
                  <a:pt x="3019426" y="173037"/>
                </a:lnTo>
                <a:lnTo>
                  <a:pt x="3048000" y="141287"/>
                </a:lnTo>
                <a:lnTo>
                  <a:pt x="3078162" y="111125"/>
                </a:lnTo>
                <a:lnTo>
                  <a:pt x="3114676" y="84137"/>
                </a:lnTo>
                <a:lnTo>
                  <a:pt x="3149600" y="60325"/>
                </a:lnTo>
                <a:lnTo>
                  <a:pt x="3189288" y="41275"/>
                </a:lnTo>
                <a:lnTo>
                  <a:pt x="3230562" y="23812"/>
                </a:lnTo>
                <a:lnTo>
                  <a:pt x="3273426" y="12700"/>
                </a:lnTo>
                <a:lnTo>
                  <a:pt x="3314700" y="6350"/>
                </a:lnTo>
                <a:lnTo>
                  <a:pt x="3359150"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705">
              <a:latin typeface="Arial" panose="020B0604020202020204" pitchFamily="34" charset="0"/>
              <a:ea typeface="微软雅黑" panose="020B0503020204020204" charset="-122"/>
            </a:endParaRPr>
          </a:p>
        </p:txBody>
      </p:sp>
      <p:sp>
        <p:nvSpPr>
          <p:cNvPr id="40" name="KSO_Shape"/>
          <p:cNvSpPr>
            <a:spLocks noChangeArrowheads="1"/>
          </p:cNvSpPr>
          <p:nvPr/>
        </p:nvSpPr>
        <p:spPr bwMode="auto">
          <a:xfrm>
            <a:off x="1079278" y="4407744"/>
            <a:ext cx="716997" cy="555672"/>
          </a:xfrm>
          <a:custGeom>
            <a:avLst/>
            <a:gdLst>
              <a:gd name="T0" fmla="*/ 440149 w 2617787"/>
              <a:gd name="T1" fmla="*/ 960910 h 2027238"/>
              <a:gd name="T2" fmla="*/ 446420 w 2617787"/>
              <a:gd name="T3" fmla="*/ 1010762 h 2027238"/>
              <a:gd name="T4" fmla="*/ 392784 w 2617787"/>
              <a:gd name="T5" fmla="*/ 997859 h 2027238"/>
              <a:gd name="T6" fmla="*/ 536034 w 2617787"/>
              <a:gd name="T7" fmla="*/ 1234904 h 2027238"/>
              <a:gd name="T8" fmla="*/ 599738 w 2617787"/>
              <a:gd name="T9" fmla="*/ 1028958 h 2027238"/>
              <a:gd name="T10" fmla="*/ 604854 w 2617787"/>
              <a:gd name="T11" fmla="*/ 920277 h 2027238"/>
              <a:gd name="T12" fmla="*/ 1414526 w 2617787"/>
              <a:gd name="T13" fmla="*/ 492770 h 2027238"/>
              <a:gd name="T14" fmla="*/ 683929 w 2617787"/>
              <a:gd name="T15" fmla="*/ 50226 h 2027238"/>
              <a:gd name="T16" fmla="*/ 687722 w 2617787"/>
              <a:gd name="T17" fmla="*/ 115156 h 2027238"/>
              <a:gd name="T18" fmla="*/ 704049 w 2617787"/>
              <a:gd name="T19" fmla="*/ 179756 h 2027238"/>
              <a:gd name="T20" fmla="*/ 686073 w 2617787"/>
              <a:gd name="T21" fmla="*/ 227504 h 2027238"/>
              <a:gd name="T22" fmla="*/ 657872 w 2617787"/>
              <a:gd name="T23" fmla="*/ 269964 h 2027238"/>
              <a:gd name="T24" fmla="*/ 597345 w 2617787"/>
              <a:gd name="T25" fmla="*/ 303173 h 2027238"/>
              <a:gd name="T26" fmla="*/ 646492 w 2617787"/>
              <a:gd name="T27" fmla="*/ 409242 h 2027238"/>
              <a:gd name="T28" fmla="*/ 877052 w 2617787"/>
              <a:gd name="T29" fmla="*/ 589494 h 2027238"/>
              <a:gd name="T30" fmla="*/ 1027189 w 2617787"/>
              <a:gd name="T31" fmla="*/ 559717 h 2027238"/>
              <a:gd name="T32" fmla="*/ 1250616 w 2617787"/>
              <a:gd name="T33" fmla="*/ 478643 h 2027238"/>
              <a:gd name="T34" fmla="*/ 1451096 w 2617787"/>
              <a:gd name="T35" fmla="*/ 507883 h 2027238"/>
              <a:gd name="T36" fmla="*/ 1636312 w 2617787"/>
              <a:gd name="T37" fmla="*/ 1463820 h 2027238"/>
              <a:gd name="T38" fmla="*/ 1598208 w 2617787"/>
              <a:gd name="T39" fmla="*/ 1462003 h 2027238"/>
              <a:gd name="T40" fmla="*/ 1534532 w 2617787"/>
              <a:gd name="T41" fmla="*/ 1390982 h 2027238"/>
              <a:gd name="T42" fmla="*/ 1233472 w 2617787"/>
              <a:gd name="T43" fmla="*/ 733661 h 2027238"/>
              <a:gd name="T44" fmla="*/ 1018927 w 2617787"/>
              <a:gd name="T45" fmla="*/ 1460351 h 2027238"/>
              <a:gd name="T46" fmla="*/ 981159 w 2617787"/>
              <a:gd name="T47" fmla="*/ 1465472 h 2027238"/>
              <a:gd name="T48" fmla="*/ 893170 w 2617787"/>
              <a:gd name="T49" fmla="*/ 737794 h 2027238"/>
              <a:gd name="T50" fmla="*/ 598334 w 2617787"/>
              <a:gd name="T51" fmla="*/ 591312 h 2027238"/>
              <a:gd name="T52" fmla="*/ 524285 w 2617787"/>
              <a:gd name="T53" fmla="*/ 706633 h 2027238"/>
              <a:gd name="T54" fmla="*/ 724829 w 2617787"/>
              <a:gd name="T55" fmla="*/ 781972 h 2027238"/>
              <a:gd name="T56" fmla="*/ 883319 w 2617787"/>
              <a:gd name="T57" fmla="*/ 880441 h 2027238"/>
              <a:gd name="T58" fmla="*/ 838130 w 2617787"/>
              <a:gd name="T59" fmla="*/ 1295466 h 2027238"/>
              <a:gd name="T60" fmla="*/ 788984 w 2617787"/>
              <a:gd name="T61" fmla="*/ 1358414 h 2027238"/>
              <a:gd name="T62" fmla="*/ 946648 w 2617787"/>
              <a:gd name="T63" fmla="*/ 1414091 h 2027238"/>
              <a:gd name="T64" fmla="*/ 863693 w 2617787"/>
              <a:gd name="T65" fmla="*/ 1459196 h 2027238"/>
              <a:gd name="T66" fmla="*/ 710811 w 2617787"/>
              <a:gd name="T67" fmla="*/ 1443500 h 2027238"/>
              <a:gd name="T68" fmla="*/ 637421 w 2617787"/>
              <a:gd name="T69" fmla="*/ 1454900 h 2027238"/>
              <a:gd name="T70" fmla="*/ 593552 w 2617787"/>
              <a:gd name="T71" fmla="*/ 1435570 h 2027238"/>
              <a:gd name="T72" fmla="*/ 571782 w 2617787"/>
              <a:gd name="T73" fmla="*/ 1353457 h 2027238"/>
              <a:gd name="T74" fmla="*/ 487343 w 2617787"/>
              <a:gd name="T75" fmla="*/ 1291666 h 2027238"/>
              <a:gd name="T76" fmla="*/ 400429 w 2617787"/>
              <a:gd name="T77" fmla="*/ 1311161 h 2027238"/>
              <a:gd name="T78" fmla="*/ 368105 w 2617787"/>
              <a:gd name="T79" fmla="*/ 1356266 h 2027238"/>
              <a:gd name="T80" fmla="*/ 351118 w 2617787"/>
              <a:gd name="T81" fmla="*/ 1302239 h 2027238"/>
              <a:gd name="T82" fmla="*/ 275748 w 2617787"/>
              <a:gd name="T83" fmla="*/ 1380222 h 2027238"/>
              <a:gd name="T84" fmla="*/ 283995 w 2617787"/>
              <a:gd name="T85" fmla="*/ 1435405 h 2027238"/>
              <a:gd name="T86" fmla="*/ 227921 w 2617787"/>
              <a:gd name="T87" fmla="*/ 1462004 h 2027238"/>
              <a:gd name="T88" fmla="*/ 225118 w 2617787"/>
              <a:gd name="T89" fmla="*/ 1403022 h 2027238"/>
              <a:gd name="T90" fmla="*/ 293725 w 2617787"/>
              <a:gd name="T91" fmla="*/ 1298935 h 2027238"/>
              <a:gd name="T92" fmla="*/ 216872 w 2617787"/>
              <a:gd name="T93" fmla="*/ 1287865 h 2027238"/>
              <a:gd name="T94" fmla="*/ 131772 w 2617787"/>
              <a:gd name="T95" fmla="*/ 1361387 h 2027238"/>
              <a:gd name="T96" fmla="*/ 100932 w 2617787"/>
              <a:gd name="T97" fmla="*/ 1404839 h 2027238"/>
              <a:gd name="T98" fmla="*/ 71411 w 2617787"/>
              <a:gd name="T99" fmla="*/ 1407483 h 2027238"/>
              <a:gd name="T100" fmla="*/ 82461 w 2617787"/>
              <a:gd name="T101" fmla="*/ 1346518 h 2027238"/>
              <a:gd name="T102" fmla="*/ 136390 w 2617787"/>
              <a:gd name="T103" fmla="*/ 1298440 h 2027238"/>
              <a:gd name="T104" fmla="*/ 359199 w 2617787"/>
              <a:gd name="T105" fmla="*/ 1229214 h 2027238"/>
              <a:gd name="T106" fmla="*/ 356890 w 2617787"/>
              <a:gd name="T107" fmla="*/ 959745 h 2027238"/>
              <a:gd name="T108" fmla="*/ 228086 w 2617787"/>
              <a:gd name="T109" fmla="*/ 948676 h 2027238"/>
              <a:gd name="T110" fmla="*/ 95654 w 2617787"/>
              <a:gd name="T111" fmla="*/ 702337 h 2027238"/>
              <a:gd name="T112" fmla="*/ 495 w 2617787"/>
              <a:gd name="T113" fmla="*/ 635259 h 2027238"/>
              <a:gd name="T114" fmla="*/ 34633 w 2617787"/>
              <a:gd name="T115" fmla="*/ 487720 h 2027238"/>
              <a:gd name="T116" fmla="*/ 81636 w 2617787"/>
              <a:gd name="T117" fmla="*/ 485903 h 2027238"/>
              <a:gd name="T118" fmla="*/ 229241 w 2617787"/>
              <a:gd name="T119" fmla="*/ 539599 h 2027238"/>
              <a:gd name="T120" fmla="*/ 325225 w 2617787"/>
              <a:gd name="T121" fmla="*/ 273764 h 2027238"/>
              <a:gd name="T122" fmla="*/ 460296 w 2617787"/>
              <a:gd name="T123" fmla="*/ 200739 h 2027238"/>
              <a:gd name="T124" fmla="*/ 480910 w 2617787"/>
              <a:gd name="T125" fmla="*/ 51217 h 202723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617787" h="2027238">
                <a:moveTo>
                  <a:pt x="865187" y="1674812"/>
                </a:moveTo>
                <a:lnTo>
                  <a:pt x="865187" y="1715407"/>
                </a:lnTo>
                <a:lnTo>
                  <a:pt x="908050" y="1755775"/>
                </a:lnTo>
                <a:lnTo>
                  <a:pt x="908050" y="1674812"/>
                </a:lnTo>
                <a:lnTo>
                  <a:pt x="865187" y="1674812"/>
                </a:lnTo>
                <a:close/>
                <a:moveTo>
                  <a:pt x="619125" y="1287462"/>
                </a:moveTo>
                <a:lnTo>
                  <a:pt x="538162" y="1305075"/>
                </a:lnTo>
                <a:lnTo>
                  <a:pt x="541337" y="1308783"/>
                </a:lnTo>
                <a:lnTo>
                  <a:pt x="549728" y="1318980"/>
                </a:lnTo>
                <a:lnTo>
                  <a:pt x="555171" y="1325006"/>
                </a:lnTo>
                <a:lnTo>
                  <a:pt x="561068" y="1331495"/>
                </a:lnTo>
                <a:lnTo>
                  <a:pt x="567418" y="1337984"/>
                </a:lnTo>
                <a:lnTo>
                  <a:pt x="573768" y="1343778"/>
                </a:lnTo>
                <a:lnTo>
                  <a:pt x="576716" y="1346095"/>
                </a:lnTo>
                <a:lnTo>
                  <a:pt x="579437" y="1347949"/>
                </a:lnTo>
                <a:lnTo>
                  <a:pt x="581932" y="1349572"/>
                </a:lnTo>
                <a:lnTo>
                  <a:pt x="584200" y="1350267"/>
                </a:lnTo>
                <a:lnTo>
                  <a:pt x="586468" y="1350962"/>
                </a:lnTo>
                <a:lnTo>
                  <a:pt x="588055" y="1350499"/>
                </a:lnTo>
                <a:lnTo>
                  <a:pt x="590096" y="1350035"/>
                </a:lnTo>
                <a:lnTo>
                  <a:pt x="591911" y="1348876"/>
                </a:lnTo>
                <a:lnTo>
                  <a:pt x="593271" y="1347022"/>
                </a:lnTo>
                <a:lnTo>
                  <a:pt x="595086" y="1344705"/>
                </a:lnTo>
                <a:lnTo>
                  <a:pt x="596673" y="1341924"/>
                </a:lnTo>
                <a:lnTo>
                  <a:pt x="598034" y="1338447"/>
                </a:lnTo>
                <a:lnTo>
                  <a:pt x="599848" y="1334739"/>
                </a:lnTo>
                <a:lnTo>
                  <a:pt x="601209" y="1330104"/>
                </a:lnTo>
                <a:lnTo>
                  <a:pt x="604838" y="1319444"/>
                </a:lnTo>
                <a:lnTo>
                  <a:pt x="608239" y="1309015"/>
                </a:lnTo>
                <a:lnTo>
                  <a:pt x="611188" y="1301135"/>
                </a:lnTo>
                <a:lnTo>
                  <a:pt x="613682" y="1295573"/>
                </a:lnTo>
                <a:lnTo>
                  <a:pt x="615723" y="1291865"/>
                </a:lnTo>
                <a:lnTo>
                  <a:pt x="617084" y="1289316"/>
                </a:lnTo>
                <a:lnTo>
                  <a:pt x="618218" y="1288157"/>
                </a:lnTo>
                <a:lnTo>
                  <a:pt x="618898" y="1287694"/>
                </a:lnTo>
                <a:lnTo>
                  <a:pt x="619125" y="1287462"/>
                </a:lnTo>
                <a:close/>
                <a:moveTo>
                  <a:pt x="826181" y="1263650"/>
                </a:moveTo>
                <a:lnTo>
                  <a:pt x="813935" y="1264104"/>
                </a:lnTo>
                <a:lnTo>
                  <a:pt x="798059" y="1265240"/>
                </a:lnTo>
                <a:lnTo>
                  <a:pt x="778783" y="1266376"/>
                </a:lnTo>
                <a:lnTo>
                  <a:pt x="756784" y="1268193"/>
                </a:lnTo>
                <a:lnTo>
                  <a:pt x="733879" y="1270464"/>
                </a:lnTo>
                <a:lnTo>
                  <a:pt x="711654" y="1272736"/>
                </a:lnTo>
                <a:lnTo>
                  <a:pt x="674915" y="1276824"/>
                </a:lnTo>
                <a:lnTo>
                  <a:pt x="659947" y="1278641"/>
                </a:lnTo>
                <a:lnTo>
                  <a:pt x="654504" y="1293633"/>
                </a:lnTo>
                <a:lnTo>
                  <a:pt x="648834" y="1309532"/>
                </a:lnTo>
                <a:lnTo>
                  <a:pt x="641577" y="1328158"/>
                </a:lnTo>
                <a:lnTo>
                  <a:pt x="634093" y="1347465"/>
                </a:lnTo>
                <a:lnTo>
                  <a:pt x="630011" y="1356550"/>
                </a:lnTo>
                <a:lnTo>
                  <a:pt x="626382" y="1365182"/>
                </a:lnTo>
                <a:lnTo>
                  <a:pt x="622527" y="1372904"/>
                </a:lnTo>
                <a:lnTo>
                  <a:pt x="619125" y="1379491"/>
                </a:lnTo>
                <a:lnTo>
                  <a:pt x="616177" y="1384489"/>
                </a:lnTo>
                <a:lnTo>
                  <a:pt x="614590" y="1386306"/>
                </a:lnTo>
                <a:lnTo>
                  <a:pt x="613456" y="1387896"/>
                </a:lnTo>
                <a:lnTo>
                  <a:pt x="611868" y="1389031"/>
                </a:lnTo>
                <a:lnTo>
                  <a:pt x="610734" y="1390167"/>
                </a:lnTo>
                <a:lnTo>
                  <a:pt x="609373" y="1390848"/>
                </a:lnTo>
                <a:lnTo>
                  <a:pt x="608013" y="1391530"/>
                </a:lnTo>
                <a:lnTo>
                  <a:pt x="606652" y="1392211"/>
                </a:lnTo>
                <a:lnTo>
                  <a:pt x="605291" y="1392438"/>
                </a:lnTo>
                <a:lnTo>
                  <a:pt x="602343" y="1392666"/>
                </a:lnTo>
                <a:lnTo>
                  <a:pt x="599168" y="1392666"/>
                </a:lnTo>
                <a:lnTo>
                  <a:pt x="595993" y="1391757"/>
                </a:lnTo>
                <a:lnTo>
                  <a:pt x="592818" y="1390848"/>
                </a:lnTo>
                <a:lnTo>
                  <a:pt x="589643" y="1389258"/>
                </a:lnTo>
                <a:lnTo>
                  <a:pt x="586468" y="1387668"/>
                </a:lnTo>
                <a:lnTo>
                  <a:pt x="583066" y="1385624"/>
                </a:lnTo>
                <a:lnTo>
                  <a:pt x="576716" y="1381309"/>
                </a:lnTo>
                <a:lnTo>
                  <a:pt x="564243" y="1372223"/>
                </a:lnTo>
                <a:lnTo>
                  <a:pt x="561295" y="1370406"/>
                </a:lnTo>
                <a:lnTo>
                  <a:pt x="558573" y="1369043"/>
                </a:lnTo>
                <a:lnTo>
                  <a:pt x="556079" y="1367907"/>
                </a:lnTo>
                <a:lnTo>
                  <a:pt x="553811" y="1367226"/>
                </a:lnTo>
                <a:lnTo>
                  <a:pt x="551770" y="1366999"/>
                </a:lnTo>
                <a:lnTo>
                  <a:pt x="549729" y="1366772"/>
                </a:lnTo>
                <a:lnTo>
                  <a:pt x="547914" y="1366772"/>
                </a:lnTo>
                <a:lnTo>
                  <a:pt x="546100" y="1366999"/>
                </a:lnTo>
                <a:lnTo>
                  <a:pt x="544739" y="1367453"/>
                </a:lnTo>
                <a:lnTo>
                  <a:pt x="543379" y="1367907"/>
                </a:lnTo>
                <a:lnTo>
                  <a:pt x="541564" y="1369043"/>
                </a:lnTo>
                <a:lnTo>
                  <a:pt x="540204" y="1369724"/>
                </a:lnTo>
                <a:lnTo>
                  <a:pt x="539750" y="1370179"/>
                </a:lnTo>
                <a:lnTo>
                  <a:pt x="542018" y="1486020"/>
                </a:lnTo>
                <a:lnTo>
                  <a:pt x="564243" y="1486020"/>
                </a:lnTo>
                <a:lnTo>
                  <a:pt x="564243" y="1689083"/>
                </a:lnTo>
                <a:lnTo>
                  <a:pt x="568098" y="1689083"/>
                </a:lnTo>
                <a:lnTo>
                  <a:pt x="578531" y="1688856"/>
                </a:lnTo>
                <a:lnTo>
                  <a:pt x="593272" y="1688402"/>
                </a:lnTo>
                <a:lnTo>
                  <a:pt x="601890" y="1687720"/>
                </a:lnTo>
                <a:lnTo>
                  <a:pt x="611188" y="1687039"/>
                </a:lnTo>
                <a:lnTo>
                  <a:pt x="615950" y="1686585"/>
                </a:lnTo>
                <a:lnTo>
                  <a:pt x="621393" y="1686585"/>
                </a:lnTo>
                <a:lnTo>
                  <a:pt x="627290" y="1687039"/>
                </a:lnTo>
                <a:lnTo>
                  <a:pt x="633640" y="1687266"/>
                </a:lnTo>
                <a:lnTo>
                  <a:pt x="647020" y="1688402"/>
                </a:lnTo>
                <a:lnTo>
                  <a:pt x="661081" y="1690219"/>
                </a:lnTo>
                <a:lnTo>
                  <a:pt x="674915" y="1692263"/>
                </a:lnTo>
                <a:lnTo>
                  <a:pt x="687841" y="1694080"/>
                </a:lnTo>
                <a:lnTo>
                  <a:pt x="699408" y="1696352"/>
                </a:lnTo>
                <a:lnTo>
                  <a:pt x="709159" y="1698169"/>
                </a:lnTo>
                <a:lnTo>
                  <a:pt x="716643" y="1699532"/>
                </a:lnTo>
                <a:lnTo>
                  <a:pt x="719818" y="1699759"/>
                </a:lnTo>
                <a:lnTo>
                  <a:pt x="722540" y="1700213"/>
                </a:lnTo>
                <a:lnTo>
                  <a:pt x="725034" y="1700213"/>
                </a:lnTo>
                <a:lnTo>
                  <a:pt x="727302" y="1700213"/>
                </a:lnTo>
                <a:lnTo>
                  <a:pt x="729343" y="1699532"/>
                </a:lnTo>
                <a:lnTo>
                  <a:pt x="731384" y="1699077"/>
                </a:lnTo>
                <a:lnTo>
                  <a:pt x="733199" y="1698169"/>
                </a:lnTo>
                <a:lnTo>
                  <a:pt x="735013" y="1697033"/>
                </a:lnTo>
                <a:lnTo>
                  <a:pt x="736600" y="1695670"/>
                </a:lnTo>
                <a:lnTo>
                  <a:pt x="738642" y="1694080"/>
                </a:lnTo>
                <a:lnTo>
                  <a:pt x="742270" y="1689992"/>
                </a:lnTo>
                <a:lnTo>
                  <a:pt x="747033" y="1684768"/>
                </a:lnTo>
                <a:lnTo>
                  <a:pt x="749527" y="1681588"/>
                </a:lnTo>
                <a:lnTo>
                  <a:pt x="751795" y="1677499"/>
                </a:lnTo>
                <a:lnTo>
                  <a:pt x="753836" y="1672956"/>
                </a:lnTo>
                <a:lnTo>
                  <a:pt x="755650" y="1667732"/>
                </a:lnTo>
                <a:lnTo>
                  <a:pt x="757465" y="1662281"/>
                </a:lnTo>
                <a:lnTo>
                  <a:pt x="759052" y="1656148"/>
                </a:lnTo>
                <a:lnTo>
                  <a:pt x="760640" y="1649788"/>
                </a:lnTo>
                <a:lnTo>
                  <a:pt x="762227" y="1642974"/>
                </a:lnTo>
                <a:lnTo>
                  <a:pt x="764949" y="1628891"/>
                </a:lnTo>
                <a:lnTo>
                  <a:pt x="767670" y="1613900"/>
                </a:lnTo>
                <a:lnTo>
                  <a:pt x="770618" y="1598909"/>
                </a:lnTo>
                <a:lnTo>
                  <a:pt x="773567" y="1584372"/>
                </a:lnTo>
                <a:lnTo>
                  <a:pt x="781958" y="1549392"/>
                </a:lnTo>
                <a:lnTo>
                  <a:pt x="786947" y="1528268"/>
                </a:lnTo>
                <a:lnTo>
                  <a:pt x="792617" y="1506463"/>
                </a:lnTo>
                <a:lnTo>
                  <a:pt x="798513" y="1484203"/>
                </a:lnTo>
                <a:lnTo>
                  <a:pt x="801915" y="1473527"/>
                </a:lnTo>
                <a:lnTo>
                  <a:pt x="805090" y="1463079"/>
                </a:lnTo>
                <a:lnTo>
                  <a:pt x="808265" y="1453539"/>
                </a:lnTo>
                <a:lnTo>
                  <a:pt x="811440" y="1444226"/>
                </a:lnTo>
                <a:lnTo>
                  <a:pt x="815069" y="1435822"/>
                </a:lnTo>
                <a:lnTo>
                  <a:pt x="818244" y="1428099"/>
                </a:lnTo>
                <a:lnTo>
                  <a:pt x="820058" y="1424692"/>
                </a:lnTo>
                <a:lnTo>
                  <a:pt x="821419" y="1420831"/>
                </a:lnTo>
                <a:lnTo>
                  <a:pt x="824140" y="1412881"/>
                </a:lnTo>
                <a:lnTo>
                  <a:pt x="826408" y="1404704"/>
                </a:lnTo>
                <a:lnTo>
                  <a:pt x="828449" y="1396300"/>
                </a:lnTo>
                <a:lnTo>
                  <a:pt x="830036" y="1387668"/>
                </a:lnTo>
                <a:lnTo>
                  <a:pt x="831624" y="1378356"/>
                </a:lnTo>
                <a:lnTo>
                  <a:pt x="832758" y="1369497"/>
                </a:lnTo>
                <a:lnTo>
                  <a:pt x="833892" y="1360412"/>
                </a:lnTo>
                <a:lnTo>
                  <a:pt x="835706" y="1342240"/>
                </a:lnTo>
                <a:lnTo>
                  <a:pt x="837747" y="1324751"/>
                </a:lnTo>
                <a:lnTo>
                  <a:pt x="838881" y="1316574"/>
                </a:lnTo>
                <a:lnTo>
                  <a:pt x="839788" y="1308624"/>
                </a:lnTo>
                <a:lnTo>
                  <a:pt x="841376" y="1301128"/>
                </a:lnTo>
                <a:lnTo>
                  <a:pt x="842736" y="1294314"/>
                </a:lnTo>
                <a:lnTo>
                  <a:pt x="844324" y="1287954"/>
                </a:lnTo>
                <a:lnTo>
                  <a:pt x="845231" y="1282503"/>
                </a:lnTo>
                <a:lnTo>
                  <a:pt x="845911" y="1278187"/>
                </a:lnTo>
                <a:lnTo>
                  <a:pt x="846138" y="1274326"/>
                </a:lnTo>
                <a:lnTo>
                  <a:pt x="845911" y="1272736"/>
                </a:lnTo>
                <a:lnTo>
                  <a:pt x="845685" y="1271146"/>
                </a:lnTo>
                <a:lnTo>
                  <a:pt x="845458" y="1269783"/>
                </a:lnTo>
                <a:lnTo>
                  <a:pt x="845004" y="1268874"/>
                </a:lnTo>
                <a:lnTo>
                  <a:pt x="844324" y="1267739"/>
                </a:lnTo>
                <a:lnTo>
                  <a:pt x="843417" y="1266830"/>
                </a:lnTo>
                <a:lnTo>
                  <a:pt x="842510" y="1266149"/>
                </a:lnTo>
                <a:lnTo>
                  <a:pt x="841376" y="1265467"/>
                </a:lnTo>
                <a:lnTo>
                  <a:pt x="840015" y="1265013"/>
                </a:lnTo>
                <a:lnTo>
                  <a:pt x="838654" y="1264331"/>
                </a:lnTo>
                <a:lnTo>
                  <a:pt x="835253" y="1263877"/>
                </a:lnTo>
                <a:lnTo>
                  <a:pt x="831170" y="1263650"/>
                </a:lnTo>
                <a:lnTo>
                  <a:pt x="826181" y="1263650"/>
                </a:lnTo>
                <a:close/>
                <a:moveTo>
                  <a:pt x="2151062" y="963613"/>
                </a:moveTo>
                <a:lnTo>
                  <a:pt x="2151062" y="1035193"/>
                </a:lnTo>
                <a:lnTo>
                  <a:pt x="2195512" y="1080009"/>
                </a:lnTo>
                <a:lnTo>
                  <a:pt x="2195512" y="963613"/>
                </a:lnTo>
                <a:lnTo>
                  <a:pt x="2151062" y="963613"/>
                </a:lnTo>
                <a:close/>
                <a:moveTo>
                  <a:pt x="1301750" y="963613"/>
                </a:moveTo>
                <a:lnTo>
                  <a:pt x="1301750" y="977900"/>
                </a:lnTo>
                <a:lnTo>
                  <a:pt x="1346200" y="977900"/>
                </a:lnTo>
                <a:lnTo>
                  <a:pt x="1346200" y="963613"/>
                </a:lnTo>
                <a:lnTo>
                  <a:pt x="1301750" y="963613"/>
                </a:lnTo>
                <a:close/>
                <a:moveTo>
                  <a:pt x="182562" y="928687"/>
                </a:moveTo>
                <a:lnTo>
                  <a:pt x="206961" y="985837"/>
                </a:lnTo>
                <a:lnTo>
                  <a:pt x="241300" y="928687"/>
                </a:lnTo>
                <a:lnTo>
                  <a:pt x="182562" y="928687"/>
                </a:lnTo>
                <a:close/>
                <a:moveTo>
                  <a:pt x="1943794" y="676631"/>
                </a:moveTo>
                <a:lnTo>
                  <a:pt x="1909300" y="783480"/>
                </a:lnTo>
                <a:lnTo>
                  <a:pt x="1914401" y="783108"/>
                </a:lnTo>
                <a:lnTo>
                  <a:pt x="1928246" y="782651"/>
                </a:lnTo>
                <a:lnTo>
                  <a:pt x="1939368" y="782422"/>
                </a:lnTo>
                <a:lnTo>
                  <a:pt x="1947085" y="782651"/>
                </a:lnTo>
                <a:lnTo>
                  <a:pt x="1950263" y="782879"/>
                </a:lnTo>
                <a:lnTo>
                  <a:pt x="1954803" y="782879"/>
                </a:lnTo>
                <a:lnTo>
                  <a:pt x="1965925" y="782422"/>
                </a:lnTo>
                <a:lnTo>
                  <a:pt x="1981904" y="781773"/>
                </a:lnTo>
                <a:lnTo>
                  <a:pt x="1979044" y="773626"/>
                </a:lnTo>
                <a:lnTo>
                  <a:pt x="1964950" y="734713"/>
                </a:lnTo>
                <a:lnTo>
                  <a:pt x="1943794" y="676631"/>
                </a:lnTo>
                <a:close/>
                <a:moveTo>
                  <a:pt x="778019" y="0"/>
                </a:moveTo>
                <a:lnTo>
                  <a:pt x="787084" y="0"/>
                </a:lnTo>
                <a:lnTo>
                  <a:pt x="796376" y="681"/>
                </a:lnTo>
                <a:lnTo>
                  <a:pt x="805667" y="1588"/>
                </a:lnTo>
                <a:lnTo>
                  <a:pt x="815186" y="3176"/>
                </a:lnTo>
                <a:lnTo>
                  <a:pt x="824704" y="4991"/>
                </a:lnTo>
                <a:lnTo>
                  <a:pt x="843061" y="9301"/>
                </a:lnTo>
                <a:lnTo>
                  <a:pt x="851447" y="11570"/>
                </a:lnTo>
                <a:lnTo>
                  <a:pt x="859832" y="13839"/>
                </a:lnTo>
                <a:lnTo>
                  <a:pt x="867084" y="15881"/>
                </a:lnTo>
                <a:lnTo>
                  <a:pt x="874109" y="18149"/>
                </a:lnTo>
                <a:lnTo>
                  <a:pt x="880682" y="20645"/>
                </a:lnTo>
                <a:lnTo>
                  <a:pt x="887254" y="23140"/>
                </a:lnTo>
                <a:lnTo>
                  <a:pt x="892920" y="25862"/>
                </a:lnTo>
                <a:lnTo>
                  <a:pt x="898585" y="28585"/>
                </a:lnTo>
                <a:lnTo>
                  <a:pt x="903798" y="31534"/>
                </a:lnTo>
                <a:lnTo>
                  <a:pt x="908784" y="34483"/>
                </a:lnTo>
                <a:lnTo>
                  <a:pt x="913316" y="37886"/>
                </a:lnTo>
                <a:lnTo>
                  <a:pt x="917622" y="41289"/>
                </a:lnTo>
                <a:lnTo>
                  <a:pt x="921702" y="44919"/>
                </a:lnTo>
                <a:lnTo>
                  <a:pt x="925554" y="49002"/>
                </a:lnTo>
                <a:lnTo>
                  <a:pt x="929180" y="52859"/>
                </a:lnTo>
                <a:lnTo>
                  <a:pt x="932127" y="56489"/>
                </a:lnTo>
                <a:lnTo>
                  <a:pt x="934619" y="59665"/>
                </a:lnTo>
                <a:lnTo>
                  <a:pt x="936206" y="62387"/>
                </a:lnTo>
                <a:lnTo>
                  <a:pt x="937792" y="64883"/>
                </a:lnTo>
                <a:lnTo>
                  <a:pt x="938925" y="67151"/>
                </a:lnTo>
                <a:lnTo>
                  <a:pt x="939832" y="68966"/>
                </a:lnTo>
                <a:lnTo>
                  <a:pt x="940059" y="70554"/>
                </a:lnTo>
                <a:lnTo>
                  <a:pt x="940059" y="72142"/>
                </a:lnTo>
                <a:lnTo>
                  <a:pt x="939832" y="73277"/>
                </a:lnTo>
                <a:lnTo>
                  <a:pt x="939379" y="74184"/>
                </a:lnTo>
                <a:lnTo>
                  <a:pt x="938472" y="75092"/>
                </a:lnTo>
                <a:lnTo>
                  <a:pt x="937566" y="75545"/>
                </a:lnTo>
                <a:lnTo>
                  <a:pt x="936206" y="75999"/>
                </a:lnTo>
                <a:lnTo>
                  <a:pt x="933713" y="76453"/>
                </a:lnTo>
                <a:lnTo>
                  <a:pt x="930087" y="76680"/>
                </a:lnTo>
                <a:lnTo>
                  <a:pt x="927367" y="76906"/>
                </a:lnTo>
                <a:lnTo>
                  <a:pt x="926234" y="76906"/>
                </a:lnTo>
                <a:lnTo>
                  <a:pt x="925328" y="77360"/>
                </a:lnTo>
                <a:lnTo>
                  <a:pt x="924648" y="77814"/>
                </a:lnTo>
                <a:lnTo>
                  <a:pt x="924195" y="78268"/>
                </a:lnTo>
                <a:lnTo>
                  <a:pt x="923968" y="78948"/>
                </a:lnTo>
                <a:lnTo>
                  <a:pt x="923741" y="80309"/>
                </a:lnTo>
                <a:lnTo>
                  <a:pt x="923968" y="83486"/>
                </a:lnTo>
                <a:lnTo>
                  <a:pt x="924874" y="88703"/>
                </a:lnTo>
                <a:lnTo>
                  <a:pt x="926461" y="95509"/>
                </a:lnTo>
                <a:lnTo>
                  <a:pt x="927367" y="100046"/>
                </a:lnTo>
                <a:lnTo>
                  <a:pt x="928954" y="104584"/>
                </a:lnTo>
                <a:lnTo>
                  <a:pt x="931900" y="113658"/>
                </a:lnTo>
                <a:lnTo>
                  <a:pt x="938699" y="133168"/>
                </a:lnTo>
                <a:lnTo>
                  <a:pt x="941645" y="142243"/>
                </a:lnTo>
                <a:lnTo>
                  <a:pt x="943005" y="146553"/>
                </a:lnTo>
                <a:lnTo>
                  <a:pt x="943911" y="150637"/>
                </a:lnTo>
                <a:lnTo>
                  <a:pt x="944818" y="154493"/>
                </a:lnTo>
                <a:lnTo>
                  <a:pt x="945044" y="158123"/>
                </a:lnTo>
                <a:lnTo>
                  <a:pt x="944818" y="161072"/>
                </a:lnTo>
                <a:lnTo>
                  <a:pt x="944138" y="164022"/>
                </a:lnTo>
                <a:lnTo>
                  <a:pt x="942098" y="169693"/>
                </a:lnTo>
                <a:lnTo>
                  <a:pt x="940738" y="173323"/>
                </a:lnTo>
                <a:lnTo>
                  <a:pt x="939832" y="176726"/>
                </a:lnTo>
                <a:lnTo>
                  <a:pt x="938925" y="179902"/>
                </a:lnTo>
                <a:lnTo>
                  <a:pt x="938472" y="183078"/>
                </a:lnTo>
                <a:lnTo>
                  <a:pt x="938699" y="184439"/>
                </a:lnTo>
                <a:lnTo>
                  <a:pt x="938925" y="185800"/>
                </a:lnTo>
                <a:lnTo>
                  <a:pt x="939605" y="186935"/>
                </a:lnTo>
                <a:lnTo>
                  <a:pt x="940285" y="187842"/>
                </a:lnTo>
                <a:lnTo>
                  <a:pt x="947764" y="195556"/>
                </a:lnTo>
                <a:lnTo>
                  <a:pt x="954110" y="202361"/>
                </a:lnTo>
                <a:lnTo>
                  <a:pt x="959775" y="208487"/>
                </a:lnTo>
                <a:lnTo>
                  <a:pt x="964308" y="214158"/>
                </a:lnTo>
                <a:lnTo>
                  <a:pt x="967934" y="219149"/>
                </a:lnTo>
                <a:lnTo>
                  <a:pt x="970880" y="223686"/>
                </a:lnTo>
                <a:lnTo>
                  <a:pt x="973373" y="227543"/>
                </a:lnTo>
                <a:lnTo>
                  <a:pt x="974960" y="231400"/>
                </a:lnTo>
                <a:lnTo>
                  <a:pt x="975639" y="234349"/>
                </a:lnTo>
                <a:lnTo>
                  <a:pt x="976093" y="237071"/>
                </a:lnTo>
                <a:lnTo>
                  <a:pt x="975866" y="239340"/>
                </a:lnTo>
                <a:lnTo>
                  <a:pt x="975186" y="241155"/>
                </a:lnTo>
                <a:lnTo>
                  <a:pt x="974280" y="242970"/>
                </a:lnTo>
                <a:lnTo>
                  <a:pt x="972693" y="244104"/>
                </a:lnTo>
                <a:lnTo>
                  <a:pt x="970880" y="245465"/>
                </a:lnTo>
                <a:lnTo>
                  <a:pt x="968841" y="246373"/>
                </a:lnTo>
                <a:lnTo>
                  <a:pt x="967481" y="246826"/>
                </a:lnTo>
                <a:lnTo>
                  <a:pt x="966121" y="247280"/>
                </a:lnTo>
                <a:lnTo>
                  <a:pt x="962495" y="247507"/>
                </a:lnTo>
                <a:lnTo>
                  <a:pt x="959322" y="247734"/>
                </a:lnTo>
                <a:lnTo>
                  <a:pt x="955923" y="247961"/>
                </a:lnTo>
                <a:lnTo>
                  <a:pt x="954336" y="248188"/>
                </a:lnTo>
                <a:lnTo>
                  <a:pt x="952976" y="248868"/>
                </a:lnTo>
                <a:lnTo>
                  <a:pt x="951390" y="249322"/>
                </a:lnTo>
                <a:lnTo>
                  <a:pt x="950484" y="250456"/>
                </a:lnTo>
                <a:lnTo>
                  <a:pt x="949350" y="251817"/>
                </a:lnTo>
                <a:lnTo>
                  <a:pt x="948444" y="253405"/>
                </a:lnTo>
                <a:lnTo>
                  <a:pt x="947991" y="255447"/>
                </a:lnTo>
                <a:lnTo>
                  <a:pt x="947764" y="257943"/>
                </a:lnTo>
                <a:lnTo>
                  <a:pt x="947537" y="261346"/>
                </a:lnTo>
                <a:lnTo>
                  <a:pt x="946857" y="265883"/>
                </a:lnTo>
                <a:lnTo>
                  <a:pt x="945951" y="275411"/>
                </a:lnTo>
                <a:lnTo>
                  <a:pt x="944818" y="285393"/>
                </a:lnTo>
                <a:lnTo>
                  <a:pt x="944365" y="289703"/>
                </a:lnTo>
                <a:lnTo>
                  <a:pt x="944138" y="293106"/>
                </a:lnTo>
                <a:lnTo>
                  <a:pt x="944365" y="296282"/>
                </a:lnTo>
                <a:lnTo>
                  <a:pt x="945044" y="299458"/>
                </a:lnTo>
                <a:lnTo>
                  <a:pt x="945498" y="302408"/>
                </a:lnTo>
                <a:lnTo>
                  <a:pt x="945724" y="305584"/>
                </a:lnTo>
                <a:lnTo>
                  <a:pt x="945724" y="306718"/>
                </a:lnTo>
                <a:lnTo>
                  <a:pt x="945498" y="308079"/>
                </a:lnTo>
                <a:lnTo>
                  <a:pt x="945271" y="309214"/>
                </a:lnTo>
                <a:lnTo>
                  <a:pt x="944818" y="310348"/>
                </a:lnTo>
                <a:lnTo>
                  <a:pt x="943911" y="311482"/>
                </a:lnTo>
                <a:lnTo>
                  <a:pt x="942778" y="312390"/>
                </a:lnTo>
                <a:lnTo>
                  <a:pt x="941418" y="313524"/>
                </a:lnTo>
                <a:lnTo>
                  <a:pt x="939832" y="314205"/>
                </a:lnTo>
                <a:lnTo>
                  <a:pt x="938019" y="315112"/>
                </a:lnTo>
                <a:lnTo>
                  <a:pt x="936433" y="316473"/>
                </a:lnTo>
                <a:lnTo>
                  <a:pt x="935299" y="317834"/>
                </a:lnTo>
                <a:lnTo>
                  <a:pt x="934166" y="319876"/>
                </a:lnTo>
                <a:lnTo>
                  <a:pt x="933033" y="321918"/>
                </a:lnTo>
                <a:lnTo>
                  <a:pt x="932353" y="324413"/>
                </a:lnTo>
                <a:lnTo>
                  <a:pt x="931900" y="326909"/>
                </a:lnTo>
                <a:lnTo>
                  <a:pt x="931447" y="329404"/>
                </a:lnTo>
                <a:lnTo>
                  <a:pt x="930540" y="335076"/>
                </a:lnTo>
                <a:lnTo>
                  <a:pt x="929860" y="340521"/>
                </a:lnTo>
                <a:lnTo>
                  <a:pt x="929634" y="345738"/>
                </a:lnTo>
                <a:lnTo>
                  <a:pt x="928954" y="350729"/>
                </a:lnTo>
                <a:lnTo>
                  <a:pt x="928274" y="354813"/>
                </a:lnTo>
                <a:lnTo>
                  <a:pt x="927594" y="359123"/>
                </a:lnTo>
                <a:lnTo>
                  <a:pt x="927141" y="361165"/>
                </a:lnTo>
                <a:lnTo>
                  <a:pt x="926687" y="362980"/>
                </a:lnTo>
                <a:lnTo>
                  <a:pt x="925781" y="364795"/>
                </a:lnTo>
                <a:lnTo>
                  <a:pt x="924874" y="366156"/>
                </a:lnTo>
                <a:lnTo>
                  <a:pt x="923515" y="367744"/>
                </a:lnTo>
                <a:lnTo>
                  <a:pt x="921928" y="368652"/>
                </a:lnTo>
                <a:lnTo>
                  <a:pt x="919889" y="369786"/>
                </a:lnTo>
                <a:lnTo>
                  <a:pt x="917622" y="370466"/>
                </a:lnTo>
                <a:lnTo>
                  <a:pt x="914903" y="370920"/>
                </a:lnTo>
                <a:lnTo>
                  <a:pt x="911730" y="371147"/>
                </a:lnTo>
                <a:lnTo>
                  <a:pt x="908330" y="370920"/>
                </a:lnTo>
                <a:lnTo>
                  <a:pt x="904025" y="370693"/>
                </a:lnTo>
                <a:lnTo>
                  <a:pt x="894959" y="369332"/>
                </a:lnTo>
                <a:lnTo>
                  <a:pt x="885441" y="367290"/>
                </a:lnTo>
                <a:lnTo>
                  <a:pt x="866404" y="362980"/>
                </a:lnTo>
                <a:lnTo>
                  <a:pt x="848727" y="359123"/>
                </a:lnTo>
                <a:lnTo>
                  <a:pt x="841248" y="357535"/>
                </a:lnTo>
                <a:lnTo>
                  <a:pt x="834903" y="356855"/>
                </a:lnTo>
                <a:lnTo>
                  <a:pt x="831050" y="356628"/>
                </a:lnTo>
                <a:lnTo>
                  <a:pt x="827197" y="357081"/>
                </a:lnTo>
                <a:lnTo>
                  <a:pt x="824024" y="357762"/>
                </a:lnTo>
                <a:lnTo>
                  <a:pt x="821305" y="358896"/>
                </a:lnTo>
                <a:lnTo>
                  <a:pt x="818812" y="360031"/>
                </a:lnTo>
                <a:lnTo>
                  <a:pt x="816546" y="361846"/>
                </a:lnTo>
                <a:lnTo>
                  <a:pt x="814733" y="363434"/>
                </a:lnTo>
                <a:lnTo>
                  <a:pt x="812920" y="365702"/>
                </a:lnTo>
                <a:lnTo>
                  <a:pt x="811333" y="367744"/>
                </a:lnTo>
                <a:lnTo>
                  <a:pt x="810200" y="370013"/>
                </a:lnTo>
                <a:lnTo>
                  <a:pt x="807934" y="374550"/>
                </a:lnTo>
                <a:lnTo>
                  <a:pt x="806121" y="378634"/>
                </a:lnTo>
                <a:lnTo>
                  <a:pt x="804308" y="382490"/>
                </a:lnTo>
                <a:lnTo>
                  <a:pt x="803401" y="383851"/>
                </a:lnTo>
                <a:lnTo>
                  <a:pt x="803174" y="385893"/>
                </a:lnTo>
                <a:lnTo>
                  <a:pt x="803401" y="387708"/>
                </a:lnTo>
                <a:lnTo>
                  <a:pt x="804081" y="389523"/>
                </a:lnTo>
                <a:lnTo>
                  <a:pt x="804761" y="391791"/>
                </a:lnTo>
                <a:lnTo>
                  <a:pt x="805894" y="394060"/>
                </a:lnTo>
                <a:lnTo>
                  <a:pt x="808840" y="399051"/>
                </a:lnTo>
                <a:lnTo>
                  <a:pt x="816546" y="410167"/>
                </a:lnTo>
                <a:lnTo>
                  <a:pt x="820852" y="416293"/>
                </a:lnTo>
                <a:lnTo>
                  <a:pt x="824704" y="423099"/>
                </a:lnTo>
                <a:lnTo>
                  <a:pt x="842835" y="456901"/>
                </a:lnTo>
                <a:lnTo>
                  <a:pt x="851447" y="473462"/>
                </a:lnTo>
                <a:lnTo>
                  <a:pt x="858245" y="485259"/>
                </a:lnTo>
                <a:lnTo>
                  <a:pt x="863458" y="494106"/>
                </a:lnTo>
                <a:lnTo>
                  <a:pt x="865724" y="497963"/>
                </a:lnTo>
                <a:lnTo>
                  <a:pt x="867990" y="502274"/>
                </a:lnTo>
                <a:lnTo>
                  <a:pt x="869350" y="506130"/>
                </a:lnTo>
                <a:lnTo>
                  <a:pt x="870030" y="508399"/>
                </a:lnTo>
                <a:lnTo>
                  <a:pt x="870483" y="510441"/>
                </a:lnTo>
                <a:lnTo>
                  <a:pt x="870710" y="512482"/>
                </a:lnTo>
                <a:lnTo>
                  <a:pt x="870710" y="514524"/>
                </a:lnTo>
                <a:lnTo>
                  <a:pt x="870483" y="516793"/>
                </a:lnTo>
                <a:lnTo>
                  <a:pt x="869804" y="518834"/>
                </a:lnTo>
                <a:lnTo>
                  <a:pt x="869577" y="521330"/>
                </a:lnTo>
                <a:lnTo>
                  <a:pt x="869350" y="523825"/>
                </a:lnTo>
                <a:lnTo>
                  <a:pt x="869577" y="526548"/>
                </a:lnTo>
                <a:lnTo>
                  <a:pt x="870030" y="529497"/>
                </a:lnTo>
                <a:lnTo>
                  <a:pt x="870937" y="532446"/>
                </a:lnTo>
                <a:lnTo>
                  <a:pt x="872070" y="535622"/>
                </a:lnTo>
                <a:lnTo>
                  <a:pt x="873430" y="539025"/>
                </a:lnTo>
                <a:lnTo>
                  <a:pt x="875016" y="542201"/>
                </a:lnTo>
                <a:lnTo>
                  <a:pt x="876829" y="545604"/>
                </a:lnTo>
                <a:lnTo>
                  <a:pt x="878869" y="548780"/>
                </a:lnTo>
                <a:lnTo>
                  <a:pt x="881135" y="552410"/>
                </a:lnTo>
                <a:lnTo>
                  <a:pt x="883175" y="555586"/>
                </a:lnTo>
                <a:lnTo>
                  <a:pt x="885668" y="558762"/>
                </a:lnTo>
                <a:lnTo>
                  <a:pt x="888387" y="561938"/>
                </a:lnTo>
                <a:lnTo>
                  <a:pt x="890880" y="564888"/>
                </a:lnTo>
                <a:lnTo>
                  <a:pt x="893826" y="568064"/>
                </a:lnTo>
                <a:lnTo>
                  <a:pt x="916489" y="591204"/>
                </a:lnTo>
                <a:lnTo>
                  <a:pt x="952976" y="628409"/>
                </a:lnTo>
                <a:lnTo>
                  <a:pt x="971787" y="647239"/>
                </a:lnTo>
                <a:lnTo>
                  <a:pt x="988557" y="664026"/>
                </a:lnTo>
                <a:lnTo>
                  <a:pt x="995809" y="670832"/>
                </a:lnTo>
                <a:lnTo>
                  <a:pt x="1001928" y="676277"/>
                </a:lnTo>
                <a:lnTo>
                  <a:pt x="1006688" y="680587"/>
                </a:lnTo>
                <a:lnTo>
                  <a:pt x="1009634" y="682856"/>
                </a:lnTo>
                <a:lnTo>
                  <a:pt x="1013033" y="685125"/>
                </a:lnTo>
                <a:lnTo>
                  <a:pt x="1018472" y="688981"/>
                </a:lnTo>
                <a:lnTo>
                  <a:pt x="1035243" y="701232"/>
                </a:lnTo>
                <a:lnTo>
                  <a:pt x="1057679" y="718020"/>
                </a:lnTo>
                <a:lnTo>
                  <a:pt x="1070597" y="727775"/>
                </a:lnTo>
                <a:lnTo>
                  <a:pt x="1084421" y="737757"/>
                </a:lnTo>
                <a:lnTo>
                  <a:pt x="1098926" y="747739"/>
                </a:lnTo>
                <a:lnTo>
                  <a:pt x="1113657" y="757947"/>
                </a:lnTo>
                <a:lnTo>
                  <a:pt x="1128841" y="767929"/>
                </a:lnTo>
                <a:lnTo>
                  <a:pt x="1144025" y="777684"/>
                </a:lnTo>
                <a:lnTo>
                  <a:pt x="1158756" y="786532"/>
                </a:lnTo>
                <a:lnTo>
                  <a:pt x="1166235" y="790842"/>
                </a:lnTo>
                <a:lnTo>
                  <a:pt x="1173260" y="794472"/>
                </a:lnTo>
                <a:lnTo>
                  <a:pt x="1180286" y="798102"/>
                </a:lnTo>
                <a:lnTo>
                  <a:pt x="1187085" y="801505"/>
                </a:lnTo>
                <a:lnTo>
                  <a:pt x="1193657" y="804454"/>
                </a:lnTo>
                <a:lnTo>
                  <a:pt x="1200229" y="807176"/>
                </a:lnTo>
                <a:lnTo>
                  <a:pt x="1205215" y="809445"/>
                </a:lnTo>
                <a:lnTo>
                  <a:pt x="1209521" y="811260"/>
                </a:lnTo>
                <a:lnTo>
                  <a:pt x="1213374" y="813529"/>
                </a:lnTo>
                <a:lnTo>
                  <a:pt x="1216546" y="815570"/>
                </a:lnTo>
                <a:lnTo>
                  <a:pt x="1219266" y="817839"/>
                </a:lnTo>
                <a:lnTo>
                  <a:pt x="1221306" y="820108"/>
                </a:lnTo>
                <a:lnTo>
                  <a:pt x="1222892" y="821923"/>
                </a:lnTo>
                <a:lnTo>
                  <a:pt x="1224252" y="824191"/>
                </a:lnTo>
                <a:lnTo>
                  <a:pt x="1224688" y="825500"/>
                </a:lnTo>
                <a:lnTo>
                  <a:pt x="1394461" y="825500"/>
                </a:lnTo>
                <a:lnTo>
                  <a:pt x="1407672" y="816269"/>
                </a:lnTo>
                <a:lnTo>
                  <a:pt x="1406764" y="814679"/>
                </a:lnTo>
                <a:lnTo>
                  <a:pt x="1405176" y="810816"/>
                </a:lnTo>
                <a:lnTo>
                  <a:pt x="1404041" y="808090"/>
                </a:lnTo>
                <a:lnTo>
                  <a:pt x="1403133" y="804909"/>
                </a:lnTo>
                <a:lnTo>
                  <a:pt x="1402226" y="801274"/>
                </a:lnTo>
                <a:lnTo>
                  <a:pt x="1401318" y="797866"/>
                </a:lnTo>
                <a:lnTo>
                  <a:pt x="1400864" y="794004"/>
                </a:lnTo>
                <a:lnTo>
                  <a:pt x="1400637" y="789915"/>
                </a:lnTo>
                <a:lnTo>
                  <a:pt x="1400864" y="786052"/>
                </a:lnTo>
                <a:lnTo>
                  <a:pt x="1401545" y="782190"/>
                </a:lnTo>
                <a:lnTo>
                  <a:pt x="1402453" y="780145"/>
                </a:lnTo>
                <a:lnTo>
                  <a:pt x="1403133" y="778328"/>
                </a:lnTo>
                <a:lnTo>
                  <a:pt x="1404041" y="776510"/>
                </a:lnTo>
                <a:lnTo>
                  <a:pt x="1405176" y="774693"/>
                </a:lnTo>
                <a:lnTo>
                  <a:pt x="1406310" y="773102"/>
                </a:lnTo>
                <a:lnTo>
                  <a:pt x="1407899" y="771512"/>
                </a:lnTo>
                <a:lnTo>
                  <a:pt x="1409487" y="770149"/>
                </a:lnTo>
                <a:lnTo>
                  <a:pt x="1411529" y="768558"/>
                </a:lnTo>
                <a:lnTo>
                  <a:pt x="1416068" y="765605"/>
                </a:lnTo>
                <a:lnTo>
                  <a:pt x="1421060" y="762197"/>
                </a:lnTo>
                <a:lnTo>
                  <a:pt x="1432406" y="753336"/>
                </a:lnTo>
                <a:lnTo>
                  <a:pt x="1446475" y="743340"/>
                </a:lnTo>
                <a:lnTo>
                  <a:pt x="1454418" y="737433"/>
                </a:lnTo>
                <a:lnTo>
                  <a:pt x="1463041" y="731753"/>
                </a:lnTo>
                <a:lnTo>
                  <a:pt x="1472571" y="725846"/>
                </a:lnTo>
                <a:lnTo>
                  <a:pt x="1482556" y="719939"/>
                </a:lnTo>
                <a:lnTo>
                  <a:pt x="1493448" y="713577"/>
                </a:lnTo>
                <a:lnTo>
                  <a:pt x="1504794" y="707670"/>
                </a:lnTo>
                <a:lnTo>
                  <a:pt x="1517275" y="701763"/>
                </a:lnTo>
                <a:lnTo>
                  <a:pt x="1530436" y="695856"/>
                </a:lnTo>
                <a:lnTo>
                  <a:pt x="1544279" y="690404"/>
                </a:lnTo>
                <a:lnTo>
                  <a:pt x="1558802" y="684951"/>
                </a:lnTo>
                <a:lnTo>
                  <a:pt x="1584671" y="676318"/>
                </a:lnTo>
                <a:lnTo>
                  <a:pt x="1607363" y="669502"/>
                </a:lnTo>
                <a:lnTo>
                  <a:pt x="1626878" y="664049"/>
                </a:lnTo>
                <a:lnTo>
                  <a:pt x="1643443" y="659732"/>
                </a:lnTo>
                <a:lnTo>
                  <a:pt x="1657739" y="656552"/>
                </a:lnTo>
                <a:lnTo>
                  <a:pt x="1669539" y="654507"/>
                </a:lnTo>
                <a:lnTo>
                  <a:pt x="1679070" y="653144"/>
                </a:lnTo>
                <a:lnTo>
                  <a:pt x="1686331" y="652462"/>
                </a:lnTo>
                <a:lnTo>
                  <a:pt x="1689735" y="652462"/>
                </a:lnTo>
                <a:lnTo>
                  <a:pt x="1693366" y="652462"/>
                </a:lnTo>
                <a:lnTo>
                  <a:pt x="1697451" y="653144"/>
                </a:lnTo>
                <a:lnTo>
                  <a:pt x="1701535" y="653825"/>
                </a:lnTo>
                <a:lnTo>
                  <a:pt x="1710158" y="655188"/>
                </a:lnTo>
                <a:lnTo>
                  <a:pt x="1718554" y="657233"/>
                </a:lnTo>
                <a:lnTo>
                  <a:pt x="1725816" y="659505"/>
                </a:lnTo>
                <a:lnTo>
                  <a:pt x="1732170" y="661323"/>
                </a:lnTo>
                <a:lnTo>
                  <a:pt x="1737843" y="662913"/>
                </a:lnTo>
                <a:lnTo>
                  <a:pt x="1757955" y="825500"/>
                </a:lnTo>
                <a:lnTo>
                  <a:pt x="1795330" y="825500"/>
                </a:lnTo>
                <a:lnTo>
                  <a:pt x="1795464" y="825183"/>
                </a:lnTo>
                <a:lnTo>
                  <a:pt x="1796372" y="823354"/>
                </a:lnTo>
                <a:lnTo>
                  <a:pt x="1797734" y="821525"/>
                </a:lnTo>
                <a:lnTo>
                  <a:pt x="1799096" y="819924"/>
                </a:lnTo>
                <a:lnTo>
                  <a:pt x="1802727" y="816265"/>
                </a:lnTo>
                <a:lnTo>
                  <a:pt x="1806813" y="812835"/>
                </a:lnTo>
                <a:lnTo>
                  <a:pt x="1811807" y="809405"/>
                </a:lnTo>
                <a:lnTo>
                  <a:pt x="1817254" y="806432"/>
                </a:lnTo>
                <a:lnTo>
                  <a:pt x="1822928" y="803002"/>
                </a:lnTo>
                <a:lnTo>
                  <a:pt x="1829284" y="800258"/>
                </a:lnTo>
                <a:lnTo>
                  <a:pt x="1835639" y="797514"/>
                </a:lnTo>
                <a:lnTo>
                  <a:pt x="1842222" y="794999"/>
                </a:lnTo>
                <a:lnTo>
                  <a:pt x="1849712" y="792712"/>
                </a:lnTo>
                <a:lnTo>
                  <a:pt x="1856734" y="791048"/>
                </a:lnTo>
                <a:lnTo>
                  <a:pt x="1803400" y="640325"/>
                </a:lnTo>
                <a:lnTo>
                  <a:pt x="1969600" y="134937"/>
                </a:lnTo>
                <a:lnTo>
                  <a:pt x="2003338" y="139243"/>
                </a:lnTo>
                <a:lnTo>
                  <a:pt x="2091185" y="215534"/>
                </a:lnTo>
                <a:lnTo>
                  <a:pt x="2092325" y="215676"/>
                </a:lnTo>
                <a:lnTo>
                  <a:pt x="2092111" y="216338"/>
                </a:lnTo>
                <a:lnTo>
                  <a:pt x="2092325" y="216524"/>
                </a:lnTo>
                <a:lnTo>
                  <a:pt x="1963865" y="614454"/>
                </a:lnTo>
                <a:lnTo>
                  <a:pt x="1994048" y="697384"/>
                </a:lnTo>
                <a:lnTo>
                  <a:pt x="2016098" y="758694"/>
                </a:lnTo>
                <a:lnTo>
                  <a:pt x="2023600" y="779961"/>
                </a:lnTo>
                <a:lnTo>
                  <a:pt x="2024052" y="781280"/>
                </a:lnTo>
                <a:lnTo>
                  <a:pt x="2026755" y="781507"/>
                </a:lnTo>
                <a:lnTo>
                  <a:pt x="2031294" y="781965"/>
                </a:lnTo>
                <a:lnTo>
                  <a:pt x="2034926" y="782879"/>
                </a:lnTo>
                <a:lnTo>
                  <a:pt x="2036288" y="783337"/>
                </a:lnTo>
                <a:lnTo>
                  <a:pt x="2037423" y="783794"/>
                </a:lnTo>
                <a:lnTo>
                  <a:pt x="2039011" y="785166"/>
                </a:lnTo>
                <a:lnTo>
                  <a:pt x="2041054" y="786767"/>
                </a:lnTo>
                <a:lnTo>
                  <a:pt x="2045140" y="790654"/>
                </a:lnTo>
                <a:lnTo>
                  <a:pt x="2048999" y="794999"/>
                </a:lnTo>
                <a:lnTo>
                  <a:pt x="2052857" y="800030"/>
                </a:lnTo>
                <a:lnTo>
                  <a:pt x="2056035" y="804603"/>
                </a:lnTo>
                <a:lnTo>
                  <a:pt x="2058532" y="809176"/>
                </a:lnTo>
                <a:lnTo>
                  <a:pt x="2060120" y="812606"/>
                </a:lnTo>
                <a:lnTo>
                  <a:pt x="2060801" y="813978"/>
                </a:lnTo>
                <a:lnTo>
                  <a:pt x="2061028" y="815122"/>
                </a:lnTo>
                <a:lnTo>
                  <a:pt x="2061217" y="825500"/>
                </a:lnTo>
                <a:lnTo>
                  <a:pt x="2617787" y="825500"/>
                </a:lnTo>
                <a:lnTo>
                  <a:pt x="2617787" y="866775"/>
                </a:lnTo>
                <a:lnTo>
                  <a:pt x="2617787" y="874713"/>
                </a:lnTo>
                <a:lnTo>
                  <a:pt x="2617787" y="963613"/>
                </a:lnTo>
                <a:lnTo>
                  <a:pt x="2249487" y="963613"/>
                </a:lnTo>
                <a:lnTo>
                  <a:pt x="2249487" y="2002513"/>
                </a:lnTo>
                <a:lnTo>
                  <a:pt x="2249487" y="2005235"/>
                </a:lnTo>
                <a:lnTo>
                  <a:pt x="2249026" y="2007504"/>
                </a:lnTo>
                <a:lnTo>
                  <a:pt x="2248565" y="2009999"/>
                </a:lnTo>
                <a:lnTo>
                  <a:pt x="2247642" y="2012267"/>
                </a:lnTo>
                <a:lnTo>
                  <a:pt x="2246489" y="2014536"/>
                </a:lnTo>
                <a:lnTo>
                  <a:pt x="2245335" y="2016577"/>
                </a:lnTo>
                <a:lnTo>
                  <a:pt x="2243951" y="2018165"/>
                </a:lnTo>
                <a:lnTo>
                  <a:pt x="2242337" y="2019980"/>
                </a:lnTo>
                <a:lnTo>
                  <a:pt x="2240491" y="2021794"/>
                </a:lnTo>
                <a:lnTo>
                  <a:pt x="2238646" y="2022928"/>
                </a:lnTo>
                <a:lnTo>
                  <a:pt x="2236570" y="2024289"/>
                </a:lnTo>
                <a:lnTo>
                  <a:pt x="2234494" y="2025197"/>
                </a:lnTo>
                <a:lnTo>
                  <a:pt x="2232188" y="2026104"/>
                </a:lnTo>
                <a:lnTo>
                  <a:pt x="2229650" y="2026558"/>
                </a:lnTo>
                <a:lnTo>
                  <a:pt x="2227113" y="2027238"/>
                </a:lnTo>
                <a:lnTo>
                  <a:pt x="2224576" y="2027238"/>
                </a:lnTo>
                <a:lnTo>
                  <a:pt x="2220424" y="2027238"/>
                </a:lnTo>
                <a:lnTo>
                  <a:pt x="2217887" y="2027238"/>
                </a:lnTo>
                <a:lnTo>
                  <a:pt x="2215580" y="2026558"/>
                </a:lnTo>
                <a:lnTo>
                  <a:pt x="2213043" y="2026104"/>
                </a:lnTo>
                <a:lnTo>
                  <a:pt x="2210736" y="2025197"/>
                </a:lnTo>
                <a:lnTo>
                  <a:pt x="2208429" y="2024289"/>
                </a:lnTo>
                <a:lnTo>
                  <a:pt x="2206353" y="2022928"/>
                </a:lnTo>
                <a:lnTo>
                  <a:pt x="2204739" y="2021794"/>
                </a:lnTo>
                <a:lnTo>
                  <a:pt x="2202893" y="2019980"/>
                </a:lnTo>
                <a:lnTo>
                  <a:pt x="2201279" y="2018165"/>
                </a:lnTo>
                <a:lnTo>
                  <a:pt x="2199895" y="2016577"/>
                </a:lnTo>
                <a:lnTo>
                  <a:pt x="2198742" y="2014536"/>
                </a:lnTo>
                <a:lnTo>
                  <a:pt x="2197588" y="2012267"/>
                </a:lnTo>
                <a:lnTo>
                  <a:pt x="2196666" y="2009999"/>
                </a:lnTo>
                <a:lnTo>
                  <a:pt x="2196204" y="2007504"/>
                </a:lnTo>
                <a:lnTo>
                  <a:pt x="2195512" y="2005235"/>
                </a:lnTo>
                <a:lnTo>
                  <a:pt x="2195512" y="2002513"/>
                </a:lnTo>
                <a:lnTo>
                  <a:pt x="2195512" y="1138896"/>
                </a:lnTo>
                <a:lnTo>
                  <a:pt x="2151062" y="1092447"/>
                </a:lnTo>
                <a:lnTo>
                  <a:pt x="2151062" y="1888408"/>
                </a:lnTo>
                <a:lnTo>
                  <a:pt x="2150835" y="1890907"/>
                </a:lnTo>
                <a:lnTo>
                  <a:pt x="2150607" y="1893632"/>
                </a:lnTo>
                <a:lnTo>
                  <a:pt x="2149924" y="1896130"/>
                </a:lnTo>
                <a:lnTo>
                  <a:pt x="2149240" y="1898628"/>
                </a:lnTo>
                <a:lnTo>
                  <a:pt x="2148102" y="1900899"/>
                </a:lnTo>
                <a:lnTo>
                  <a:pt x="2146963" y="1903170"/>
                </a:lnTo>
                <a:lnTo>
                  <a:pt x="2145369" y="1905214"/>
                </a:lnTo>
                <a:lnTo>
                  <a:pt x="2144002" y="1906804"/>
                </a:lnTo>
                <a:lnTo>
                  <a:pt x="2142180" y="1908620"/>
                </a:lnTo>
                <a:lnTo>
                  <a:pt x="2140131" y="1909983"/>
                </a:lnTo>
                <a:lnTo>
                  <a:pt x="2138309" y="1911573"/>
                </a:lnTo>
                <a:lnTo>
                  <a:pt x="2136031" y="1912481"/>
                </a:lnTo>
                <a:lnTo>
                  <a:pt x="2133754" y="1913617"/>
                </a:lnTo>
                <a:lnTo>
                  <a:pt x="2131476" y="1914071"/>
                </a:lnTo>
                <a:lnTo>
                  <a:pt x="2128971" y="1914525"/>
                </a:lnTo>
                <a:lnTo>
                  <a:pt x="2126466" y="1914525"/>
                </a:lnTo>
                <a:lnTo>
                  <a:pt x="2122367" y="1914525"/>
                </a:lnTo>
                <a:lnTo>
                  <a:pt x="2119862" y="1914525"/>
                </a:lnTo>
                <a:lnTo>
                  <a:pt x="2117356" y="1914071"/>
                </a:lnTo>
                <a:lnTo>
                  <a:pt x="2115079" y="1913617"/>
                </a:lnTo>
                <a:lnTo>
                  <a:pt x="2112801" y="1912481"/>
                </a:lnTo>
                <a:lnTo>
                  <a:pt x="2110524" y="1911573"/>
                </a:lnTo>
                <a:lnTo>
                  <a:pt x="2108702" y="1909983"/>
                </a:lnTo>
                <a:lnTo>
                  <a:pt x="2106652" y="1908620"/>
                </a:lnTo>
                <a:lnTo>
                  <a:pt x="2104830" y="1906804"/>
                </a:lnTo>
                <a:lnTo>
                  <a:pt x="2103464" y="1905214"/>
                </a:lnTo>
                <a:lnTo>
                  <a:pt x="2101870" y="1903170"/>
                </a:lnTo>
                <a:lnTo>
                  <a:pt x="2100731" y="1900899"/>
                </a:lnTo>
                <a:lnTo>
                  <a:pt x="2099592" y="1898628"/>
                </a:lnTo>
                <a:lnTo>
                  <a:pt x="2098909" y="1896130"/>
                </a:lnTo>
                <a:lnTo>
                  <a:pt x="2098226" y="1893632"/>
                </a:lnTo>
                <a:lnTo>
                  <a:pt x="2097998" y="1890907"/>
                </a:lnTo>
                <a:lnTo>
                  <a:pt x="2097543" y="1888408"/>
                </a:lnTo>
                <a:lnTo>
                  <a:pt x="2097099" y="963613"/>
                </a:lnTo>
                <a:lnTo>
                  <a:pt x="1400175" y="963613"/>
                </a:lnTo>
                <a:lnTo>
                  <a:pt x="1400175" y="977900"/>
                </a:lnTo>
                <a:lnTo>
                  <a:pt x="1631496" y="977900"/>
                </a:lnTo>
                <a:lnTo>
                  <a:pt x="1638300" y="978127"/>
                </a:lnTo>
                <a:lnTo>
                  <a:pt x="1644650" y="979035"/>
                </a:lnTo>
                <a:lnTo>
                  <a:pt x="1651000" y="979943"/>
                </a:lnTo>
                <a:lnTo>
                  <a:pt x="1657123" y="981077"/>
                </a:lnTo>
                <a:lnTo>
                  <a:pt x="1662793" y="982666"/>
                </a:lnTo>
                <a:lnTo>
                  <a:pt x="1668235" y="984709"/>
                </a:lnTo>
                <a:lnTo>
                  <a:pt x="1673225" y="986978"/>
                </a:lnTo>
                <a:lnTo>
                  <a:pt x="1677760" y="989702"/>
                </a:lnTo>
                <a:lnTo>
                  <a:pt x="1682069" y="992425"/>
                </a:lnTo>
                <a:lnTo>
                  <a:pt x="1685698" y="995376"/>
                </a:lnTo>
                <a:lnTo>
                  <a:pt x="1689100" y="998553"/>
                </a:lnTo>
                <a:lnTo>
                  <a:pt x="1691821" y="1001957"/>
                </a:lnTo>
                <a:lnTo>
                  <a:pt x="1694089" y="1005589"/>
                </a:lnTo>
                <a:lnTo>
                  <a:pt x="1694996" y="1007404"/>
                </a:lnTo>
                <a:lnTo>
                  <a:pt x="1695677" y="1009220"/>
                </a:lnTo>
                <a:lnTo>
                  <a:pt x="1696130" y="1011263"/>
                </a:lnTo>
                <a:lnTo>
                  <a:pt x="1696810" y="1013078"/>
                </a:lnTo>
                <a:lnTo>
                  <a:pt x="1697037" y="1015121"/>
                </a:lnTo>
                <a:lnTo>
                  <a:pt x="1697037" y="1017164"/>
                </a:lnTo>
                <a:lnTo>
                  <a:pt x="1697037" y="1843966"/>
                </a:lnTo>
                <a:lnTo>
                  <a:pt x="1697037" y="1845781"/>
                </a:lnTo>
                <a:lnTo>
                  <a:pt x="1696810" y="1847824"/>
                </a:lnTo>
                <a:lnTo>
                  <a:pt x="1696130" y="1849866"/>
                </a:lnTo>
                <a:lnTo>
                  <a:pt x="1695677" y="1851909"/>
                </a:lnTo>
                <a:lnTo>
                  <a:pt x="1694996" y="1853498"/>
                </a:lnTo>
                <a:lnTo>
                  <a:pt x="1694089" y="1855540"/>
                </a:lnTo>
                <a:lnTo>
                  <a:pt x="1691821" y="1858945"/>
                </a:lnTo>
                <a:lnTo>
                  <a:pt x="1689100" y="1862576"/>
                </a:lnTo>
                <a:lnTo>
                  <a:pt x="1685698" y="1865753"/>
                </a:lnTo>
                <a:lnTo>
                  <a:pt x="1682069" y="1868704"/>
                </a:lnTo>
                <a:lnTo>
                  <a:pt x="1677760" y="1871427"/>
                </a:lnTo>
                <a:lnTo>
                  <a:pt x="1673225" y="1873924"/>
                </a:lnTo>
                <a:lnTo>
                  <a:pt x="1668235" y="1876420"/>
                </a:lnTo>
                <a:lnTo>
                  <a:pt x="1662793" y="1878236"/>
                </a:lnTo>
                <a:lnTo>
                  <a:pt x="1657123" y="1879825"/>
                </a:lnTo>
                <a:lnTo>
                  <a:pt x="1651000" y="1881186"/>
                </a:lnTo>
                <a:lnTo>
                  <a:pt x="1644650" y="1882094"/>
                </a:lnTo>
                <a:lnTo>
                  <a:pt x="1638300" y="1882775"/>
                </a:lnTo>
                <a:lnTo>
                  <a:pt x="1631496" y="1882775"/>
                </a:lnTo>
                <a:lnTo>
                  <a:pt x="1400175" y="1882775"/>
                </a:lnTo>
                <a:lnTo>
                  <a:pt x="1400175" y="2002513"/>
                </a:lnTo>
                <a:lnTo>
                  <a:pt x="1400175" y="2005235"/>
                </a:lnTo>
                <a:lnTo>
                  <a:pt x="1399714" y="2007504"/>
                </a:lnTo>
                <a:lnTo>
                  <a:pt x="1399022" y="2009999"/>
                </a:lnTo>
                <a:lnTo>
                  <a:pt x="1398330" y="2012267"/>
                </a:lnTo>
                <a:lnTo>
                  <a:pt x="1397177" y="2014536"/>
                </a:lnTo>
                <a:lnTo>
                  <a:pt x="1395793" y="2016577"/>
                </a:lnTo>
                <a:lnTo>
                  <a:pt x="1394639" y="2018165"/>
                </a:lnTo>
                <a:lnTo>
                  <a:pt x="1392794" y="2019980"/>
                </a:lnTo>
                <a:lnTo>
                  <a:pt x="1390949" y="2021794"/>
                </a:lnTo>
                <a:lnTo>
                  <a:pt x="1389334" y="2022928"/>
                </a:lnTo>
                <a:lnTo>
                  <a:pt x="1387258" y="2024289"/>
                </a:lnTo>
                <a:lnTo>
                  <a:pt x="1384952" y="2025197"/>
                </a:lnTo>
                <a:lnTo>
                  <a:pt x="1382645" y="2026104"/>
                </a:lnTo>
                <a:lnTo>
                  <a:pt x="1380338" y="2026558"/>
                </a:lnTo>
                <a:lnTo>
                  <a:pt x="1378032" y="2027238"/>
                </a:lnTo>
                <a:lnTo>
                  <a:pt x="1375494" y="2027238"/>
                </a:lnTo>
                <a:lnTo>
                  <a:pt x="1371112" y="2027238"/>
                </a:lnTo>
                <a:lnTo>
                  <a:pt x="1368575" y="2027238"/>
                </a:lnTo>
                <a:lnTo>
                  <a:pt x="1366037" y="2026558"/>
                </a:lnTo>
                <a:lnTo>
                  <a:pt x="1363500" y="2026104"/>
                </a:lnTo>
                <a:lnTo>
                  <a:pt x="1361193" y="2025197"/>
                </a:lnTo>
                <a:lnTo>
                  <a:pt x="1359348" y="2024289"/>
                </a:lnTo>
                <a:lnTo>
                  <a:pt x="1357272" y="2022928"/>
                </a:lnTo>
                <a:lnTo>
                  <a:pt x="1355196" y="2021794"/>
                </a:lnTo>
                <a:lnTo>
                  <a:pt x="1353351" y="2019980"/>
                </a:lnTo>
                <a:lnTo>
                  <a:pt x="1351967" y="2018165"/>
                </a:lnTo>
                <a:lnTo>
                  <a:pt x="1350352" y="2016577"/>
                </a:lnTo>
                <a:lnTo>
                  <a:pt x="1349199" y="2014536"/>
                </a:lnTo>
                <a:lnTo>
                  <a:pt x="1348276" y="2012267"/>
                </a:lnTo>
                <a:lnTo>
                  <a:pt x="1347123" y="2009999"/>
                </a:lnTo>
                <a:lnTo>
                  <a:pt x="1346662" y="2007504"/>
                </a:lnTo>
                <a:lnTo>
                  <a:pt x="1346431" y="2005235"/>
                </a:lnTo>
                <a:lnTo>
                  <a:pt x="1346200" y="2002513"/>
                </a:lnTo>
                <a:lnTo>
                  <a:pt x="1346200" y="1882775"/>
                </a:lnTo>
                <a:lnTo>
                  <a:pt x="1292452" y="1882775"/>
                </a:lnTo>
                <a:lnTo>
                  <a:pt x="1285875" y="1882775"/>
                </a:lnTo>
                <a:lnTo>
                  <a:pt x="1279071" y="1882094"/>
                </a:lnTo>
                <a:lnTo>
                  <a:pt x="1272948" y="1881186"/>
                </a:lnTo>
                <a:lnTo>
                  <a:pt x="1267052" y="1879825"/>
                </a:lnTo>
                <a:lnTo>
                  <a:pt x="1261382" y="1878236"/>
                </a:lnTo>
                <a:lnTo>
                  <a:pt x="1255939" y="1876420"/>
                </a:lnTo>
                <a:lnTo>
                  <a:pt x="1250950" y="1873924"/>
                </a:lnTo>
                <a:lnTo>
                  <a:pt x="1246187" y="1871427"/>
                </a:lnTo>
                <a:lnTo>
                  <a:pt x="1241878" y="1868704"/>
                </a:lnTo>
                <a:lnTo>
                  <a:pt x="1238250" y="1865753"/>
                </a:lnTo>
                <a:lnTo>
                  <a:pt x="1235075" y="1862576"/>
                </a:lnTo>
                <a:lnTo>
                  <a:pt x="1232353" y="1858945"/>
                </a:lnTo>
                <a:lnTo>
                  <a:pt x="1230085" y="1855540"/>
                </a:lnTo>
                <a:lnTo>
                  <a:pt x="1229178" y="1853498"/>
                </a:lnTo>
                <a:lnTo>
                  <a:pt x="1228271" y="1851909"/>
                </a:lnTo>
                <a:lnTo>
                  <a:pt x="1227818" y="1849866"/>
                </a:lnTo>
                <a:lnTo>
                  <a:pt x="1227364" y="1847824"/>
                </a:lnTo>
                <a:lnTo>
                  <a:pt x="1227137" y="1845781"/>
                </a:lnTo>
                <a:lnTo>
                  <a:pt x="1227137" y="1843966"/>
                </a:lnTo>
                <a:lnTo>
                  <a:pt x="1227137" y="1017164"/>
                </a:lnTo>
                <a:lnTo>
                  <a:pt x="1227137" y="1015121"/>
                </a:lnTo>
                <a:lnTo>
                  <a:pt x="1227364" y="1013078"/>
                </a:lnTo>
                <a:lnTo>
                  <a:pt x="1227818" y="1011263"/>
                </a:lnTo>
                <a:lnTo>
                  <a:pt x="1228271" y="1009220"/>
                </a:lnTo>
                <a:lnTo>
                  <a:pt x="1229178" y="1007404"/>
                </a:lnTo>
                <a:lnTo>
                  <a:pt x="1230085" y="1005589"/>
                </a:lnTo>
                <a:lnTo>
                  <a:pt x="1232353" y="1001957"/>
                </a:lnTo>
                <a:lnTo>
                  <a:pt x="1235075" y="998553"/>
                </a:lnTo>
                <a:lnTo>
                  <a:pt x="1238250" y="995376"/>
                </a:lnTo>
                <a:lnTo>
                  <a:pt x="1241878" y="992425"/>
                </a:lnTo>
                <a:lnTo>
                  <a:pt x="1246187" y="989702"/>
                </a:lnTo>
                <a:lnTo>
                  <a:pt x="1247833" y="988761"/>
                </a:lnTo>
                <a:lnTo>
                  <a:pt x="1247813" y="963613"/>
                </a:lnTo>
                <a:lnTo>
                  <a:pt x="881062" y="963613"/>
                </a:lnTo>
                <a:lnTo>
                  <a:pt x="881062" y="874713"/>
                </a:lnTo>
                <a:lnTo>
                  <a:pt x="881062" y="866775"/>
                </a:lnTo>
                <a:lnTo>
                  <a:pt x="881062" y="848089"/>
                </a:lnTo>
                <a:lnTo>
                  <a:pt x="840568" y="827821"/>
                </a:lnTo>
                <a:lnTo>
                  <a:pt x="839888" y="826233"/>
                </a:lnTo>
                <a:lnTo>
                  <a:pt x="837849" y="823057"/>
                </a:lnTo>
                <a:lnTo>
                  <a:pt x="836716" y="821015"/>
                </a:lnTo>
                <a:lnTo>
                  <a:pt x="834903" y="818746"/>
                </a:lnTo>
                <a:lnTo>
                  <a:pt x="833316" y="816705"/>
                </a:lnTo>
                <a:lnTo>
                  <a:pt x="831277" y="814890"/>
                </a:lnTo>
                <a:lnTo>
                  <a:pt x="829010" y="813302"/>
                </a:lnTo>
                <a:lnTo>
                  <a:pt x="826744" y="812167"/>
                </a:lnTo>
                <a:lnTo>
                  <a:pt x="825837" y="811941"/>
                </a:lnTo>
                <a:lnTo>
                  <a:pt x="824478" y="811487"/>
                </a:lnTo>
                <a:lnTo>
                  <a:pt x="823345" y="811487"/>
                </a:lnTo>
                <a:lnTo>
                  <a:pt x="822211" y="811941"/>
                </a:lnTo>
                <a:lnTo>
                  <a:pt x="821078" y="812167"/>
                </a:lnTo>
                <a:lnTo>
                  <a:pt x="819945" y="812848"/>
                </a:lnTo>
                <a:lnTo>
                  <a:pt x="818812" y="813755"/>
                </a:lnTo>
                <a:lnTo>
                  <a:pt x="817679" y="814890"/>
                </a:lnTo>
                <a:lnTo>
                  <a:pt x="816319" y="816251"/>
                </a:lnTo>
                <a:lnTo>
                  <a:pt x="815412" y="818066"/>
                </a:lnTo>
                <a:lnTo>
                  <a:pt x="814053" y="820335"/>
                </a:lnTo>
                <a:lnTo>
                  <a:pt x="813146" y="822830"/>
                </a:lnTo>
                <a:lnTo>
                  <a:pt x="810653" y="828275"/>
                </a:lnTo>
                <a:lnTo>
                  <a:pt x="807480" y="834400"/>
                </a:lnTo>
                <a:lnTo>
                  <a:pt x="803401" y="841433"/>
                </a:lnTo>
                <a:lnTo>
                  <a:pt x="799095" y="848692"/>
                </a:lnTo>
                <a:lnTo>
                  <a:pt x="794109" y="856406"/>
                </a:lnTo>
                <a:lnTo>
                  <a:pt x="788897" y="864346"/>
                </a:lnTo>
                <a:lnTo>
                  <a:pt x="777792" y="880907"/>
                </a:lnTo>
                <a:lnTo>
                  <a:pt x="766234" y="897014"/>
                </a:lnTo>
                <a:lnTo>
                  <a:pt x="755356" y="911760"/>
                </a:lnTo>
                <a:lnTo>
                  <a:pt x="745611" y="924691"/>
                </a:lnTo>
                <a:lnTo>
                  <a:pt x="737905" y="934446"/>
                </a:lnTo>
                <a:lnTo>
                  <a:pt x="734506" y="938303"/>
                </a:lnTo>
                <a:lnTo>
                  <a:pt x="731786" y="942386"/>
                </a:lnTo>
                <a:lnTo>
                  <a:pt x="729747" y="946016"/>
                </a:lnTo>
                <a:lnTo>
                  <a:pt x="727707" y="949873"/>
                </a:lnTo>
                <a:lnTo>
                  <a:pt x="725894" y="953503"/>
                </a:lnTo>
                <a:lnTo>
                  <a:pt x="724534" y="956906"/>
                </a:lnTo>
                <a:lnTo>
                  <a:pt x="723174" y="960535"/>
                </a:lnTo>
                <a:lnTo>
                  <a:pt x="722041" y="963938"/>
                </a:lnTo>
                <a:lnTo>
                  <a:pt x="720455" y="970291"/>
                </a:lnTo>
                <a:lnTo>
                  <a:pt x="719548" y="976870"/>
                </a:lnTo>
                <a:lnTo>
                  <a:pt x="717735" y="988440"/>
                </a:lnTo>
                <a:lnTo>
                  <a:pt x="717509" y="991162"/>
                </a:lnTo>
                <a:lnTo>
                  <a:pt x="717509" y="993657"/>
                </a:lnTo>
                <a:lnTo>
                  <a:pt x="717735" y="996153"/>
                </a:lnTo>
                <a:lnTo>
                  <a:pt x="718415" y="998195"/>
                </a:lnTo>
                <a:lnTo>
                  <a:pt x="719775" y="1000463"/>
                </a:lnTo>
                <a:lnTo>
                  <a:pt x="721135" y="1002051"/>
                </a:lnTo>
                <a:lnTo>
                  <a:pt x="722948" y="1003866"/>
                </a:lnTo>
                <a:lnTo>
                  <a:pt x="725214" y="1005681"/>
                </a:lnTo>
                <a:lnTo>
                  <a:pt x="727934" y="1006815"/>
                </a:lnTo>
                <a:lnTo>
                  <a:pt x="731106" y="1008403"/>
                </a:lnTo>
                <a:lnTo>
                  <a:pt x="734506" y="1009538"/>
                </a:lnTo>
                <a:lnTo>
                  <a:pt x="738585" y="1010899"/>
                </a:lnTo>
                <a:lnTo>
                  <a:pt x="743118" y="1011806"/>
                </a:lnTo>
                <a:lnTo>
                  <a:pt x="747877" y="1012941"/>
                </a:lnTo>
                <a:lnTo>
                  <a:pt x="759208" y="1014982"/>
                </a:lnTo>
                <a:lnTo>
                  <a:pt x="767140" y="1016344"/>
                </a:lnTo>
                <a:lnTo>
                  <a:pt x="778019" y="1018385"/>
                </a:lnTo>
                <a:lnTo>
                  <a:pt x="807934" y="1024738"/>
                </a:lnTo>
                <a:lnTo>
                  <a:pt x="845781" y="1033358"/>
                </a:lnTo>
                <a:lnTo>
                  <a:pt x="866631" y="1038349"/>
                </a:lnTo>
                <a:lnTo>
                  <a:pt x="888387" y="1043794"/>
                </a:lnTo>
                <a:lnTo>
                  <a:pt x="910823" y="1049465"/>
                </a:lnTo>
                <a:lnTo>
                  <a:pt x="933033" y="1055364"/>
                </a:lnTo>
                <a:lnTo>
                  <a:pt x="954790" y="1061489"/>
                </a:lnTo>
                <a:lnTo>
                  <a:pt x="975866" y="1067614"/>
                </a:lnTo>
                <a:lnTo>
                  <a:pt x="996036" y="1073740"/>
                </a:lnTo>
                <a:lnTo>
                  <a:pt x="1014620" y="1079865"/>
                </a:lnTo>
                <a:lnTo>
                  <a:pt x="1030937" y="1085763"/>
                </a:lnTo>
                <a:lnTo>
                  <a:pt x="1038416" y="1088713"/>
                </a:lnTo>
                <a:lnTo>
                  <a:pt x="1045215" y="1091662"/>
                </a:lnTo>
                <a:lnTo>
                  <a:pt x="1072637" y="1103912"/>
                </a:lnTo>
                <a:lnTo>
                  <a:pt x="1087141" y="1110491"/>
                </a:lnTo>
                <a:lnTo>
                  <a:pt x="1101872" y="1117524"/>
                </a:lnTo>
                <a:lnTo>
                  <a:pt x="1116376" y="1124557"/>
                </a:lnTo>
                <a:lnTo>
                  <a:pt x="1130880" y="1132270"/>
                </a:lnTo>
                <a:lnTo>
                  <a:pt x="1144705" y="1139984"/>
                </a:lnTo>
                <a:lnTo>
                  <a:pt x="1158076" y="1147924"/>
                </a:lnTo>
                <a:lnTo>
                  <a:pt x="1164422" y="1152007"/>
                </a:lnTo>
                <a:lnTo>
                  <a:pt x="1170541" y="1155864"/>
                </a:lnTo>
                <a:lnTo>
                  <a:pt x="1176206" y="1159947"/>
                </a:lnTo>
                <a:lnTo>
                  <a:pt x="1181872" y="1163804"/>
                </a:lnTo>
                <a:lnTo>
                  <a:pt x="1186858" y="1168115"/>
                </a:lnTo>
                <a:lnTo>
                  <a:pt x="1191844" y="1171971"/>
                </a:lnTo>
                <a:lnTo>
                  <a:pt x="1195923" y="1176055"/>
                </a:lnTo>
                <a:lnTo>
                  <a:pt x="1200002" y="1179911"/>
                </a:lnTo>
                <a:lnTo>
                  <a:pt x="1203628" y="1183995"/>
                </a:lnTo>
                <a:lnTo>
                  <a:pt x="1206575" y="1187852"/>
                </a:lnTo>
                <a:lnTo>
                  <a:pt x="1209068" y="1191935"/>
                </a:lnTo>
                <a:lnTo>
                  <a:pt x="1211334" y="1195792"/>
                </a:lnTo>
                <a:lnTo>
                  <a:pt x="1212467" y="1199648"/>
                </a:lnTo>
                <a:lnTo>
                  <a:pt x="1213600" y="1203505"/>
                </a:lnTo>
                <a:lnTo>
                  <a:pt x="1213827" y="1205320"/>
                </a:lnTo>
                <a:lnTo>
                  <a:pt x="1213827" y="1207362"/>
                </a:lnTo>
                <a:lnTo>
                  <a:pt x="1213827" y="1208950"/>
                </a:lnTo>
                <a:lnTo>
                  <a:pt x="1213600" y="1210992"/>
                </a:lnTo>
                <a:lnTo>
                  <a:pt x="1211787" y="1221200"/>
                </a:lnTo>
                <a:lnTo>
                  <a:pt x="1210201" y="1237081"/>
                </a:lnTo>
                <a:lnTo>
                  <a:pt x="1207934" y="1257498"/>
                </a:lnTo>
                <a:lnTo>
                  <a:pt x="1205441" y="1281999"/>
                </a:lnTo>
                <a:lnTo>
                  <a:pt x="1200229" y="1340076"/>
                </a:lnTo>
                <a:lnTo>
                  <a:pt x="1194337" y="1404959"/>
                </a:lnTo>
                <a:lnTo>
                  <a:pt x="1188444" y="1471203"/>
                </a:lnTo>
                <a:lnTo>
                  <a:pt x="1182779" y="1532682"/>
                </a:lnTo>
                <a:lnTo>
                  <a:pt x="1180059" y="1560133"/>
                </a:lnTo>
                <a:lnTo>
                  <a:pt x="1177566" y="1583953"/>
                </a:lnTo>
                <a:lnTo>
                  <a:pt x="1175300" y="1603237"/>
                </a:lnTo>
                <a:lnTo>
                  <a:pt x="1173487" y="1618210"/>
                </a:lnTo>
                <a:lnTo>
                  <a:pt x="1166235" y="1661086"/>
                </a:lnTo>
                <a:lnTo>
                  <a:pt x="1163288" y="1679462"/>
                </a:lnTo>
                <a:lnTo>
                  <a:pt x="1160796" y="1695796"/>
                </a:lnTo>
                <a:lnTo>
                  <a:pt x="1158756" y="1710316"/>
                </a:lnTo>
                <a:lnTo>
                  <a:pt x="1157169" y="1724154"/>
                </a:lnTo>
                <a:lnTo>
                  <a:pt x="1156036" y="1736632"/>
                </a:lnTo>
                <a:lnTo>
                  <a:pt x="1155810" y="1742984"/>
                </a:lnTo>
                <a:lnTo>
                  <a:pt x="1155810" y="1748882"/>
                </a:lnTo>
                <a:lnTo>
                  <a:pt x="1155583" y="1759318"/>
                </a:lnTo>
                <a:lnTo>
                  <a:pt x="1155356" y="1763628"/>
                </a:lnTo>
                <a:lnTo>
                  <a:pt x="1154903" y="1767712"/>
                </a:lnTo>
                <a:lnTo>
                  <a:pt x="1154450" y="1771115"/>
                </a:lnTo>
                <a:lnTo>
                  <a:pt x="1153543" y="1774064"/>
                </a:lnTo>
                <a:lnTo>
                  <a:pt x="1152863" y="1776559"/>
                </a:lnTo>
                <a:lnTo>
                  <a:pt x="1151730" y="1778828"/>
                </a:lnTo>
                <a:lnTo>
                  <a:pt x="1150371" y="1780643"/>
                </a:lnTo>
                <a:lnTo>
                  <a:pt x="1148784" y="1782004"/>
                </a:lnTo>
                <a:lnTo>
                  <a:pt x="1147198" y="1783138"/>
                </a:lnTo>
                <a:lnTo>
                  <a:pt x="1145158" y="1783819"/>
                </a:lnTo>
                <a:lnTo>
                  <a:pt x="1142892" y="1784500"/>
                </a:lnTo>
                <a:lnTo>
                  <a:pt x="1140399" y="1785180"/>
                </a:lnTo>
                <a:lnTo>
                  <a:pt x="1137453" y="1785180"/>
                </a:lnTo>
                <a:lnTo>
                  <a:pt x="1134280" y="1785407"/>
                </a:lnTo>
                <a:lnTo>
                  <a:pt x="1112750" y="1785634"/>
                </a:lnTo>
                <a:lnTo>
                  <a:pt x="1081929" y="1786541"/>
                </a:lnTo>
                <a:lnTo>
                  <a:pt x="1042948" y="1787903"/>
                </a:lnTo>
                <a:lnTo>
                  <a:pt x="1043175" y="1793801"/>
                </a:lnTo>
                <a:lnTo>
                  <a:pt x="1043402" y="1800153"/>
                </a:lnTo>
                <a:lnTo>
                  <a:pt x="1044308" y="1807866"/>
                </a:lnTo>
                <a:lnTo>
                  <a:pt x="1044988" y="1812177"/>
                </a:lnTo>
                <a:lnTo>
                  <a:pt x="1045894" y="1816487"/>
                </a:lnTo>
                <a:lnTo>
                  <a:pt x="1046801" y="1821024"/>
                </a:lnTo>
                <a:lnTo>
                  <a:pt x="1047934" y="1825335"/>
                </a:lnTo>
                <a:lnTo>
                  <a:pt x="1049521" y="1829419"/>
                </a:lnTo>
                <a:lnTo>
                  <a:pt x="1051334" y="1833502"/>
                </a:lnTo>
                <a:lnTo>
                  <a:pt x="1052920" y="1837132"/>
                </a:lnTo>
                <a:lnTo>
                  <a:pt x="1055186" y="1840308"/>
                </a:lnTo>
                <a:lnTo>
                  <a:pt x="1057906" y="1843711"/>
                </a:lnTo>
                <a:lnTo>
                  <a:pt x="1060852" y="1846660"/>
                </a:lnTo>
                <a:lnTo>
                  <a:pt x="1064251" y="1849836"/>
                </a:lnTo>
                <a:lnTo>
                  <a:pt x="1067877" y="1852785"/>
                </a:lnTo>
                <a:lnTo>
                  <a:pt x="1075583" y="1858911"/>
                </a:lnTo>
                <a:lnTo>
                  <a:pt x="1084195" y="1865263"/>
                </a:lnTo>
                <a:lnTo>
                  <a:pt x="1092807" y="1871161"/>
                </a:lnTo>
                <a:lnTo>
                  <a:pt x="1101645" y="1876606"/>
                </a:lnTo>
                <a:lnTo>
                  <a:pt x="1109804" y="1882051"/>
                </a:lnTo>
                <a:lnTo>
                  <a:pt x="1116829" y="1887042"/>
                </a:lnTo>
                <a:lnTo>
                  <a:pt x="1120682" y="1889537"/>
                </a:lnTo>
                <a:lnTo>
                  <a:pt x="1125668" y="1892486"/>
                </a:lnTo>
                <a:lnTo>
                  <a:pt x="1131334" y="1895435"/>
                </a:lnTo>
                <a:lnTo>
                  <a:pt x="1137679" y="1898838"/>
                </a:lnTo>
                <a:lnTo>
                  <a:pt x="1144931" y="1902468"/>
                </a:lnTo>
                <a:lnTo>
                  <a:pt x="1152863" y="1905871"/>
                </a:lnTo>
                <a:lnTo>
                  <a:pt x="1161022" y="1909501"/>
                </a:lnTo>
                <a:lnTo>
                  <a:pt x="1169407" y="1913131"/>
                </a:lnTo>
                <a:lnTo>
                  <a:pt x="1178473" y="1916534"/>
                </a:lnTo>
                <a:lnTo>
                  <a:pt x="1187311" y="1919710"/>
                </a:lnTo>
                <a:lnTo>
                  <a:pt x="1196150" y="1923113"/>
                </a:lnTo>
                <a:lnTo>
                  <a:pt x="1205215" y="1926062"/>
                </a:lnTo>
                <a:lnTo>
                  <a:pt x="1213827" y="1928557"/>
                </a:lnTo>
                <a:lnTo>
                  <a:pt x="1221985" y="1930599"/>
                </a:lnTo>
                <a:lnTo>
                  <a:pt x="1229917" y="1932187"/>
                </a:lnTo>
                <a:lnTo>
                  <a:pt x="1237396" y="1933321"/>
                </a:lnTo>
                <a:lnTo>
                  <a:pt x="1250994" y="1935136"/>
                </a:lnTo>
                <a:lnTo>
                  <a:pt x="1263685" y="1936044"/>
                </a:lnTo>
                <a:lnTo>
                  <a:pt x="1275243" y="1937178"/>
                </a:lnTo>
                <a:lnTo>
                  <a:pt x="1285442" y="1938086"/>
                </a:lnTo>
                <a:lnTo>
                  <a:pt x="1289974" y="1938993"/>
                </a:lnTo>
                <a:lnTo>
                  <a:pt x="1293827" y="1939674"/>
                </a:lnTo>
                <a:lnTo>
                  <a:pt x="1297453" y="1940581"/>
                </a:lnTo>
                <a:lnTo>
                  <a:pt x="1300852" y="1941715"/>
                </a:lnTo>
                <a:lnTo>
                  <a:pt x="1303799" y="1942850"/>
                </a:lnTo>
                <a:lnTo>
                  <a:pt x="1306065" y="1944665"/>
                </a:lnTo>
                <a:lnTo>
                  <a:pt x="1306745" y="1945345"/>
                </a:lnTo>
                <a:lnTo>
                  <a:pt x="1307651" y="1946253"/>
                </a:lnTo>
                <a:lnTo>
                  <a:pt x="1308331" y="1947387"/>
                </a:lnTo>
                <a:lnTo>
                  <a:pt x="1309011" y="1948521"/>
                </a:lnTo>
                <a:lnTo>
                  <a:pt x="1311051" y="1953285"/>
                </a:lnTo>
                <a:lnTo>
                  <a:pt x="1312637" y="1958276"/>
                </a:lnTo>
                <a:lnTo>
                  <a:pt x="1313317" y="1960545"/>
                </a:lnTo>
                <a:lnTo>
                  <a:pt x="1314224" y="1963040"/>
                </a:lnTo>
                <a:lnTo>
                  <a:pt x="1314450" y="1965536"/>
                </a:lnTo>
                <a:lnTo>
                  <a:pt x="1314450" y="1967578"/>
                </a:lnTo>
                <a:lnTo>
                  <a:pt x="1313997" y="1970073"/>
                </a:lnTo>
                <a:lnTo>
                  <a:pt x="1313090" y="1972342"/>
                </a:lnTo>
                <a:lnTo>
                  <a:pt x="1311957" y="1974610"/>
                </a:lnTo>
                <a:lnTo>
                  <a:pt x="1310144" y="1976879"/>
                </a:lnTo>
                <a:lnTo>
                  <a:pt x="1307651" y="1979148"/>
                </a:lnTo>
                <a:lnTo>
                  <a:pt x="1304705" y="1980963"/>
                </a:lnTo>
                <a:lnTo>
                  <a:pt x="1300852" y="1983004"/>
                </a:lnTo>
                <a:lnTo>
                  <a:pt x="1296320" y="1985046"/>
                </a:lnTo>
                <a:lnTo>
                  <a:pt x="1290427" y="1987088"/>
                </a:lnTo>
                <a:lnTo>
                  <a:pt x="1282722" y="1988903"/>
                </a:lnTo>
                <a:lnTo>
                  <a:pt x="1273204" y="1990945"/>
                </a:lnTo>
                <a:lnTo>
                  <a:pt x="1262552" y="1992986"/>
                </a:lnTo>
                <a:lnTo>
                  <a:pt x="1250994" y="1994801"/>
                </a:lnTo>
                <a:lnTo>
                  <a:pt x="1238529" y="1996616"/>
                </a:lnTo>
                <a:lnTo>
                  <a:pt x="1212467" y="2000473"/>
                </a:lnTo>
                <a:lnTo>
                  <a:pt x="1186858" y="2003649"/>
                </a:lnTo>
                <a:lnTo>
                  <a:pt x="1163288" y="2006598"/>
                </a:lnTo>
                <a:lnTo>
                  <a:pt x="1131787" y="2010001"/>
                </a:lnTo>
                <a:lnTo>
                  <a:pt x="1127254" y="2010682"/>
                </a:lnTo>
                <a:lnTo>
                  <a:pt x="1122269" y="2010682"/>
                </a:lnTo>
                <a:lnTo>
                  <a:pt x="1116603" y="2010682"/>
                </a:lnTo>
                <a:lnTo>
                  <a:pt x="1110710" y="2010228"/>
                </a:lnTo>
                <a:lnTo>
                  <a:pt x="1104591" y="2010001"/>
                </a:lnTo>
                <a:lnTo>
                  <a:pt x="1097793" y="2009320"/>
                </a:lnTo>
                <a:lnTo>
                  <a:pt x="1090994" y="2008640"/>
                </a:lnTo>
                <a:lnTo>
                  <a:pt x="1083742" y="2007505"/>
                </a:lnTo>
                <a:lnTo>
                  <a:pt x="1076489" y="2006371"/>
                </a:lnTo>
                <a:lnTo>
                  <a:pt x="1069011" y="2004783"/>
                </a:lnTo>
                <a:lnTo>
                  <a:pt x="1061759" y="2003422"/>
                </a:lnTo>
                <a:lnTo>
                  <a:pt x="1054053" y="2001380"/>
                </a:lnTo>
                <a:lnTo>
                  <a:pt x="1046574" y="1999565"/>
                </a:lnTo>
                <a:lnTo>
                  <a:pt x="1039322" y="1997524"/>
                </a:lnTo>
                <a:lnTo>
                  <a:pt x="1032297" y="1995255"/>
                </a:lnTo>
                <a:lnTo>
                  <a:pt x="1025271" y="1992533"/>
                </a:lnTo>
                <a:lnTo>
                  <a:pt x="1012580" y="1987768"/>
                </a:lnTo>
                <a:lnTo>
                  <a:pt x="1001702" y="1984366"/>
                </a:lnTo>
                <a:lnTo>
                  <a:pt x="997169" y="1982777"/>
                </a:lnTo>
                <a:lnTo>
                  <a:pt x="993090" y="1981870"/>
                </a:lnTo>
                <a:lnTo>
                  <a:pt x="989011" y="1980736"/>
                </a:lnTo>
                <a:lnTo>
                  <a:pt x="985838" y="1980509"/>
                </a:lnTo>
                <a:lnTo>
                  <a:pt x="982892" y="1980282"/>
                </a:lnTo>
                <a:lnTo>
                  <a:pt x="980399" y="1980509"/>
                </a:lnTo>
                <a:lnTo>
                  <a:pt x="978359" y="1980963"/>
                </a:lnTo>
                <a:lnTo>
                  <a:pt x="976773" y="1982097"/>
                </a:lnTo>
                <a:lnTo>
                  <a:pt x="975413" y="1983458"/>
                </a:lnTo>
                <a:lnTo>
                  <a:pt x="974506" y="1985273"/>
                </a:lnTo>
                <a:lnTo>
                  <a:pt x="974053" y="1987542"/>
                </a:lnTo>
                <a:lnTo>
                  <a:pt x="973600" y="1990037"/>
                </a:lnTo>
                <a:lnTo>
                  <a:pt x="973600" y="1992759"/>
                </a:lnTo>
                <a:lnTo>
                  <a:pt x="973373" y="1995255"/>
                </a:lnTo>
                <a:lnTo>
                  <a:pt x="972920" y="1997524"/>
                </a:lnTo>
                <a:lnTo>
                  <a:pt x="972240" y="1999565"/>
                </a:lnTo>
                <a:lnTo>
                  <a:pt x="971560" y="2001380"/>
                </a:lnTo>
                <a:lnTo>
                  <a:pt x="970200" y="2003195"/>
                </a:lnTo>
                <a:lnTo>
                  <a:pt x="968841" y="2004329"/>
                </a:lnTo>
                <a:lnTo>
                  <a:pt x="967027" y="2005917"/>
                </a:lnTo>
                <a:lnTo>
                  <a:pt x="964988" y="2006825"/>
                </a:lnTo>
                <a:lnTo>
                  <a:pt x="962722" y="2007959"/>
                </a:lnTo>
                <a:lnTo>
                  <a:pt x="959775" y="2008640"/>
                </a:lnTo>
                <a:lnTo>
                  <a:pt x="956829" y="2009094"/>
                </a:lnTo>
                <a:lnTo>
                  <a:pt x="953203" y="2009547"/>
                </a:lnTo>
                <a:lnTo>
                  <a:pt x="949124" y="2009774"/>
                </a:lnTo>
                <a:lnTo>
                  <a:pt x="939832" y="2010001"/>
                </a:lnTo>
                <a:lnTo>
                  <a:pt x="934619" y="2010001"/>
                </a:lnTo>
                <a:lnTo>
                  <a:pt x="929634" y="2009547"/>
                </a:lnTo>
                <a:lnTo>
                  <a:pt x="924421" y="2009094"/>
                </a:lnTo>
                <a:lnTo>
                  <a:pt x="919435" y="2008186"/>
                </a:lnTo>
                <a:lnTo>
                  <a:pt x="910144" y="2006144"/>
                </a:lnTo>
                <a:lnTo>
                  <a:pt x="900852" y="2003876"/>
                </a:lnTo>
                <a:lnTo>
                  <a:pt x="884988" y="1999565"/>
                </a:lnTo>
                <a:lnTo>
                  <a:pt x="878642" y="1998204"/>
                </a:lnTo>
                <a:lnTo>
                  <a:pt x="875923" y="1997750"/>
                </a:lnTo>
                <a:lnTo>
                  <a:pt x="873430" y="1997750"/>
                </a:lnTo>
                <a:lnTo>
                  <a:pt x="870937" y="1997524"/>
                </a:lnTo>
                <a:lnTo>
                  <a:pt x="868217" y="1996843"/>
                </a:lnTo>
                <a:lnTo>
                  <a:pt x="865498" y="1995936"/>
                </a:lnTo>
                <a:lnTo>
                  <a:pt x="862551" y="1995028"/>
                </a:lnTo>
                <a:lnTo>
                  <a:pt x="859832" y="1993440"/>
                </a:lnTo>
                <a:lnTo>
                  <a:pt x="856659" y="1992079"/>
                </a:lnTo>
                <a:lnTo>
                  <a:pt x="853713" y="1990037"/>
                </a:lnTo>
                <a:lnTo>
                  <a:pt x="850993" y="1988222"/>
                </a:lnTo>
                <a:lnTo>
                  <a:pt x="848274" y="1985954"/>
                </a:lnTo>
                <a:lnTo>
                  <a:pt x="846007" y="1984139"/>
                </a:lnTo>
                <a:lnTo>
                  <a:pt x="843968" y="1981870"/>
                </a:lnTo>
                <a:lnTo>
                  <a:pt x="841928" y="1979601"/>
                </a:lnTo>
                <a:lnTo>
                  <a:pt x="840342" y="1977333"/>
                </a:lnTo>
                <a:lnTo>
                  <a:pt x="839209" y="1975064"/>
                </a:lnTo>
                <a:lnTo>
                  <a:pt x="838529" y="1973022"/>
                </a:lnTo>
                <a:lnTo>
                  <a:pt x="838075" y="1971208"/>
                </a:lnTo>
                <a:lnTo>
                  <a:pt x="838075" y="1969393"/>
                </a:lnTo>
                <a:lnTo>
                  <a:pt x="837622" y="1968258"/>
                </a:lnTo>
                <a:lnTo>
                  <a:pt x="837169" y="1967351"/>
                </a:lnTo>
                <a:lnTo>
                  <a:pt x="836262" y="1966897"/>
                </a:lnTo>
                <a:lnTo>
                  <a:pt x="835129" y="1966670"/>
                </a:lnTo>
                <a:lnTo>
                  <a:pt x="833996" y="1966670"/>
                </a:lnTo>
                <a:lnTo>
                  <a:pt x="831277" y="1967351"/>
                </a:lnTo>
                <a:lnTo>
                  <a:pt x="824024" y="1969619"/>
                </a:lnTo>
                <a:lnTo>
                  <a:pt x="819945" y="1970527"/>
                </a:lnTo>
                <a:lnTo>
                  <a:pt x="817905" y="1971208"/>
                </a:lnTo>
                <a:lnTo>
                  <a:pt x="815639" y="1971208"/>
                </a:lnTo>
                <a:lnTo>
                  <a:pt x="813373" y="1970981"/>
                </a:lnTo>
                <a:lnTo>
                  <a:pt x="811107" y="1970300"/>
                </a:lnTo>
                <a:lnTo>
                  <a:pt x="808840" y="1969393"/>
                </a:lnTo>
                <a:lnTo>
                  <a:pt x="806801" y="1968258"/>
                </a:lnTo>
                <a:lnTo>
                  <a:pt x="804534" y="1966670"/>
                </a:lnTo>
                <a:lnTo>
                  <a:pt x="802495" y="1964628"/>
                </a:lnTo>
                <a:lnTo>
                  <a:pt x="800455" y="1962360"/>
                </a:lnTo>
                <a:lnTo>
                  <a:pt x="798415" y="1960318"/>
                </a:lnTo>
                <a:lnTo>
                  <a:pt x="796829" y="1957596"/>
                </a:lnTo>
                <a:lnTo>
                  <a:pt x="795242" y="1954873"/>
                </a:lnTo>
                <a:lnTo>
                  <a:pt x="793883" y="1951924"/>
                </a:lnTo>
                <a:lnTo>
                  <a:pt x="792749" y="1948748"/>
                </a:lnTo>
                <a:lnTo>
                  <a:pt x="792070" y="1945799"/>
                </a:lnTo>
                <a:lnTo>
                  <a:pt x="791616" y="1942623"/>
                </a:lnTo>
                <a:lnTo>
                  <a:pt x="791616" y="1939447"/>
                </a:lnTo>
                <a:lnTo>
                  <a:pt x="791843" y="1935817"/>
                </a:lnTo>
                <a:lnTo>
                  <a:pt x="792523" y="1932641"/>
                </a:lnTo>
                <a:lnTo>
                  <a:pt x="793883" y="1929011"/>
                </a:lnTo>
                <a:lnTo>
                  <a:pt x="795242" y="1925154"/>
                </a:lnTo>
                <a:lnTo>
                  <a:pt x="797282" y="1921298"/>
                </a:lnTo>
                <a:lnTo>
                  <a:pt x="799548" y="1917441"/>
                </a:lnTo>
                <a:lnTo>
                  <a:pt x="802041" y="1913584"/>
                </a:lnTo>
                <a:lnTo>
                  <a:pt x="807254" y="1906098"/>
                </a:lnTo>
                <a:lnTo>
                  <a:pt x="812240" y="1899746"/>
                </a:lnTo>
                <a:lnTo>
                  <a:pt x="816319" y="1894301"/>
                </a:lnTo>
                <a:lnTo>
                  <a:pt x="820625" y="1889537"/>
                </a:lnTo>
                <a:lnTo>
                  <a:pt x="786630" y="1856869"/>
                </a:lnTo>
                <a:lnTo>
                  <a:pt x="785724" y="1858457"/>
                </a:lnTo>
                <a:lnTo>
                  <a:pt x="784364" y="1860272"/>
                </a:lnTo>
                <a:lnTo>
                  <a:pt x="782325" y="1862314"/>
                </a:lnTo>
                <a:lnTo>
                  <a:pt x="779605" y="1864128"/>
                </a:lnTo>
                <a:lnTo>
                  <a:pt x="778019" y="1865490"/>
                </a:lnTo>
                <a:lnTo>
                  <a:pt x="776206" y="1866397"/>
                </a:lnTo>
                <a:lnTo>
                  <a:pt x="773939" y="1867531"/>
                </a:lnTo>
                <a:lnTo>
                  <a:pt x="771673" y="1868212"/>
                </a:lnTo>
                <a:lnTo>
                  <a:pt x="769180" y="1868893"/>
                </a:lnTo>
                <a:lnTo>
                  <a:pt x="766460" y="1869346"/>
                </a:lnTo>
                <a:lnTo>
                  <a:pt x="763288" y="1869573"/>
                </a:lnTo>
                <a:lnTo>
                  <a:pt x="759208" y="1869573"/>
                </a:lnTo>
                <a:lnTo>
                  <a:pt x="754223" y="1869119"/>
                </a:lnTo>
                <a:lnTo>
                  <a:pt x="748783" y="1868439"/>
                </a:lnTo>
                <a:lnTo>
                  <a:pt x="736545" y="1866397"/>
                </a:lnTo>
                <a:lnTo>
                  <a:pt x="723854" y="1863902"/>
                </a:lnTo>
                <a:lnTo>
                  <a:pt x="712069" y="1861406"/>
                </a:lnTo>
                <a:lnTo>
                  <a:pt x="702098" y="1859137"/>
                </a:lnTo>
                <a:lnTo>
                  <a:pt x="692806" y="1856869"/>
                </a:lnTo>
                <a:lnTo>
                  <a:pt x="687593" y="1795162"/>
                </a:lnTo>
                <a:lnTo>
                  <a:pt x="686914" y="1793347"/>
                </a:lnTo>
                <a:lnTo>
                  <a:pt x="685780" y="1791079"/>
                </a:lnTo>
                <a:lnTo>
                  <a:pt x="683967" y="1787903"/>
                </a:lnTo>
                <a:lnTo>
                  <a:pt x="681248" y="1784273"/>
                </a:lnTo>
                <a:lnTo>
                  <a:pt x="679661" y="1782231"/>
                </a:lnTo>
                <a:lnTo>
                  <a:pt x="677622" y="1780189"/>
                </a:lnTo>
                <a:lnTo>
                  <a:pt x="675129" y="1778147"/>
                </a:lnTo>
                <a:lnTo>
                  <a:pt x="672636" y="1775879"/>
                </a:lnTo>
                <a:lnTo>
                  <a:pt x="669690" y="1773610"/>
                </a:lnTo>
                <a:lnTo>
                  <a:pt x="666290" y="1771342"/>
                </a:lnTo>
                <a:lnTo>
                  <a:pt x="658132" y="1766124"/>
                </a:lnTo>
                <a:lnTo>
                  <a:pt x="648387" y="1760452"/>
                </a:lnTo>
                <a:lnTo>
                  <a:pt x="637735" y="1754781"/>
                </a:lnTo>
                <a:lnTo>
                  <a:pt x="631843" y="1752058"/>
                </a:lnTo>
                <a:lnTo>
                  <a:pt x="625724" y="1749336"/>
                </a:lnTo>
                <a:lnTo>
                  <a:pt x="619378" y="1746614"/>
                </a:lnTo>
                <a:lnTo>
                  <a:pt x="613032" y="1744118"/>
                </a:lnTo>
                <a:lnTo>
                  <a:pt x="606234" y="1741623"/>
                </a:lnTo>
                <a:lnTo>
                  <a:pt x="598981" y="1739581"/>
                </a:lnTo>
                <a:lnTo>
                  <a:pt x="592183" y="1737766"/>
                </a:lnTo>
                <a:lnTo>
                  <a:pt x="584704" y="1735951"/>
                </a:lnTo>
                <a:lnTo>
                  <a:pt x="577225" y="1734817"/>
                </a:lnTo>
                <a:lnTo>
                  <a:pt x="569520" y="1733682"/>
                </a:lnTo>
                <a:lnTo>
                  <a:pt x="568613" y="1733682"/>
                </a:lnTo>
                <a:lnTo>
                  <a:pt x="567933" y="1733909"/>
                </a:lnTo>
                <a:lnTo>
                  <a:pt x="567480" y="1734817"/>
                </a:lnTo>
                <a:lnTo>
                  <a:pt x="567480" y="1735724"/>
                </a:lnTo>
                <a:lnTo>
                  <a:pt x="567933" y="1738220"/>
                </a:lnTo>
                <a:lnTo>
                  <a:pt x="567933" y="1739808"/>
                </a:lnTo>
                <a:lnTo>
                  <a:pt x="567933" y="1741850"/>
                </a:lnTo>
                <a:lnTo>
                  <a:pt x="567480" y="1751605"/>
                </a:lnTo>
                <a:lnTo>
                  <a:pt x="567253" y="1767258"/>
                </a:lnTo>
                <a:lnTo>
                  <a:pt x="567027" y="1788356"/>
                </a:lnTo>
                <a:lnTo>
                  <a:pt x="545270" y="1788129"/>
                </a:lnTo>
                <a:lnTo>
                  <a:pt x="544817" y="1794255"/>
                </a:lnTo>
                <a:lnTo>
                  <a:pt x="547537" y="1797204"/>
                </a:lnTo>
                <a:lnTo>
                  <a:pt x="550256" y="1800380"/>
                </a:lnTo>
                <a:lnTo>
                  <a:pt x="553202" y="1804690"/>
                </a:lnTo>
                <a:lnTo>
                  <a:pt x="556375" y="1809228"/>
                </a:lnTo>
                <a:lnTo>
                  <a:pt x="557962" y="1811723"/>
                </a:lnTo>
                <a:lnTo>
                  <a:pt x="559095" y="1814445"/>
                </a:lnTo>
                <a:lnTo>
                  <a:pt x="560228" y="1816714"/>
                </a:lnTo>
                <a:lnTo>
                  <a:pt x="560908" y="1819210"/>
                </a:lnTo>
                <a:lnTo>
                  <a:pt x="561361" y="1821705"/>
                </a:lnTo>
                <a:lnTo>
                  <a:pt x="561361" y="1824201"/>
                </a:lnTo>
                <a:lnTo>
                  <a:pt x="561361" y="1826696"/>
                </a:lnTo>
                <a:lnTo>
                  <a:pt x="560908" y="1829645"/>
                </a:lnTo>
                <a:lnTo>
                  <a:pt x="560001" y="1832595"/>
                </a:lnTo>
                <a:lnTo>
                  <a:pt x="558868" y="1835771"/>
                </a:lnTo>
                <a:lnTo>
                  <a:pt x="557508" y="1838947"/>
                </a:lnTo>
                <a:lnTo>
                  <a:pt x="555695" y="1842350"/>
                </a:lnTo>
                <a:lnTo>
                  <a:pt x="553656" y="1845526"/>
                </a:lnTo>
                <a:lnTo>
                  <a:pt x="551163" y="1848475"/>
                </a:lnTo>
                <a:lnTo>
                  <a:pt x="548443" y="1851651"/>
                </a:lnTo>
                <a:lnTo>
                  <a:pt x="545270" y="1854373"/>
                </a:lnTo>
                <a:lnTo>
                  <a:pt x="541644" y="1857096"/>
                </a:lnTo>
                <a:lnTo>
                  <a:pt x="537565" y="1858911"/>
                </a:lnTo>
                <a:lnTo>
                  <a:pt x="533259" y="1860952"/>
                </a:lnTo>
                <a:lnTo>
                  <a:pt x="528273" y="1862314"/>
                </a:lnTo>
                <a:lnTo>
                  <a:pt x="525780" y="1862767"/>
                </a:lnTo>
                <a:lnTo>
                  <a:pt x="523061" y="1862994"/>
                </a:lnTo>
                <a:lnTo>
                  <a:pt x="520114" y="1863221"/>
                </a:lnTo>
                <a:lnTo>
                  <a:pt x="516942" y="1863448"/>
                </a:lnTo>
                <a:lnTo>
                  <a:pt x="511276" y="1863221"/>
                </a:lnTo>
                <a:lnTo>
                  <a:pt x="505837" y="1862314"/>
                </a:lnTo>
                <a:lnTo>
                  <a:pt x="500624" y="1860952"/>
                </a:lnTo>
                <a:lnTo>
                  <a:pt x="496092" y="1859137"/>
                </a:lnTo>
                <a:lnTo>
                  <a:pt x="491559" y="1857323"/>
                </a:lnTo>
                <a:lnTo>
                  <a:pt x="487480" y="1854827"/>
                </a:lnTo>
                <a:lnTo>
                  <a:pt x="483854" y="1852105"/>
                </a:lnTo>
                <a:lnTo>
                  <a:pt x="480681" y="1849156"/>
                </a:lnTo>
                <a:lnTo>
                  <a:pt x="477961" y="1845753"/>
                </a:lnTo>
                <a:lnTo>
                  <a:pt x="475242" y="1842350"/>
                </a:lnTo>
                <a:lnTo>
                  <a:pt x="473202" y="1838947"/>
                </a:lnTo>
                <a:lnTo>
                  <a:pt x="471389" y="1835544"/>
                </a:lnTo>
                <a:lnTo>
                  <a:pt x="470029" y="1831687"/>
                </a:lnTo>
                <a:lnTo>
                  <a:pt x="468896" y="1828284"/>
                </a:lnTo>
                <a:lnTo>
                  <a:pt x="468443" y="1824427"/>
                </a:lnTo>
                <a:lnTo>
                  <a:pt x="468216" y="1821024"/>
                </a:lnTo>
                <a:lnTo>
                  <a:pt x="468443" y="1817622"/>
                </a:lnTo>
                <a:lnTo>
                  <a:pt x="468670" y="1814672"/>
                </a:lnTo>
                <a:lnTo>
                  <a:pt x="468896" y="1811269"/>
                </a:lnTo>
                <a:lnTo>
                  <a:pt x="469803" y="1808547"/>
                </a:lnTo>
                <a:lnTo>
                  <a:pt x="470483" y="1805825"/>
                </a:lnTo>
                <a:lnTo>
                  <a:pt x="471162" y="1803329"/>
                </a:lnTo>
                <a:lnTo>
                  <a:pt x="472976" y="1799019"/>
                </a:lnTo>
                <a:lnTo>
                  <a:pt x="475242" y="1795389"/>
                </a:lnTo>
                <a:lnTo>
                  <a:pt x="477508" y="1792667"/>
                </a:lnTo>
                <a:lnTo>
                  <a:pt x="479321" y="1790852"/>
                </a:lnTo>
                <a:lnTo>
                  <a:pt x="480454" y="1789944"/>
                </a:lnTo>
                <a:lnTo>
                  <a:pt x="481361" y="1789717"/>
                </a:lnTo>
                <a:lnTo>
                  <a:pt x="482041" y="1789037"/>
                </a:lnTo>
                <a:lnTo>
                  <a:pt x="482494" y="1788129"/>
                </a:lnTo>
                <a:lnTo>
                  <a:pt x="483400" y="1786541"/>
                </a:lnTo>
                <a:lnTo>
                  <a:pt x="483627" y="1784500"/>
                </a:lnTo>
                <a:lnTo>
                  <a:pt x="484307" y="1780189"/>
                </a:lnTo>
                <a:lnTo>
                  <a:pt x="484534" y="1775198"/>
                </a:lnTo>
                <a:lnTo>
                  <a:pt x="484534" y="1770207"/>
                </a:lnTo>
                <a:lnTo>
                  <a:pt x="484534" y="1765897"/>
                </a:lnTo>
                <a:lnTo>
                  <a:pt x="484307" y="1761813"/>
                </a:lnTo>
                <a:lnTo>
                  <a:pt x="482947" y="1762040"/>
                </a:lnTo>
                <a:lnTo>
                  <a:pt x="481361" y="1762267"/>
                </a:lnTo>
                <a:lnTo>
                  <a:pt x="479321" y="1762494"/>
                </a:lnTo>
                <a:lnTo>
                  <a:pt x="476828" y="1763175"/>
                </a:lnTo>
                <a:lnTo>
                  <a:pt x="474335" y="1764536"/>
                </a:lnTo>
                <a:lnTo>
                  <a:pt x="471616" y="1765897"/>
                </a:lnTo>
                <a:lnTo>
                  <a:pt x="468896" y="1767939"/>
                </a:lnTo>
                <a:lnTo>
                  <a:pt x="463684" y="1772703"/>
                </a:lnTo>
                <a:lnTo>
                  <a:pt x="457111" y="1779055"/>
                </a:lnTo>
                <a:lnTo>
                  <a:pt x="449179" y="1786995"/>
                </a:lnTo>
                <a:lnTo>
                  <a:pt x="440568" y="1796750"/>
                </a:lnTo>
                <a:lnTo>
                  <a:pt x="435808" y="1802195"/>
                </a:lnTo>
                <a:lnTo>
                  <a:pt x="431276" y="1807866"/>
                </a:lnTo>
                <a:lnTo>
                  <a:pt x="426517" y="1813765"/>
                </a:lnTo>
                <a:lnTo>
                  <a:pt x="421984" y="1820344"/>
                </a:lnTo>
                <a:lnTo>
                  <a:pt x="417225" y="1826923"/>
                </a:lnTo>
                <a:lnTo>
                  <a:pt x="412465" y="1833956"/>
                </a:lnTo>
                <a:lnTo>
                  <a:pt x="407933" y="1841215"/>
                </a:lnTo>
                <a:lnTo>
                  <a:pt x="403854" y="1848929"/>
                </a:lnTo>
                <a:lnTo>
                  <a:pt x="389123" y="1875925"/>
                </a:lnTo>
                <a:lnTo>
                  <a:pt x="378924" y="1895209"/>
                </a:lnTo>
                <a:lnTo>
                  <a:pt x="375298" y="1902695"/>
                </a:lnTo>
                <a:lnTo>
                  <a:pt x="372352" y="1908367"/>
                </a:lnTo>
                <a:lnTo>
                  <a:pt x="370312" y="1913131"/>
                </a:lnTo>
                <a:lnTo>
                  <a:pt x="369179" y="1916534"/>
                </a:lnTo>
                <a:lnTo>
                  <a:pt x="368273" y="1918802"/>
                </a:lnTo>
                <a:lnTo>
                  <a:pt x="368046" y="1920844"/>
                </a:lnTo>
                <a:lnTo>
                  <a:pt x="368273" y="1921978"/>
                </a:lnTo>
                <a:lnTo>
                  <a:pt x="368953" y="1922659"/>
                </a:lnTo>
                <a:lnTo>
                  <a:pt x="369633" y="1923566"/>
                </a:lnTo>
                <a:lnTo>
                  <a:pt x="370992" y="1924247"/>
                </a:lnTo>
                <a:lnTo>
                  <a:pt x="375298" y="1926516"/>
                </a:lnTo>
                <a:lnTo>
                  <a:pt x="376658" y="1927196"/>
                </a:lnTo>
                <a:lnTo>
                  <a:pt x="378018" y="1928557"/>
                </a:lnTo>
                <a:lnTo>
                  <a:pt x="379604" y="1929692"/>
                </a:lnTo>
                <a:lnTo>
                  <a:pt x="380964" y="1931507"/>
                </a:lnTo>
                <a:lnTo>
                  <a:pt x="383684" y="1935363"/>
                </a:lnTo>
                <a:lnTo>
                  <a:pt x="385270" y="1937859"/>
                </a:lnTo>
                <a:lnTo>
                  <a:pt x="386403" y="1940127"/>
                </a:lnTo>
                <a:lnTo>
                  <a:pt x="387763" y="1942850"/>
                </a:lnTo>
                <a:lnTo>
                  <a:pt x="388669" y="1945572"/>
                </a:lnTo>
                <a:lnTo>
                  <a:pt x="389576" y="1948521"/>
                </a:lnTo>
                <a:lnTo>
                  <a:pt x="390482" y="1951470"/>
                </a:lnTo>
                <a:lnTo>
                  <a:pt x="390936" y="1954420"/>
                </a:lnTo>
                <a:lnTo>
                  <a:pt x="391389" y="1957596"/>
                </a:lnTo>
                <a:lnTo>
                  <a:pt x="391389" y="1960772"/>
                </a:lnTo>
                <a:lnTo>
                  <a:pt x="391389" y="1963948"/>
                </a:lnTo>
                <a:lnTo>
                  <a:pt x="390936" y="1967124"/>
                </a:lnTo>
                <a:lnTo>
                  <a:pt x="390256" y="1970981"/>
                </a:lnTo>
                <a:lnTo>
                  <a:pt x="389349" y="1974610"/>
                </a:lnTo>
                <a:lnTo>
                  <a:pt x="387990" y="1978921"/>
                </a:lnTo>
                <a:lnTo>
                  <a:pt x="386403" y="1982777"/>
                </a:lnTo>
                <a:lnTo>
                  <a:pt x="384590" y="1987088"/>
                </a:lnTo>
                <a:lnTo>
                  <a:pt x="382324" y="1991171"/>
                </a:lnTo>
                <a:lnTo>
                  <a:pt x="379378" y="1995028"/>
                </a:lnTo>
                <a:lnTo>
                  <a:pt x="375978" y="1998885"/>
                </a:lnTo>
                <a:lnTo>
                  <a:pt x="372579" y="2002288"/>
                </a:lnTo>
                <a:lnTo>
                  <a:pt x="370312" y="2003876"/>
                </a:lnTo>
                <a:lnTo>
                  <a:pt x="368273" y="2005464"/>
                </a:lnTo>
                <a:lnTo>
                  <a:pt x="366006" y="2006825"/>
                </a:lnTo>
                <a:lnTo>
                  <a:pt x="363514" y="2008186"/>
                </a:lnTo>
                <a:lnTo>
                  <a:pt x="361021" y="2009320"/>
                </a:lnTo>
                <a:lnTo>
                  <a:pt x="358301" y="2010228"/>
                </a:lnTo>
                <a:lnTo>
                  <a:pt x="355355" y="2011135"/>
                </a:lnTo>
                <a:lnTo>
                  <a:pt x="352182" y="2011816"/>
                </a:lnTo>
                <a:lnTo>
                  <a:pt x="349009" y="2012496"/>
                </a:lnTo>
                <a:lnTo>
                  <a:pt x="345836" y="2012723"/>
                </a:lnTo>
                <a:lnTo>
                  <a:pt x="342437" y="2012950"/>
                </a:lnTo>
                <a:lnTo>
                  <a:pt x="338584" y="2012950"/>
                </a:lnTo>
                <a:lnTo>
                  <a:pt x="334958" y="2012723"/>
                </a:lnTo>
                <a:lnTo>
                  <a:pt x="331559" y="2012496"/>
                </a:lnTo>
                <a:lnTo>
                  <a:pt x="327933" y="2012043"/>
                </a:lnTo>
                <a:lnTo>
                  <a:pt x="324760" y="2011589"/>
                </a:lnTo>
                <a:lnTo>
                  <a:pt x="321587" y="2010908"/>
                </a:lnTo>
                <a:lnTo>
                  <a:pt x="318641" y="2009774"/>
                </a:lnTo>
                <a:lnTo>
                  <a:pt x="315921" y="2008867"/>
                </a:lnTo>
                <a:lnTo>
                  <a:pt x="313202" y="2007505"/>
                </a:lnTo>
                <a:lnTo>
                  <a:pt x="310709" y="2006371"/>
                </a:lnTo>
                <a:lnTo>
                  <a:pt x="308216" y="2005010"/>
                </a:lnTo>
                <a:lnTo>
                  <a:pt x="303683" y="2001834"/>
                </a:lnTo>
                <a:lnTo>
                  <a:pt x="299831" y="1998658"/>
                </a:lnTo>
                <a:lnTo>
                  <a:pt x="296205" y="1995028"/>
                </a:lnTo>
                <a:lnTo>
                  <a:pt x="293032" y="1991171"/>
                </a:lnTo>
                <a:lnTo>
                  <a:pt x="290539" y="1987315"/>
                </a:lnTo>
                <a:lnTo>
                  <a:pt x="288499" y="1983231"/>
                </a:lnTo>
                <a:lnTo>
                  <a:pt x="287139" y="1979148"/>
                </a:lnTo>
                <a:lnTo>
                  <a:pt x="285780" y="1975064"/>
                </a:lnTo>
                <a:lnTo>
                  <a:pt x="285100" y="1971208"/>
                </a:lnTo>
                <a:lnTo>
                  <a:pt x="284873" y="1967351"/>
                </a:lnTo>
                <a:lnTo>
                  <a:pt x="284873" y="1963948"/>
                </a:lnTo>
                <a:lnTo>
                  <a:pt x="285326" y="1960545"/>
                </a:lnTo>
                <a:lnTo>
                  <a:pt x="285780" y="1956915"/>
                </a:lnTo>
                <a:lnTo>
                  <a:pt x="286913" y="1953739"/>
                </a:lnTo>
                <a:lnTo>
                  <a:pt x="287819" y="1950790"/>
                </a:lnTo>
                <a:lnTo>
                  <a:pt x="289406" y="1947614"/>
                </a:lnTo>
                <a:lnTo>
                  <a:pt x="290766" y="1944665"/>
                </a:lnTo>
                <a:lnTo>
                  <a:pt x="292352" y="1941942"/>
                </a:lnTo>
                <a:lnTo>
                  <a:pt x="294392" y="1939447"/>
                </a:lnTo>
                <a:lnTo>
                  <a:pt x="295978" y="1936951"/>
                </a:lnTo>
                <a:lnTo>
                  <a:pt x="298244" y="1934683"/>
                </a:lnTo>
                <a:lnTo>
                  <a:pt x="300284" y="1932414"/>
                </a:lnTo>
                <a:lnTo>
                  <a:pt x="302550" y="1930599"/>
                </a:lnTo>
                <a:lnTo>
                  <a:pt x="304590" y="1929011"/>
                </a:lnTo>
                <a:lnTo>
                  <a:pt x="306856" y="1927650"/>
                </a:lnTo>
                <a:lnTo>
                  <a:pt x="309349" y="1926516"/>
                </a:lnTo>
                <a:lnTo>
                  <a:pt x="311615" y="1925835"/>
                </a:lnTo>
                <a:lnTo>
                  <a:pt x="315921" y="1924247"/>
                </a:lnTo>
                <a:lnTo>
                  <a:pt x="319547" y="1922659"/>
                </a:lnTo>
                <a:lnTo>
                  <a:pt x="322494" y="1921298"/>
                </a:lnTo>
                <a:lnTo>
                  <a:pt x="324987" y="1919483"/>
                </a:lnTo>
                <a:lnTo>
                  <a:pt x="327026" y="1918122"/>
                </a:lnTo>
                <a:lnTo>
                  <a:pt x="328839" y="1916534"/>
                </a:lnTo>
                <a:lnTo>
                  <a:pt x="329972" y="1914719"/>
                </a:lnTo>
                <a:lnTo>
                  <a:pt x="330879" y="1913131"/>
                </a:lnTo>
                <a:lnTo>
                  <a:pt x="332012" y="1911089"/>
                </a:lnTo>
                <a:lnTo>
                  <a:pt x="332692" y="1908820"/>
                </a:lnTo>
                <a:lnTo>
                  <a:pt x="334732" y="1903149"/>
                </a:lnTo>
                <a:lnTo>
                  <a:pt x="336771" y="1896797"/>
                </a:lnTo>
                <a:lnTo>
                  <a:pt x="337904" y="1893394"/>
                </a:lnTo>
                <a:lnTo>
                  <a:pt x="339491" y="1890218"/>
                </a:lnTo>
                <a:lnTo>
                  <a:pt x="342890" y="1882277"/>
                </a:lnTo>
                <a:lnTo>
                  <a:pt x="347876" y="1871161"/>
                </a:lnTo>
                <a:lnTo>
                  <a:pt x="354222" y="1857323"/>
                </a:lnTo>
                <a:lnTo>
                  <a:pt x="358301" y="1849609"/>
                </a:lnTo>
                <a:lnTo>
                  <a:pt x="362154" y="1841669"/>
                </a:lnTo>
                <a:lnTo>
                  <a:pt x="366686" y="1833729"/>
                </a:lnTo>
                <a:lnTo>
                  <a:pt x="371672" y="1825562"/>
                </a:lnTo>
                <a:lnTo>
                  <a:pt x="376885" y="1817395"/>
                </a:lnTo>
                <a:lnTo>
                  <a:pt x="382324" y="1809228"/>
                </a:lnTo>
                <a:lnTo>
                  <a:pt x="387990" y="1801514"/>
                </a:lnTo>
                <a:lnTo>
                  <a:pt x="393882" y="1794028"/>
                </a:lnTo>
                <a:lnTo>
                  <a:pt x="400228" y="1786768"/>
                </a:lnTo>
                <a:lnTo>
                  <a:pt x="403627" y="1783592"/>
                </a:lnTo>
                <a:lnTo>
                  <a:pt x="406800" y="1780643"/>
                </a:lnTo>
                <a:lnTo>
                  <a:pt x="428783" y="1760452"/>
                </a:lnTo>
                <a:lnTo>
                  <a:pt x="442154" y="1748429"/>
                </a:lnTo>
                <a:lnTo>
                  <a:pt x="450313" y="1740488"/>
                </a:lnTo>
                <a:lnTo>
                  <a:pt x="450539" y="1740261"/>
                </a:lnTo>
                <a:lnTo>
                  <a:pt x="451219" y="1739127"/>
                </a:lnTo>
                <a:lnTo>
                  <a:pt x="451219" y="1737766"/>
                </a:lnTo>
                <a:lnTo>
                  <a:pt x="451219" y="1736859"/>
                </a:lnTo>
                <a:lnTo>
                  <a:pt x="450539" y="1736178"/>
                </a:lnTo>
                <a:lnTo>
                  <a:pt x="450086" y="1735497"/>
                </a:lnTo>
                <a:lnTo>
                  <a:pt x="449179" y="1734817"/>
                </a:lnTo>
                <a:lnTo>
                  <a:pt x="447820" y="1734136"/>
                </a:lnTo>
                <a:lnTo>
                  <a:pt x="446233" y="1733682"/>
                </a:lnTo>
                <a:lnTo>
                  <a:pt x="444194" y="1733456"/>
                </a:lnTo>
                <a:lnTo>
                  <a:pt x="441474" y="1733229"/>
                </a:lnTo>
                <a:lnTo>
                  <a:pt x="438301" y="1733229"/>
                </a:lnTo>
                <a:lnTo>
                  <a:pt x="434222" y="1733456"/>
                </a:lnTo>
                <a:lnTo>
                  <a:pt x="423344" y="1735044"/>
                </a:lnTo>
                <a:lnTo>
                  <a:pt x="407706" y="1737766"/>
                </a:lnTo>
                <a:lnTo>
                  <a:pt x="388669" y="1741623"/>
                </a:lnTo>
                <a:lnTo>
                  <a:pt x="378244" y="1744118"/>
                </a:lnTo>
                <a:lnTo>
                  <a:pt x="367140" y="1746840"/>
                </a:lnTo>
                <a:lnTo>
                  <a:pt x="355808" y="1749790"/>
                </a:lnTo>
                <a:lnTo>
                  <a:pt x="344023" y="1752966"/>
                </a:lnTo>
                <a:lnTo>
                  <a:pt x="332465" y="1756596"/>
                </a:lnTo>
                <a:lnTo>
                  <a:pt x="320454" y="1760225"/>
                </a:lnTo>
                <a:lnTo>
                  <a:pt x="309123" y="1764309"/>
                </a:lnTo>
                <a:lnTo>
                  <a:pt x="298018" y="1768392"/>
                </a:lnTo>
                <a:lnTo>
                  <a:pt x="287139" y="1772930"/>
                </a:lnTo>
                <a:lnTo>
                  <a:pt x="276941" y="1777694"/>
                </a:lnTo>
                <a:lnTo>
                  <a:pt x="257904" y="1786995"/>
                </a:lnTo>
                <a:lnTo>
                  <a:pt x="240227" y="1795843"/>
                </a:lnTo>
                <a:lnTo>
                  <a:pt x="224363" y="1804237"/>
                </a:lnTo>
                <a:lnTo>
                  <a:pt x="210312" y="1811723"/>
                </a:lnTo>
                <a:lnTo>
                  <a:pt x="198301" y="1818075"/>
                </a:lnTo>
                <a:lnTo>
                  <a:pt x="188556" y="1823520"/>
                </a:lnTo>
                <a:lnTo>
                  <a:pt x="181077" y="1828284"/>
                </a:lnTo>
                <a:lnTo>
                  <a:pt x="176318" y="1831460"/>
                </a:lnTo>
                <a:lnTo>
                  <a:pt x="174505" y="1832595"/>
                </a:lnTo>
                <a:lnTo>
                  <a:pt x="173145" y="1834183"/>
                </a:lnTo>
                <a:lnTo>
                  <a:pt x="171785" y="1835998"/>
                </a:lnTo>
                <a:lnTo>
                  <a:pt x="170879" y="1837586"/>
                </a:lnTo>
                <a:lnTo>
                  <a:pt x="170199" y="1839400"/>
                </a:lnTo>
                <a:lnTo>
                  <a:pt x="169292" y="1841215"/>
                </a:lnTo>
                <a:lnTo>
                  <a:pt x="169066" y="1843030"/>
                </a:lnTo>
                <a:lnTo>
                  <a:pt x="168839" y="1845299"/>
                </a:lnTo>
                <a:lnTo>
                  <a:pt x="169066" y="1847568"/>
                </a:lnTo>
                <a:lnTo>
                  <a:pt x="169745" y="1849836"/>
                </a:lnTo>
                <a:lnTo>
                  <a:pt x="170425" y="1852105"/>
                </a:lnTo>
                <a:lnTo>
                  <a:pt x="171332" y="1854600"/>
                </a:lnTo>
                <a:lnTo>
                  <a:pt x="172692" y="1857096"/>
                </a:lnTo>
                <a:lnTo>
                  <a:pt x="174051" y="1859591"/>
                </a:lnTo>
                <a:lnTo>
                  <a:pt x="175864" y="1862087"/>
                </a:lnTo>
                <a:lnTo>
                  <a:pt x="178131" y="1864809"/>
                </a:lnTo>
                <a:lnTo>
                  <a:pt x="179717" y="1866851"/>
                </a:lnTo>
                <a:lnTo>
                  <a:pt x="181077" y="1869346"/>
                </a:lnTo>
                <a:lnTo>
                  <a:pt x="182210" y="1872296"/>
                </a:lnTo>
                <a:lnTo>
                  <a:pt x="183343" y="1875472"/>
                </a:lnTo>
                <a:lnTo>
                  <a:pt x="184023" y="1878875"/>
                </a:lnTo>
                <a:lnTo>
                  <a:pt x="184476" y="1882277"/>
                </a:lnTo>
                <a:lnTo>
                  <a:pt x="184703" y="1885907"/>
                </a:lnTo>
                <a:lnTo>
                  <a:pt x="184930" y="1889537"/>
                </a:lnTo>
                <a:lnTo>
                  <a:pt x="184930" y="1896797"/>
                </a:lnTo>
                <a:lnTo>
                  <a:pt x="184250" y="1903603"/>
                </a:lnTo>
                <a:lnTo>
                  <a:pt x="183343" y="1909955"/>
                </a:lnTo>
                <a:lnTo>
                  <a:pt x="181983" y="1915172"/>
                </a:lnTo>
                <a:lnTo>
                  <a:pt x="180850" y="1918349"/>
                </a:lnTo>
                <a:lnTo>
                  <a:pt x="179037" y="1921071"/>
                </a:lnTo>
                <a:lnTo>
                  <a:pt x="177224" y="1923340"/>
                </a:lnTo>
                <a:lnTo>
                  <a:pt x="175185" y="1925154"/>
                </a:lnTo>
                <a:lnTo>
                  <a:pt x="173145" y="1926969"/>
                </a:lnTo>
                <a:lnTo>
                  <a:pt x="170652" y="1928557"/>
                </a:lnTo>
                <a:lnTo>
                  <a:pt x="168386" y="1929692"/>
                </a:lnTo>
                <a:lnTo>
                  <a:pt x="165893" y="1930372"/>
                </a:lnTo>
                <a:lnTo>
                  <a:pt x="163626" y="1931280"/>
                </a:lnTo>
                <a:lnTo>
                  <a:pt x="161587" y="1931733"/>
                </a:lnTo>
                <a:lnTo>
                  <a:pt x="157734" y="1932414"/>
                </a:lnTo>
                <a:lnTo>
                  <a:pt x="155241" y="1932641"/>
                </a:lnTo>
                <a:lnTo>
                  <a:pt x="154335" y="1932641"/>
                </a:lnTo>
                <a:lnTo>
                  <a:pt x="143230" y="1932868"/>
                </a:lnTo>
                <a:lnTo>
                  <a:pt x="142323" y="1932641"/>
                </a:lnTo>
                <a:lnTo>
                  <a:pt x="141643" y="1932414"/>
                </a:lnTo>
                <a:lnTo>
                  <a:pt x="140057" y="1931053"/>
                </a:lnTo>
                <a:lnTo>
                  <a:pt x="138697" y="1929011"/>
                </a:lnTo>
                <a:lnTo>
                  <a:pt x="138017" y="1927650"/>
                </a:lnTo>
                <a:lnTo>
                  <a:pt x="137791" y="1926516"/>
                </a:lnTo>
                <a:lnTo>
                  <a:pt x="136658" y="1924020"/>
                </a:lnTo>
                <a:lnTo>
                  <a:pt x="135751" y="1921978"/>
                </a:lnTo>
                <a:lnTo>
                  <a:pt x="135071" y="1921298"/>
                </a:lnTo>
                <a:lnTo>
                  <a:pt x="134391" y="1920617"/>
                </a:lnTo>
                <a:lnTo>
                  <a:pt x="133711" y="1920390"/>
                </a:lnTo>
                <a:lnTo>
                  <a:pt x="132805" y="1919937"/>
                </a:lnTo>
                <a:lnTo>
                  <a:pt x="131898" y="1920390"/>
                </a:lnTo>
                <a:lnTo>
                  <a:pt x="131219" y="1920617"/>
                </a:lnTo>
                <a:lnTo>
                  <a:pt x="130765" y="1921298"/>
                </a:lnTo>
                <a:lnTo>
                  <a:pt x="130312" y="1921978"/>
                </a:lnTo>
                <a:lnTo>
                  <a:pt x="129405" y="1923793"/>
                </a:lnTo>
                <a:lnTo>
                  <a:pt x="128952" y="1926062"/>
                </a:lnTo>
                <a:lnTo>
                  <a:pt x="128499" y="1926969"/>
                </a:lnTo>
                <a:lnTo>
                  <a:pt x="127819" y="1928557"/>
                </a:lnTo>
                <a:lnTo>
                  <a:pt x="126686" y="1929919"/>
                </a:lnTo>
                <a:lnTo>
                  <a:pt x="125553" y="1931507"/>
                </a:lnTo>
                <a:lnTo>
                  <a:pt x="123740" y="1932868"/>
                </a:lnTo>
                <a:lnTo>
                  <a:pt x="122153" y="1934002"/>
                </a:lnTo>
                <a:lnTo>
                  <a:pt x="120340" y="1934683"/>
                </a:lnTo>
                <a:lnTo>
                  <a:pt x="118301" y="1935136"/>
                </a:lnTo>
                <a:lnTo>
                  <a:pt x="113995" y="1935136"/>
                </a:lnTo>
                <a:lnTo>
                  <a:pt x="110822" y="1935136"/>
                </a:lnTo>
                <a:lnTo>
                  <a:pt x="107649" y="1934910"/>
                </a:lnTo>
                <a:lnTo>
                  <a:pt x="104476" y="1934456"/>
                </a:lnTo>
                <a:lnTo>
                  <a:pt x="101303" y="1933775"/>
                </a:lnTo>
                <a:lnTo>
                  <a:pt x="98131" y="1932641"/>
                </a:lnTo>
                <a:lnTo>
                  <a:pt x="94958" y="1931280"/>
                </a:lnTo>
                <a:lnTo>
                  <a:pt x="92918" y="1929692"/>
                </a:lnTo>
                <a:lnTo>
                  <a:pt x="90652" y="1927650"/>
                </a:lnTo>
                <a:lnTo>
                  <a:pt x="88839" y="1925381"/>
                </a:lnTo>
                <a:lnTo>
                  <a:pt x="87252" y="1922659"/>
                </a:lnTo>
                <a:lnTo>
                  <a:pt x="85666" y="1919710"/>
                </a:lnTo>
                <a:lnTo>
                  <a:pt x="84306" y="1916534"/>
                </a:lnTo>
                <a:lnTo>
                  <a:pt x="83173" y="1913131"/>
                </a:lnTo>
                <a:lnTo>
                  <a:pt x="82493" y="1909501"/>
                </a:lnTo>
                <a:lnTo>
                  <a:pt x="81587" y="1905871"/>
                </a:lnTo>
                <a:lnTo>
                  <a:pt x="81133" y="1902241"/>
                </a:lnTo>
                <a:lnTo>
                  <a:pt x="80907" y="1898612"/>
                </a:lnTo>
                <a:lnTo>
                  <a:pt x="80907" y="1894982"/>
                </a:lnTo>
                <a:lnTo>
                  <a:pt x="81133" y="1891806"/>
                </a:lnTo>
                <a:lnTo>
                  <a:pt x="81360" y="1888630"/>
                </a:lnTo>
                <a:lnTo>
                  <a:pt x="82267" y="1885454"/>
                </a:lnTo>
                <a:lnTo>
                  <a:pt x="82946" y="1882958"/>
                </a:lnTo>
                <a:lnTo>
                  <a:pt x="85213" y="1878194"/>
                </a:lnTo>
                <a:lnTo>
                  <a:pt x="87932" y="1873203"/>
                </a:lnTo>
                <a:lnTo>
                  <a:pt x="91105" y="1868212"/>
                </a:lnTo>
                <a:lnTo>
                  <a:pt x="94505" y="1863448"/>
                </a:lnTo>
                <a:lnTo>
                  <a:pt x="98584" y="1859137"/>
                </a:lnTo>
                <a:lnTo>
                  <a:pt x="102663" y="1855508"/>
                </a:lnTo>
                <a:lnTo>
                  <a:pt x="104703" y="1853693"/>
                </a:lnTo>
                <a:lnTo>
                  <a:pt x="106969" y="1852332"/>
                </a:lnTo>
                <a:lnTo>
                  <a:pt x="109235" y="1850744"/>
                </a:lnTo>
                <a:lnTo>
                  <a:pt x="111502" y="1849836"/>
                </a:lnTo>
                <a:lnTo>
                  <a:pt x="113315" y="1848929"/>
                </a:lnTo>
                <a:lnTo>
                  <a:pt x="114901" y="1847794"/>
                </a:lnTo>
                <a:lnTo>
                  <a:pt x="115808" y="1847114"/>
                </a:lnTo>
                <a:lnTo>
                  <a:pt x="116714" y="1846433"/>
                </a:lnTo>
                <a:lnTo>
                  <a:pt x="116941" y="1845526"/>
                </a:lnTo>
                <a:lnTo>
                  <a:pt x="116941" y="1844845"/>
                </a:lnTo>
                <a:lnTo>
                  <a:pt x="116714" y="1844391"/>
                </a:lnTo>
                <a:lnTo>
                  <a:pt x="116034" y="1843938"/>
                </a:lnTo>
                <a:lnTo>
                  <a:pt x="114448" y="1843030"/>
                </a:lnTo>
                <a:lnTo>
                  <a:pt x="112408" y="1842577"/>
                </a:lnTo>
                <a:lnTo>
                  <a:pt x="110369" y="1842123"/>
                </a:lnTo>
                <a:lnTo>
                  <a:pt x="108782" y="1842123"/>
                </a:lnTo>
                <a:lnTo>
                  <a:pt x="107876" y="1842123"/>
                </a:lnTo>
                <a:lnTo>
                  <a:pt x="107422" y="1841896"/>
                </a:lnTo>
                <a:lnTo>
                  <a:pt x="107196" y="1841442"/>
                </a:lnTo>
                <a:lnTo>
                  <a:pt x="107196" y="1840535"/>
                </a:lnTo>
                <a:lnTo>
                  <a:pt x="107196" y="1839854"/>
                </a:lnTo>
                <a:lnTo>
                  <a:pt x="107422" y="1839174"/>
                </a:lnTo>
                <a:lnTo>
                  <a:pt x="108782" y="1836905"/>
                </a:lnTo>
                <a:lnTo>
                  <a:pt x="110822" y="1834409"/>
                </a:lnTo>
                <a:lnTo>
                  <a:pt x="113541" y="1831687"/>
                </a:lnTo>
                <a:lnTo>
                  <a:pt x="117167" y="1828738"/>
                </a:lnTo>
                <a:lnTo>
                  <a:pt x="121020" y="1826015"/>
                </a:lnTo>
                <a:lnTo>
                  <a:pt x="129859" y="1820117"/>
                </a:lnTo>
                <a:lnTo>
                  <a:pt x="144363" y="1810135"/>
                </a:lnTo>
                <a:lnTo>
                  <a:pt x="153655" y="1804237"/>
                </a:lnTo>
                <a:lnTo>
                  <a:pt x="163853" y="1797431"/>
                </a:lnTo>
                <a:lnTo>
                  <a:pt x="175411" y="1790171"/>
                </a:lnTo>
                <a:lnTo>
                  <a:pt x="187423" y="1782912"/>
                </a:lnTo>
                <a:lnTo>
                  <a:pt x="200567" y="1775425"/>
                </a:lnTo>
                <a:lnTo>
                  <a:pt x="214391" y="1767712"/>
                </a:lnTo>
                <a:lnTo>
                  <a:pt x="228896" y="1760225"/>
                </a:lnTo>
                <a:lnTo>
                  <a:pt x="243627" y="1752966"/>
                </a:lnTo>
                <a:lnTo>
                  <a:pt x="259037" y="1746387"/>
                </a:lnTo>
                <a:lnTo>
                  <a:pt x="266743" y="1743211"/>
                </a:lnTo>
                <a:lnTo>
                  <a:pt x="274448" y="1740261"/>
                </a:lnTo>
                <a:lnTo>
                  <a:pt x="282380" y="1737085"/>
                </a:lnTo>
                <a:lnTo>
                  <a:pt x="290086" y="1734817"/>
                </a:lnTo>
                <a:lnTo>
                  <a:pt x="298018" y="1732321"/>
                </a:lnTo>
                <a:lnTo>
                  <a:pt x="305723" y="1730053"/>
                </a:lnTo>
                <a:lnTo>
                  <a:pt x="321134" y="1725742"/>
                </a:lnTo>
                <a:lnTo>
                  <a:pt x="335865" y="1722112"/>
                </a:lnTo>
                <a:lnTo>
                  <a:pt x="350142" y="1718483"/>
                </a:lnTo>
                <a:lnTo>
                  <a:pt x="363514" y="1715533"/>
                </a:lnTo>
                <a:lnTo>
                  <a:pt x="388216" y="1710089"/>
                </a:lnTo>
                <a:lnTo>
                  <a:pt x="410199" y="1705778"/>
                </a:lnTo>
                <a:lnTo>
                  <a:pt x="429009" y="1702375"/>
                </a:lnTo>
                <a:lnTo>
                  <a:pt x="444647" y="1699880"/>
                </a:lnTo>
                <a:lnTo>
                  <a:pt x="456658" y="1698065"/>
                </a:lnTo>
                <a:lnTo>
                  <a:pt x="464817" y="1696931"/>
                </a:lnTo>
                <a:lnTo>
                  <a:pt x="484534" y="1694662"/>
                </a:lnTo>
                <a:lnTo>
                  <a:pt x="491786" y="1693982"/>
                </a:lnTo>
                <a:lnTo>
                  <a:pt x="492239" y="1693528"/>
                </a:lnTo>
                <a:lnTo>
                  <a:pt x="492466" y="1693074"/>
                </a:lnTo>
                <a:lnTo>
                  <a:pt x="492692" y="1691713"/>
                </a:lnTo>
                <a:lnTo>
                  <a:pt x="493146" y="1690125"/>
                </a:lnTo>
                <a:lnTo>
                  <a:pt x="493599" y="1687856"/>
                </a:lnTo>
                <a:lnTo>
                  <a:pt x="493825" y="1684680"/>
                </a:lnTo>
                <a:lnTo>
                  <a:pt x="494052" y="1680370"/>
                </a:lnTo>
                <a:lnTo>
                  <a:pt x="492692" y="1490940"/>
                </a:lnTo>
                <a:lnTo>
                  <a:pt x="505384" y="1490940"/>
                </a:lnTo>
                <a:lnTo>
                  <a:pt x="503344" y="1373425"/>
                </a:lnTo>
                <a:lnTo>
                  <a:pt x="501078" y="1372518"/>
                </a:lnTo>
                <a:lnTo>
                  <a:pt x="496092" y="1370249"/>
                </a:lnTo>
                <a:lnTo>
                  <a:pt x="492919" y="1368888"/>
                </a:lnTo>
                <a:lnTo>
                  <a:pt x="489746" y="1366846"/>
                </a:lnTo>
                <a:lnTo>
                  <a:pt x="487027" y="1364804"/>
                </a:lnTo>
                <a:lnTo>
                  <a:pt x="484760" y="1362762"/>
                </a:lnTo>
                <a:lnTo>
                  <a:pt x="483854" y="1361401"/>
                </a:lnTo>
                <a:lnTo>
                  <a:pt x="482947" y="1359813"/>
                </a:lnTo>
                <a:lnTo>
                  <a:pt x="480908" y="1355730"/>
                </a:lnTo>
                <a:lnTo>
                  <a:pt x="479321" y="1350966"/>
                </a:lnTo>
                <a:lnTo>
                  <a:pt x="478188" y="1345748"/>
                </a:lnTo>
                <a:lnTo>
                  <a:pt x="477508" y="1340303"/>
                </a:lnTo>
                <a:lnTo>
                  <a:pt x="477055" y="1337808"/>
                </a:lnTo>
                <a:lnTo>
                  <a:pt x="477055" y="1335539"/>
                </a:lnTo>
                <a:lnTo>
                  <a:pt x="477508" y="1333270"/>
                </a:lnTo>
                <a:lnTo>
                  <a:pt x="477961" y="1331229"/>
                </a:lnTo>
                <a:lnTo>
                  <a:pt x="478641" y="1329641"/>
                </a:lnTo>
                <a:lnTo>
                  <a:pt x="479321" y="1328279"/>
                </a:lnTo>
                <a:lnTo>
                  <a:pt x="481814" y="1325784"/>
                </a:lnTo>
                <a:lnTo>
                  <a:pt x="484987" y="1323062"/>
                </a:lnTo>
                <a:lnTo>
                  <a:pt x="488386" y="1320339"/>
                </a:lnTo>
                <a:lnTo>
                  <a:pt x="489519" y="1319205"/>
                </a:lnTo>
                <a:lnTo>
                  <a:pt x="490426" y="1317844"/>
                </a:lnTo>
                <a:lnTo>
                  <a:pt x="491332" y="1316709"/>
                </a:lnTo>
                <a:lnTo>
                  <a:pt x="491332" y="1315802"/>
                </a:lnTo>
                <a:lnTo>
                  <a:pt x="491332" y="1315348"/>
                </a:lnTo>
                <a:lnTo>
                  <a:pt x="491106" y="1314894"/>
                </a:lnTo>
                <a:lnTo>
                  <a:pt x="489973" y="1314214"/>
                </a:lnTo>
                <a:lnTo>
                  <a:pt x="488613" y="1313987"/>
                </a:lnTo>
                <a:lnTo>
                  <a:pt x="486120" y="1313760"/>
                </a:lnTo>
                <a:lnTo>
                  <a:pt x="482947" y="1313760"/>
                </a:lnTo>
                <a:lnTo>
                  <a:pt x="478641" y="1313987"/>
                </a:lnTo>
                <a:lnTo>
                  <a:pt x="433315" y="1318524"/>
                </a:lnTo>
                <a:lnTo>
                  <a:pt x="409519" y="1320793"/>
                </a:lnTo>
                <a:lnTo>
                  <a:pt x="388443" y="1322835"/>
                </a:lnTo>
                <a:lnTo>
                  <a:pt x="383684" y="1323288"/>
                </a:lnTo>
                <a:lnTo>
                  <a:pt x="379378" y="1323742"/>
                </a:lnTo>
                <a:lnTo>
                  <a:pt x="375072" y="1323742"/>
                </a:lnTo>
                <a:lnTo>
                  <a:pt x="370539" y="1323742"/>
                </a:lnTo>
                <a:lnTo>
                  <a:pt x="366460" y="1323062"/>
                </a:lnTo>
                <a:lnTo>
                  <a:pt x="362154" y="1322608"/>
                </a:lnTo>
                <a:lnTo>
                  <a:pt x="358074" y="1321927"/>
                </a:lnTo>
                <a:lnTo>
                  <a:pt x="353768" y="1321247"/>
                </a:lnTo>
                <a:lnTo>
                  <a:pt x="349463" y="1319885"/>
                </a:lnTo>
                <a:lnTo>
                  <a:pt x="345383" y="1318524"/>
                </a:lnTo>
                <a:lnTo>
                  <a:pt x="341077" y="1316936"/>
                </a:lnTo>
                <a:lnTo>
                  <a:pt x="336771" y="1314894"/>
                </a:lnTo>
                <a:lnTo>
                  <a:pt x="332012" y="1312853"/>
                </a:lnTo>
                <a:lnTo>
                  <a:pt x="327479" y="1310811"/>
                </a:lnTo>
                <a:lnTo>
                  <a:pt x="317508" y="1305366"/>
                </a:lnTo>
                <a:lnTo>
                  <a:pt x="313428" y="1302644"/>
                </a:lnTo>
                <a:lnTo>
                  <a:pt x="308896" y="1299468"/>
                </a:lnTo>
                <a:lnTo>
                  <a:pt x="304590" y="1296519"/>
                </a:lnTo>
                <a:lnTo>
                  <a:pt x="300737" y="1293343"/>
                </a:lnTo>
                <a:lnTo>
                  <a:pt x="296431" y="1290166"/>
                </a:lnTo>
                <a:lnTo>
                  <a:pt x="292579" y="1286764"/>
                </a:lnTo>
                <a:lnTo>
                  <a:pt x="284647" y="1279277"/>
                </a:lnTo>
                <a:lnTo>
                  <a:pt x="276941" y="1271337"/>
                </a:lnTo>
                <a:lnTo>
                  <a:pt x="269689" y="1262943"/>
                </a:lnTo>
                <a:lnTo>
                  <a:pt x="262664" y="1254095"/>
                </a:lnTo>
                <a:lnTo>
                  <a:pt x="255638" y="1244794"/>
                </a:lnTo>
                <a:lnTo>
                  <a:pt x="248839" y="1235039"/>
                </a:lnTo>
                <a:lnTo>
                  <a:pt x="242493" y="1225057"/>
                </a:lnTo>
                <a:lnTo>
                  <a:pt x="236148" y="1215075"/>
                </a:lnTo>
                <a:lnTo>
                  <a:pt x="230029" y="1204412"/>
                </a:lnTo>
                <a:lnTo>
                  <a:pt x="224137" y="1193523"/>
                </a:lnTo>
                <a:lnTo>
                  <a:pt x="218697" y="1182634"/>
                </a:lnTo>
                <a:lnTo>
                  <a:pt x="213258" y="1171744"/>
                </a:lnTo>
                <a:lnTo>
                  <a:pt x="208046" y="1160628"/>
                </a:lnTo>
                <a:lnTo>
                  <a:pt x="202833" y="1149512"/>
                </a:lnTo>
                <a:lnTo>
                  <a:pt x="198074" y="1138396"/>
                </a:lnTo>
                <a:lnTo>
                  <a:pt x="189009" y="1116163"/>
                </a:lnTo>
                <a:lnTo>
                  <a:pt x="180624" y="1094611"/>
                </a:lnTo>
                <a:lnTo>
                  <a:pt x="172918" y="1073740"/>
                </a:lnTo>
                <a:lnTo>
                  <a:pt x="159321" y="1035854"/>
                </a:lnTo>
                <a:lnTo>
                  <a:pt x="153202" y="1019747"/>
                </a:lnTo>
                <a:lnTo>
                  <a:pt x="147989" y="1005681"/>
                </a:lnTo>
                <a:lnTo>
                  <a:pt x="138924" y="982314"/>
                </a:lnTo>
                <a:lnTo>
                  <a:pt x="131445" y="964392"/>
                </a:lnTo>
                <a:lnTo>
                  <a:pt x="126006" y="951007"/>
                </a:lnTo>
                <a:lnTo>
                  <a:pt x="121927" y="941252"/>
                </a:lnTo>
                <a:lnTo>
                  <a:pt x="118754" y="934900"/>
                </a:lnTo>
                <a:lnTo>
                  <a:pt x="117167" y="931270"/>
                </a:lnTo>
                <a:lnTo>
                  <a:pt x="115581" y="929002"/>
                </a:lnTo>
                <a:lnTo>
                  <a:pt x="54391" y="929002"/>
                </a:lnTo>
                <a:lnTo>
                  <a:pt x="50765" y="929002"/>
                </a:lnTo>
                <a:lnTo>
                  <a:pt x="47139" y="928321"/>
                </a:lnTo>
                <a:lnTo>
                  <a:pt x="43966" y="927640"/>
                </a:lnTo>
                <a:lnTo>
                  <a:pt x="40793" y="926733"/>
                </a:lnTo>
                <a:lnTo>
                  <a:pt x="37621" y="925599"/>
                </a:lnTo>
                <a:lnTo>
                  <a:pt x="34674" y="924011"/>
                </a:lnTo>
                <a:lnTo>
                  <a:pt x="31955" y="922196"/>
                </a:lnTo>
                <a:lnTo>
                  <a:pt x="29009" y="920154"/>
                </a:lnTo>
                <a:lnTo>
                  <a:pt x="26289" y="918112"/>
                </a:lnTo>
                <a:lnTo>
                  <a:pt x="23570" y="915390"/>
                </a:lnTo>
                <a:lnTo>
                  <a:pt x="21077" y="912441"/>
                </a:lnTo>
                <a:lnTo>
                  <a:pt x="18357" y="909491"/>
                </a:lnTo>
                <a:lnTo>
                  <a:pt x="12918" y="902686"/>
                </a:lnTo>
                <a:lnTo>
                  <a:pt x="7706" y="894745"/>
                </a:lnTo>
                <a:lnTo>
                  <a:pt x="4986" y="890435"/>
                </a:lnTo>
                <a:lnTo>
                  <a:pt x="2946" y="886805"/>
                </a:lnTo>
                <a:lnTo>
                  <a:pt x="1360" y="883175"/>
                </a:lnTo>
                <a:lnTo>
                  <a:pt x="453" y="879999"/>
                </a:lnTo>
                <a:lnTo>
                  <a:pt x="0" y="877277"/>
                </a:lnTo>
                <a:lnTo>
                  <a:pt x="0" y="874555"/>
                </a:lnTo>
                <a:lnTo>
                  <a:pt x="227" y="873647"/>
                </a:lnTo>
                <a:lnTo>
                  <a:pt x="680" y="872286"/>
                </a:lnTo>
                <a:lnTo>
                  <a:pt x="1133" y="871379"/>
                </a:lnTo>
                <a:lnTo>
                  <a:pt x="1813" y="870471"/>
                </a:lnTo>
                <a:lnTo>
                  <a:pt x="2720" y="869337"/>
                </a:lnTo>
                <a:lnTo>
                  <a:pt x="3626" y="868656"/>
                </a:lnTo>
                <a:lnTo>
                  <a:pt x="6346" y="867068"/>
                </a:lnTo>
                <a:lnTo>
                  <a:pt x="9519" y="866161"/>
                </a:lnTo>
                <a:lnTo>
                  <a:pt x="13598" y="865253"/>
                </a:lnTo>
                <a:lnTo>
                  <a:pt x="18357" y="864573"/>
                </a:lnTo>
                <a:lnTo>
                  <a:pt x="23796" y="864346"/>
                </a:lnTo>
                <a:lnTo>
                  <a:pt x="29915" y="864346"/>
                </a:lnTo>
                <a:lnTo>
                  <a:pt x="36941" y="865026"/>
                </a:lnTo>
                <a:lnTo>
                  <a:pt x="62550" y="866161"/>
                </a:lnTo>
                <a:lnTo>
                  <a:pt x="80227" y="866841"/>
                </a:lnTo>
                <a:lnTo>
                  <a:pt x="93598" y="867068"/>
                </a:lnTo>
                <a:lnTo>
                  <a:pt x="91105" y="854818"/>
                </a:lnTo>
                <a:lnTo>
                  <a:pt x="88159" y="840298"/>
                </a:lnTo>
                <a:lnTo>
                  <a:pt x="83853" y="821923"/>
                </a:lnTo>
                <a:lnTo>
                  <a:pt x="78867" y="800371"/>
                </a:lnTo>
                <a:lnTo>
                  <a:pt x="73201" y="776550"/>
                </a:lnTo>
                <a:lnTo>
                  <a:pt x="66629" y="751822"/>
                </a:lnTo>
                <a:lnTo>
                  <a:pt x="63003" y="739118"/>
                </a:lnTo>
                <a:lnTo>
                  <a:pt x="59377" y="726414"/>
                </a:lnTo>
                <a:lnTo>
                  <a:pt x="55978" y="714617"/>
                </a:lnTo>
                <a:lnTo>
                  <a:pt x="53031" y="703727"/>
                </a:lnTo>
                <a:lnTo>
                  <a:pt x="50765" y="693745"/>
                </a:lnTo>
                <a:lnTo>
                  <a:pt x="49179" y="684898"/>
                </a:lnTo>
                <a:lnTo>
                  <a:pt x="48046" y="676958"/>
                </a:lnTo>
                <a:lnTo>
                  <a:pt x="47592" y="669698"/>
                </a:lnTo>
                <a:lnTo>
                  <a:pt x="47592" y="666522"/>
                </a:lnTo>
                <a:lnTo>
                  <a:pt x="47819" y="663800"/>
                </a:lnTo>
                <a:lnTo>
                  <a:pt x="48046" y="661077"/>
                </a:lnTo>
                <a:lnTo>
                  <a:pt x="48499" y="658582"/>
                </a:lnTo>
                <a:lnTo>
                  <a:pt x="48952" y="656313"/>
                </a:lnTo>
                <a:lnTo>
                  <a:pt x="49632" y="654044"/>
                </a:lnTo>
                <a:lnTo>
                  <a:pt x="50765" y="652230"/>
                </a:lnTo>
                <a:lnTo>
                  <a:pt x="51672" y="650868"/>
                </a:lnTo>
                <a:lnTo>
                  <a:pt x="53031" y="649280"/>
                </a:lnTo>
                <a:lnTo>
                  <a:pt x="54391" y="648146"/>
                </a:lnTo>
                <a:lnTo>
                  <a:pt x="55978" y="647239"/>
                </a:lnTo>
                <a:lnTo>
                  <a:pt x="57564" y="646331"/>
                </a:lnTo>
                <a:lnTo>
                  <a:pt x="59377" y="645877"/>
                </a:lnTo>
                <a:lnTo>
                  <a:pt x="61417" y="645651"/>
                </a:lnTo>
                <a:lnTo>
                  <a:pt x="63683" y="645424"/>
                </a:lnTo>
                <a:lnTo>
                  <a:pt x="65723" y="645651"/>
                </a:lnTo>
                <a:lnTo>
                  <a:pt x="68216" y="645877"/>
                </a:lnTo>
                <a:lnTo>
                  <a:pt x="70708" y="646104"/>
                </a:lnTo>
                <a:lnTo>
                  <a:pt x="76374" y="647692"/>
                </a:lnTo>
                <a:lnTo>
                  <a:pt x="87479" y="651095"/>
                </a:lnTo>
                <a:lnTo>
                  <a:pt x="91785" y="652910"/>
                </a:lnTo>
                <a:lnTo>
                  <a:pt x="95864" y="654498"/>
                </a:lnTo>
                <a:lnTo>
                  <a:pt x="99490" y="656313"/>
                </a:lnTo>
                <a:lnTo>
                  <a:pt x="102663" y="658355"/>
                </a:lnTo>
                <a:lnTo>
                  <a:pt x="105383" y="660170"/>
                </a:lnTo>
                <a:lnTo>
                  <a:pt x="107876" y="662211"/>
                </a:lnTo>
                <a:lnTo>
                  <a:pt x="110142" y="664707"/>
                </a:lnTo>
                <a:lnTo>
                  <a:pt x="112182" y="667202"/>
                </a:lnTo>
                <a:lnTo>
                  <a:pt x="113995" y="669925"/>
                </a:lnTo>
                <a:lnTo>
                  <a:pt x="115354" y="673101"/>
                </a:lnTo>
                <a:lnTo>
                  <a:pt x="116941" y="676731"/>
                </a:lnTo>
                <a:lnTo>
                  <a:pt x="118301" y="680587"/>
                </a:lnTo>
                <a:lnTo>
                  <a:pt x="121020" y="689662"/>
                </a:lnTo>
                <a:lnTo>
                  <a:pt x="131445" y="730043"/>
                </a:lnTo>
                <a:lnTo>
                  <a:pt x="147083" y="792204"/>
                </a:lnTo>
                <a:lnTo>
                  <a:pt x="167706" y="874555"/>
                </a:lnTo>
                <a:lnTo>
                  <a:pt x="264023" y="879772"/>
                </a:lnTo>
                <a:lnTo>
                  <a:pt x="264023" y="877050"/>
                </a:lnTo>
                <a:lnTo>
                  <a:pt x="264703" y="869110"/>
                </a:lnTo>
                <a:lnTo>
                  <a:pt x="266290" y="857540"/>
                </a:lnTo>
                <a:lnTo>
                  <a:pt x="267423" y="850280"/>
                </a:lnTo>
                <a:lnTo>
                  <a:pt x="269009" y="842567"/>
                </a:lnTo>
                <a:lnTo>
                  <a:pt x="270822" y="834400"/>
                </a:lnTo>
                <a:lnTo>
                  <a:pt x="273088" y="825779"/>
                </a:lnTo>
                <a:lnTo>
                  <a:pt x="275355" y="816932"/>
                </a:lnTo>
                <a:lnTo>
                  <a:pt x="278528" y="808084"/>
                </a:lnTo>
                <a:lnTo>
                  <a:pt x="281927" y="799236"/>
                </a:lnTo>
                <a:lnTo>
                  <a:pt x="286006" y="790162"/>
                </a:lnTo>
                <a:lnTo>
                  <a:pt x="288273" y="786078"/>
                </a:lnTo>
                <a:lnTo>
                  <a:pt x="290539" y="781768"/>
                </a:lnTo>
                <a:lnTo>
                  <a:pt x="293258" y="777684"/>
                </a:lnTo>
                <a:lnTo>
                  <a:pt x="295751" y="773601"/>
                </a:lnTo>
                <a:lnTo>
                  <a:pt x="301190" y="765661"/>
                </a:lnTo>
                <a:lnTo>
                  <a:pt x="306176" y="757494"/>
                </a:lnTo>
                <a:lnTo>
                  <a:pt x="310936" y="749327"/>
                </a:lnTo>
                <a:lnTo>
                  <a:pt x="315015" y="740933"/>
                </a:lnTo>
                <a:lnTo>
                  <a:pt x="319094" y="731858"/>
                </a:lnTo>
                <a:lnTo>
                  <a:pt x="322720" y="722784"/>
                </a:lnTo>
                <a:lnTo>
                  <a:pt x="326573" y="713256"/>
                </a:lnTo>
                <a:lnTo>
                  <a:pt x="329746" y="703500"/>
                </a:lnTo>
                <a:lnTo>
                  <a:pt x="332919" y="693065"/>
                </a:lnTo>
                <a:lnTo>
                  <a:pt x="335865" y="682175"/>
                </a:lnTo>
                <a:lnTo>
                  <a:pt x="338811" y="670605"/>
                </a:lnTo>
                <a:lnTo>
                  <a:pt x="341531" y="658582"/>
                </a:lnTo>
                <a:lnTo>
                  <a:pt x="344477" y="645877"/>
                </a:lnTo>
                <a:lnTo>
                  <a:pt x="347423" y="632493"/>
                </a:lnTo>
                <a:lnTo>
                  <a:pt x="352862" y="603454"/>
                </a:lnTo>
                <a:lnTo>
                  <a:pt x="355808" y="588027"/>
                </a:lnTo>
                <a:lnTo>
                  <a:pt x="359208" y="572374"/>
                </a:lnTo>
                <a:lnTo>
                  <a:pt x="363514" y="556494"/>
                </a:lnTo>
                <a:lnTo>
                  <a:pt x="368046" y="540840"/>
                </a:lnTo>
                <a:lnTo>
                  <a:pt x="373032" y="525187"/>
                </a:lnTo>
                <a:lnTo>
                  <a:pt x="378244" y="509987"/>
                </a:lnTo>
                <a:lnTo>
                  <a:pt x="383684" y="494787"/>
                </a:lnTo>
                <a:lnTo>
                  <a:pt x="389576" y="480041"/>
                </a:lnTo>
                <a:lnTo>
                  <a:pt x="395695" y="465975"/>
                </a:lnTo>
                <a:lnTo>
                  <a:pt x="401587" y="452591"/>
                </a:lnTo>
                <a:lnTo>
                  <a:pt x="407706" y="439659"/>
                </a:lnTo>
                <a:lnTo>
                  <a:pt x="413825" y="427636"/>
                </a:lnTo>
                <a:lnTo>
                  <a:pt x="419718" y="416519"/>
                </a:lnTo>
                <a:lnTo>
                  <a:pt x="425610" y="406538"/>
                </a:lnTo>
                <a:lnTo>
                  <a:pt x="431276" y="397236"/>
                </a:lnTo>
                <a:lnTo>
                  <a:pt x="436715" y="389523"/>
                </a:lnTo>
                <a:lnTo>
                  <a:pt x="446913" y="375911"/>
                </a:lnTo>
                <a:lnTo>
                  <a:pt x="456432" y="364114"/>
                </a:lnTo>
                <a:lnTo>
                  <a:pt x="465270" y="353225"/>
                </a:lnTo>
                <a:lnTo>
                  <a:pt x="473202" y="343470"/>
                </a:lnTo>
                <a:lnTo>
                  <a:pt x="487027" y="327136"/>
                </a:lnTo>
                <a:lnTo>
                  <a:pt x="492919" y="319649"/>
                </a:lnTo>
                <a:lnTo>
                  <a:pt x="497905" y="312616"/>
                </a:lnTo>
                <a:lnTo>
                  <a:pt x="499491" y="311255"/>
                </a:lnTo>
                <a:lnTo>
                  <a:pt x="500851" y="309440"/>
                </a:lnTo>
                <a:lnTo>
                  <a:pt x="504477" y="306264"/>
                </a:lnTo>
                <a:lnTo>
                  <a:pt x="508556" y="303315"/>
                </a:lnTo>
                <a:lnTo>
                  <a:pt x="513316" y="300366"/>
                </a:lnTo>
                <a:lnTo>
                  <a:pt x="518528" y="297644"/>
                </a:lnTo>
                <a:lnTo>
                  <a:pt x="524194" y="295148"/>
                </a:lnTo>
                <a:lnTo>
                  <a:pt x="530086" y="292653"/>
                </a:lnTo>
                <a:lnTo>
                  <a:pt x="536432" y="290157"/>
                </a:lnTo>
                <a:lnTo>
                  <a:pt x="542551" y="287888"/>
                </a:lnTo>
                <a:lnTo>
                  <a:pt x="548896" y="285847"/>
                </a:lnTo>
                <a:lnTo>
                  <a:pt x="561134" y="282217"/>
                </a:lnTo>
                <a:lnTo>
                  <a:pt x="572466" y="279268"/>
                </a:lnTo>
                <a:lnTo>
                  <a:pt x="582437" y="276999"/>
                </a:lnTo>
                <a:lnTo>
                  <a:pt x="586970" y="276319"/>
                </a:lnTo>
                <a:lnTo>
                  <a:pt x="591956" y="275638"/>
                </a:lnTo>
                <a:lnTo>
                  <a:pt x="596942" y="275411"/>
                </a:lnTo>
                <a:lnTo>
                  <a:pt x="601928" y="275411"/>
                </a:lnTo>
                <a:lnTo>
                  <a:pt x="612579" y="275638"/>
                </a:lnTo>
                <a:lnTo>
                  <a:pt x="623004" y="275865"/>
                </a:lnTo>
                <a:lnTo>
                  <a:pt x="627990" y="275865"/>
                </a:lnTo>
                <a:lnTo>
                  <a:pt x="632523" y="275638"/>
                </a:lnTo>
                <a:lnTo>
                  <a:pt x="636829" y="275184"/>
                </a:lnTo>
                <a:lnTo>
                  <a:pt x="640455" y="274504"/>
                </a:lnTo>
                <a:lnTo>
                  <a:pt x="642041" y="274050"/>
                </a:lnTo>
                <a:lnTo>
                  <a:pt x="643401" y="273143"/>
                </a:lnTo>
                <a:lnTo>
                  <a:pt x="644987" y="272462"/>
                </a:lnTo>
                <a:lnTo>
                  <a:pt x="645894" y="271781"/>
                </a:lnTo>
                <a:lnTo>
                  <a:pt x="646800" y="270647"/>
                </a:lnTo>
                <a:lnTo>
                  <a:pt x="647707" y="269513"/>
                </a:lnTo>
                <a:lnTo>
                  <a:pt x="648160" y="268378"/>
                </a:lnTo>
                <a:lnTo>
                  <a:pt x="648613" y="267017"/>
                </a:lnTo>
                <a:lnTo>
                  <a:pt x="650200" y="256808"/>
                </a:lnTo>
                <a:lnTo>
                  <a:pt x="650880" y="248188"/>
                </a:lnTo>
                <a:lnTo>
                  <a:pt x="651333" y="238659"/>
                </a:lnTo>
                <a:lnTo>
                  <a:pt x="651333" y="225955"/>
                </a:lnTo>
                <a:lnTo>
                  <a:pt x="651559" y="204176"/>
                </a:lnTo>
                <a:lnTo>
                  <a:pt x="652013" y="176726"/>
                </a:lnTo>
                <a:lnTo>
                  <a:pt x="652919" y="143150"/>
                </a:lnTo>
                <a:lnTo>
                  <a:pt x="652013" y="133395"/>
                </a:lnTo>
                <a:lnTo>
                  <a:pt x="651786" y="127270"/>
                </a:lnTo>
                <a:lnTo>
                  <a:pt x="651786" y="121145"/>
                </a:lnTo>
                <a:lnTo>
                  <a:pt x="651786" y="114566"/>
                </a:lnTo>
                <a:lnTo>
                  <a:pt x="652239" y="107533"/>
                </a:lnTo>
                <a:lnTo>
                  <a:pt x="653146" y="100273"/>
                </a:lnTo>
                <a:lnTo>
                  <a:pt x="654052" y="92787"/>
                </a:lnTo>
                <a:lnTo>
                  <a:pt x="655865" y="85527"/>
                </a:lnTo>
                <a:lnTo>
                  <a:pt x="658132" y="77814"/>
                </a:lnTo>
                <a:lnTo>
                  <a:pt x="659265" y="73957"/>
                </a:lnTo>
                <a:lnTo>
                  <a:pt x="660851" y="70327"/>
                </a:lnTo>
                <a:lnTo>
                  <a:pt x="662438" y="66471"/>
                </a:lnTo>
                <a:lnTo>
                  <a:pt x="664251" y="62841"/>
                </a:lnTo>
                <a:lnTo>
                  <a:pt x="666517" y="59211"/>
                </a:lnTo>
                <a:lnTo>
                  <a:pt x="668783" y="55355"/>
                </a:lnTo>
                <a:lnTo>
                  <a:pt x="670823" y="51952"/>
                </a:lnTo>
                <a:lnTo>
                  <a:pt x="673542" y="48549"/>
                </a:lnTo>
                <a:lnTo>
                  <a:pt x="676715" y="44919"/>
                </a:lnTo>
                <a:lnTo>
                  <a:pt x="679888" y="41516"/>
                </a:lnTo>
                <a:lnTo>
                  <a:pt x="683061" y="38340"/>
                </a:lnTo>
                <a:lnTo>
                  <a:pt x="686687" y="35164"/>
                </a:lnTo>
                <a:lnTo>
                  <a:pt x="694392" y="29039"/>
                </a:lnTo>
                <a:lnTo>
                  <a:pt x="702098" y="23594"/>
                </a:lnTo>
                <a:lnTo>
                  <a:pt x="710030" y="19057"/>
                </a:lnTo>
                <a:lnTo>
                  <a:pt x="717962" y="14746"/>
                </a:lnTo>
                <a:lnTo>
                  <a:pt x="726120" y="11116"/>
                </a:lnTo>
                <a:lnTo>
                  <a:pt x="734279" y="7713"/>
                </a:lnTo>
                <a:lnTo>
                  <a:pt x="742664" y="4991"/>
                </a:lnTo>
                <a:lnTo>
                  <a:pt x="751503" y="3176"/>
                </a:lnTo>
                <a:lnTo>
                  <a:pt x="760115" y="1588"/>
                </a:lnTo>
                <a:lnTo>
                  <a:pt x="768953" y="681"/>
                </a:lnTo>
                <a:lnTo>
                  <a:pt x="778019"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705">
              <a:latin typeface="Arial" panose="020B0604020202020204" pitchFamily="34" charset="0"/>
              <a:ea typeface="微软雅黑" panose="020B0503020204020204" charset="-122"/>
            </a:endParaRPr>
          </a:p>
        </p:txBody>
      </p:sp>
      <p:sp>
        <p:nvSpPr>
          <p:cNvPr id="41" name="KSO_Shape"/>
          <p:cNvSpPr/>
          <p:nvPr/>
        </p:nvSpPr>
        <p:spPr bwMode="auto">
          <a:xfrm>
            <a:off x="10628800" y="4335478"/>
            <a:ext cx="440426" cy="534932"/>
          </a:xfrm>
          <a:custGeom>
            <a:avLst/>
            <a:gdLst>
              <a:gd name="T0" fmla="*/ 440790 w 2792413"/>
              <a:gd name="T1" fmla="*/ 2575798 h 3389313"/>
              <a:gd name="T2" fmla="*/ 1147253 w 2792413"/>
              <a:gd name="T3" fmla="*/ 1201035 h 3389313"/>
              <a:gd name="T4" fmla="*/ 1223433 w 2792413"/>
              <a:gd name="T5" fmla="*/ 1473921 h 3389313"/>
              <a:gd name="T6" fmla="*/ 1315165 w 2792413"/>
              <a:gd name="T7" fmla="*/ 1458373 h 3389313"/>
              <a:gd name="T8" fmla="*/ 1462128 w 2792413"/>
              <a:gd name="T9" fmla="*/ 1368574 h 3389313"/>
              <a:gd name="T10" fmla="*/ 1552274 w 2792413"/>
              <a:gd name="T11" fmla="*/ 1517392 h 3389313"/>
              <a:gd name="T12" fmla="*/ 1632262 w 2792413"/>
              <a:gd name="T13" fmla="*/ 1262910 h 3389313"/>
              <a:gd name="T14" fmla="*/ 1689714 w 2792413"/>
              <a:gd name="T15" fmla="*/ 1093784 h 3389313"/>
              <a:gd name="T16" fmla="*/ 1947454 w 2792413"/>
              <a:gd name="T17" fmla="*/ 1176285 h 3389313"/>
              <a:gd name="T18" fmla="*/ 2040457 w 2792413"/>
              <a:gd name="T19" fmla="*/ 1240064 h 3389313"/>
              <a:gd name="T20" fmla="*/ 2124889 w 2792413"/>
              <a:gd name="T21" fmla="*/ 1394276 h 3389313"/>
              <a:gd name="T22" fmla="*/ 2358823 w 2792413"/>
              <a:gd name="T23" fmla="*/ 1575460 h 3389313"/>
              <a:gd name="T24" fmla="*/ 2669254 w 2792413"/>
              <a:gd name="T25" fmla="*/ 1240381 h 3389313"/>
              <a:gd name="T26" fmla="*/ 2738767 w 2792413"/>
              <a:gd name="T27" fmla="*/ 1227371 h 3389313"/>
              <a:gd name="T28" fmla="*/ 2783840 w 2792413"/>
              <a:gd name="T29" fmla="*/ 1283853 h 3389313"/>
              <a:gd name="T30" fmla="*/ 2705122 w 2792413"/>
              <a:gd name="T31" fmla="*/ 1422200 h 3389313"/>
              <a:gd name="T32" fmla="*/ 2761621 w 2792413"/>
              <a:gd name="T33" fmla="*/ 1492008 h 3389313"/>
              <a:gd name="T34" fmla="*/ 2775270 w 2792413"/>
              <a:gd name="T35" fmla="*/ 1582441 h 3389313"/>
              <a:gd name="T36" fmla="*/ 2740355 w 2792413"/>
              <a:gd name="T37" fmla="*/ 1669383 h 3389313"/>
              <a:gd name="T38" fmla="*/ 2438811 w 2792413"/>
              <a:gd name="T39" fmla="*/ 2001606 h 3389313"/>
              <a:gd name="T40" fmla="*/ 2326447 w 2792413"/>
              <a:gd name="T41" fmla="*/ 2083155 h 3389313"/>
              <a:gd name="T42" fmla="*/ 2234397 w 2792413"/>
              <a:gd name="T43" fmla="*/ 2095530 h 3389313"/>
              <a:gd name="T44" fmla="*/ 2140759 w 2792413"/>
              <a:gd name="T45" fmla="*/ 2059674 h 3389313"/>
              <a:gd name="T46" fmla="*/ 2049979 w 2792413"/>
              <a:gd name="T47" fmla="*/ 1965116 h 3389313"/>
              <a:gd name="T48" fmla="*/ 1428165 w 2792413"/>
              <a:gd name="T49" fmla="*/ 2143126 h 3389313"/>
              <a:gd name="T50" fmla="*/ 1429434 w 2792413"/>
              <a:gd name="T51" fmla="*/ 1759182 h 3389313"/>
              <a:gd name="T52" fmla="*/ 1368174 w 2792413"/>
              <a:gd name="T53" fmla="*/ 1755057 h 3389313"/>
              <a:gd name="T54" fmla="*/ 1337384 w 2792413"/>
              <a:gd name="T55" fmla="*/ 1826769 h 3389313"/>
              <a:gd name="T56" fmla="*/ 852376 w 2792413"/>
              <a:gd name="T57" fmla="*/ 1682710 h 3389313"/>
              <a:gd name="T58" fmla="*/ 784766 w 2792413"/>
              <a:gd name="T59" fmla="*/ 2018424 h 3389313"/>
              <a:gd name="T60" fmla="*/ 485762 w 2792413"/>
              <a:gd name="T61" fmla="*/ 1784884 h 3389313"/>
              <a:gd name="T62" fmla="*/ 583526 w 2792413"/>
              <a:gd name="T63" fmla="*/ 1432036 h 3389313"/>
              <a:gd name="T64" fmla="*/ 667641 w 2792413"/>
              <a:gd name="T65" fmla="*/ 1278141 h 3389313"/>
              <a:gd name="T66" fmla="*/ 848249 w 2792413"/>
              <a:gd name="T67" fmla="*/ 1188343 h 3389313"/>
              <a:gd name="T68" fmla="*/ 1117099 w 2792413"/>
              <a:gd name="T69" fmla="*/ 1090294 h 3389313"/>
              <a:gd name="T70" fmla="*/ 1495426 w 2792413"/>
              <a:gd name="T71" fmla="*/ 10798 h 3389313"/>
              <a:gd name="T72" fmla="*/ 1596073 w 2792413"/>
              <a:gd name="T73" fmla="*/ 50816 h 3389313"/>
              <a:gd name="T74" fmla="*/ 1679258 w 2792413"/>
              <a:gd name="T75" fmla="*/ 116241 h 3389313"/>
              <a:gd name="T76" fmla="*/ 1743076 w 2792413"/>
              <a:gd name="T77" fmla="*/ 203263 h 3389313"/>
              <a:gd name="T78" fmla="*/ 1802448 w 2792413"/>
              <a:gd name="T79" fmla="*/ 402397 h 3389313"/>
              <a:gd name="T80" fmla="*/ 1849121 w 2792413"/>
              <a:gd name="T81" fmla="*/ 458612 h 3389313"/>
              <a:gd name="T82" fmla="*/ 1861186 w 2792413"/>
              <a:gd name="T83" fmla="*/ 526260 h 3389313"/>
              <a:gd name="T84" fmla="*/ 1823086 w 2792413"/>
              <a:gd name="T85" fmla="*/ 626621 h 3389313"/>
              <a:gd name="T86" fmla="*/ 1771651 w 2792413"/>
              <a:gd name="T87" fmla="*/ 681248 h 3389313"/>
              <a:gd name="T88" fmla="*/ 1688148 w 2792413"/>
              <a:gd name="T89" fmla="*/ 863867 h 3389313"/>
              <a:gd name="T90" fmla="*/ 1552576 w 2792413"/>
              <a:gd name="T91" fmla="*/ 992176 h 3389313"/>
              <a:gd name="T92" fmla="*/ 1464628 w 2792413"/>
              <a:gd name="T93" fmla="*/ 1024254 h 3389313"/>
              <a:gd name="T94" fmla="*/ 1364933 w 2792413"/>
              <a:gd name="T95" fmla="*/ 1028383 h 3389313"/>
              <a:gd name="T96" fmla="*/ 1273493 w 2792413"/>
              <a:gd name="T97" fmla="*/ 1003928 h 3389313"/>
              <a:gd name="T98" fmla="*/ 1136333 w 2792413"/>
              <a:gd name="T99" fmla="*/ 893721 h 3389313"/>
              <a:gd name="T100" fmla="*/ 1043305 w 2792413"/>
              <a:gd name="T101" fmla="*/ 719677 h 3389313"/>
              <a:gd name="T102" fmla="*/ 984250 w 2792413"/>
              <a:gd name="T103" fmla="*/ 642183 h 3389313"/>
              <a:gd name="T104" fmla="*/ 943610 w 2792413"/>
              <a:gd name="T105" fmla="*/ 580887 h 3389313"/>
              <a:gd name="T106" fmla="*/ 930275 w 2792413"/>
              <a:gd name="T107" fmla="*/ 508792 h 3389313"/>
              <a:gd name="T108" fmla="*/ 958215 w 2792413"/>
              <a:gd name="T109" fmla="*/ 440826 h 3389313"/>
              <a:gd name="T110" fmla="*/ 1010603 w 2792413"/>
              <a:gd name="T111" fmla="*/ 336019 h 3389313"/>
              <a:gd name="T112" fmla="*/ 1081405 w 2792413"/>
              <a:gd name="T113" fmla="*/ 168327 h 3389313"/>
              <a:gd name="T114" fmla="*/ 1152525 w 2792413"/>
              <a:gd name="T115" fmla="*/ 89245 h 3389313"/>
              <a:gd name="T116" fmla="*/ 1242060 w 2792413"/>
              <a:gd name="T117" fmla="*/ 32713 h 3389313"/>
              <a:gd name="T118" fmla="*/ 1348105 w 2792413"/>
              <a:gd name="T119" fmla="*/ 3494 h 3389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92413" h="3389313">
                <a:moveTo>
                  <a:pt x="520700" y="2665413"/>
                </a:moveTo>
                <a:lnTo>
                  <a:pt x="2271713" y="2665413"/>
                </a:lnTo>
                <a:lnTo>
                  <a:pt x="2258063" y="3389313"/>
                </a:lnTo>
                <a:lnTo>
                  <a:pt x="534985" y="3389313"/>
                </a:lnTo>
                <a:lnTo>
                  <a:pt x="520700" y="2665413"/>
                </a:lnTo>
                <a:close/>
                <a:moveTo>
                  <a:pt x="0" y="2312988"/>
                </a:moveTo>
                <a:lnTo>
                  <a:pt x="2792413" y="2312988"/>
                </a:lnTo>
                <a:lnTo>
                  <a:pt x="2504058" y="3016251"/>
                </a:lnTo>
                <a:lnTo>
                  <a:pt x="2343366" y="3016251"/>
                </a:lnTo>
                <a:lnTo>
                  <a:pt x="2351623" y="2575798"/>
                </a:lnTo>
                <a:lnTo>
                  <a:pt x="440790" y="2575798"/>
                </a:lnTo>
                <a:lnTo>
                  <a:pt x="449047" y="3016251"/>
                </a:lnTo>
                <a:lnTo>
                  <a:pt x="288355" y="3016251"/>
                </a:lnTo>
                <a:lnTo>
                  <a:pt x="0" y="2312988"/>
                </a:lnTo>
                <a:close/>
                <a:moveTo>
                  <a:pt x="1131065" y="1087438"/>
                </a:moveTo>
                <a:lnTo>
                  <a:pt x="1131065" y="1087755"/>
                </a:lnTo>
                <a:lnTo>
                  <a:pt x="1131700" y="1087438"/>
                </a:lnTo>
                <a:lnTo>
                  <a:pt x="1133287" y="1104890"/>
                </a:lnTo>
                <a:lnTo>
                  <a:pt x="1135826" y="1125198"/>
                </a:lnTo>
                <a:lnTo>
                  <a:pt x="1138683" y="1148044"/>
                </a:lnTo>
                <a:lnTo>
                  <a:pt x="1142492" y="1173112"/>
                </a:lnTo>
                <a:lnTo>
                  <a:pt x="1147253" y="1201035"/>
                </a:lnTo>
                <a:lnTo>
                  <a:pt x="1153284" y="1231179"/>
                </a:lnTo>
                <a:lnTo>
                  <a:pt x="1160267" y="1262910"/>
                </a:lnTo>
                <a:lnTo>
                  <a:pt x="1168520" y="1297180"/>
                </a:lnTo>
                <a:lnTo>
                  <a:pt x="1178042" y="1333670"/>
                </a:lnTo>
                <a:lnTo>
                  <a:pt x="1183439" y="1352074"/>
                </a:lnTo>
                <a:lnTo>
                  <a:pt x="1188835" y="1371430"/>
                </a:lnTo>
                <a:lnTo>
                  <a:pt x="1195183" y="1391103"/>
                </a:lnTo>
                <a:lnTo>
                  <a:pt x="1201531" y="1411094"/>
                </a:lnTo>
                <a:lnTo>
                  <a:pt x="1208514" y="1431719"/>
                </a:lnTo>
                <a:lnTo>
                  <a:pt x="1215497" y="1452344"/>
                </a:lnTo>
                <a:lnTo>
                  <a:pt x="1223433" y="1473921"/>
                </a:lnTo>
                <a:lnTo>
                  <a:pt x="1231685" y="1495498"/>
                </a:lnTo>
                <a:lnTo>
                  <a:pt x="1240573" y="1517392"/>
                </a:lnTo>
                <a:lnTo>
                  <a:pt x="1249461" y="1539604"/>
                </a:lnTo>
                <a:lnTo>
                  <a:pt x="1258983" y="1562450"/>
                </a:lnTo>
                <a:lnTo>
                  <a:pt x="1269458" y="1585296"/>
                </a:lnTo>
                <a:lnTo>
                  <a:pt x="1279932" y="1608460"/>
                </a:lnTo>
                <a:lnTo>
                  <a:pt x="1291359" y="1632258"/>
                </a:lnTo>
                <a:lnTo>
                  <a:pt x="1294851" y="1601162"/>
                </a:lnTo>
                <a:lnTo>
                  <a:pt x="1298977" y="1571018"/>
                </a:lnTo>
                <a:lnTo>
                  <a:pt x="1306913" y="1512315"/>
                </a:lnTo>
                <a:lnTo>
                  <a:pt x="1315165" y="1458373"/>
                </a:lnTo>
                <a:lnTo>
                  <a:pt x="1323101" y="1409824"/>
                </a:lnTo>
                <a:lnTo>
                  <a:pt x="1330084" y="1368574"/>
                </a:lnTo>
                <a:lnTo>
                  <a:pt x="1336115" y="1335574"/>
                </a:lnTo>
                <a:lnTo>
                  <a:pt x="1342780" y="1300670"/>
                </a:lnTo>
                <a:lnTo>
                  <a:pt x="1298025" y="1196275"/>
                </a:lnTo>
                <a:lnTo>
                  <a:pt x="1370395" y="1127736"/>
                </a:lnTo>
                <a:lnTo>
                  <a:pt x="1421817" y="1127736"/>
                </a:lnTo>
                <a:lnTo>
                  <a:pt x="1494187" y="1196275"/>
                </a:lnTo>
                <a:lnTo>
                  <a:pt x="1449749" y="1300670"/>
                </a:lnTo>
                <a:lnTo>
                  <a:pt x="1456415" y="1335574"/>
                </a:lnTo>
                <a:lnTo>
                  <a:pt x="1462128" y="1368574"/>
                </a:lnTo>
                <a:lnTo>
                  <a:pt x="1469746" y="1409824"/>
                </a:lnTo>
                <a:lnTo>
                  <a:pt x="1477364" y="1458373"/>
                </a:lnTo>
                <a:lnTo>
                  <a:pt x="1485617" y="1512315"/>
                </a:lnTo>
                <a:lnTo>
                  <a:pt x="1493869" y="1571018"/>
                </a:lnTo>
                <a:lnTo>
                  <a:pt x="1497678" y="1601162"/>
                </a:lnTo>
                <a:lnTo>
                  <a:pt x="1501170" y="1632258"/>
                </a:lnTo>
                <a:lnTo>
                  <a:pt x="1512279" y="1608460"/>
                </a:lnTo>
                <a:lnTo>
                  <a:pt x="1523072" y="1585296"/>
                </a:lnTo>
                <a:lnTo>
                  <a:pt x="1533229" y="1562450"/>
                </a:lnTo>
                <a:lnTo>
                  <a:pt x="1542751" y="1539604"/>
                </a:lnTo>
                <a:lnTo>
                  <a:pt x="1552274" y="1517392"/>
                </a:lnTo>
                <a:lnTo>
                  <a:pt x="1560844" y="1495498"/>
                </a:lnTo>
                <a:lnTo>
                  <a:pt x="1568779" y="1473921"/>
                </a:lnTo>
                <a:lnTo>
                  <a:pt x="1576715" y="1452344"/>
                </a:lnTo>
                <a:lnTo>
                  <a:pt x="1584015" y="1431719"/>
                </a:lnTo>
                <a:lnTo>
                  <a:pt x="1590681" y="1411094"/>
                </a:lnTo>
                <a:lnTo>
                  <a:pt x="1597346" y="1391103"/>
                </a:lnTo>
                <a:lnTo>
                  <a:pt x="1603377" y="1371430"/>
                </a:lnTo>
                <a:lnTo>
                  <a:pt x="1609408" y="1352074"/>
                </a:lnTo>
                <a:lnTo>
                  <a:pt x="1614487" y="1333670"/>
                </a:lnTo>
                <a:lnTo>
                  <a:pt x="1624327" y="1297180"/>
                </a:lnTo>
                <a:lnTo>
                  <a:pt x="1632262" y="1262910"/>
                </a:lnTo>
                <a:lnTo>
                  <a:pt x="1639563" y="1231179"/>
                </a:lnTo>
                <a:lnTo>
                  <a:pt x="1644959" y="1201035"/>
                </a:lnTo>
                <a:lnTo>
                  <a:pt x="1649720" y="1173112"/>
                </a:lnTo>
                <a:lnTo>
                  <a:pt x="1653846" y="1148044"/>
                </a:lnTo>
                <a:lnTo>
                  <a:pt x="1657020" y="1125198"/>
                </a:lnTo>
                <a:lnTo>
                  <a:pt x="1659242" y="1104890"/>
                </a:lnTo>
                <a:lnTo>
                  <a:pt x="1660829" y="1087438"/>
                </a:lnTo>
                <a:lnTo>
                  <a:pt x="1661464" y="1087755"/>
                </a:lnTo>
                <a:lnTo>
                  <a:pt x="1661464" y="1087438"/>
                </a:lnTo>
                <a:lnTo>
                  <a:pt x="1675430" y="1090294"/>
                </a:lnTo>
                <a:lnTo>
                  <a:pt x="1689714" y="1093784"/>
                </a:lnTo>
                <a:lnTo>
                  <a:pt x="1703998" y="1097592"/>
                </a:lnTo>
                <a:lnTo>
                  <a:pt x="1718916" y="1101400"/>
                </a:lnTo>
                <a:lnTo>
                  <a:pt x="1749705" y="1110919"/>
                </a:lnTo>
                <a:lnTo>
                  <a:pt x="1782399" y="1120756"/>
                </a:lnTo>
                <a:lnTo>
                  <a:pt x="1812871" y="1129640"/>
                </a:lnTo>
                <a:lnTo>
                  <a:pt x="1841120" y="1138208"/>
                </a:lnTo>
                <a:lnTo>
                  <a:pt x="1866831" y="1146458"/>
                </a:lnTo>
                <a:lnTo>
                  <a:pt x="1890002" y="1154390"/>
                </a:lnTo>
                <a:lnTo>
                  <a:pt x="1911269" y="1162006"/>
                </a:lnTo>
                <a:lnTo>
                  <a:pt x="1930314" y="1168987"/>
                </a:lnTo>
                <a:lnTo>
                  <a:pt x="1947454" y="1176285"/>
                </a:lnTo>
                <a:lnTo>
                  <a:pt x="1962690" y="1183266"/>
                </a:lnTo>
                <a:lnTo>
                  <a:pt x="1976021" y="1189612"/>
                </a:lnTo>
                <a:lnTo>
                  <a:pt x="1987766" y="1195958"/>
                </a:lnTo>
                <a:lnTo>
                  <a:pt x="1998240" y="1201670"/>
                </a:lnTo>
                <a:lnTo>
                  <a:pt x="2006811" y="1207381"/>
                </a:lnTo>
                <a:lnTo>
                  <a:pt x="2014111" y="1212775"/>
                </a:lnTo>
                <a:lnTo>
                  <a:pt x="2020142" y="1218487"/>
                </a:lnTo>
                <a:lnTo>
                  <a:pt x="2025221" y="1223564"/>
                </a:lnTo>
                <a:lnTo>
                  <a:pt x="2029030" y="1228641"/>
                </a:lnTo>
                <a:lnTo>
                  <a:pt x="2035061" y="1234035"/>
                </a:lnTo>
                <a:lnTo>
                  <a:pt x="2040457" y="1240064"/>
                </a:lnTo>
                <a:lnTo>
                  <a:pt x="2046170" y="1246410"/>
                </a:lnTo>
                <a:lnTo>
                  <a:pt x="2051249" y="1252756"/>
                </a:lnTo>
                <a:lnTo>
                  <a:pt x="2056010" y="1259420"/>
                </a:lnTo>
                <a:lnTo>
                  <a:pt x="2060771" y="1266401"/>
                </a:lnTo>
                <a:lnTo>
                  <a:pt x="2065215" y="1273699"/>
                </a:lnTo>
                <a:lnTo>
                  <a:pt x="2068706" y="1281631"/>
                </a:lnTo>
                <a:lnTo>
                  <a:pt x="2069976" y="1283535"/>
                </a:lnTo>
                <a:lnTo>
                  <a:pt x="2072833" y="1289564"/>
                </a:lnTo>
                <a:lnTo>
                  <a:pt x="2083942" y="1312410"/>
                </a:lnTo>
                <a:lnTo>
                  <a:pt x="2101717" y="1348584"/>
                </a:lnTo>
                <a:lnTo>
                  <a:pt x="2124889" y="1394276"/>
                </a:lnTo>
                <a:lnTo>
                  <a:pt x="2151869" y="1446950"/>
                </a:lnTo>
                <a:lnTo>
                  <a:pt x="2182341" y="1504382"/>
                </a:lnTo>
                <a:lnTo>
                  <a:pt x="2197894" y="1534210"/>
                </a:lnTo>
                <a:lnTo>
                  <a:pt x="2214399" y="1563719"/>
                </a:lnTo>
                <a:lnTo>
                  <a:pt x="2230588" y="1593229"/>
                </a:lnTo>
                <a:lnTo>
                  <a:pt x="2247093" y="1622104"/>
                </a:lnTo>
                <a:lnTo>
                  <a:pt x="2260742" y="1645902"/>
                </a:lnTo>
                <a:lnTo>
                  <a:pt x="2274073" y="1668431"/>
                </a:lnTo>
                <a:lnTo>
                  <a:pt x="2305497" y="1634479"/>
                </a:lnTo>
                <a:lnTo>
                  <a:pt x="2332478" y="1604652"/>
                </a:lnTo>
                <a:lnTo>
                  <a:pt x="2358823" y="1575460"/>
                </a:lnTo>
                <a:lnTo>
                  <a:pt x="2406752" y="1520883"/>
                </a:lnTo>
                <a:lnTo>
                  <a:pt x="2443572" y="1478046"/>
                </a:lnTo>
                <a:lnTo>
                  <a:pt x="2465157" y="1453296"/>
                </a:lnTo>
                <a:lnTo>
                  <a:pt x="2468013" y="1449805"/>
                </a:lnTo>
                <a:lnTo>
                  <a:pt x="2471822" y="1445681"/>
                </a:lnTo>
                <a:lnTo>
                  <a:pt x="2475631" y="1441555"/>
                </a:lnTo>
                <a:lnTo>
                  <a:pt x="2483567" y="1434257"/>
                </a:lnTo>
                <a:lnTo>
                  <a:pt x="2491819" y="1427276"/>
                </a:lnTo>
                <a:lnTo>
                  <a:pt x="2500390" y="1420930"/>
                </a:lnTo>
                <a:lnTo>
                  <a:pt x="2664175" y="1245141"/>
                </a:lnTo>
                <a:lnTo>
                  <a:pt x="2669254" y="1240381"/>
                </a:lnTo>
                <a:lnTo>
                  <a:pt x="2674967" y="1235939"/>
                </a:lnTo>
                <a:lnTo>
                  <a:pt x="2680681" y="1232131"/>
                </a:lnTo>
                <a:lnTo>
                  <a:pt x="2686712" y="1229275"/>
                </a:lnTo>
                <a:lnTo>
                  <a:pt x="2693060" y="1227054"/>
                </a:lnTo>
                <a:lnTo>
                  <a:pt x="2699408" y="1225150"/>
                </a:lnTo>
                <a:lnTo>
                  <a:pt x="2706074" y="1224198"/>
                </a:lnTo>
                <a:lnTo>
                  <a:pt x="2712422" y="1223247"/>
                </a:lnTo>
                <a:lnTo>
                  <a:pt x="2719088" y="1223247"/>
                </a:lnTo>
                <a:lnTo>
                  <a:pt x="2725754" y="1224198"/>
                </a:lnTo>
                <a:lnTo>
                  <a:pt x="2732419" y="1225468"/>
                </a:lnTo>
                <a:lnTo>
                  <a:pt x="2738767" y="1227371"/>
                </a:lnTo>
                <a:lnTo>
                  <a:pt x="2745116" y="1229910"/>
                </a:lnTo>
                <a:lnTo>
                  <a:pt x="2751147" y="1233400"/>
                </a:lnTo>
                <a:lnTo>
                  <a:pt x="2757178" y="1237525"/>
                </a:lnTo>
                <a:lnTo>
                  <a:pt x="2762574" y="1241968"/>
                </a:lnTo>
                <a:lnTo>
                  <a:pt x="2767335" y="1247045"/>
                </a:lnTo>
                <a:lnTo>
                  <a:pt x="2771779" y="1252756"/>
                </a:lnTo>
                <a:lnTo>
                  <a:pt x="2775270" y="1258151"/>
                </a:lnTo>
                <a:lnTo>
                  <a:pt x="2778444" y="1264497"/>
                </a:lnTo>
                <a:lnTo>
                  <a:pt x="2780666" y="1270843"/>
                </a:lnTo>
                <a:lnTo>
                  <a:pt x="2782571" y="1277189"/>
                </a:lnTo>
                <a:lnTo>
                  <a:pt x="2783840" y="1283853"/>
                </a:lnTo>
                <a:lnTo>
                  <a:pt x="2784475" y="1290199"/>
                </a:lnTo>
                <a:lnTo>
                  <a:pt x="2784475" y="1296862"/>
                </a:lnTo>
                <a:lnTo>
                  <a:pt x="2783840" y="1303526"/>
                </a:lnTo>
                <a:lnTo>
                  <a:pt x="2782253" y="1310189"/>
                </a:lnTo>
                <a:lnTo>
                  <a:pt x="2780349" y="1316535"/>
                </a:lnTo>
                <a:lnTo>
                  <a:pt x="2777492" y="1322882"/>
                </a:lnTo>
                <a:lnTo>
                  <a:pt x="2774635" y="1328911"/>
                </a:lnTo>
                <a:lnTo>
                  <a:pt x="2770509" y="1334622"/>
                </a:lnTo>
                <a:lnTo>
                  <a:pt x="2766065" y="1340334"/>
                </a:lnTo>
                <a:lnTo>
                  <a:pt x="2694964" y="1416171"/>
                </a:lnTo>
                <a:lnTo>
                  <a:pt x="2705122" y="1422200"/>
                </a:lnTo>
                <a:lnTo>
                  <a:pt x="2709883" y="1426007"/>
                </a:lnTo>
                <a:lnTo>
                  <a:pt x="2714644" y="1429815"/>
                </a:lnTo>
                <a:lnTo>
                  <a:pt x="2721310" y="1435844"/>
                </a:lnTo>
                <a:lnTo>
                  <a:pt x="2727658" y="1441873"/>
                </a:lnTo>
                <a:lnTo>
                  <a:pt x="2733689" y="1448854"/>
                </a:lnTo>
                <a:lnTo>
                  <a:pt x="2739085" y="1455517"/>
                </a:lnTo>
                <a:lnTo>
                  <a:pt x="2744481" y="1462498"/>
                </a:lnTo>
                <a:lnTo>
                  <a:pt x="2749242" y="1469478"/>
                </a:lnTo>
                <a:lnTo>
                  <a:pt x="2753686" y="1476777"/>
                </a:lnTo>
                <a:lnTo>
                  <a:pt x="2757812" y="1484392"/>
                </a:lnTo>
                <a:lnTo>
                  <a:pt x="2761621" y="1492008"/>
                </a:lnTo>
                <a:lnTo>
                  <a:pt x="2764478" y="1499940"/>
                </a:lnTo>
                <a:lnTo>
                  <a:pt x="2767335" y="1507873"/>
                </a:lnTo>
                <a:lnTo>
                  <a:pt x="2770191" y="1515806"/>
                </a:lnTo>
                <a:lnTo>
                  <a:pt x="2771779" y="1524056"/>
                </a:lnTo>
                <a:lnTo>
                  <a:pt x="2773683" y="1532306"/>
                </a:lnTo>
                <a:lnTo>
                  <a:pt x="2774953" y="1540556"/>
                </a:lnTo>
                <a:lnTo>
                  <a:pt x="2775905" y="1548806"/>
                </a:lnTo>
                <a:lnTo>
                  <a:pt x="2776222" y="1557373"/>
                </a:lnTo>
                <a:lnTo>
                  <a:pt x="2776222" y="1565623"/>
                </a:lnTo>
                <a:lnTo>
                  <a:pt x="2775905" y="1574191"/>
                </a:lnTo>
                <a:lnTo>
                  <a:pt x="2775270" y="1582441"/>
                </a:lnTo>
                <a:lnTo>
                  <a:pt x="2774000" y="1591008"/>
                </a:lnTo>
                <a:lnTo>
                  <a:pt x="2772731" y="1598941"/>
                </a:lnTo>
                <a:lnTo>
                  <a:pt x="2770826" y="1607508"/>
                </a:lnTo>
                <a:lnTo>
                  <a:pt x="2768604" y="1615758"/>
                </a:lnTo>
                <a:lnTo>
                  <a:pt x="2765430" y="1623691"/>
                </a:lnTo>
                <a:lnTo>
                  <a:pt x="2762574" y="1631624"/>
                </a:lnTo>
                <a:lnTo>
                  <a:pt x="2758765" y="1639556"/>
                </a:lnTo>
                <a:lnTo>
                  <a:pt x="2754956" y="1647489"/>
                </a:lnTo>
                <a:lnTo>
                  <a:pt x="2750194" y="1654787"/>
                </a:lnTo>
                <a:lnTo>
                  <a:pt x="2745433" y="1662085"/>
                </a:lnTo>
                <a:lnTo>
                  <a:pt x="2740355" y="1669383"/>
                </a:lnTo>
                <a:lnTo>
                  <a:pt x="2734641" y="1676364"/>
                </a:lnTo>
                <a:lnTo>
                  <a:pt x="2716549" y="1697941"/>
                </a:lnTo>
                <a:lnTo>
                  <a:pt x="2670206" y="1751249"/>
                </a:lnTo>
                <a:lnTo>
                  <a:pt x="2639417" y="1786470"/>
                </a:lnTo>
                <a:lnTo>
                  <a:pt x="2605136" y="1824865"/>
                </a:lnTo>
                <a:lnTo>
                  <a:pt x="2569586" y="1864529"/>
                </a:lnTo>
                <a:lnTo>
                  <a:pt x="2532766" y="1904827"/>
                </a:lnTo>
                <a:lnTo>
                  <a:pt x="2508325" y="1930529"/>
                </a:lnTo>
                <a:lnTo>
                  <a:pt x="2484519" y="1955914"/>
                </a:lnTo>
                <a:lnTo>
                  <a:pt x="2461030" y="1979712"/>
                </a:lnTo>
                <a:lnTo>
                  <a:pt x="2438811" y="2001606"/>
                </a:lnTo>
                <a:lnTo>
                  <a:pt x="2426115" y="2013347"/>
                </a:lnTo>
                <a:lnTo>
                  <a:pt x="2413418" y="2025087"/>
                </a:lnTo>
                <a:lnTo>
                  <a:pt x="2400722" y="2035876"/>
                </a:lnTo>
                <a:lnTo>
                  <a:pt x="2387708" y="2046664"/>
                </a:lnTo>
                <a:lnTo>
                  <a:pt x="2380090" y="2052376"/>
                </a:lnTo>
                <a:lnTo>
                  <a:pt x="2371837" y="2058405"/>
                </a:lnTo>
                <a:lnTo>
                  <a:pt x="2362314" y="2064751"/>
                </a:lnTo>
                <a:lnTo>
                  <a:pt x="2351205" y="2071414"/>
                </a:lnTo>
                <a:lnTo>
                  <a:pt x="2343904" y="2075222"/>
                </a:lnTo>
                <a:lnTo>
                  <a:pt x="2335969" y="2079347"/>
                </a:lnTo>
                <a:lnTo>
                  <a:pt x="2326447" y="2083155"/>
                </a:lnTo>
                <a:lnTo>
                  <a:pt x="2315337" y="2087280"/>
                </a:lnTo>
                <a:lnTo>
                  <a:pt x="2307719" y="2089501"/>
                </a:lnTo>
                <a:lnTo>
                  <a:pt x="2300101" y="2091405"/>
                </a:lnTo>
                <a:lnTo>
                  <a:pt x="2292801" y="2093309"/>
                </a:lnTo>
                <a:lnTo>
                  <a:pt x="2284865" y="2094578"/>
                </a:lnTo>
                <a:lnTo>
                  <a:pt x="2277565" y="2095530"/>
                </a:lnTo>
                <a:lnTo>
                  <a:pt x="2270582" y="2096164"/>
                </a:lnTo>
                <a:lnTo>
                  <a:pt x="2262964" y="2096799"/>
                </a:lnTo>
                <a:lnTo>
                  <a:pt x="2255981" y="2097116"/>
                </a:lnTo>
                <a:lnTo>
                  <a:pt x="2244871" y="2096799"/>
                </a:lnTo>
                <a:lnTo>
                  <a:pt x="2234397" y="2095530"/>
                </a:lnTo>
                <a:lnTo>
                  <a:pt x="2224557" y="2093943"/>
                </a:lnTo>
                <a:lnTo>
                  <a:pt x="2215034" y="2092357"/>
                </a:lnTo>
                <a:lnTo>
                  <a:pt x="2206147" y="2090453"/>
                </a:lnTo>
                <a:lnTo>
                  <a:pt x="2197894" y="2087597"/>
                </a:lnTo>
                <a:lnTo>
                  <a:pt x="2190593" y="2085058"/>
                </a:lnTo>
                <a:lnTo>
                  <a:pt x="2183610" y="2082520"/>
                </a:lnTo>
                <a:lnTo>
                  <a:pt x="2176945" y="2079982"/>
                </a:lnTo>
                <a:lnTo>
                  <a:pt x="2170596" y="2077126"/>
                </a:lnTo>
                <a:lnTo>
                  <a:pt x="2159487" y="2071097"/>
                </a:lnTo>
                <a:lnTo>
                  <a:pt x="2149647" y="2065385"/>
                </a:lnTo>
                <a:lnTo>
                  <a:pt x="2140759" y="2059674"/>
                </a:lnTo>
                <a:lnTo>
                  <a:pt x="2133141" y="2053962"/>
                </a:lnTo>
                <a:lnTo>
                  <a:pt x="2125841" y="2048251"/>
                </a:lnTo>
                <a:lnTo>
                  <a:pt x="2119175" y="2043174"/>
                </a:lnTo>
                <a:lnTo>
                  <a:pt x="2113462" y="2037779"/>
                </a:lnTo>
                <a:lnTo>
                  <a:pt x="2102670" y="2027308"/>
                </a:lnTo>
                <a:lnTo>
                  <a:pt x="2092512" y="2017154"/>
                </a:lnTo>
                <a:lnTo>
                  <a:pt x="2083307" y="2006683"/>
                </a:lnTo>
                <a:lnTo>
                  <a:pt x="2074737" y="1996847"/>
                </a:lnTo>
                <a:lnTo>
                  <a:pt x="2066167" y="1986375"/>
                </a:lnTo>
                <a:lnTo>
                  <a:pt x="2057914" y="1975904"/>
                </a:lnTo>
                <a:lnTo>
                  <a:pt x="2049979" y="1965116"/>
                </a:lnTo>
                <a:lnTo>
                  <a:pt x="2042044" y="1954010"/>
                </a:lnTo>
                <a:lnTo>
                  <a:pt x="2026490" y="1931798"/>
                </a:lnTo>
                <a:lnTo>
                  <a:pt x="2013476" y="1912125"/>
                </a:lnTo>
                <a:lnTo>
                  <a:pt x="2000462" y="1891817"/>
                </a:lnTo>
                <a:lnTo>
                  <a:pt x="1987131" y="1870557"/>
                </a:lnTo>
                <a:lnTo>
                  <a:pt x="1974117" y="1848663"/>
                </a:lnTo>
                <a:lnTo>
                  <a:pt x="1961103" y="1826769"/>
                </a:lnTo>
                <a:lnTo>
                  <a:pt x="1948089" y="1803922"/>
                </a:lnTo>
                <a:lnTo>
                  <a:pt x="1922061" y="1758547"/>
                </a:lnTo>
                <a:lnTo>
                  <a:pt x="1922061" y="2143126"/>
                </a:lnTo>
                <a:lnTo>
                  <a:pt x="1428165" y="2143126"/>
                </a:lnTo>
                <a:lnTo>
                  <a:pt x="1455462" y="1826769"/>
                </a:lnTo>
                <a:lnTo>
                  <a:pt x="1455145" y="1818519"/>
                </a:lnTo>
                <a:lnTo>
                  <a:pt x="1454510" y="1810269"/>
                </a:lnTo>
                <a:lnTo>
                  <a:pt x="1452923" y="1802653"/>
                </a:lnTo>
                <a:lnTo>
                  <a:pt x="1450701" y="1795038"/>
                </a:lnTo>
                <a:lnTo>
                  <a:pt x="1448479" y="1788057"/>
                </a:lnTo>
                <a:lnTo>
                  <a:pt x="1445623" y="1781076"/>
                </a:lnTo>
                <a:lnTo>
                  <a:pt x="1441814" y="1774730"/>
                </a:lnTo>
                <a:lnTo>
                  <a:pt x="1438005" y="1769018"/>
                </a:lnTo>
                <a:lnTo>
                  <a:pt x="1433878" y="1763941"/>
                </a:lnTo>
                <a:lnTo>
                  <a:pt x="1429434" y="1759182"/>
                </a:lnTo>
                <a:lnTo>
                  <a:pt x="1424673" y="1755057"/>
                </a:lnTo>
                <a:lnTo>
                  <a:pt x="1419595" y="1751566"/>
                </a:lnTo>
                <a:lnTo>
                  <a:pt x="1413881" y="1748711"/>
                </a:lnTo>
                <a:lnTo>
                  <a:pt x="1408485" y="1746807"/>
                </a:lnTo>
                <a:lnTo>
                  <a:pt x="1402454" y="1745538"/>
                </a:lnTo>
                <a:lnTo>
                  <a:pt x="1396423" y="1744903"/>
                </a:lnTo>
                <a:lnTo>
                  <a:pt x="1390710" y="1745538"/>
                </a:lnTo>
                <a:lnTo>
                  <a:pt x="1384679" y="1746807"/>
                </a:lnTo>
                <a:lnTo>
                  <a:pt x="1378966" y="1748711"/>
                </a:lnTo>
                <a:lnTo>
                  <a:pt x="1373570" y="1751566"/>
                </a:lnTo>
                <a:lnTo>
                  <a:pt x="1368174" y="1755057"/>
                </a:lnTo>
                <a:lnTo>
                  <a:pt x="1363412" y="1759182"/>
                </a:lnTo>
                <a:lnTo>
                  <a:pt x="1358969" y="1763941"/>
                </a:lnTo>
                <a:lnTo>
                  <a:pt x="1354842" y="1769018"/>
                </a:lnTo>
                <a:lnTo>
                  <a:pt x="1351351" y="1774730"/>
                </a:lnTo>
                <a:lnTo>
                  <a:pt x="1347542" y="1781076"/>
                </a:lnTo>
                <a:lnTo>
                  <a:pt x="1344367" y="1788057"/>
                </a:lnTo>
                <a:lnTo>
                  <a:pt x="1342146" y="1795038"/>
                </a:lnTo>
                <a:lnTo>
                  <a:pt x="1339924" y="1802653"/>
                </a:lnTo>
                <a:lnTo>
                  <a:pt x="1338971" y="1810269"/>
                </a:lnTo>
                <a:lnTo>
                  <a:pt x="1337702" y="1818519"/>
                </a:lnTo>
                <a:lnTo>
                  <a:pt x="1337384" y="1826769"/>
                </a:lnTo>
                <a:lnTo>
                  <a:pt x="1364999" y="2143126"/>
                </a:lnTo>
                <a:lnTo>
                  <a:pt x="870151" y="2143126"/>
                </a:lnTo>
                <a:lnTo>
                  <a:pt x="870151" y="1651297"/>
                </a:lnTo>
                <a:lnTo>
                  <a:pt x="869833" y="1651297"/>
                </a:lnTo>
                <a:lnTo>
                  <a:pt x="868881" y="1652249"/>
                </a:lnTo>
                <a:lnTo>
                  <a:pt x="867294" y="1653201"/>
                </a:lnTo>
                <a:lnTo>
                  <a:pt x="864755" y="1656691"/>
                </a:lnTo>
                <a:lnTo>
                  <a:pt x="861581" y="1661133"/>
                </a:lnTo>
                <a:lnTo>
                  <a:pt x="858724" y="1667162"/>
                </a:lnTo>
                <a:lnTo>
                  <a:pt x="855867" y="1674143"/>
                </a:lnTo>
                <a:lnTo>
                  <a:pt x="852376" y="1682710"/>
                </a:lnTo>
                <a:lnTo>
                  <a:pt x="848884" y="1691912"/>
                </a:lnTo>
                <a:lnTo>
                  <a:pt x="845710" y="1702701"/>
                </a:lnTo>
                <a:lnTo>
                  <a:pt x="839044" y="1726816"/>
                </a:lnTo>
                <a:lnTo>
                  <a:pt x="832061" y="1755057"/>
                </a:lnTo>
                <a:lnTo>
                  <a:pt x="824443" y="1786153"/>
                </a:lnTo>
                <a:lnTo>
                  <a:pt x="817460" y="1820423"/>
                </a:lnTo>
                <a:lnTo>
                  <a:pt x="810477" y="1856913"/>
                </a:lnTo>
                <a:lnTo>
                  <a:pt x="803811" y="1895308"/>
                </a:lnTo>
                <a:lnTo>
                  <a:pt x="797145" y="1935606"/>
                </a:lnTo>
                <a:lnTo>
                  <a:pt x="790797" y="1976221"/>
                </a:lnTo>
                <a:lnTo>
                  <a:pt x="784766" y="2018424"/>
                </a:lnTo>
                <a:lnTo>
                  <a:pt x="779688" y="2060308"/>
                </a:lnTo>
                <a:lnTo>
                  <a:pt x="774609" y="2101876"/>
                </a:lnTo>
                <a:lnTo>
                  <a:pt x="771118" y="2143126"/>
                </a:lnTo>
                <a:lnTo>
                  <a:pt x="438150" y="2143126"/>
                </a:lnTo>
                <a:lnTo>
                  <a:pt x="443864" y="2084741"/>
                </a:lnTo>
                <a:lnTo>
                  <a:pt x="449894" y="2028577"/>
                </a:lnTo>
                <a:lnTo>
                  <a:pt x="455925" y="1975269"/>
                </a:lnTo>
                <a:lnTo>
                  <a:pt x="463226" y="1923865"/>
                </a:lnTo>
                <a:lnTo>
                  <a:pt x="470209" y="1875317"/>
                </a:lnTo>
                <a:lnTo>
                  <a:pt x="478144" y="1828990"/>
                </a:lnTo>
                <a:lnTo>
                  <a:pt x="485762" y="1784884"/>
                </a:lnTo>
                <a:lnTo>
                  <a:pt x="494015" y="1742682"/>
                </a:lnTo>
                <a:lnTo>
                  <a:pt x="502585" y="1702701"/>
                </a:lnTo>
                <a:lnTo>
                  <a:pt x="511155" y="1665258"/>
                </a:lnTo>
                <a:lnTo>
                  <a:pt x="520043" y="1629085"/>
                </a:lnTo>
                <a:lnTo>
                  <a:pt x="528931" y="1595450"/>
                </a:lnTo>
                <a:lnTo>
                  <a:pt x="537818" y="1563719"/>
                </a:lnTo>
                <a:lnTo>
                  <a:pt x="547023" y="1533892"/>
                </a:lnTo>
                <a:lnTo>
                  <a:pt x="556228" y="1505969"/>
                </a:lnTo>
                <a:lnTo>
                  <a:pt x="565116" y="1479632"/>
                </a:lnTo>
                <a:lnTo>
                  <a:pt x="574638" y="1454882"/>
                </a:lnTo>
                <a:lnTo>
                  <a:pt x="583526" y="1432036"/>
                </a:lnTo>
                <a:lnTo>
                  <a:pt x="592413" y="1410777"/>
                </a:lnTo>
                <a:lnTo>
                  <a:pt x="601301" y="1391420"/>
                </a:lnTo>
                <a:lnTo>
                  <a:pt x="609871" y="1373334"/>
                </a:lnTo>
                <a:lnTo>
                  <a:pt x="618124" y="1356516"/>
                </a:lnTo>
                <a:lnTo>
                  <a:pt x="626059" y="1341920"/>
                </a:lnTo>
                <a:lnTo>
                  <a:pt x="633995" y="1327959"/>
                </a:lnTo>
                <a:lnTo>
                  <a:pt x="641930" y="1315266"/>
                </a:lnTo>
                <a:lnTo>
                  <a:pt x="648913" y="1304160"/>
                </a:lnTo>
                <a:lnTo>
                  <a:pt x="655579" y="1294324"/>
                </a:lnTo>
                <a:lnTo>
                  <a:pt x="661927" y="1285756"/>
                </a:lnTo>
                <a:lnTo>
                  <a:pt x="667641" y="1278141"/>
                </a:lnTo>
                <a:lnTo>
                  <a:pt x="673037" y="1271478"/>
                </a:lnTo>
                <a:lnTo>
                  <a:pt x="677798" y="1266083"/>
                </a:lnTo>
                <a:lnTo>
                  <a:pt x="681924" y="1261641"/>
                </a:lnTo>
                <a:lnTo>
                  <a:pt x="699065" y="1252756"/>
                </a:lnTo>
                <a:lnTo>
                  <a:pt x="717475" y="1243237"/>
                </a:lnTo>
                <a:lnTo>
                  <a:pt x="737154" y="1234035"/>
                </a:lnTo>
                <a:lnTo>
                  <a:pt x="758104" y="1224833"/>
                </a:lnTo>
                <a:lnTo>
                  <a:pt x="779688" y="1215948"/>
                </a:lnTo>
                <a:lnTo>
                  <a:pt x="801907" y="1206746"/>
                </a:lnTo>
                <a:lnTo>
                  <a:pt x="824761" y="1197227"/>
                </a:lnTo>
                <a:lnTo>
                  <a:pt x="848249" y="1188343"/>
                </a:lnTo>
                <a:lnTo>
                  <a:pt x="895544" y="1170891"/>
                </a:lnTo>
                <a:lnTo>
                  <a:pt x="942204" y="1154390"/>
                </a:lnTo>
                <a:lnTo>
                  <a:pt x="987594" y="1138525"/>
                </a:lnTo>
                <a:lnTo>
                  <a:pt x="1030445" y="1124564"/>
                </a:lnTo>
                <a:lnTo>
                  <a:pt x="1041554" y="1118217"/>
                </a:lnTo>
                <a:lnTo>
                  <a:pt x="1053299" y="1112188"/>
                </a:lnTo>
                <a:lnTo>
                  <a:pt x="1065678" y="1107111"/>
                </a:lnTo>
                <a:lnTo>
                  <a:pt x="1077740" y="1102352"/>
                </a:lnTo>
                <a:lnTo>
                  <a:pt x="1090754" y="1097909"/>
                </a:lnTo>
                <a:lnTo>
                  <a:pt x="1103768" y="1094102"/>
                </a:lnTo>
                <a:lnTo>
                  <a:pt x="1117099" y="1090294"/>
                </a:lnTo>
                <a:lnTo>
                  <a:pt x="1131065" y="1087438"/>
                </a:lnTo>
                <a:close/>
                <a:moveTo>
                  <a:pt x="1401445" y="0"/>
                </a:moveTo>
                <a:lnTo>
                  <a:pt x="1412240" y="318"/>
                </a:lnTo>
                <a:lnTo>
                  <a:pt x="1423353" y="635"/>
                </a:lnTo>
                <a:lnTo>
                  <a:pt x="1433513" y="1588"/>
                </a:lnTo>
                <a:lnTo>
                  <a:pt x="1444308" y="2223"/>
                </a:lnTo>
                <a:lnTo>
                  <a:pt x="1454786" y="3494"/>
                </a:lnTo>
                <a:lnTo>
                  <a:pt x="1465263" y="4764"/>
                </a:lnTo>
                <a:lnTo>
                  <a:pt x="1475423" y="6670"/>
                </a:lnTo>
                <a:lnTo>
                  <a:pt x="1485266" y="8575"/>
                </a:lnTo>
                <a:lnTo>
                  <a:pt x="1495426" y="10798"/>
                </a:lnTo>
                <a:lnTo>
                  <a:pt x="1505268" y="13339"/>
                </a:lnTo>
                <a:lnTo>
                  <a:pt x="1515111" y="15880"/>
                </a:lnTo>
                <a:lnTo>
                  <a:pt x="1524636" y="19056"/>
                </a:lnTo>
                <a:lnTo>
                  <a:pt x="1533843" y="22232"/>
                </a:lnTo>
                <a:lnTo>
                  <a:pt x="1543368" y="25726"/>
                </a:lnTo>
                <a:lnTo>
                  <a:pt x="1552576" y="29219"/>
                </a:lnTo>
                <a:lnTo>
                  <a:pt x="1561466" y="33030"/>
                </a:lnTo>
                <a:lnTo>
                  <a:pt x="1570356" y="37159"/>
                </a:lnTo>
                <a:lnTo>
                  <a:pt x="1578928" y="41605"/>
                </a:lnTo>
                <a:lnTo>
                  <a:pt x="1587818" y="46052"/>
                </a:lnTo>
                <a:lnTo>
                  <a:pt x="1596073" y="50816"/>
                </a:lnTo>
                <a:lnTo>
                  <a:pt x="1604646" y="55897"/>
                </a:lnTo>
                <a:lnTo>
                  <a:pt x="1612583" y="60979"/>
                </a:lnTo>
                <a:lnTo>
                  <a:pt x="1620521" y="66378"/>
                </a:lnTo>
                <a:lnTo>
                  <a:pt x="1628776" y="72095"/>
                </a:lnTo>
                <a:lnTo>
                  <a:pt x="1636078" y="77812"/>
                </a:lnTo>
                <a:lnTo>
                  <a:pt x="1644016" y="83528"/>
                </a:lnTo>
                <a:lnTo>
                  <a:pt x="1651318" y="89880"/>
                </a:lnTo>
                <a:lnTo>
                  <a:pt x="1658303" y="96232"/>
                </a:lnTo>
                <a:lnTo>
                  <a:pt x="1665606" y="102902"/>
                </a:lnTo>
                <a:lnTo>
                  <a:pt x="1672591" y="109571"/>
                </a:lnTo>
                <a:lnTo>
                  <a:pt x="1679258" y="116241"/>
                </a:lnTo>
                <a:lnTo>
                  <a:pt x="1685926" y="123546"/>
                </a:lnTo>
                <a:lnTo>
                  <a:pt x="1692593" y="130851"/>
                </a:lnTo>
                <a:lnTo>
                  <a:pt x="1698943" y="138155"/>
                </a:lnTo>
                <a:lnTo>
                  <a:pt x="1704976" y="145778"/>
                </a:lnTo>
                <a:lnTo>
                  <a:pt x="1710691" y="153400"/>
                </a:lnTo>
                <a:lnTo>
                  <a:pt x="1716723" y="161658"/>
                </a:lnTo>
                <a:lnTo>
                  <a:pt x="1722438" y="169597"/>
                </a:lnTo>
                <a:lnTo>
                  <a:pt x="1727836" y="177537"/>
                </a:lnTo>
                <a:lnTo>
                  <a:pt x="1733233" y="186113"/>
                </a:lnTo>
                <a:lnTo>
                  <a:pt x="1738313" y="194688"/>
                </a:lnTo>
                <a:lnTo>
                  <a:pt x="1743076" y="203263"/>
                </a:lnTo>
                <a:lnTo>
                  <a:pt x="1747838" y="212156"/>
                </a:lnTo>
                <a:lnTo>
                  <a:pt x="1752283" y="221048"/>
                </a:lnTo>
                <a:lnTo>
                  <a:pt x="1760856" y="239469"/>
                </a:lnTo>
                <a:lnTo>
                  <a:pt x="1768793" y="258207"/>
                </a:lnTo>
                <a:lnTo>
                  <a:pt x="1776096" y="277581"/>
                </a:lnTo>
                <a:lnTo>
                  <a:pt x="1782446" y="297272"/>
                </a:lnTo>
                <a:lnTo>
                  <a:pt x="1788161" y="317916"/>
                </a:lnTo>
                <a:lnTo>
                  <a:pt x="1792923" y="338560"/>
                </a:lnTo>
                <a:lnTo>
                  <a:pt x="1797051" y="359521"/>
                </a:lnTo>
                <a:lnTo>
                  <a:pt x="1799908" y="380800"/>
                </a:lnTo>
                <a:lnTo>
                  <a:pt x="1802448" y="402397"/>
                </a:lnTo>
                <a:lnTo>
                  <a:pt x="1804036" y="424946"/>
                </a:lnTo>
                <a:lnTo>
                  <a:pt x="1809751" y="426534"/>
                </a:lnTo>
                <a:lnTo>
                  <a:pt x="1815148" y="428758"/>
                </a:lnTo>
                <a:lnTo>
                  <a:pt x="1819911" y="431616"/>
                </a:lnTo>
                <a:lnTo>
                  <a:pt x="1825308" y="434474"/>
                </a:lnTo>
                <a:lnTo>
                  <a:pt x="1829753" y="437968"/>
                </a:lnTo>
                <a:lnTo>
                  <a:pt x="1834198" y="441144"/>
                </a:lnTo>
                <a:lnTo>
                  <a:pt x="1838326" y="445273"/>
                </a:lnTo>
                <a:lnTo>
                  <a:pt x="1842453" y="449401"/>
                </a:lnTo>
                <a:lnTo>
                  <a:pt x="1845628" y="453848"/>
                </a:lnTo>
                <a:lnTo>
                  <a:pt x="1849121" y="458612"/>
                </a:lnTo>
                <a:lnTo>
                  <a:pt x="1851978" y="463693"/>
                </a:lnTo>
                <a:lnTo>
                  <a:pt x="1854201" y="469728"/>
                </a:lnTo>
                <a:lnTo>
                  <a:pt x="1856423" y="475762"/>
                </a:lnTo>
                <a:lnTo>
                  <a:pt x="1858328" y="482114"/>
                </a:lnTo>
                <a:lnTo>
                  <a:pt x="1859916" y="488784"/>
                </a:lnTo>
                <a:lnTo>
                  <a:pt x="1860868" y="496088"/>
                </a:lnTo>
                <a:lnTo>
                  <a:pt x="1861503" y="502123"/>
                </a:lnTo>
                <a:lnTo>
                  <a:pt x="1862138" y="507839"/>
                </a:lnTo>
                <a:lnTo>
                  <a:pt x="1862138" y="513874"/>
                </a:lnTo>
                <a:lnTo>
                  <a:pt x="1861503" y="519908"/>
                </a:lnTo>
                <a:lnTo>
                  <a:pt x="1861186" y="526260"/>
                </a:lnTo>
                <a:lnTo>
                  <a:pt x="1860868" y="532294"/>
                </a:lnTo>
                <a:lnTo>
                  <a:pt x="1858963" y="544998"/>
                </a:lnTo>
                <a:lnTo>
                  <a:pt x="1856106" y="557385"/>
                </a:lnTo>
                <a:lnTo>
                  <a:pt x="1852296" y="569771"/>
                </a:lnTo>
                <a:lnTo>
                  <a:pt x="1847851" y="582157"/>
                </a:lnTo>
                <a:lnTo>
                  <a:pt x="1842771" y="593908"/>
                </a:lnTo>
                <a:lnTo>
                  <a:pt x="1836738" y="605342"/>
                </a:lnTo>
                <a:lnTo>
                  <a:pt x="1833881" y="611059"/>
                </a:lnTo>
                <a:lnTo>
                  <a:pt x="1830071" y="616140"/>
                </a:lnTo>
                <a:lnTo>
                  <a:pt x="1826578" y="621540"/>
                </a:lnTo>
                <a:lnTo>
                  <a:pt x="1823086" y="626621"/>
                </a:lnTo>
                <a:lnTo>
                  <a:pt x="1818958" y="631385"/>
                </a:lnTo>
                <a:lnTo>
                  <a:pt x="1814831" y="635831"/>
                </a:lnTo>
                <a:lnTo>
                  <a:pt x="1810703" y="640278"/>
                </a:lnTo>
                <a:lnTo>
                  <a:pt x="1806258" y="644407"/>
                </a:lnTo>
                <a:lnTo>
                  <a:pt x="1801813" y="648218"/>
                </a:lnTo>
                <a:lnTo>
                  <a:pt x="1797051" y="652029"/>
                </a:lnTo>
                <a:lnTo>
                  <a:pt x="1792288" y="655205"/>
                </a:lnTo>
                <a:lnTo>
                  <a:pt x="1787208" y="658063"/>
                </a:lnTo>
                <a:lnTo>
                  <a:pt x="1782128" y="660922"/>
                </a:lnTo>
                <a:lnTo>
                  <a:pt x="1777048" y="663145"/>
                </a:lnTo>
                <a:lnTo>
                  <a:pt x="1771651" y="681248"/>
                </a:lnTo>
                <a:lnTo>
                  <a:pt x="1766571" y="699033"/>
                </a:lnTo>
                <a:lnTo>
                  <a:pt x="1760538" y="716501"/>
                </a:lnTo>
                <a:lnTo>
                  <a:pt x="1754188" y="733969"/>
                </a:lnTo>
                <a:lnTo>
                  <a:pt x="1747521" y="751437"/>
                </a:lnTo>
                <a:lnTo>
                  <a:pt x="1740218" y="768587"/>
                </a:lnTo>
                <a:lnTo>
                  <a:pt x="1732598" y="785420"/>
                </a:lnTo>
                <a:lnTo>
                  <a:pt x="1724661" y="801618"/>
                </a:lnTo>
                <a:lnTo>
                  <a:pt x="1716406" y="817497"/>
                </a:lnTo>
                <a:lnTo>
                  <a:pt x="1707516" y="833695"/>
                </a:lnTo>
                <a:lnTo>
                  <a:pt x="1698308" y="848940"/>
                </a:lnTo>
                <a:lnTo>
                  <a:pt x="1688148" y="863867"/>
                </a:lnTo>
                <a:lnTo>
                  <a:pt x="1677988" y="878159"/>
                </a:lnTo>
                <a:lnTo>
                  <a:pt x="1667511" y="892451"/>
                </a:lnTo>
                <a:lnTo>
                  <a:pt x="1656716" y="905790"/>
                </a:lnTo>
                <a:lnTo>
                  <a:pt x="1644968" y="918811"/>
                </a:lnTo>
                <a:lnTo>
                  <a:pt x="1633221" y="931515"/>
                </a:lnTo>
                <a:lnTo>
                  <a:pt x="1620838" y="943266"/>
                </a:lnTo>
                <a:lnTo>
                  <a:pt x="1607821" y="954382"/>
                </a:lnTo>
                <a:lnTo>
                  <a:pt x="1594803" y="964863"/>
                </a:lnTo>
                <a:lnTo>
                  <a:pt x="1581151" y="974709"/>
                </a:lnTo>
                <a:lnTo>
                  <a:pt x="1567181" y="983919"/>
                </a:lnTo>
                <a:lnTo>
                  <a:pt x="1552576" y="992176"/>
                </a:lnTo>
                <a:lnTo>
                  <a:pt x="1545273" y="996305"/>
                </a:lnTo>
                <a:lnTo>
                  <a:pt x="1537336" y="1000116"/>
                </a:lnTo>
                <a:lnTo>
                  <a:pt x="1530033" y="1003610"/>
                </a:lnTo>
                <a:lnTo>
                  <a:pt x="1522096" y="1006786"/>
                </a:lnTo>
                <a:lnTo>
                  <a:pt x="1513841" y="1010279"/>
                </a:lnTo>
                <a:lnTo>
                  <a:pt x="1506221" y="1012820"/>
                </a:lnTo>
                <a:lnTo>
                  <a:pt x="1497966" y="1015679"/>
                </a:lnTo>
                <a:lnTo>
                  <a:pt x="1489711" y="1017902"/>
                </a:lnTo>
                <a:lnTo>
                  <a:pt x="1481456" y="1020443"/>
                </a:lnTo>
                <a:lnTo>
                  <a:pt x="1473201" y="1022348"/>
                </a:lnTo>
                <a:lnTo>
                  <a:pt x="1464628" y="1024254"/>
                </a:lnTo>
                <a:lnTo>
                  <a:pt x="1455738" y="1025842"/>
                </a:lnTo>
                <a:lnTo>
                  <a:pt x="1447166" y="1027112"/>
                </a:lnTo>
                <a:lnTo>
                  <a:pt x="1438276" y="1028383"/>
                </a:lnTo>
                <a:lnTo>
                  <a:pt x="1429068" y="1029018"/>
                </a:lnTo>
                <a:lnTo>
                  <a:pt x="1419860" y="1029971"/>
                </a:lnTo>
                <a:lnTo>
                  <a:pt x="1410653" y="1030288"/>
                </a:lnTo>
                <a:lnTo>
                  <a:pt x="1401445" y="1030288"/>
                </a:lnTo>
                <a:lnTo>
                  <a:pt x="1391920" y="1030288"/>
                </a:lnTo>
                <a:lnTo>
                  <a:pt x="1382713" y="1029971"/>
                </a:lnTo>
                <a:lnTo>
                  <a:pt x="1373823" y="1029018"/>
                </a:lnTo>
                <a:lnTo>
                  <a:pt x="1364933" y="1028383"/>
                </a:lnTo>
                <a:lnTo>
                  <a:pt x="1356043" y="1027112"/>
                </a:lnTo>
                <a:lnTo>
                  <a:pt x="1347153" y="1025842"/>
                </a:lnTo>
                <a:lnTo>
                  <a:pt x="1338580" y="1024254"/>
                </a:lnTo>
                <a:lnTo>
                  <a:pt x="1330008" y="1022348"/>
                </a:lnTo>
                <a:lnTo>
                  <a:pt x="1321753" y="1020443"/>
                </a:lnTo>
                <a:lnTo>
                  <a:pt x="1313180" y="1018219"/>
                </a:lnTo>
                <a:lnTo>
                  <a:pt x="1305243" y="1015679"/>
                </a:lnTo>
                <a:lnTo>
                  <a:pt x="1297305" y="1013138"/>
                </a:lnTo>
                <a:lnTo>
                  <a:pt x="1289050" y="1010279"/>
                </a:lnTo>
                <a:lnTo>
                  <a:pt x="1281430" y="1007104"/>
                </a:lnTo>
                <a:lnTo>
                  <a:pt x="1273493" y="1003928"/>
                </a:lnTo>
                <a:lnTo>
                  <a:pt x="1266190" y="1000434"/>
                </a:lnTo>
                <a:lnTo>
                  <a:pt x="1250950" y="992812"/>
                </a:lnTo>
                <a:lnTo>
                  <a:pt x="1236345" y="984554"/>
                </a:lnTo>
                <a:lnTo>
                  <a:pt x="1222693" y="975344"/>
                </a:lnTo>
                <a:lnTo>
                  <a:pt x="1209040" y="965498"/>
                </a:lnTo>
                <a:lnTo>
                  <a:pt x="1196023" y="955017"/>
                </a:lnTo>
                <a:lnTo>
                  <a:pt x="1183005" y="943901"/>
                </a:lnTo>
                <a:lnTo>
                  <a:pt x="1170623" y="932150"/>
                </a:lnTo>
                <a:lnTo>
                  <a:pt x="1158875" y="919764"/>
                </a:lnTo>
                <a:lnTo>
                  <a:pt x="1147128" y="907378"/>
                </a:lnTo>
                <a:lnTo>
                  <a:pt x="1136333" y="893721"/>
                </a:lnTo>
                <a:lnTo>
                  <a:pt x="1125538" y="879747"/>
                </a:lnTo>
                <a:lnTo>
                  <a:pt x="1115695" y="865455"/>
                </a:lnTo>
                <a:lnTo>
                  <a:pt x="1105853" y="850845"/>
                </a:lnTo>
                <a:lnTo>
                  <a:pt x="1096645" y="835601"/>
                </a:lnTo>
                <a:lnTo>
                  <a:pt x="1087755" y="820038"/>
                </a:lnTo>
                <a:lnTo>
                  <a:pt x="1079183" y="803841"/>
                </a:lnTo>
                <a:lnTo>
                  <a:pt x="1070928" y="787643"/>
                </a:lnTo>
                <a:lnTo>
                  <a:pt x="1063625" y="770811"/>
                </a:lnTo>
                <a:lnTo>
                  <a:pt x="1056323" y="753978"/>
                </a:lnTo>
                <a:lnTo>
                  <a:pt x="1049655" y="737145"/>
                </a:lnTo>
                <a:lnTo>
                  <a:pt x="1043305" y="719677"/>
                </a:lnTo>
                <a:lnTo>
                  <a:pt x="1037273" y="702209"/>
                </a:lnTo>
                <a:lnTo>
                  <a:pt x="1031558" y="684106"/>
                </a:lnTo>
                <a:lnTo>
                  <a:pt x="1026795" y="666321"/>
                </a:lnTo>
                <a:lnTo>
                  <a:pt x="1020763" y="664415"/>
                </a:lnTo>
                <a:lnTo>
                  <a:pt x="1015365" y="662827"/>
                </a:lnTo>
                <a:lnTo>
                  <a:pt x="1009650" y="659969"/>
                </a:lnTo>
                <a:lnTo>
                  <a:pt x="1004253" y="657110"/>
                </a:lnTo>
                <a:lnTo>
                  <a:pt x="998855" y="653617"/>
                </a:lnTo>
                <a:lnTo>
                  <a:pt x="993775" y="650441"/>
                </a:lnTo>
                <a:lnTo>
                  <a:pt x="989013" y="646312"/>
                </a:lnTo>
                <a:lnTo>
                  <a:pt x="984250" y="642183"/>
                </a:lnTo>
                <a:lnTo>
                  <a:pt x="979805" y="637737"/>
                </a:lnTo>
                <a:lnTo>
                  <a:pt x="975360" y="632973"/>
                </a:lnTo>
                <a:lnTo>
                  <a:pt x="970598" y="627891"/>
                </a:lnTo>
                <a:lnTo>
                  <a:pt x="966788" y="622492"/>
                </a:lnTo>
                <a:lnTo>
                  <a:pt x="962978" y="617411"/>
                </a:lnTo>
                <a:lnTo>
                  <a:pt x="959168" y="611376"/>
                </a:lnTo>
                <a:lnTo>
                  <a:pt x="955358" y="605660"/>
                </a:lnTo>
                <a:lnTo>
                  <a:pt x="952500" y="599625"/>
                </a:lnTo>
                <a:lnTo>
                  <a:pt x="949325" y="593591"/>
                </a:lnTo>
                <a:lnTo>
                  <a:pt x="946468" y="587239"/>
                </a:lnTo>
                <a:lnTo>
                  <a:pt x="943610" y="580887"/>
                </a:lnTo>
                <a:lnTo>
                  <a:pt x="941388" y="574535"/>
                </a:lnTo>
                <a:lnTo>
                  <a:pt x="939165" y="567865"/>
                </a:lnTo>
                <a:lnTo>
                  <a:pt x="937260" y="561196"/>
                </a:lnTo>
                <a:lnTo>
                  <a:pt x="935355" y="554526"/>
                </a:lnTo>
                <a:lnTo>
                  <a:pt x="934085" y="547857"/>
                </a:lnTo>
                <a:lnTo>
                  <a:pt x="932815" y="541505"/>
                </a:lnTo>
                <a:lnTo>
                  <a:pt x="931863" y="534835"/>
                </a:lnTo>
                <a:lnTo>
                  <a:pt x="930910" y="528166"/>
                </a:lnTo>
                <a:lnTo>
                  <a:pt x="930593" y="521496"/>
                </a:lnTo>
                <a:lnTo>
                  <a:pt x="930275" y="515144"/>
                </a:lnTo>
                <a:lnTo>
                  <a:pt x="930275" y="508792"/>
                </a:lnTo>
                <a:lnTo>
                  <a:pt x="930593" y="502440"/>
                </a:lnTo>
                <a:lnTo>
                  <a:pt x="931228" y="496088"/>
                </a:lnTo>
                <a:lnTo>
                  <a:pt x="932498" y="488148"/>
                </a:lnTo>
                <a:lnTo>
                  <a:pt x="934403" y="480526"/>
                </a:lnTo>
                <a:lnTo>
                  <a:pt x="936625" y="473539"/>
                </a:lnTo>
                <a:lnTo>
                  <a:pt x="939165" y="466869"/>
                </a:lnTo>
                <a:lnTo>
                  <a:pt x="942023" y="460835"/>
                </a:lnTo>
                <a:lnTo>
                  <a:pt x="945515" y="455436"/>
                </a:lnTo>
                <a:lnTo>
                  <a:pt x="949325" y="450037"/>
                </a:lnTo>
                <a:lnTo>
                  <a:pt x="953770" y="445273"/>
                </a:lnTo>
                <a:lnTo>
                  <a:pt x="958215" y="440826"/>
                </a:lnTo>
                <a:lnTo>
                  <a:pt x="962978" y="437015"/>
                </a:lnTo>
                <a:lnTo>
                  <a:pt x="968058" y="433204"/>
                </a:lnTo>
                <a:lnTo>
                  <a:pt x="973773" y="430345"/>
                </a:lnTo>
                <a:lnTo>
                  <a:pt x="979805" y="427805"/>
                </a:lnTo>
                <a:lnTo>
                  <a:pt x="985520" y="425264"/>
                </a:lnTo>
                <a:lnTo>
                  <a:pt x="992188" y="423358"/>
                </a:lnTo>
                <a:lnTo>
                  <a:pt x="998855" y="421453"/>
                </a:lnTo>
                <a:lnTo>
                  <a:pt x="1000443" y="399538"/>
                </a:lnTo>
                <a:lnTo>
                  <a:pt x="1002983" y="377942"/>
                </a:lnTo>
                <a:lnTo>
                  <a:pt x="1006475" y="356663"/>
                </a:lnTo>
                <a:lnTo>
                  <a:pt x="1010603" y="336019"/>
                </a:lnTo>
                <a:lnTo>
                  <a:pt x="1015365" y="315057"/>
                </a:lnTo>
                <a:lnTo>
                  <a:pt x="1020763" y="295049"/>
                </a:lnTo>
                <a:lnTo>
                  <a:pt x="1027748" y="275358"/>
                </a:lnTo>
                <a:lnTo>
                  <a:pt x="1034733" y="256302"/>
                </a:lnTo>
                <a:lnTo>
                  <a:pt x="1042353" y="237564"/>
                </a:lnTo>
                <a:lnTo>
                  <a:pt x="1051243" y="219143"/>
                </a:lnTo>
                <a:lnTo>
                  <a:pt x="1060768" y="201675"/>
                </a:lnTo>
                <a:lnTo>
                  <a:pt x="1065530" y="193417"/>
                </a:lnTo>
                <a:lnTo>
                  <a:pt x="1070610" y="184842"/>
                </a:lnTo>
                <a:lnTo>
                  <a:pt x="1076008" y="176585"/>
                </a:lnTo>
                <a:lnTo>
                  <a:pt x="1081405" y="168327"/>
                </a:lnTo>
                <a:lnTo>
                  <a:pt x="1087120" y="160070"/>
                </a:lnTo>
                <a:lnTo>
                  <a:pt x="1092835" y="152447"/>
                </a:lnTo>
                <a:lnTo>
                  <a:pt x="1098868" y="144507"/>
                </a:lnTo>
                <a:lnTo>
                  <a:pt x="1104900" y="137202"/>
                </a:lnTo>
                <a:lnTo>
                  <a:pt x="1111250" y="129580"/>
                </a:lnTo>
                <a:lnTo>
                  <a:pt x="1117600" y="122593"/>
                </a:lnTo>
                <a:lnTo>
                  <a:pt x="1124268" y="115606"/>
                </a:lnTo>
                <a:lnTo>
                  <a:pt x="1131253" y="108619"/>
                </a:lnTo>
                <a:lnTo>
                  <a:pt x="1137920" y="101949"/>
                </a:lnTo>
                <a:lnTo>
                  <a:pt x="1144905" y="95597"/>
                </a:lnTo>
                <a:lnTo>
                  <a:pt x="1152525" y="89245"/>
                </a:lnTo>
                <a:lnTo>
                  <a:pt x="1159828" y="82893"/>
                </a:lnTo>
                <a:lnTo>
                  <a:pt x="1167130" y="76859"/>
                </a:lnTo>
                <a:lnTo>
                  <a:pt x="1175068" y="71460"/>
                </a:lnTo>
                <a:lnTo>
                  <a:pt x="1183005" y="65743"/>
                </a:lnTo>
                <a:lnTo>
                  <a:pt x="1190943" y="60661"/>
                </a:lnTo>
                <a:lnTo>
                  <a:pt x="1198880" y="55262"/>
                </a:lnTo>
                <a:lnTo>
                  <a:pt x="1207453" y="50498"/>
                </a:lnTo>
                <a:lnTo>
                  <a:pt x="1216025" y="45734"/>
                </a:lnTo>
                <a:lnTo>
                  <a:pt x="1224598" y="41288"/>
                </a:lnTo>
                <a:lnTo>
                  <a:pt x="1233170" y="36841"/>
                </a:lnTo>
                <a:lnTo>
                  <a:pt x="1242060" y="32713"/>
                </a:lnTo>
                <a:lnTo>
                  <a:pt x="1250950" y="28902"/>
                </a:lnTo>
                <a:lnTo>
                  <a:pt x="1260158" y="25408"/>
                </a:lnTo>
                <a:lnTo>
                  <a:pt x="1269365" y="21914"/>
                </a:lnTo>
                <a:lnTo>
                  <a:pt x="1278890" y="19056"/>
                </a:lnTo>
                <a:lnTo>
                  <a:pt x="1288415" y="15880"/>
                </a:lnTo>
                <a:lnTo>
                  <a:pt x="1297940" y="13339"/>
                </a:lnTo>
                <a:lnTo>
                  <a:pt x="1307783" y="10798"/>
                </a:lnTo>
                <a:lnTo>
                  <a:pt x="1317625" y="8575"/>
                </a:lnTo>
                <a:lnTo>
                  <a:pt x="1327785" y="6670"/>
                </a:lnTo>
                <a:lnTo>
                  <a:pt x="1337945" y="4764"/>
                </a:lnTo>
                <a:lnTo>
                  <a:pt x="1348105" y="3494"/>
                </a:lnTo>
                <a:lnTo>
                  <a:pt x="1358583" y="2223"/>
                </a:lnTo>
                <a:lnTo>
                  <a:pt x="1369060" y="1588"/>
                </a:lnTo>
                <a:lnTo>
                  <a:pt x="1379855" y="635"/>
                </a:lnTo>
                <a:lnTo>
                  <a:pt x="1390650" y="318"/>
                </a:lnTo>
                <a:lnTo>
                  <a:pt x="1401445"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705">
              <a:latin typeface="Arial" panose="020B0604020202020204" pitchFamily="34" charset="0"/>
              <a:ea typeface="微软雅黑" panose="020B0503020204020204" charset="-122"/>
            </a:endParaRPr>
          </a:p>
        </p:txBody>
      </p:sp>
      <p:sp>
        <p:nvSpPr>
          <p:cNvPr id="42" name="KSO_Shape"/>
          <p:cNvSpPr/>
          <p:nvPr/>
        </p:nvSpPr>
        <p:spPr bwMode="auto">
          <a:xfrm>
            <a:off x="1178805" y="2411258"/>
            <a:ext cx="426612" cy="567555"/>
          </a:xfrm>
          <a:custGeom>
            <a:avLst/>
            <a:gdLst>
              <a:gd name="T0" fmla="*/ 646493 w 1717675"/>
              <a:gd name="T1" fmla="*/ 1877821 h 2282826"/>
              <a:gd name="T2" fmla="*/ 632296 w 1717675"/>
              <a:gd name="T3" fmla="*/ 1902668 h 2282826"/>
              <a:gd name="T4" fmla="*/ 561643 w 1717675"/>
              <a:gd name="T5" fmla="*/ 1890245 h 2282826"/>
              <a:gd name="T6" fmla="*/ 521694 w 1717675"/>
              <a:gd name="T7" fmla="*/ 1869426 h 2282826"/>
              <a:gd name="T8" fmla="*/ 494290 w 1717675"/>
              <a:gd name="T9" fmla="*/ 1846258 h 2282826"/>
              <a:gd name="T10" fmla="*/ 343424 w 1717675"/>
              <a:gd name="T11" fmla="*/ 1841558 h 2282826"/>
              <a:gd name="T12" fmla="*/ 316294 w 1717675"/>
              <a:gd name="T13" fmla="*/ 1870770 h 2282826"/>
              <a:gd name="T14" fmla="*/ 281223 w 1717675"/>
              <a:gd name="T15" fmla="*/ 1887558 h 2282826"/>
              <a:gd name="T16" fmla="*/ 211414 w 1717675"/>
              <a:gd name="T17" fmla="*/ 1903339 h 2282826"/>
              <a:gd name="T18" fmla="*/ 188916 w 1717675"/>
              <a:gd name="T19" fmla="*/ 1880842 h 2282826"/>
              <a:gd name="T20" fmla="*/ 910172 w 1717675"/>
              <a:gd name="T21" fmla="*/ 1591032 h 2282826"/>
              <a:gd name="T22" fmla="*/ 919436 w 1717675"/>
              <a:gd name="T23" fmla="*/ 1837004 h 2282826"/>
              <a:gd name="T24" fmla="*/ 824151 w 1717675"/>
              <a:gd name="T25" fmla="*/ 1660503 h 2282826"/>
              <a:gd name="T26" fmla="*/ 824482 w 1717675"/>
              <a:gd name="T27" fmla="*/ 1624272 h 2282826"/>
              <a:gd name="T28" fmla="*/ 876757 w 1717675"/>
              <a:gd name="T29" fmla="*/ 1594689 h 2282826"/>
              <a:gd name="T30" fmla="*/ 1310359 w 1717675"/>
              <a:gd name="T31" fmla="*/ 1868582 h 2282826"/>
              <a:gd name="T32" fmla="*/ 1270941 w 1717675"/>
              <a:gd name="T33" fmla="*/ 1904007 h 2282826"/>
              <a:gd name="T34" fmla="*/ 1006609 w 1717675"/>
              <a:gd name="T35" fmla="*/ 1889771 h 2282826"/>
              <a:gd name="T36" fmla="*/ 1152025 w 1717675"/>
              <a:gd name="T37" fmla="*/ 931304 h 2282826"/>
              <a:gd name="T38" fmla="*/ 726881 w 1717675"/>
              <a:gd name="T39" fmla="*/ 867716 h 2282826"/>
              <a:gd name="T40" fmla="*/ 541604 w 1717675"/>
              <a:gd name="T41" fmla="*/ 825323 h 2282826"/>
              <a:gd name="T42" fmla="*/ 705045 w 1717675"/>
              <a:gd name="T43" fmla="*/ 716362 h 2282826"/>
              <a:gd name="T44" fmla="*/ 714308 w 1717675"/>
              <a:gd name="T45" fmla="*/ 706427 h 2282826"/>
              <a:gd name="T46" fmla="*/ 682546 w 1717675"/>
              <a:gd name="T47" fmla="*/ 491816 h 2282826"/>
              <a:gd name="T48" fmla="*/ 798014 w 1717675"/>
              <a:gd name="T49" fmla="*/ 552755 h 2282826"/>
              <a:gd name="T50" fmla="*/ 848634 w 1717675"/>
              <a:gd name="T51" fmla="*/ 615349 h 2282826"/>
              <a:gd name="T52" fmla="*/ 843672 w 1717675"/>
              <a:gd name="T53" fmla="*/ 704439 h 2282826"/>
              <a:gd name="T54" fmla="*/ 678577 w 1717675"/>
              <a:gd name="T55" fmla="*/ 998536 h 2282826"/>
              <a:gd name="T56" fmla="*/ 639536 w 1717675"/>
              <a:gd name="T57" fmla="*/ 1263155 h 2282826"/>
              <a:gd name="T58" fmla="*/ 355335 w 1717675"/>
              <a:gd name="T59" fmla="*/ 1810611 h 2282826"/>
              <a:gd name="T60" fmla="*/ 169727 w 1717675"/>
              <a:gd name="T61" fmla="*/ 1155519 h 2282826"/>
              <a:gd name="T62" fmla="*/ 74773 w 1717675"/>
              <a:gd name="T63" fmla="*/ 1019069 h 2282826"/>
              <a:gd name="T64" fmla="*/ 5956 w 1717675"/>
              <a:gd name="T65" fmla="*/ 714707 h 2282826"/>
              <a:gd name="T66" fmla="*/ 3640 w 1717675"/>
              <a:gd name="T67" fmla="*/ 610713 h 2282826"/>
              <a:gd name="T68" fmla="*/ 60546 w 1717675"/>
              <a:gd name="T69" fmla="*/ 545468 h 2282826"/>
              <a:gd name="T70" fmla="*/ 178990 w 1717675"/>
              <a:gd name="T71" fmla="*/ 498771 h 2282826"/>
              <a:gd name="T72" fmla="*/ 406617 w 1717675"/>
              <a:gd name="T73" fmla="*/ 556398 h 2282826"/>
              <a:gd name="T74" fmla="*/ 560793 w 1717675"/>
              <a:gd name="T75" fmla="*/ 477575 h 2282826"/>
              <a:gd name="T76" fmla="*/ 528293 w 1717675"/>
              <a:gd name="T77" fmla="*/ 15908 h 2282826"/>
              <a:gd name="T78" fmla="*/ 610084 w 1717675"/>
              <a:gd name="T79" fmla="*/ 67278 h 2282826"/>
              <a:gd name="T80" fmla="*/ 575977 w 1717675"/>
              <a:gd name="T81" fmla="*/ 113675 h 2282826"/>
              <a:gd name="T82" fmla="*/ 510080 w 1717675"/>
              <a:gd name="T83" fmla="*/ 126932 h 2282826"/>
              <a:gd name="T84" fmla="*/ 527630 w 1717675"/>
              <a:gd name="T85" fmla="*/ 138864 h 2282826"/>
              <a:gd name="T86" fmla="*/ 587235 w 1717675"/>
              <a:gd name="T87" fmla="*/ 146155 h 2282826"/>
              <a:gd name="T88" fmla="*/ 600150 w 1717675"/>
              <a:gd name="T89" fmla="*/ 190233 h 2282826"/>
              <a:gd name="T90" fmla="*/ 616376 w 1717675"/>
              <a:gd name="T91" fmla="*/ 239282 h 2282826"/>
              <a:gd name="T92" fmla="*/ 603130 w 1717675"/>
              <a:gd name="T93" fmla="*/ 312857 h 2282826"/>
              <a:gd name="T94" fmla="*/ 587566 w 1717675"/>
              <a:gd name="T95" fmla="*/ 315177 h 2282826"/>
              <a:gd name="T96" fmla="*/ 545181 w 1717675"/>
              <a:gd name="T97" fmla="*/ 411619 h 2282826"/>
              <a:gd name="T98" fmla="*/ 478953 w 1717675"/>
              <a:gd name="T99" fmla="*/ 468954 h 2282826"/>
              <a:gd name="T100" fmla="*/ 413718 w 1717675"/>
              <a:gd name="T101" fmla="*/ 480223 h 2282826"/>
              <a:gd name="T102" fmla="*/ 348815 w 1717675"/>
              <a:gd name="T103" fmla="*/ 442110 h 2282826"/>
              <a:gd name="T104" fmla="*/ 287554 w 1717675"/>
              <a:gd name="T105" fmla="*/ 364558 h 2282826"/>
              <a:gd name="T106" fmla="*/ 255765 w 1717675"/>
              <a:gd name="T107" fmla="*/ 313852 h 2282826"/>
              <a:gd name="T108" fmla="*/ 239207 w 1717675"/>
              <a:gd name="T109" fmla="*/ 289327 h 2282826"/>
              <a:gd name="T110" fmla="*/ 247486 w 1717675"/>
              <a:gd name="T111" fmla="*/ 195867 h 2282826"/>
              <a:gd name="T112" fmla="*/ 255433 w 1717675"/>
              <a:gd name="T113" fmla="*/ 146817 h 2282826"/>
              <a:gd name="T114" fmla="*/ 272652 w 1717675"/>
              <a:gd name="T115" fmla="*/ 85174 h 2282826"/>
              <a:gd name="T116" fmla="*/ 273977 w 1717675"/>
              <a:gd name="T117" fmla="*/ 57003 h 2282826"/>
              <a:gd name="T118" fmla="*/ 370339 w 1717675"/>
              <a:gd name="T119" fmla="*/ 9942 h 22828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717675" h="2282826">
                <a:moveTo>
                  <a:pt x="592137" y="2193925"/>
                </a:moveTo>
                <a:lnTo>
                  <a:pt x="708970" y="2193925"/>
                </a:lnTo>
                <a:lnTo>
                  <a:pt x="714515" y="2197144"/>
                </a:lnTo>
                <a:lnTo>
                  <a:pt x="727980" y="2206399"/>
                </a:lnTo>
                <a:lnTo>
                  <a:pt x="736693" y="2212836"/>
                </a:lnTo>
                <a:lnTo>
                  <a:pt x="745406" y="2219677"/>
                </a:lnTo>
                <a:lnTo>
                  <a:pt x="754119" y="2226919"/>
                </a:lnTo>
                <a:lnTo>
                  <a:pt x="762436" y="2234966"/>
                </a:lnTo>
                <a:lnTo>
                  <a:pt x="769565" y="2242611"/>
                </a:lnTo>
                <a:lnTo>
                  <a:pt x="773129" y="2246635"/>
                </a:lnTo>
                <a:lnTo>
                  <a:pt x="775505" y="2250256"/>
                </a:lnTo>
                <a:lnTo>
                  <a:pt x="778278" y="2253877"/>
                </a:lnTo>
                <a:lnTo>
                  <a:pt x="779466" y="2257499"/>
                </a:lnTo>
                <a:lnTo>
                  <a:pt x="780654" y="2261120"/>
                </a:lnTo>
                <a:lnTo>
                  <a:pt x="781050" y="2264339"/>
                </a:lnTo>
                <a:lnTo>
                  <a:pt x="780654" y="2267558"/>
                </a:lnTo>
                <a:lnTo>
                  <a:pt x="779070" y="2269972"/>
                </a:lnTo>
                <a:lnTo>
                  <a:pt x="777089" y="2272386"/>
                </a:lnTo>
                <a:lnTo>
                  <a:pt x="773921" y="2275203"/>
                </a:lnTo>
                <a:lnTo>
                  <a:pt x="769565" y="2276812"/>
                </a:lnTo>
                <a:lnTo>
                  <a:pt x="764812" y="2278422"/>
                </a:lnTo>
                <a:lnTo>
                  <a:pt x="758475" y="2280031"/>
                </a:lnTo>
                <a:lnTo>
                  <a:pt x="750951" y="2280836"/>
                </a:lnTo>
                <a:lnTo>
                  <a:pt x="741446" y="2281238"/>
                </a:lnTo>
                <a:lnTo>
                  <a:pt x="732733" y="2281238"/>
                </a:lnTo>
                <a:lnTo>
                  <a:pt x="724020" y="2280434"/>
                </a:lnTo>
                <a:lnTo>
                  <a:pt x="715703" y="2279226"/>
                </a:lnTo>
                <a:lnTo>
                  <a:pt x="707782" y="2278019"/>
                </a:lnTo>
                <a:lnTo>
                  <a:pt x="700653" y="2276008"/>
                </a:lnTo>
                <a:lnTo>
                  <a:pt x="693524" y="2273996"/>
                </a:lnTo>
                <a:lnTo>
                  <a:pt x="686395" y="2271179"/>
                </a:lnTo>
                <a:lnTo>
                  <a:pt x="680059" y="2268363"/>
                </a:lnTo>
                <a:lnTo>
                  <a:pt x="673722" y="2265144"/>
                </a:lnTo>
                <a:lnTo>
                  <a:pt x="667385" y="2261925"/>
                </a:lnTo>
                <a:lnTo>
                  <a:pt x="661445" y="2258303"/>
                </a:lnTo>
                <a:lnTo>
                  <a:pt x="649959" y="2250659"/>
                </a:lnTo>
                <a:lnTo>
                  <a:pt x="638474" y="2242611"/>
                </a:lnTo>
                <a:lnTo>
                  <a:pt x="633722" y="2239392"/>
                </a:lnTo>
                <a:lnTo>
                  <a:pt x="630553" y="2237381"/>
                </a:lnTo>
                <a:lnTo>
                  <a:pt x="629365" y="2237381"/>
                </a:lnTo>
                <a:lnTo>
                  <a:pt x="627781" y="2237381"/>
                </a:lnTo>
                <a:lnTo>
                  <a:pt x="627385" y="2237783"/>
                </a:lnTo>
                <a:lnTo>
                  <a:pt x="626593" y="2238990"/>
                </a:lnTo>
                <a:lnTo>
                  <a:pt x="625801" y="2240197"/>
                </a:lnTo>
                <a:lnTo>
                  <a:pt x="625405" y="2241807"/>
                </a:lnTo>
                <a:lnTo>
                  <a:pt x="624613" y="2243014"/>
                </a:lnTo>
                <a:lnTo>
                  <a:pt x="623820" y="2243416"/>
                </a:lnTo>
                <a:lnTo>
                  <a:pt x="623028" y="2243416"/>
                </a:lnTo>
                <a:lnTo>
                  <a:pt x="609563" y="2243014"/>
                </a:lnTo>
                <a:lnTo>
                  <a:pt x="602434" y="2242209"/>
                </a:lnTo>
                <a:lnTo>
                  <a:pt x="599266" y="2241404"/>
                </a:lnTo>
                <a:lnTo>
                  <a:pt x="597682" y="2240599"/>
                </a:lnTo>
                <a:lnTo>
                  <a:pt x="595305" y="2229333"/>
                </a:lnTo>
                <a:lnTo>
                  <a:pt x="593721" y="2220079"/>
                </a:lnTo>
                <a:lnTo>
                  <a:pt x="592929" y="2212434"/>
                </a:lnTo>
                <a:lnTo>
                  <a:pt x="592929" y="2206801"/>
                </a:lnTo>
                <a:lnTo>
                  <a:pt x="592929" y="2202375"/>
                </a:lnTo>
                <a:lnTo>
                  <a:pt x="593325" y="2199558"/>
                </a:lnTo>
                <a:lnTo>
                  <a:pt x="593721" y="2197144"/>
                </a:lnTo>
                <a:lnTo>
                  <a:pt x="592137" y="2193925"/>
                </a:lnTo>
                <a:close/>
                <a:moveTo>
                  <a:pt x="295275" y="2193925"/>
                </a:moveTo>
                <a:lnTo>
                  <a:pt x="412750" y="2193925"/>
                </a:lnTo>
                <a:lnTo>
                  <a:pt x="411162" y="2197144"/>
                </a:lnTo>
                <a:lnTo>
                  <a:pt x="411559" y="2199558"/>
                </a:lnTo>
                <a:lnTo>
                  <a:pt x="411956" y="2202375"/>
                </a:lnTo>
                <a:lnTo>
                  <a:pt x="411956" y="2206801"/>
                </a:lnTo>
                <a:lnTo>
                  <a:pt x="411956" y="2212434"/>
                </a:lnTo>
                <a:lnTo>
                  <a:pt x="411162" y="2220079"/>
                </a:lnTo>
                <a:lnTo>
                  <a:pt x="409575" y="2229333"/>
                </a:lnTo>
                <a:lnTo>
                  <a:pt x="407194" y="2240599"/>
                </a:lnTo>
                <a:lnTo>
                  <a:pt x="405606" y="2241404"/>
                </a:lnTo>
                <a:lnTo>
                  <a:pt x="402431" y="2242209"/>
                </a:lnTo>
                <a:lnTo>
                  <a:pt x="395287" y="2243014"/>
                </a:lnTo>
                <a:lnTo>
                  <a:pt x="381794" y="2243416"/>
                </a:lnTo>
                <a:lnTo>
                  <a:pt x="381000" y="2243416"/>
                </a:lnTo>
                <a:lnTo>
                  <a:pt x="380603" y="2243014"/>
                </a:lnTo>
                <a:lnTo>
                  <a:pt x="379412" y="2241807"/>
                </a:lnTo>
                <a:lnTo>
                  <a:pt x="379015" y="2240197"/>
                </a:lnTo>
                <a:lnTo>
                  <a:pt x="378222" y="2238990"/>
                </a:lnTo>
                <a:lnTo>
                  <a:pt x="377825" y="2237783"/>
                </a:lnTo>
                <a:lnTo>
                  <a:pt x="377031" y="2237381"/>
                </a:lnTo>
                <a:lnTo>
                  <a:pt x="375840" y="2237381"/>
                </a:lnTo>
                <a:lnTo>
                  <a:pt x="374650" y="2237381"/>
                </a:lnTo>
                <a:lnTo>
                  <a:pt x="371475" y="2239392"/>
                </a:lnTo>
                <a:lnTo>
                  <a:pt x="366315" y="2242611"/>
                </a:lnTo>
                <a:lnTo>
                  <a:pt x="354806" y="2250659"/>
                </a:lnTo>
                <a:lnTo>
                  <a:pt x="343694" y="2258303"/>
                </a:lnTo>
                <a:lnTo>
                  <a:pt x="337343" y="2261925"/>
                </a:lnTo>
                <a:lnTo>
                  <a:pt x="331390" y="2265144"/>
                </a:lnTo>
                <a:lnTo>
                  <a:pt x="324643" y="2268363"/>
                </a:lnTo>
                <a:lnTo>
                  <a:pt x="318293" y="2271179"/>
                </a:lnTo>
                <a:lnTo>
                  <a:pt x="311150" y="2273996"/>
                </a:lnTo>
                <a:lnTo>
                  <a:pt x="304006" y="2276008"/>
                </a:lnTo>
                <a:lnTo>
                  <a:pt x="296862" y="2278019"/>
                </a:lnTo>
                <a:lnTo>
                  <a:pt x="288528" y="2279226"/>
                </a:lnTo>
                <a:lnTo>
                  <a:pt x="280590" y="2280434"/>
                </a:lnTo>
                <a:lnTo>
                  <a:pt x="272256" y="2281238"/>
                </a:lnTo>
                <a:lnTo>
                  <a:pt x="263128" y="2281238"/>
                </a:lnTo>
                <a:lnTo>
                  <a:pt x="253603" y="2280836"/>
                </a:lnTo>
                <a:lnTo>
                  <a:pt x="246062" y="2280031"/>
                </a:lnTo>
                <a:lnTo>
                  <a:pt x="239712" y="2278422"/>
                </a:lnTo>
                <a:lnTo>
                  <a:pt x="234949" y="2276812"/>
                </a:lnTo>
                <a:lnTo>
                  <a:pt x="230584" y="2275203"/>
                </a:lnTo>
                <a:lnTo>
                  <a:pt x="227409" y="2272386"/>
                </a:lnTo>
                <a:lnTo>
                  <a:pt x="225424" y="2269972"/>
                </a:lnTo>
                <a:lnTo>
                  <a:pt x="224234" y="2267558"/>
                </a:lnTo>
                <a:lnTo>
                  <a:pt x="223837" y="2264339"/>
                </a:lnTo>
                <a:lnTo>
                  <a:pt x="223837" y="2261120"/>
                </a:lnTo>
                <a:lnTo>
                  <a:pt x="225028" y="2257499"/>
                </a:lnTo>
                <a:lnTo>
                  <a:pt x="226615" y="2253877"/>
                </a:lnTo>
                <a:lnTo>
                  <a:pt x="228996" y="2250256"/>
                </a:lnTo>
                <a:lnTo>
                  <a:pt x="231378" y="2246635"/>
                </a:lnTo>
                <a:lnTo>
                  <a:pt x="234949" y="2242611"/>
                </a:lnTo>
                <a:lnTo>
                  <a:pt x="242093" y="2234966"/>
                </a:lnTo>
                <a:lnTo>
                  <a:pt x="250428" y="2226919"/>
                </a:lnTo>
                <a:lnTo>
                  <a:pt x="259159" y="2219677"/>
                </a:lnTo>
                <a:lnTo>
                  <a:pt x="268684" y="2212836"/>
                </a:lnTo>
                <a:lnTo>
                  <a:pt x="277018" y="2206399"/>
                </a:lnTo>
                <a:lnTo>
                  <a:pt x="290115" y="2197144"/>
                </a:lnTo>
                <a:lnTo>
                  <a:pt x="295275" y="2193925"/>
                </a:lnTo>
                <a:close/>
                <a:moveTo>
                  <a:pt x="1091803" y="1906588"/>
                </a:moveTo>
                <a:lnTo>
                  <a:pt x="1106091" y="1906588"/>
                </a:lnTo>
                <a:lnTo>
                  <a:pt x="1118394" y="1906588"/>
                </a:lnTo>
                <a:lnTo>
                  <a:pt x="1127919" y="1906987"/>
                </a:lnTo>
                <a:lnTo>
                  <a:pt x="1136650" y="1907385"/>
                </a:lnTo>
                <a:lnTo>
                  <a:pt x="1129506" y="2235201"/>
                </a:lnTo>
                <a:lnTo>
                  <a:pt x="1127919" y="2234006"/>
                </a:lnTo>
                <a:lnTo>
                  <a:pt x="1123950" y="2229625"/>
                </a:lnTo>
                <a:lnTo>
                  <a:pt x="1119981" y="2225243"/>
                </a:lnTo>
                <a:lnTo>
                  <a:pt x="1115219" y="2219667"/>
                </a:lnTo>
                <a:lnTo>
                  <a:pt x="1109663" y="2211302"/>
                </a:lnTo>
                <a:lnTo>
                  <a:pt x="1102916" y="2201344"/>
                </a:lnTo>
                <a:lnTo>
                  <a:pt x="1094185" y="2188598"/>
                </a:lnTo>
                <a:lnTo>
                  <a:pt x="1085056" y="2173064"/>
                </a:lnTo>
                <a:lnTo>
                  <a:pt x="1073547" y="2154343"/>
                </a:lnTo>
                <a:lnTo>
                  <a:pt x="1061641" y="2132435"/>
                </a:lnTo>
                <a:lnTo>
                  <a:pt x="1047353" y="2106943"/>
                </a:lnTo>
                <a:lnTo>
                  <a:pt x="1031478" y="2077467"/>
                </a:lnTo>
                <a:lnTo>
                  <a:pt x="1014413" y="2043610"/>
                </a:lnTo>
                <a:lnTo>
                  <a:pt x="994966" y="2005371"/>
                </a:lnTo>
                <a:lnTo>
                  <a:pt x="992188" y="1999795"/>
                </a:lnTo>
                <a:lnTo>
                  <a:pt x="990203" y="1995015"/>
                </a:lnTo>
                <a:lnTo>
                  <a:pt x="988616" y="1989837"/>
                </a:lnTo>
                <a:lnTo>
                  <a:pt x="987028" y="1985057"/>
                </a:lnTo>
                <a:lnTo>
                  <a:pt x="985838" y="1980277"/>
                </a:lnTo>
                <a:lnTo>
                  <a:pt x="985044" y="1976294"/>
                </a:lnTo>
                <a:lnTo>
                  <a:pt x="984647" y="1971514"/>
                </a:lnTo>
                <a:lnTo>
                  <a:pt x="984250" y="1967929"/>
                </a:lnTo>
                <a:lnTo>
                  <a:pt x="984250" y="1963946"/>
                </a:lnTo>
                <a:lnTo>
                  <a:pt x="984647" y="1959963"/>
                </a:lnTo>
                <a:lnTo>
                  <a:pt x="985441" y="1956378"/>
                </a:lnTo>
                <a:lnTo>
                  <a:pt x="986235" y="1952793"/>
                </a:lnTo>
                <a:lnTo>
                  <a:pt x="987822" y="1950005"/>
                </a:lnTo>
                <a:lnTo>
                  <a:pt x="989013" y="1946420"/>
                </a:lnTo>
                <a:lnTo>
                  <a:pt x="990600" y="1943632"/>
                </a:lnTo>
                <a:lnTo>
                  <a:pt x="992585" y="1941242"/>
                </a:lnTo>
                <a:lnTo>
                  <a:pt x="996950" y="1935666"/>
                </a:lnTo>
                <a:lnTo>
                  <a:pt x="1002110" y="1930886"/>
                </a:lnTo>
                <a:lnTo>
                  <a:pt x="1008063" y="1926903"/>
                </a:lnTo>
                <a:lnTo>
                  <a:pt x="1014413" y="1923318"/>
                </a:lnTo>
                <a:lnTo>
                  <a:pt x="1021160" y="1920131"/>
                </a:lnTo>
                <a:lnTo>
                  <a:pt x="1028700" y="1916945"/>
                </a:lnTo>
                <a:lnTo>
                  <a:pt x="1036241" y="1914953"/>
                </a:lnTo>
                <a:lnTo>
                  <a:pt x="1043781" y="1912563"/>
                </a:lnTo>
                <a:lnTo>
                  <a:pt x="1051719" y="1910970"/>
                </a:lnTo>
                <a:lnTo>
                  <a:pt x="1060053" y="1909376"/>
                </a:lnTo>
                <a:lnTo>
                  <a:pt x="1068388" y="1908580"/>
                </a:lnTo>
                <a:lnTo>
                  <a:pt x="1076325" y="1907783"/>
                </a:lnTo>
                <a:lnTo>
                  <a:pt x="1091803" y="1906588"/>
                </a:lnTo>
                <a:close/>
                <a:moveTo>
                  <a:pt x="1381919" y="1116013"/>
                </a:moveTo>
                <a:lnTo>
                  <a:pt x="1717675" y="1488552"/>
                </a:lnTo>
                <a:lnTo>
                  <a:pt x="1574631" y="1488552"/>
                </a:lnTo>
                <a:lnTo>
                  <a:pt x="1574631" y="2220141"/>
                </a:lnTo>
                <a:lnTo>
                  <a:pt x="1574234" y="2226886"/>
                </a:lnTo>
                <a:lnTo>
                  <a:pt x="1573439" y="2232837"/>
                </a:lnTo>
                <a:lnTo>
                  <a:pt x="1571850" y="2239185"/>
                </a:lnTo>
                <a:lnTo>
                  <a:pt x="1569863" y="2244342"/>
                </a:lnTo>
                <a:lnTo>
                  <a:pt x="1567081" y="2249897"/>
                </a:lnTo>
                <a:lnTo>
                  <a:pt x="1563903" y="2255451"/>
                </a:lnTo>
                <a:lnTo>
                  <a:pt x="1560327" y="2260212"/>
                </a:lnTo>
                <a:lnTo>
                  <a:pt x="1556353" y="2264576"/>
                </a:lnTo>
                <a:lnTo>
                  <a:pt x="1551982" y="2268544"/>
                </a:lnTo>
                <a:lnTo>
                  <a:pt x="1546817" y="2272114"/>
                </a:lnTo>
                <a:lnTo>
                  <a:pt x="1541651" y="2275288"/>
                </a:lnTo>
                <a:lnTo>
                  <a:pt x="1536486" y="2278065"/>
                </a:lnTo>
                <a:lnTo>
                  <a:pt x="1530526" y="2280446"/>
                </a:lnTo>
                <a:lnTo>
                  <a:pt x="1524565" y="2281636"/>
                </a:lnTo>
                <a:lnTo>
                  <a:pt x="1518208" y="2282826"/>
                </a:lnTo>
                <a:lnTo>
                  <a:pt x="1511850" y="2282826"/>
                </a:lnTo>
                <a:lnTo>
                  <a:pt x="1252384" y="2282826"/>
                </a:lnTo>
                <a:lnTo>
                  <a:pt x="1245629" y="2282826"/>
                </a:lnTo>
                <a:lnTo>
                  <a:pt x="1239669" y="2281636"/>
                </a:lnTo>
                <a:lnTo>
                  <a:pt x="1233312" y="2280446"/>
                </a:lnTo>
                <a:lnTo>
                  <a:pt x="1227749" y="2278065"/>
                </a:lnTo>
                <a:lnTo>
                  <a:pt x="1222186" y="2275288"/>
                </a:lnTo>
                <a:lnTo>
                  <a:pt x="1217020" y="2272114"/>
                </a:lnTo>
                <a:lnTo>
                  <a:pt x="1212252" y="2268544"/>
                </a:lnTo>
                <a:lnTo>
                  <a:pt x="1207484" y="2264576"/>
                </a:lnTo>
                <a:lnTo>
                  <a:pt x="1203908" y="2260212"/>
                </a:lnTo>
                <a:lnTo>
                  <a:pt x="1199935" y="2255451"/>
                </a:lnTo>
                <a:lnTo>
                  <a:pt x="1197153" y="2249897"/>
                </a:lnTo>
                <a:lnTo>
                  <a:pt x="1193974" y="2244342"/>
                </a:lnTo>
                <a:lnTo>
                  <a:pt x="1191988" y="2239185"/>
                </a:lnTo>
                <a:lnTo>
                  <a:pt x="1190796" y="2232837"/>
                </a:lnTo>
                <a:lnTo>
                  <a:pt x="1189604" y="2226886"/>
                </a:lnTo>
                <a:lnTo>
                  <a:pt x="1189604" y="2220141"/>
                </a:lnTo>
                <a:lnTo>
                  <a:pt x="1189604" y="1488552"/>
                </a:lnTo>
                <a:lnTo>
                  <a:pt x="1046162" y="1488552"/>
                </a:lnTo>
                <a:lnTo>
                  <a:pt x="1381919" y="1116013"/>
                </a:lnTo>
                <a:close/>
                <a:moveTo>
                  <a:pt x="871935" y="1039813"/>
                </a:moveTo>
                <a:lnTo>
                  <a:pt x="819150" y="1046560"/>
                </a:lnTo>
                <a:lnTo>
                  <a:pt x="529431" y="1083469"/>
                </a:lnTo>
                <a:lnTo>
                  <a:pt x="515144" y="1089422"/>
                </a:lnTo>
                <a:lnTo>
                  <a:pt x="486569" y="1100535"/>
                </a:lnTo>
                <a:lnTo>
                  <a:pt x="434975" y="1121966"/>
                </a:lnTo>
                <a:lnTo>
                  <a:pt x="483394" y="1115616"/>
                </a:lnTo>
                <a:lnTo>
                  <a:pt x="504825" y="1112441"/>
                </a:lnTo>
                <a:lnTo>
                  <a:pt x="892572" y="1062832"/>
                </a:lnTo>
                <a:lnTo>
                  <a:pt x="888207" y="1058466"/>
                </a:lnTo>
                <a:lnTo>
                  <a:pt x="871935" y="1039813"/>
                </a:lnTo>
                <a:close/>
                <a:moveTo>
                  <a:pt x="649685" y="989013"/>
                </a:moveTo>
                <a:lnTo>
                  <a:pt x="509588" y="995760"/>
                </a:lnTo>
                <a:lnTo>
                  <a:pt x="469900" y="997744"/>
                </a:lnTo>
                <a:lnTo>
                  <a:pt x="447675" y="998935"/>
                </a:lnTo>
                <a:lnTo>
                  <a:pt x="200025" y="1021954"/>
                </a:lnTo>
                <a:lnTo>
                  <a:pt x="187325" y="1029891"/>
                </a:lnTo>
                <a:lnTo>
                  <a:pt x="112712" y="1074341"/>
                </a:lnTo>
                <a:lnTo>
                  <a:pt x="506413" y="1011635"/>
                </a:lnTo>
                <a:lnTo>
                  <a:pt x="551260" y="1004491"/>
                </a:lnTo>
                <a:lnTo>
                  <a:pt x="560785" y="1002904"/>
                </a:lnTo>
                <a:lnTo>
                  <a:pt x="649685" y="989013"/>
                </a:lnTo>
                <a:close/>
                <a:moveTo>
                  <a:pt x="150813" y="851694"/>
                </a:moveTo>
                <a:lnTo>
                  <a:pt x="153988" y="857647"/>
                </a:lnTo>
                <a:lnTo>
                  <a:pt x="157163" y="865585"/>
                </a:lnTo>
                <a:lnTo>
                  <a:pt x="165497" y="887810"/>
                </a:lnTo>
                <a:lnTo>
                  <a:pt x="163909" y="862410"/>
                </a:lnTo>
                <a:lnTo>
                  <a:pt x="157956" y="858044"/>
                </a:lnTo>
                <a:lnTo>
                  <a:pt x="150813" y="851694"/>
                </a:lnTo>
                <a:close/>
                <a:moveTo>
                  <a:pt x="855663" y="846138"/>
                </a:moveTo>
                <a:lnTo>
                  <a:pt x="854869" y="846535"/>
                </a:lnTo>
                <a:lnTo>
                  <a:pt x="854075" y="847328"/>
                </a:lnTo>
                <a:lnTo>
                  <a:pt x="845741" y="858441"/>
                </a:lnTo>
                <a:lnTo>
                  <a:pt x="837803" y="869553"/>
                </a:lnTo>
                <a:lnTo>
                  <a:pt x="835819" y="872728"/>
                </a:lnTo>
                <a:lnTo>
                  <a:pt x="827881" y="991394"/>
                </a:lnTo>
                <a:lnTo>
                  <a:pt x="833835" y="962422"/>
                </a:lnTo>
                <a:lnTo>
                  <a:pt x="840185" y="934641"/>
                </a:lnTo>
                <a:lnTo>
                  <a:pt x="851297" y="885428"/>
                </a:lnTo>
                <a:lnTo>
                  <a:pt x="854869" y="866775"/>
                </a:lnTo>
                <a:lnTo>
                  <a:pt x="856060" y="859235"/>
                </a:lnTo>
                <a:lnTo>
                  <a:pt x="856853" y="853282"/>
                </a:lnTo>
                <a:lnTo>
                  <a:pt x="857647" y="848916"/>
                </a:lnTo>
                <a:lnTo>
                  <a:pt x="856853" y="846535"/>
                </a:lnTo>
                <a:lnTo>
                  <a:pt x="856457" y="846138"/>
                </a:lnTo>
                <a:lnTo>
                  <a:pt x="855663" y="846138"/>
                </a:lnTo>
                <a:close/>
                <a:moveTo>
                  <a:pt x="701278" y="569913"/>
                </a:moveTo>
                <a:lnTo>
                  <a:pt x="716360" y="569913"/>
                </a:lnTo>
                <a:lnTo>
                  <a:pt x="730647" y="570707"/>
                </a:lnTo>
                <a:lnTo>
                  <a:pt x="745331" y="572294"/>
                </a:lnTo>
                <a:lnTo>
                  <a:pt x="760016" y="574675"/>
                </a:lnTo>
                <a:lnTo>
                  <a:pt x="774700" y="577453"/>
                </a:lnTo>
                <a:lnTo>
                  <a:pt x="789781" y="581025"/>
                </a:lnTo>
                <a:lnTo>
                  <a:pt x="804466" y="584994"/>
                </a:lnTo>
                <a:lnTo>
                  <a:pt x="818753" y="589360"/>
                </a:lnTo>
                <a:lnTo>
                  <a:pt x="833041" y="594519"/>
                </a:lnTo>
                <a:lnTo>
                  <a:pt x="846932" y="599678"/>
                </a:lnTo>
                <a:lnTo>
                  <a:pt x="860822" y="605632"/>
                </a:lnTo>
                <a:lnTo>
                  <a:pt x="874316" y="611982"/>
                </a:lnTo>
                <a:lnTo>
                  <a:pt x="887810" y="618332"/>
                </a:lnTo>
                <a:lnTo>
                  <a:pt x="900510" y="625078"/>
                </a:lnTo>
                <a:lnTo>
                  <a:pt x="912813" y="632222"/>
                </a:lnTo>
                <a:lnTo>
                  <a:pt x="924719" y="639366"/>
                </a:lnTo>
                <a:lnTo>
                  <a:pt x="936228" y="646907"/>
                </a:lnTo>
                <a:lnTo>
                  <a:pt x="946944" y="654844"/>
                </a:lnTo>
                <a:lnTo>
                  <a:pt x="957263" y="662385"/>
                </a:lnTo>
                <a:lnTo>
                  <a:pt x="967185" y="669925"/>
                </a:lnTo>
                <a:lnTo>
                  <a:pt x="975916" y="677466"/>
                </a:lnTo>
                <a:lnTo>
                  <a:pt x="983853" y="685007"/>
                </a:lnTo>
                <a:lnTo>
                  <a:pt x="991394" y="692547"/>
                </a:lnTo>
                <a:lnTo>
                  <a:pt x="998141" y="700088"/>
                </a:lnTo>
                <a:lnTo>
                  <a:pt x="1003698" y="707232"/>
                </a:lnTo>
                <a:lnTo>
                  <a:pt x="1008857" y="714375"/>
                </a:lnTo>
                <a:lnTo>
                  <a:pt x="1012429" y="721122"/>
                </a:lnTo>
                <a:lnTo>
                  <a:pt x="1015604" y="727869"/>
                </a:lnTo>
                <a:lnTo>
                  <a:pt x="1017588" y="734219"/>
                </a:lnTo>
                <a:lnTo>
                  <a:pt x="1017985" y="737394"/>
                </a:lnTo>
                <a:lnTo>
                  <a:pt x="1018382" y="740172"/>
                </a:lnTo>
                <a:lnTo>
                  <a:pt x="1019176" y="749300"/>
                </a:lnTo>
                <a:lnTo>
                  <a:pt x="1020366" y="758032"/>
                </a:lnTo>
                <a:lnTo>
                  <a:pt x="1020763" y="767557"/>
                </a:lnTo>
                <a:lnTo>
                  <a:pt x="1020763" y="777478"/>
                </a:lnTo>
                <a:lnTo>
                  <a:pt x="1020366" y="787797"/>
                </a:lnTo>
                <a:lnTo>
                  <a:pt x="1019176" y="798513"/>
                </a:lnTo>
                <a:lnTo>
                  <a:pt x="1017985" y="809228"/>
                </a:lnTo>
                <a:lnTo>
                  <a:pt x="1016398" y="820341"/>
                </a:lnTo>
                <a:lnTo>
                  <a:pt x="1014810" y="832247"/>
                </a:lnTo>
                <a:lnTo>
                  <a:pt x="1012032" y="844153"/>
                </a:lnTo>
                <a:lnTo>
                  <a:pt x="1007269" y="867966"/>
                </a:lnTo>
                <a:lnTo>
                  <a:pt x="1000919" y="893366"/>
                </a:lnTo>
                <a:lnTo>
                  <a:pt x="993776" y="919163"/>
                </a:lnTo>
                <a:lnTo>
                  <a:pt x="985441" y="945754"/>
                </a:lnTo>
                <a:lnTo>
                  <a:pt x="977107" y="972741"/>
                </a:lnTo>
                <a:lnTo>
                  <a:pt x="967978" y="1000125"/>
                </a:lnTo>
                <a:lnTo>
                  <a:pt x="958057" y="1027510"/>
                </a:lnTo>
                <a:lnTo>
                  <a:pt x="937419" y="1083072"/>
                </a:lnTo>
                <a:lnTo>
                  <a:pt x="917178" y="1137444"/>
                </a:lnTo>
                <a:lnTo>
                  <a:pt x="892572" y="1213644"/>
                </a:lnTo>
                <a:lnTo>
                  <a:pt x="813991" y="1196579"/>
                </a:lnTo>
                <a:lnTo>
                  <a:pt x="809625" y="1257697"/>
                </a:lnTo>
                <a:lnTo>
                  <a:pt x="802481" y="1338263"/>
                </a:lnTo>
                <a:lnTo>
                  <a:pt x="796925" y="1400572"/>
                </a:lnTo>
                <a:lnTo>
                  <a:pt x="791369" y="1456929"/>
                </a:lnTo>
                <a:lnTo>
                  <a:pt x="790972" y="1462088"/>
                </a:lnTo>
                <a:lnTo>
                  <a:pt x="787797" y="1470819"/>
                </a:lnTo>
                <a:lnTo>
                  <a:pt x="784622" y="1479551"/>
                </a:lnTo>
                <a:lnTo>
                  <a:pt x="781050" y="1488282"/>
                </a:lnTo>
                <a:lnTo>
                  <a:pt x="777081" y="1497013"/>
                </a:lnTo>
                <a:lnTo>
                  <a:pt x="772319" y="1505347"/>
                </a:lnTo>
                <a:lnTo>
                  <a:pt x="767160" y="1513682"/>
                </a:lnTo>
                <a:lnTo>
                  <a:pt x="762000" y="1522413"/>
                </a:lnTo>
                <a:lnTo>
                  <a:pt x="756841" y="1530351"/>
                </a:lnTo>
                <a:lnTo>
                  <a:pt x="708819" y="2171701"/>
                </a:lnTo>
                <a:lnTo>
                  <a:pt x="579041" y="2171701"/>
                </a:lnTo>
                <a:lnTo>
                  <a:pt x="514350" y="1661716"/>
                </a:lnTo>
                <a:lnTo>
                  <a:pt x="506413" y="1662510"/>
                </a:lnTo>
                <a:lnTo>
                  <a:pt x="502047" y="1663304"/>
                </a:lnTo>
                <a:lnTo>
                  <a:pt x="497681" y="1663304"/>
                </a:lnTo>
                <a:lnTo>
                  <a:pt x="492522" y="1662510"/>
                </a:lnTo>
                <a:lnTo>
                  <a:pt x="486966" y="1662113"/>
                </a:lnTo>
                <a:lnTo>
                  <a:pt x="426244" y="2169717"/>
                </a:lnTo>
                <a:lnTo>
                  <a:pt x="291703" y="2171701"/>
                </a:lnTo>
                <a:lnTo>
                  <a:pt x="242888" y="1522016"/>
                </a:lnTo>
                <a:lnTo>
                  <a:pt x="232966" y="1507729"/>
                </a:lnTo>
                <a:lnTo>
                  <a:pt x="228997" y="1500188"/>
                </a:lnTo>
                <a:lnTo>
                  <a:pt x="224631" y="1492647"/>
                </a:lnTo>
                <a:lnTo>
                  <a:pt x="221059" y="1485504"/>
                </a:lnTo>
                <a:lnTo>
                  <a:pt x="217488" y="1477963"/>
                </a:lnTo>
                <a:lnTo>
                  <a:pt x="214313" y="1470422"/>
                </a:lnTo>
                <a:lnTo>
                  <a:pt x="211138" y="1462882"/>
                </a:lnTo>
                <a:lnTo>
                  <a:pt x="210741" y="1456929"/>
                </a:lnTo>
                <a:lnTo>
                  <a:pt x="203597" y="1384697"/>
                </a:lnTo>
                <a:lnTo>
                  <a:pt x="196453" y="1305719"/>
                </a:lnTo>
                <a:lnTo>
                  <a:pt x="188119" y="1205310"/>
                </a:lnTo>
                <a:lnTo>
                  <a:pt x="171450" y="1210072"/>
                </a:lnTo>
                <a:lnTo>
                  <a:pt x="154781" y="1214438"/>
                </a:lnTo>
                <a:lnTo>
                  <a:pt x="137319" y="1218010"/>
                </a:lnTo>
                <a:lnTo>
                  <a:pt x="128984" y="1219597"/>
                </a:lnTo>
                <a:lnTo>
                  <a:pt x="120650" y="1220391"/>
                </a:lnTo>
                <a:lnTo>
                  <a:pt x="112712" y="1221185"/>
                </a:lnTo>
                <a:lnTo>
                  <a:pt x="104378" y="1221582"/>
                </a:lnTo>
                <a:lnTo>
                  <a:pt x="96837" y="1221582"/>
                </a:lnTo>
                <a:lnTo>
                  <a:pt x="89694" y="1221185"/>
                </a:lnTo>
                <a:lnTo>
                  <a:pt x="82550" y="1220391"/>
                </a:lnTo>
                <a:lnTo>
                  <a:pt x="76200" y="1218804"/>
                </a:lnTo>
                <a:lnTo>
                  <a:pt x="69850" y="1216819"/>
                </a:lnTo>
                <a:lnTo>
                  <a:pt x="65087" y="1213644"/>
                </a:lnTo>
                <a:lnTo>
                  <a:pt x="55166" y="1162844"/>
                </a:lnTo>
                <a:lnTo>
                  <a:pt x="43656" y="1099741"/>
                </a:lnTo>
                <a:lnTo>
                  <a:pt x="32147" y="1029494"/>
                </a:lnTo>
                <a:lnTo>
                  <a:pt x="21034" y="957263"/>
                </a:lnTo>
                <a:lnTo>
                  <a:pt x="15875" y="922338"/>
                </a:lnTo>
                <a:lnTo>
                  <a:pt x="11509" y="888207"/>
                </a:lnTo>
                <a:lnTo>
                  <a:pt x="7144" y="856457"/>
                </a:lnTo>
                <a:lnTo>
                  <a:pt x="4366" y="827485"/>
                </a:lnTo>
                <a:lnTo>
                  <a:pt x="1587" y="801688"/>
                </a:lnTo>
                <a:lnTo>
                  <a:pt x="397" y="779860"/>
                </a:lnTo>
                <a:lnTo>
                  <a:pt x="0" y="770732"/>
                </a:lnTo>
                <a:lnTo>
                  <a:pt x="0" y="762794"/>
                </a:lnTo>
                <a:lnTo>
                  <a:pt x="397" y="756047"/>
                </a:lnTo>
                <a:lnTo>
                  <a:pt x="1191" y="750888"/>
                </a:lnTo>
                <a:lnTo>
                  <a:pt x="1587" y="745728"/>
                </a:lnTo>
                <a:lnTo>
                  <a:pt x="1984" y="740966"/>
                </a:lnTo>
                <a:lnTo>
                  <a:pt x="2778" y="736600"/>
                </a:lnTo>
                <a:lnTo>
                  <a:pt x="4366" y="731838"/>
                </a:lnTo>
                <a:lnTo>
                  <a:pt x="5556" y="727075"/>
                </a:lnTo>
                <a:lnTo>
                  <a:pt x="7144" y="722710"/>
                </a:lnTo>
                <a:lnTo>
                  <a:pt x="11509" y="713582"/>
                </a:lnTo>
                <a:lnTo>
                  <a:pt x="15875" y="705247"/>
                </a:lnTo>
                <a:lnTo>
                  <a:pt x="21828" y="697310"/>
                </a:lnTo>
                <a:lnTo>
                  <a:pt x="28575" y="689372"/>
                </a:lnTo>
                <a:lnTo>
                  <a:pt x="35719" y="681832"/>
                </a:lnTo>
                <a:lnTo>
                  <a:pt x="44053" y="673894"/>
                </a:lnTo>
                <a:lnTo>
                  <a:pt x="53181" y="666750"/>
                </a:lnTo>
                <a:lnTo>
                  <a:pt x="62309" y="660003"/>
                </a:lnTo>
                <a:lnTo>
                  <a:pt x="72628" y="653653"/>
                </a:lnTo>
                <a:lnTo>
                  <a:pt x="83344" y="647700"/>
                </a:lnTo>
                <a:lnTo>
                  <a:pt x="94853" y="641350"/>
                </a:lnTo>
                <a:lnTo>
                  <a:pt x="106759" y="635397"/>
                </a:lnTo>
                <a:lnTo>
                  <a:pt x="118666" y="629841"/>
                </a:lnTo>
                <a:lnTo>
                  <a:pt x="131366" y="624682"/>
                </a:lnTo>
                <a:lnTo>
                  <a:pt x="144463" y="619522"/>
                </a:lnTo>
                <a:lnTo>
                  <a:pt x="157956" y="614760"/>
                </a:lnTo>
                <a:lnTo>
                  <a:pt x="171847" y="609997"/>
                </a:lnTo>
                <a:lnTo>
                  <a:pt x="185738" y="605632"/>
                </a:lnTo>
                <a:lnTo>
                  <a:pt x="200025" y="601663"/>
                </a:lnTo>
                <a:lnTo>
                  <a:pt x="214709" y="597694"/>
                </a:lnTo>
                <a:lnTo>
                  <a:pt x="228997" y="594122"/>
                </a:lnTo>
                <a:lnTo>
                  <a:pt x="258366" y="587375"/>
                </a:lnTo>
                <a:lnTo>
                  <a:pt x="287734" y="581422"/>
                </a:lnTo>
                <a:lnTo>
                  <a:pt x="317500" y="576263"/>
                </a:lnTo>
                <a:lnTo>
                  <a:pt x="346075" y="571897"/>
                </a:lnTo>
                <a:lnTo>
                  <a:pt x="349647" y="571500"/>
                </a:lnTo>
                <a:lnTo>
                  <a:pt x="352822" y="571103"/>
                </a:lnTo>
                <a:lnTo>
                  <a:pt x="359569" y="571500"/>
                </a:lnTo>
                <a:lnTo>
                  <a:pt x="453628" y="918766"/>
                </a:lnTo>
                <a:lnTo>
                  <a:pt x="455216" y="904478"/>
                </a:lnTo>
                <a:lnTo>
                  <a:pt x="487760" y="666750"/>
                </a:lnTo>
                <a:lnTo>
                  <a:pt x="478631" y="643335"/>
                </a:lnTo>
                <a:lnTo>
                  <a:pt x="496491" y="612378"/>
                </a:lnTo>
                <a:lnTo>
                  <a:pt x="537766" y="611982"/>
                </a:lnTo>
                <a:lnTo>
                  <a:pt x="554831" y="643335"/>
                </a:lnTo>
                <a:lnTo>
                  <a:pt x="546894" y="671116"/>
                </a:lnTo>
                <a:lnTo>
                  <a:pt x="575866" y="922338"/>
                </a:lnTo>
                <a:lnTo>
                  <a:pt x="652463" y="582613"/>
                </a:lnTo>
                <a:lnTo>
                  <a:pt x="661591" y="578644"/>
                </a:lnTo>
                <a:lnTo>
                  <a:pt x="668338" y="575469"/>
                </a:lnTo>
                <a:lnTo>
                  <a:pt x="671910" y="572691"/>
                </a:lnTo>
                <a:lnTo>
                  <a:pt x="672703" y="572294"/>
                </a:lnTo>
                <a:lnTo>
                  <a:pt x="673100" y="571897"/>
                </a:lnTo>
                <a:lnTo>
                  <a:pt x="686991" y="570310"/>
                </a:lnTo>
                <a:lnTo>
                  <a:pt x="701278" y="569913"/>
                </a:lnTo>
                <a:close/>
                <a:moveTo>
                  <a:pt x="534014" y="0"/>
                </a:moveTo>
                <a:lnTo>
                  <a:pt x="549903" y="794"/>
                </a:lnTo>
                <a:lnTo>
                  <a:pt x="565395" y="1985"/>
                </a:lnTo>
                <a:lnTo>
                  <a:pt x="580886" y="3971"/>
                </a:lnTo>
                <a:lnTo>
                  <a:pt x="594789" y="7148"/>
                </a:lnTo>
                <a:lnTo>
                  <a:pt x="608692" y="10326"/>
                </a:lnTo>
                <a:lnTo>
                  <a:pt x="621800" y="14297"/>
                </a:lnTo>
                <a:lnTo>
                  <a:pt x="633717" y="19063"/>
                </a:lnTo>
                <a:lnTo>
                  <a:pt x="645236" y="23431"/>
                </a:lnTo>
                <a:lnTo>
                  <a:pt x="656756" y="28594"/>
                </a:lnTo>
                <a:lnTo>
                  <a:pt x="666686" y="33757"/>
                </a:lnTo>
                <a:lnTo>
                  <a:pt x="676617" y="38920"/>
                </a:lnTo>
                <a:lnTo>
                  <a:pt x="685356" y="44083"/>
                </a:lnTo>
                <a:lnTo>
                  <a:pt x="693300" y="49246"/>
                </a:lnTo>
                <a:lnTo>
                  <a:pt x="700847" y="54806"/>
                </a:lnTo>
                <a:lnTo>
                  <a:pt x="707600" y="59572"/>
                </a:lnTo>
                <a:lnTo>
                  <a:pt x="718722" y="68309"/>
                </a:lnTo>
                <a:lnTo>
                  <a:pt x="726667" y="75458"/>
                </a:lnTo>
                <a:lnTo>
                  <a:pt x="731830" y="80621"/>
                </a:lnTo>
                <a:lnTo>
                  <a:pt x="733419" y="82209"/>
                </a:lnTo>
                <a:lnTo>
                  <a:pt x="731433" y="86975"/>
                </a:lnTo>
                <a:lnTo>
                  <a:pt x="728255" y="92138"/>
                </a:lnTo>
                <a:lnTo>
                  <a:pt x="724681" y="98890"/>
                </a:lnTo>
                <a:lnTo>
                  <a:pt x="719119" y="107230"/>
                </a:lnTo>
                <a:lnTo>
                  <a:pt x="712764" y="115173"/>
                </a:lnTo>
                <a:lnTo>
                  <a:pt x="708792" y="119541"/>
                </a:lnTo>
                <a:lnTo>
                  <a:pt x="705217" y="123910"/>
                </a:lnTo>
                <a:lnTo>
                  <a:pt x="700450" y="128278"/>
                </a:lnTo>
                <a:lnTo>
                  <a:pt x="696081" y="131853"/>
                </a:lnTo>
                <a:lnTo>
                  <a:pt x="690917" y="136221"/>
                </a:lnTo>
                <a:lnTo>
                  <a:pt x="685356" y="139399"/>
                </a:lnTo>
                <a:lnTo>
                  <a:pt x="679794" y="142973"/>
                </a:lnTo>
                <a:lnTo>
                  <a:pt x="673439" y="146150"/>
                </a:lnTo>
                <a:lnTo>
                  <a:pt x="667083" y="148930"/>
                </a:lnTo>
                <a:lnTo>
                  <a:pt x="660331" y="150916"/>
                </a:lnTo>
                <a:lnTo>
                  <a:pt x="653181" y="152505"/>
                </a:lnTo>
                <a:lnTo>
                  <a:pt x="645633" y="154093"/>
                </a:lnTo>
                <a:lnTo>
                  <a:pt x="638086" y="154887"/>
                </a:lnTo>
                <a:lnTo>
                  <a:pt x="629745" y="154887"/>
                </a:lnTo>
                <a:lnTo>
                  <a:pt x="620608" y="154093"/>
                </a:lnTo>
                <a:lnTo>
                  <a:pt x="611870" y="152107"/>
                </a:lnTo>
                <a:lnTo>
                  <a:pt x="602734" y="150122"/>
                </a:lnTo>
                <a:lnTo>
                  <a:pt x="592406" y="146547"/>
                </a:lnTo>
                <a:lnTo>
                  <a:pt x="582475" y="142576"/>
                </a:lnTo>
                <a:lnTo>
                  <a:pt x="571750" y="137413"/>
                </a:lnTo>
                <a:lnTo>
                  <a:pt x="559436" y="131853"/>
                </a:lnTo>
                <a:lnTo>
                  <a:pt x="547123" y="126293"/>
                </a:lnTo>
                <a:lnTo>
                  <a:pt x="572545" y="138604"/>
                </a:lnTo>
                <a:lnTo>
                  <a:pt x="597570" y="150916"/>
                </a:lnTo>
                <a:lnTo>
                  <a:pt x="609884" y="156476"/>
                </a:lnTo>
                <a:lnTo>
                  <a:pt x="621800" y="162036"/>
                </a:lnTo>
                <a:lnTo>
                  <a:pt x="632922" y="166405"/>
                </a:lnTo>
                <a:lnTo>
                  <a:pt x="644045" y="170376"/>
                </a:lnTo>
                <a:lnTo>
                  <a:pt x="655167" y="173553"/>
                </a:lnTo>
                <a:lnTo>
                  <a:pt x="665097" y="176333"/>
                </a:lnTo>
                <a:lnTo>
                  <a:pt x="674631" y="177922"/>
                </a:lnTo>
                <a:lnTo>
                  <a:pt x="679397" y="178319"/>
                </a:lnTo>
                <a:lnTo>
                  <a:pt x="683767" y="178319"/>
                </a:lnTo>
                <a:lnTo>
                  <a:pt x="688136" y="178319"/>
                </a:lnTo>
                <a:lnTo>
                  <a:pt x="692506" y="177922"/>
                </a:lnTo>
                <a:lnTo>
                  <a:pt x="696875" y="177525"/>
                </a:lnTo>
                <a:lnTo>
                  <a:pt x="700450" y="176333"/>
                </a:lnTo>
                <a:lnTo>
                  <a:pt x="704422" y="175142"/>
                </a:lnTo>
                <a:lnTo>
                  <a:pt x="707997" y="173156"/>
                </a:lnTo>
                <a:lnTo>
                  <a:pt x="711572" y="171170"/>
                </a:lnTo>
                <a:lnTo>
                  <a:pt x="714353" y="168788"/>
                </a:lnTo>
                <a:lnTo>
                  <a:pt x="715544" y="177525"/>
                </a:lnTo>
                <a:lnTo>
                  <a:pt x="716736" y="185865"/>
                </a:lnTo>
                <a:lnTo>
                  <a:pt x="717133" y="202148"/>
                </a:lnTo>
                <a:lnTo>
                  <a:pt x="717133" y="217240"/>
                </a:lnTo>
                <a:lnTo>
                  <a:pt x="716339" y="231537"/>
                </a:lnTo>
                <a:lnTo>
                  <a:pt x="717531" y="230345"/>
                </a:lnTo>
                <a:lnTo>
                  <a:pt x="718722" y="229154"/>
                </a:lnTo>
                <a:lnTo>
                  <a:pt x="719914" y="227963"/>
                </a:lnTo>
                <a:lnTo>
                  <a:pt x="721503" y="227565"/>
                </a:lnTo>
                <a:lnTo>
                  <a:pt x="723489" y="227963"/>
                </a:lnTo>
                <a:lnTo>
                  <a:pt x="725078" y="229551"/>
                </a:lnTo>
                <a:lnTo>
                  <a:pt x="727064" y="231140"/>
                </a:lnTo>
                <a:lnTo>
                  <a:pt x="728255" y="233523"/>
                </a:lnTo>
                <a:lnTo>
                  <a:pt x="730242" y="236700"/>
                </a:lnTo>
                <a:lnTo>
                  <a:pt x="731830" y="240274"/>
                </a:lnTo>
                <a:lnTo>
                  <a:pt x="734214" y="249806"/>
                </a:lnTo>
                <a:lnTo>
                  <a:pt x="736597" y="260529"/>
                </a:lnTo>
                <a:lnTo>
                  <a:pt x="738186" y="272840"/>
                </a:lnTo>
                <a:lnTo>
                  <a:pt x="739378" y="286740"/>
                </a:lnTo>
                <a:lnTo>
                  <a:pt x="739775" y="301435"/>
                </a:lnTo>
                <a:lnTo>
                  <a:pt x="739378" y="316924"/>
                </a:lnTo>
                <a:lnTo>
                  <a:pt x="738186" y="330427"/>
                </a:lnTo>
                <a:lnTo>
                  <a:pt x="736597" y="342738"/>
                </a:lnTo>
                <a:lnTo>
                  <a:pt x="734214" y="353858"/>
                </a:lnTo>
                <a:lnTo>
                  <a:pt x="731830" y="362596"/>
                </a:lnTo>
                <a:lnTo>
                  <a:pt x="730242" y="366567"/>
                </a:lnTo>
                <a:lnTo>
                  <a:pt x="728255" y="369744"/>
                </a:lnTo>
                <a:lnTo>
                  <a:pt x="727064" y="372524"/>
                </a:lnTo>
                <a:lnTo>
                  <a:pt x="725078" y="374113"/>
                </a:lnTo>
                <a:lnTo>
                  <a:pt x="723489" y="374907"/>
                </a:lnTo>
                <a:lnTo>
                  <a:pt x="721503" y="375304"/>
                </a:lnTo>
                <a:lnTo>
                  <a:pt x="719517" y="374907"/>
                </a:lnTo>
                <a:lnTo>
                  <a:pt x="717928" y="373716"/>
                </a:lnTo>
                <a:lnTo>
                  <a:pt x="716339" y="372127"/>
                </a:lnTo>
                <a:lnTo>
                  <a:pt x="714353" y="368950"/>
                </a:lnTo>
                <a:lnTo>
                  <a:pt x="712764" y="365773"/>
                </a:lnTo>
                <a:lnTo>
                  <a:pt x="711175" y="361801"/>
                </a:lnTo>
                <a:lnTo>
                  <a:pt x="709983" y="357433"/>
                </a:lnTo>
                <a:lnTo>
                  <a:pt x="708394" y="352270"/>
                </a:lnTo>
                <a:lnTo>
                  <a:pt x="706806" y="364979"/>
                </a:lnTo>
                <a:lnTo>
                  <a:pt x="704819" y="377687"/>
                </a:lnTo>
                <a:lnTo>
                  <a:pt x="701642" y="389602"/>
                </a:lnTo>
                <a:lnTo>
                  <a:pt x="698861" y="401516"/>
                </a:lnTo>
                <a:lnTo>
                  <a:pt x="695683" y="413431"/>
                </a:lnTo>
                <a:lnTo>
                  <a:pt x="691314" y="424551"/>
                </a:lnTo>
                <a:lnTo>
                  <a:pt x="686944" y="435274"/>
                </a:lnTo>
                <a:lnTo>
                  <a:pt x="682575" y="445997"/>
                </a:lnTo>
                <a:lnTo>
                  <a:pt x="677411" y="456323"/>
                </a:lnTo>
                <a:lnTo>
                  <a:pt x="671850" y="466251"/>
                </a:lnTo>
                <a:lnTo>
                  <a:pt x="666289" y="475386"/>
                </a:lnTo>
                <a:lnTo>
                  <a:pt x="659933" y="484520"/>
                </a:lnTo>
                <a:lnTo>
                  <a:pt x="653975" y="493257"/>
                </a:lnTo>
                <a:lnTo>
                  <a:pt x="647222" y="501597"/>
                </a:lnTo>
                <a:lnTo>
                  <a:pt x="640867" y="509540"/>
                </a:lnTo>
                <a:lnTo>
                  <a:pt x="633717" y="517086"/>
                </a:lnTo>
                <a:lnTo>
                  <a:pt x="626964" y="524235"/>
                </a:lnTo>
                <a:lnTo>
                  <a:pt x="619417" y="530589"/>
                </a:lnTo>
                <a:lnTo>
                  <a:pt x="612267" y="536944"/>
                </a:lnTo>
                <a:lnTo>
                  <a:pt x="604720" y="542901"/>
                </a:lnTo>
                <a:lnTo>
                  <a:pt x="597570" y="548461"/>
                </a:lnTo>
                <a:lnTo>
                  <a:pt x="590022" y="553227"/>
                </a:lnTo>
                <a:lnTo>
                  <a:pt x="582078" y="557992"/>
                </a:lnTo>
                <a:lnTo>
                  <a:pt x="574531" y="561964"/>
                </a:lnTo>
                <a:lnTo>
                  <a:pt x="566984" y="565538"/>
                </a:lnTo>
                <a:lnTo>
                  <a:pt x="559039" y="568715"/>
                </a:lnTo>
                <a:lnTo>
                  <a:pt x="551492" y="571495"/>
                </a:lnTo>
                <a:lnTo>
                  <a:pt x="543945" y="573481"/>
                </a:lnTo>
                <a:lnTo>
                  <a:pt x="536398" y="575467"/>
                </a:lnTo>
                <a:lnTo>
                  <a:pt x="528850" y="576658"/>
                </a:lnTo>
                <a:lnTo>
                  <a:pt x="521700" y="577453"/>
                </a:lnTo>
                <a:lnTo>
                  <a:pt x="514550" y="577850"/>
                </a:lnTo>
                <a:lnTo>
                  <a:pt x="508989" y="577453"/>
                </a:lnTo>
                <a:lnTo>
                  <a:pt x="502634" y="576658"/>
                </a:lnTo>
                <a:lnTo>
                  <a:pt x="496278" y="575467"/>
                </a:lnTo>
                <a:lnTo>
                  <a:pt x="489923" y="573481"/>
                </a:lnTo>
                <a:lnTo>
                  <a:pt x="483170" y="571098"/>
                </a:lnTo>
                <a:lnTo>
                  <a:pt x="476417" y="568318"/>
                </a:lnTo>
                <a:lnTo>
                  <a:pt x="469267" y="565141"/>
                </a:lnTo>
                <a:lnTo>
                  <a:pt x="462514" y="561567"/>
                </a:lnTo>
                <a:lnTo>
                  <a:pt x="454967" y="557198"/>
                </a:lnTo>
                <a:lnTo>
                  <a:pt x="447817" y="552432"/>
                </a:lnTo>
                <a:lnTo>
                  <a:pt x="440667" y="547667"/>
                </a:lnTo>
                <a:lnTo>
                  <a:pt x="433120" y="542106"/>
                </a:lnTo>
                <a:lnTo>
                  <a:pt x="425970" y="536149"/>
                </a:lnTo>
                <a:lnTo>
                  <a:pt x="418423" y="529795"/>
                </a:lnTo>
                <a:lnTo>
                  <a:pt x="411273" y="523043"/>
                </a:lnTo>
                <a:lnTo>
                  <a:pt x="403726" y="515895"/>
                </a:lnTo>
                <a:lnTo>
                  <a:pt x="396576" y="508349"/>
                </a:lnTo>
                <a:lnTo>
                  <a:pt x="389426" y="500803"/>
                </a:lnTo>
                <a:lnTo>
                  <a:pt x="382276" y="492860"/>
                </a:lnTo>
                <a:lnTo>
                  <a:pt x="375523" y="483726"/>
                </a:lnTo>
                <a:lnTo>
                  <a:pt x="368770" y="475386"/>
                </a:lnTo>
                <a:lnTo>
                  <a:pt x="362415" y="466251"/>
                </a:lnTo>
                <a:lnTo>
                  <a:pt x="356059" y="456720"/>
                </a:lnTo>
                <a:lnTo>
                  <a:pt x="350498" y="447188"/>
                </a:lnTo>
                <a:lnTo>
                  <a:pt x="344937" y="436862"/>
                </a:lnTo>
                <a:lnTo>
                  <a:pt x="339376" y="426934"/>
                </a:lnTo>
                <a:lnTo>
                  <a:pt x="334212" y="416211"/>
                </a:lnTo>
                <a:lnTo>
                  <a:pt x="329048" y="405885"/>
                </a:lnTo>
                <a:lnTo>
                  <a:pt x="325076" y="394765"/>
                </a:lnTo>
                <a:lnTo>
                  <a:pt x="320706" y="383247"/>
                </a:lnTo>
                <a:lnTo>
                  <a:pt x="317529" y="372127"/>
                </a:lnTo>
                <a:lnTo>
                  <a:pt x="313954" y="360610"/>
                </a:lnTo>
                <a:lnTo>
                  <a:pt x="311570" y="368156"/>
                </a:lnTo>
                <a:lnTo>
                  <a:pt x="310379" y="371730"/>
                </a:lnTo>
                <a:lnTo>
                  <a:pt x="308392" y="374113"/>
                </a:lnTo>
                <a:lnTo>
                  <a:pt x="306804" y="376099"/>
                </a:lnTo>
                <a:lnTo>
                  <a:pt x="305612" y="378084"/>
                </a:lnTo>
                <a:lnTo>
                  <a:pt x="304023" y="378879"/>
                </a:lnTo>
                <a:lnTo>
                  <a:pt x="302037" y="379276"/>
                </a:lnTo>
                <a:lnTo>
                  <a:pt x="300051" y="378879"/>
                </a:lnTo>
                <a:lnTo>
                  <a:pt x="298462" y="377687"/>
                </a:lnTo>
                <a:lnTo>
                  <a:pt x="296873" y="375702"/>
                </a:lnTo>
                <a:lnTo>
                  <a:pt x="294887" y="373319"/>
                </a:lnTo>
                <a:lnTo>
                  <a:pt x="293298" y="370141"/>
                </a:lnTo>
                <a:lnTo>
                  <a:pt x="292106" y="366567"/>
                </a:lnTo>
                <a:lnTo>
                  <a:pt x="289326" y="357433"/>
                </a:lnTo>
                <a:lnTo>
                  <a:pt x="286942" y="346710"/>
                </a:lnTo>
                <a:lnTo>
                  <a:pt x="285354" y="334001"/>
                </a:lnTo>
                <a:lnTo>
                  <a:pt x="284559" y="320101"/>
                </a:lnTo>
                <a:lnTo>
                  <a:pt x="284162" y="305406"/>
                </a:lnTo>
                <a:lnTo>
                  <a:pt x="284559" y="290315"/>
                </a:lnTo>
                <a:lnTo>
                  <a:pt x="285354" y="276812"/>
                </a:lnTo>
                <a:lnTo>
                  <a:pt x="286942" y="264103"/>
                </a:lnTo>
                <a:lnTo>
                  <a:pt x="289326" y="252983"/>
                </a:lnTo>
                <a:lnTo>
                  <a:pt x="292106" y="244246"/>
                </a:lnTo>
                <a:lnTo>
                  <a:pt x="293298" y="240274"/>
                </a:lnTo>
                <a:lnTo>
                  <a:pt x="294887" y="237097"/>
                </a:lnTo>
                <a:lnTo>
                  <a:pt x="296873" y="234714"/>
                </a:lnTo>
                <a:lnTo>
                  <a:pt x="298462" y="232728"/>
                </a:lnTo>
                <a:lnTo>
                  <a:pt x="300051" y="231934"/>
                </a:lnTo>
                <a:lnTo>
                  <a:pt x="302037" y="231537"/>
                </a:lnTo>
                <a:lnTo>
                  <a:pt x="303229" y="231537"/>
                </a:lnTo>
                <a:lnTo>
                  <a:pt x="304420" y="232331"/>
                </a:lnTo>
                <a:lnTo>
                  <a:pt x="304817" y="222403"/>
                </a:lnTo>
                <a:lnTo>
                  <a:pt x="305215" y="212871"/>
                </a:lnTo>
                <a:lnTo>
                  <a:pt x="306406" y="204134"/>
                </a:lnTo>
                <a:lnTo>
                  <a:pt x="307598" y="196191"/>
                </a:lnTo>
                <a:lnTo>
                  <a:pt x="306804" y="185468"/>
                </a:lnTo>
                <a:lnTo>
                  <a:pt x="306406" y="175936"/>
                </a:lnTo>
                <a:lnTo>
                  <a:pt x="306406" y="166405"/>
                </a:lnTo>
                <a:lnTo>
                  <a:pt x="306804" y="158065"/>
                </a:lnTo>
                <a:lnTo>
                  <a:pt x="307598" y="150122"/>
                </a:lnTo>
                <a:lnTo>
                  <a:pt x="308790" y="142179"/>
                </a:lnTo>
                <a:lnTo>
                  <a:pt x="310379" y="135427"/>
                </a:lnTo>
                <a:lnTo>
                  <a:pt x="312365" y="128676"/>
                </a:lnTo>
                <a:lnTo>
                  <a:pt x="314748" y="122321"/>
                </a:lnTo>
                <a:lnTo>
                  <a:pt x="317529" y="116761"/>
                </a:lnTo>
                <a:lnTo>
                  <a:pt x="320309" y="111201"/>
                </a:lnTo>
                <a:lnTo>
                  <a:pt x="323884" y="106833"/>
                </a:lnTo>
                <a:lnTo>
                  <a:pt x="327062" y="102067"/>
                </a:lnTo>
                <a:lnTo>
                  <a:pt x="331431" y="98095"/>
                </a:lnTo>
                <a:lnTo>
                  <a:pt x="335404" y="94918"/>
                </a:lnTo>
                <a:lnTo>
                  <a:pt x="339773" y="91344"/>
                </a:lnTo>
                <a:lnTo>
                  <a:pt x="319912" y="91741"/>
                </a:lnTo>
                <a:lnTo>
                  <a:pt x="304420" y="92138"/>
                </a:lnTo>
                <a:lnTo>
                  <a:pt x="290915" y="93329"/>
                </a:lnTo>
                <a:lnTo>
                  <a:pt x="295284" y="90549"/>
                </a:lnTo>
                <a:lnTo>
                  <a:pt x="300051" y="88167"/>
                </a:lnTo>
                <a:lnTo>
                  <a:pt x="309981" y="82209"/>
                </a:lnTo>
                <a:lnTo>
                  <a:pt x="319117" y="75458"/>
                </a:lnTo>
                <a:lnTo>
                  <a:pt x="328651" y="68309"/>
                </a:lnTo>
                <a:lnTo>
                  <a:pt x="346923" y="54409"/>
                </a:lnTo>
                <a:lnTo>
                  <a:pt x="355265" y="48452"/>
                </a:lnTo>
                <a:lnTo>
                  <a:pt x="363606" y="43686"/>
                </a:lnTo>
                <a:lnTo>
                  <a:pt x="373934" y="38920"/>
                </a:lnTo>
                <a:lnTo>
                  <a:pt x="384659" y="33757"/>
                </a:lnTo>
                <a:lnTo>
                  <a:pt x="394589" y="28992"/>
                </a:lnTo>
                <a:lnTo>
                  <a:pt x="405314" y="24623"/>
                </a:lnTo>
                <a:lnTo>
                  <a:pt x="414848" y="21049"/>
                </a:lnTo>
                <a:lnTo>
                  <a:pt x="425176" y="17474"/>
                </a:lnTo>
                <a:lnTo>
                  <a:pt x="434709" y="14694"/>
                </a:lnTo>
                <a:lnTo>
                  <a:pt x="444242" y="11914"/>
                </a:lnTo>
                <a:lnTo>
                  <a:pt x="454173" y="9134"/>
                </a:lnTo>
                <a:lnTo>
                  <a:pt x="463309" y="7148"/>
                </a:lnTo>
                <a:lnTo>
                  <a:pt x="472842" y="5560"/>
                </a:lnTo>
                <a:lnTo>
                  <a:pt x="481978" y="3574"/>
                </a:lnTo>
                <a:lnTo>
                  <a:pt x="491114" y="2383"/>
                </a:lnTo>
                <a:lnTo>
                  <a:pt x="500250" y="1588"/>
                </a:lnTo>
                <a:lnTo>
                  <a:pt x="517331" y="397"/>
                </a:lnTo>
                <a:lnTo>
                  <a:pt x="534014"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1705">
              <a:latin typeface="Arial" panose="020B0604020202020204" pitchFamily="34" charset="0"/>
              <a:ea typeface="微软雅黑" panose="020B0503020204020204" charset="-122"/>
            </a:endParaRPr>
          </a:p>
        </p:txBody>
      </p:sp>
      <p:sp>
        <p:nvSpPr>
          <p:cNvPr id="48" name="矩形 47"/>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文本框 48"/>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sp>
        <p:nvSpPr>
          <p:cNvPr id="56" name="Text Placeholder 2"/>
          <p:cNvSpPr txBox="1"/>
          <p:nvPr/>
        </p:nvSpPr>
        <p:spPr>
          <a:xfrm>
            <a:off x="2464336" y="2913604"/>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7" name="文本框 36"/>
          <p:cNvSpPr txBox="1"/>
          <p:nvPr/>
        </p:nvSpPr>
        <p:spPr>
          <a:xfrm>
            <a:off x="2363624" y="2498907"/>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8" name="Text Placeholder 2"/>
          <p:cNvSpPr txBox="1"/>
          <p:nvPr/>
        </p:nvSpPr>
        <p:spPr>
          <a:xfrm>
            <a:off x="2464336" y="4607227"/>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9" name="文本框 36"/>
          <p:cNvSpPr txBox="1"/>
          <p:nvPr/>
        </p:nvSpPr>
        <p:spPr>
          <a:xfrm>
            <a:off x="2363624" y="4192530"/>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60" name="Text Placeholder 2"/>
          <p:cNvSpPr txBox="1"/>
          <p:nvPr/>
        </p:nvSpPr>
        <p:spPr>
          <a:xfrm>
            <a:off x="7355954" y="4607227"/>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61" name="文本框 36"/>
          <p:cNvSpPr txBox="1"/>
          <p:nvPr/>
        </p:nvSpPr>
        <p:spPr>
          <a:xfrm>
            <a:off x="7255242" y="4192530"/>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62" name="Text Placeholder 2"/>
          <p:cNvSpPr txBox="1"/>
          <p:nvPr/>
        </p:nvSpPr>
        <p:spPr>
          <a:xfrm>
            <a:off x="7355954" y="3009760"/>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63" name="文本框 36"/>
          <p:cNvSpPr txBox="1"/>
          <p:nvPr/>
        </p:nvSpPr>
        <p:spPr>
          <a:xfrm>
            <a:off x="7255242" y="2595063"/>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grpSp>
        <p:nvGrpSpPr>
          <p:cNvPr id="46" name="组合 45"/>
          <p:cNvGrpSpPr/>
          <p:nvPr/>
        </p:nvGrpSpPr>
        <p:grpSpPr>
          <a:xfrm>
            <a:off x="2724248" y="1920664"/>
            <a:ext cx="6076697" cy="3709329"/>
            <a:chOff x="2571685" y="1719697"/>
            <a:chExt cx="6723666" cy="4104251"/>
          </a:xfrm>
        </p:grpSpPr>
        <p:sp>
          <p:nvSpPr>
            <p:cNvPr id="5" name="Oval 21"/>
            <p:cNvSpPr>
              <a:spLocks noChangeArrowheads="1"/>
            </p:cNvSpPr>
            <p:nvPr/>
          </p:nvSpPr>
          <p:spPr bwMode="auto">
            <a:xfrm rot="17150482">
              <a:off x="2572426" y="3156221"/>
              <a:ext cx="1501445" cy="1502927"/>
            </a:xfrm>
            <a:prstGeom prst="ellipse">
              <a:avLst/>
            </a:pr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6" name="Freeform 22"/>
            <p:cNvSpPr>
              <a:spLocks noChangeArrowheads="1"/>
            </p:cNvSpPr>
            <p:nvPr/>
          </p:nvSpPr>
          <p:spPr bwMode="auto">
            <a:xfrm rot="17150482">
              <a:off x="3648201" y="2719434"/>
              <a:ext cx="1096069" cy="1076344"/>
            </a:xfrm>
            <a:custGeom>
              <a:avLst/>
              <a:gdLst>
                <a:gd name="T0" fmla="*/ 175 w 453"/>
                <a:gd name="T1" fmla="*/ 0 h 445"/>
                <a:gd name="T2" fmla="*/ 453 w 453"/>
                <a:gd name="T3" fmla="*/ 200 h 445"/>
                <a:gd name="T4" fmla="*/ 266 w 453"/>
                <a:gd name="T5" fmla="*/ 445 h 445"/>
                <a:gd name="T6" fmla="*/ 0 w 453"/>
                <a:gd name="T7" fmla="*/ 230 h 445"/>
                <a:gd name="T8" fmla="*/ 175 w 453"/>
                <a:gd name="T9" fmla="*/ 0 h 445"/>
                <a:gd name="T10" fmla="*/ 0 60000 65536"/>
                <a:gd name="T11" fmla="*/ 0 60000 65536"/>
                <a:gd name="T12" fmla="*/ 0 60000 65536"/>
                <a:gd name="T13" fmla="*/ 0 60000 65536"/>
                <a:gd name="T14" fmla="*/ 0 60000 65536"/>
                <a:gd name="T15" fmla="*/ 0 w 453"/>
                <a:gd name="T16" fmla="*/ 0 h 445"/>
                <a:gd name="T17" fmla="*/ 453 w 453"/>
                <a:gd name="T18" fmla="*/ 445 h 445"/>
              </a:gdLst>
              <a:ahLst/>
              <a:cxnLst>
                <a:cxn ang="T10">
                  <a:pos x="T0" y="T1"/>
                </a:cxn>
                <a:cxn ang="T11">
                  <a:pos x="T2" y="T3"/>
                </a:cxn>
                <a:cxn ang="T12">
                  <a:pos x="T4" y="T5"/>
                </a:cxn>
                <a:cxn ang="T13">
                  <a:pos x="T6" y="T7"/>
                </a:cxn>
                <a:cxn ang="T14">
                  <a:pos x="T8" y="T9"/>
                </a:cxn>
              </a:cxnLst>
              <a:rect l="T15" t="T16" r="T17" b="T18"/>
              <a:pathLst>
                <a:path w="453" h="445">
                  <a:moveTo>
                    <a:pt x="175" y="0"/>
                  </a:moveTo>
                  <a:cubicBezTo>
                    <a:pt x="148" y="159"/>
                    <a:pt x="291" y="280"/>
                    <a:pt x="453" y="200"/>
                  </a:cubicBezTo>
                  <a:cubicBezTo>
                    <a:pt x="266" y="445"/>
                    <a:pt x="266" y="445"/>
                    <a:pt x="266" y="445"/>
                  </a:cubicBezTo>
                  <a:cubicBezTo>
                    <a:pt x="300" y="268"/>
                    <a:pt x="146" y="162"/>
                    <a:pt x="0" y="230"/>
                  </a:cubicBezTo>
                  <a:lnTo>
                    <a:pt x="175" y="0"/>
                  </a:lnTo>
                  <a:close/>
                </a:path>
              </a:pathLst>
            </a:cu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7" name="Oval 28"/>
            <p:cNvSpPr>
              <a:spLocks noChangeArrowheads="1"/>
            </p:cNvSpPr>
            <p:nvPr/>
          </p:nvSpPr>
          <p:spPr bwMode="auto">
            <a:xfrm rot="17150482">
              <a:off x="2678708" y="3264032"/>
              <a:ext cx="1286751" cy="1289635"/>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9" name="Freeform 23"/>
            <p:cNvSpPr>
              <a:spLocks noChangeArrowheads="1"/>
            </p:cNvSpPr>
            <p:nvPr/>
          </p:nvSpPr>
          <p:spPr bwMode="auto">
            <a:xfrm rot="17150482">
              <a:off x="4949710" y="3102762"/>
              <a:ext cx="1224602" cy="1197822"/>
            </a:xfrm>
            <a:custGeom>
              <a:avLst/>
              <a:gdLst>
                <a:gd name="T0" fmla="*/ 506 w 506"/>
                <a:gd name="T1" fmla="*/ 258 h 495"/>
                <a:gd name="T2" fmla="*/ 204 w 506"/>
                <a:gd name="T3" fmla="*/ 495 h 495"/>
                <a:gd name="T4" fmla="*/ 0 w 506"/>
                <a:gd name="T5" fmla="*/ 222 h 495"/>
                <a:gd name="T6" fmla="*/ 313 w 506"/>
                <a:gd name="T7" fmla="*/ 0 h 495"/>
                <a:gd name="T8" fmla="*/ 506 w 506"/>
                <a:gd name="T9" fmla="*/ 258 h 495"/>
                <a:gd name="T10" fmla="*/ 0 60000 65536"/>
                <a:gd name="T11" fmla="*/ 0 60000 65536"/>
                <a:gd name="T12" fmla="*/ 0 60000 65536"/>
                <a:gd name="T13" fmla="*/ 0 60000 65536"/>
                <a:gd name="T14" fmla="*/ 0 60000 65536"/>
                <a:gd name="T15" fmla="*/ 0 w 506"/>
                <a:gd name="T16" fmla="*/ 0 h 495"/>
                <a:gd name="T17" fmla="*/ 506 w 506"/>
                <a:gd name="T18" fmla="*/ 495 h 495"/>
              </a:gdLst>
              <a:ahLst/>
              <a:cxnLst>
                <a:cxn ang="T10">
                  <a:pos x="T0" y="T1"/>
                </a:cxn>
                <a:cxn ang="T11">
                  <a:pos x="T2" y="T3"/>
                </a:cxn>
                <a:cxn ang="T12">
                  <a:pos x="T4" y="T5"/>
                </a:cxn>
                <a:cxn ang="T13">
                  <a:pos x="T6" y="T7"/>
                </a:cxn>
                <a:cxn ang="T14">
                  <a:pos x="T8" y="T9"/>
                </a:cxn>
              </a:cxnLst>
              <a:rect l="T15" t="T16" r="T17" b="T18"/>
              <a:pathLst>
                <a:path w="506" h="495">
                  <a:moveTo>
                    <a:pt x="506" y="258"/>
                  </a:moveTo>
                  <a:cubicBezTo>
                    <a:pt x="341" y="178"/>
                    <a:pt x="168" y="297"/>
                    <a:pt x="204" y="495"/>
                  </a:cubicBezTo>
                  <a:cubicBezTo>
                    <a:pt x="0" y="222"/>
                    <a:pt x="0" y="222"/>
                    <a:pt x="0" y="222"/>
                  </a:cubicBezTo>
                  <a:cubicBezTo>
                    <a:pt x="179" y="313"/>
                    <a:pt x="342" y="180"/>
                    <a:pt x="313" y="0"/>
                  </a:cubicBezTo>
                  <a:lnTo>
                    <a:pt x="506" y="258"/>
                  </a:lnTo>
                  <a:close/>
                </a:path>
              </a:pathLst>
            </a:cu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0" name="Oval 24"/>
            <p:cNvSpPr>
              <a:spLocks noChangeArrowheads="1"/>
            </p:cNvSpPr>
            <p:nvPr/>
          </p:nvSpPr>
          <p:spPr bwMode="auto">
            <a:xfrm rot="17150482">
              <a:off x="4279288" y="1720363"/>
              <a:ext cx="1685064" cy="1683731"/>
            </a:xfrm>
            <a:prstGeom prst="ellipse">
              <a:avLst/>
            </a:pr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1" name="Oval 29"/>
            <p:cNvSpPr>
              <a:spLocks noChangeArrowheads="1"/>
            </p:cNvSpPr>
            <p:nvPr/>
          </p:nvSpPr>
          <p:spPr bwMode="auto">
            <a:xfrm rot="17150482">
              <a:off x="4397988" y="1840042"/>
              <a:ext cx="1444946" cy="1443602"/>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3" name="Freeform 25"/>
            <p:cNvSpPr>
              <a:spLocks noChangeArrowheads="1"/>
            </p:cNvSpPr>
            <p:nvPr/>
          </p:nvSpPr>
          <p:spPr bwMode="auto">
            <a:xfrm rot="17150482">
              <a:off x="6402703" y="3424430"/>
              <a:ext cx="1334773" cy="1319299"/>
            </a:xfrm>
            <a:custGeom>
              <a:avLst/>
              <a:gdLst>
                <a:gd name="T0" fmla="*/ 211 w 552"/>
                <a:gd name="T1" fmla="*/ 0 h 545"/>
                <a:gd name="T2" fmla="*/ 552 w 552"/>
                <a:gd name="T3" fmla="*/ 227 h 545"/>
                <a:gd name="T4" fmla="*/ 320 w 552"/>
                <a:gd name="T5" fmla="*/ 545 h 545"/>
                <a:gd name="T6" fmla="*/ 0 w 552"/>
                <a:gd name="T7" fmla="*/ 289 h 545"/>
                <a:gd name="T8" fmla="*/ 211 w 552"/>
                <a:gd name="T9" fmla="*/ 0 h 545"/>
                <a:gd name="T10" fmla="*/ 0 60000 65536"/>
                <a:gd name="T11" fmla="*/ 0 60000 65536"/>
                <a:gd name="T12" fmla="*/ 0 60000 65536"/>
                <a:gd name="T13" fmla="*/ 0 60000 65536"/>
                <a:gd name="T14" fmla="*/ 0 60000 65536"/>
                <a:gd name="T15" fmla="*/ 0 w 552"/>
                <a:gd name="T16" fmla="*/ 0 h 545"/>
                <a:gd name="T17" fmla="*/ 552 w 552"/>
                <a:gd name="T18" fmla="*/ 545 h 545"/>
              </a:gdLst>
              <a:ahLst/>
              <a:cxnLst>
                <a:cxn ang="T10">
                  <a:pos x="T0" y="T1"/>
                </a:cxn>
                <a:cxn ang="T11">
                  <a:pos x="T2" y="T3"/>
                </a:cxn>
                <a:cxn ang="T12">
                  <a:pos x="T4" y="T5"/>
                </a:cxn>
                <a:cxn ang="T13">
                  <a:pos x="T6" y="T7"/>
                </a:cxn>
                <a:cxn ang="T14">
                  <a:pos x="T8" y="T9"/>
                </a:cxn>
              </a:cxnLst>
              <a:rect l="T15" t="T16" r="T17" b="T18"/>
              <a:pathLst>
                <a:path w="552" h="545">
                  <a:moveTo>
                    <a:pt x="211" y="0"/>
                  </a:moveTo>
                  <a:cubicBezTo>
                    <a:pt x="185" y="186"/>
                    <a:pt x="357" y="331"/>
                    <a:pt x="552" y="227"/>
                  </a:cubicBezTo>
                  <a:cubicBezTo>
                    <a:pt x="320" y="545"/>
                    <a:pt x="320" y="545"/>
                    <a:pt x="320" y="545"/>
                  </a:cubicBezTo>
                  <a:cubicBezTo>
                    <a:pt x="359" y="327"/>
                    <a:pt x="169" y="207"/>
                    <a:pt x="0" y="289"/>
                  </a:cubicBezTo>
                  <a:lnTo>
                    <a:pt x="211" y="0"/>
                  </a:lnTo>
                  <a:close/>
                </a:path>
              </a:pathLst>
            </a:custGeom>
            <a:solidFill>
              <a:srgbClr val="CB1B3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4" name="Oval 26"/>
            <p:cNvSpPr>
              <a:spLocks noChangeArrowheads="1"/>
            </p:cNvSpPr>
            <p:nvPr/>
          </p:nvSpPr>
          <p:spPr bwMode="auto">
            <a:xfrm rot="17150482">
              <a:off x="5092018" y="3974289"/>
              <a:ext cx="1848908" cy="1850409"/>
            </a:xfrm>
            <a:prstGeom prst="ellipse">
              <a:avLst/>
            </a:pr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5" name="Oval 30"/>
            <p:cNvSpPr>
              <a:spLocks noChangeArrowheads="1"/>
            </p:cNvSpPr>
            <p:nvPr/>
          </p:nvSpPr>
          <p:spPr bwMode="auto">
            <a:xfrm rot="17150482">
              <a:off x="5223377" y="4107067"/>
              <a:ext cx="1586191" cy="1584854"/>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7" name="Oval 27"/>
            <p:cNvSpPr>
              <a:spLocks noChangeArrowheads="1"/>
            </p:cNvSpPr>
            <p:nvPr/>
          </p:nvSpPr>
          <p:spPr bwMode="auto">
            <a:xfrm rot="17150482">
              <a:off x="7122938" y="2098756"/>
              <a:ext cx="2172361" cy="2172464"/>
            </a:xfrm>
            <a:prstGeom prst="ellipse">
              <a:avLst/>
            </a:prstGeom>
            <a:solidFill>
              <a:srgbClr val="C8161D"/>
            </a:solidFill>
            <a:ln>
              <a:noFill/>
            </a:ln>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18" name="Oval 31"/>
            <p:cNvSpPr>
              <a:spLocks noChangeArrowheads="1"/>
            </p:cNvSpPr>
            <p:nvPr/>
          </p:nvSpPr>
          <p:spPr bwMode="auto">
            <a:xfrm rot="17150482">
              <a:off x="7278089" y="2254299"/>
              <a:ext cx="1863033" cy="1863121"/>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2400">
                <a:solidFill>
                  <a:srgbClr val="000000"/>
                </a:solidFill>
                <a:latin typeface="Calibri" panose="020F0502020204030204" charset="0"/>
                <a:sym typeface="宋体" panose="02010600030101010101" pitchFamily="2" charset="-122"/>
              </a:endParaRPr>
            </a:p>
          </p:txBody>
        </p:sp>
        <p:sp>
          <p:nvSpPr>
            <p:cNvPr id="20" name="TextBox 8"/>
            <p:cNvSpPr>
              <a:spLocks noChangeArrowheads="1"/>
            </p:cNvSpPr>
            <p:nvPr/>
          </p:nvSpPr>
          <p:spPr bwMode="auto">
            <a:xfrm>
              <a:off x="2675923" y="3879752"/>
              <a:ext cx="1225962"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pPr algn="ctr"/>
              <a:r>
                <a:rPr lang="zh-CN" altLang="en-US" b="1" dirty="0">
                  <a:solidFill>
                    <a:srgbClr val="C8161D"/>
                  </a:solidFill>
                  <a:latin typeface="微软雅黑" panose="020B0503020204020204" charset="-122"/>
                  <a:ea typeface="微软雅黑" panose="020B0503020204020204" charset="-122"/>
                  <a:sym typeface="微软雅黑" panose="020B0503020204020204" charset="-122"/>
                </a:rPr>
                <a:t>添加标题</a:t>
              </a:r>
              <a:endParaRPr lang="en-US" b="1" dirty="0">
                <a:solidFill>
                  <a:srgbClr val="C8161D"/>
                </a:solidFill>
                <a:latin typeface="微软雅黑" panose="020B0503020204020204" charset="-122"/>
                <a:ea typeface="微软雅黑" panose="020B0503020204020204" charset="-122"/>
                <a:sym typeface="微软雅黑" panose="020B0503020204020204" charset="-122"/>
              </a:endParaRPr>
            </a:p>
          </p:txBody>
        </p:sp>
        <p:sp>
          <p:nvSpPr>
            <p:cNvPr id="21" name="TextBox 38"/>
            <p:cNvSpPr>
              <a:spLocks noChangeArrowheads="1"/>
            </p:cNvSpPr>
            <p:nvPr/>
          </p:nvSpPr>
          <p:spPr bwMode="auto">
            <a:xfrm>
              <a:off x="2989994" y="3483577"/>
              <a:ext cx="487972"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spc="-113" dirty="0">
                  <a:solidFill>
                    <a:srgbClr val="C8161D"/>
                  </a:solidFill>
                  <a:latin typeface="微软雅黑" panose="020B0503020204020204" charset="-122"/>
                  <a:ea typeface="微软雅黑" panose="020B0503020204020204" charset="-122"/>
                  <a:sym typeface="方正黑体简体" pitchFamily="2" charset="-122"/>
                </a:rPr>
                <a:t>01</a:t>
              </a:r>
              <a:endParaRPr lang="zh-CN" altLang="en-US" b="1" spc="-113" dirty="0">
                <a:solidFill>
                  <a:srgbClr val="C8161D"/>
                </a:solidFill>
                <a:latin typeface="微软雅黑" panose="020B0503020204020204" charset="-122"/>
                <a:ea typeface="微软雅黑" panose="020B0503020204020204" charset="-122"/>
                <a:sym typeface="方正黑体简体" pitchFamily="2" charset="-122"/>
              </a:endParaRPr>
            </a:p>
          </p:txBody>
        </p:sp>
        <p:sp>
          <p:nvSpPr>
            <p:cNvPr id="23" name="TextBox 8"/>
            <p:cNvSpPr>
              <a:spLocks noChangeArrowheads="1"/>
            </p:cNvSpPr>
            <p:nvPr/>
          </p:nvSpPr>
          <p:spPr bwMode="auto">
            <a:xfrm>
              <a:off x="4429528" y="2516734"/>
              <a:ext cx="1436814"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p>
              <a:pPr algn="ctr"/>
              <a:r>
                <a:rPr lang="zh-CN" altLang="en-US" b="1" dirty="0">
                  <a:solidFill>
                    <a:srgbClr val="C8161D"/>
                  </a:solidFill>
                  <a:latin typeface="微软雅黑" panose="020B0503020204020204" charset="-122"/>
                  <a:ea typeface="微软雅黑" panose="020B0503020204020204" charset="-122"/>
                  <a:sym typeface="微软雅黑" panose="020B0503020204020204" charset="-122"/>
                </a:rPr>
                <a:t>添加标题</a:t>
              </a:r>
              <a:endParaRPr lang="en-US" b="1" dirty="0">
                <a:solidFill>
                  <a:srgbClr val="C8161D"/>
                </a:solidFill>
                <a:latin typeface="微软雅黑" panose="020B0503020204020204" charset="-122"/>
                <a:ea typeface="微软雅黑" panose="020B0503020204020204" charset="-122"/>
                <a:sym typeface="微软雅黑" panose="020B0503020204020204" charset="-122"/>
              </a:endParaRPr>
            </a:p>
          </p:txBody>
        </p:sp>
        <p:sp>
          <p:nvSpPr>
            <p:cNvPr id="24" name="TextBox 39"/>
            <p:cNvSpPr>
              <a:spLocks noChangeArrowheads="1"/>
            </p:cNvSpPr>
            <p:nvPr/>
          </p:nvSpPr>
          <p:spPr bwMode="auto">
            <a:xfrm>
              <a:off x="4872152" y="2117615"/>
              <a:ext cx="520040"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C8161D"/>
                  </a:solidFill>
                  <a:latin typeface="微软雅黑" panose="020B0503020204020204" charset="-122"/>
                  <a:ea typeface="微软雅黑" panose="020B0503020204020204" charset="-122"/>
                  <a:sym typeface="方正黑体简体" pitchFamily="2" charset="-122"/>
                </a:rPr>
                <a:t>02</a:t>
              </a:r>
              <a:endParaRPr lang="zh-CN" altLang="en-US" b="1" dirty="0">
                <a:solidFill>
                  <a:srgbClr val="C8161D"/>
                </a:solidFill>
                <a:latin typeface="微软雅黑" panose="020B0503020204020204" charset="-122"/>
                <a:ea typeface="微软雅黑" panose="020B0503020204020204" charset="-122"/>
                <a:sym typeface="方正黑体简体" pitchFamily="2" charset="-122"/>
              </a:endParaRPr>
            </a:p>
          </p:txBody>
        </p:sp>
        <p:sp>
          <p:nvSpPr>
            <p:cNvPr id="26" name="TextBox 8"/>
            <p:cNvSpPr>
              <a:spLocks noChangeArrowheads="1"/>
            </p:cNvSpPr>
            <p:nvPr/>
          </p:nvSpPr>
          <p:spPr bwMode="auto">
            <a:xfrm>
              <a:off x="5401747" y="4899494"/>
              <a:ext cx="1225961"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pPr algn="ctr"/>
              <a:r>
                <a:rPr lang="zh-CN" altLang="en-US" b="1" dirty="0">
                  <a:solidFill>
                    <a:srgbClr val="C8161D"/>
                  </a:solidFill>
                  <a:latin typeface="微软雅黑" panose="020B0503020204020204" charset="-122"/>
                  <a:ea typeface="微软雅黑" panose="020B0503020204020204" charset="-122"/>
                  <a:sym typeface="微软雅黑" panose="020B0503020204020204" charset="-122"/>
                </a:rPr>
                <a:t>添加标题</a:t>
              </a:r>
              <a:endParaRPr lang="en-US" b="1" dirty="0">
                <a:solidFill>
                  <a:srgbClr val="C8161D"/>
                </a:solidFill>
                <a:latin typeface="微软雅黑" panose="020B0503020204020204" charset="-122"/>
                <a:ea typeface="微软雅黑" panose="020B0503020204020204" charset="-122"/>
                <a:sym typeface="微软雅黑" panose="020B0503020204020204" charset="-122"/>
              </a:endParaRPr>
            </a:p>
          </p:txBody>
        </p:sp>
        <p:sp>
          <p:nvSpPr>
            <p:cNvPr id="27" name="TextBox 40"/>
            <p:cNvSpPr>
              <a:spLocks noChangeArrowheads="1"/>
            </p:cNvSpPr>
            <p:nvPr/>
          </p:nvSpPr>
          <p:spPr bwMode="auto">
            <a:xfrm>
              <a:off x="5725728" y="4529368"/>
              <a:ext cx="520040"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C8161D"/>
                  </a:solidFill>
                  <a:latin typeface="微软雅黑" panose="020B0503020204020204" charset="-122"/>
                  <a:ea typeface="微软雅黑" panose="020B0503020204020204" charset="-122"/>
                  <a:sym typeface="方正黑体简体" pitchFamily="2" charset="-122"/>
                </a:rPr>
                <a:t>03</a:t>
              </a:r>
              <a:endParaRPr lang="zh-CN" altLang="en-US" b="1" dirty="0">
                <a:solidFill>
                  <a:srgbClr val="C8161D"/>
                </a:solidFill>
                <a:latin typeface="微软雅黑" panose="020B0503020204020204" charset="-122"/>
                <a:ea typeface="微软雅黑" panose="020B0503020204020204" charset="-122"/>
                <a:sym typeface="方正黑体简体" pitchFamily="2" charset="-122"/>
              </a:endParaRPr>
            </a:p>
          </p:txBody>
        </p:sp>
        <p:sp>
          <p:nvSpPr>
            <p:cNvPr id="29" name="TextBox 8"/>
            <p:cNvSpPr>
              <a:spLocks noChangeArrowheads="1"/>
            </p:cNvSpPr>
            <p:nvPr/>
          </p:nvSpPr>
          <p:spPr bwMode="auto">
            <a:xfrm>
              <a:off x="7596137" y="3152349"/>
              <a:ext cx="1225961"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p>
              <a:pPr algn="ctr"/>
              <a:r>
                <a:rPr lang="zh-CN" altLang="en-US" b="1" dirty="0">
                  <a:solidFill>
                    <a:srgbClr val="C8161D"/>
                  </a:solidFill>
                  <a:latin typeface="微软雅黑" panose="020B0503020204020204" charset="-122"/>
                  <a:ea typeface="微软雅黑" panose="020B0503020204020204" charset="-122"/>
                  <a:sym typeface="微软雅黑" panose="020B0503020204020204" charset="-122"/>
                </a:rPr>
                <a:t>添加标题</a:t>
              </a:r>
              <a:endParaRPr lang="en-US" b="1" dirty="0">
                <a:solidFill>
                  <a:srgbClr val="C8161D"/>
                </a:solidFill>
                <a:latin typeface="微软雅黑" panose="020B0503020204020204" charset="-122"/>
                <a:ea typeface="微软雅黑" panose="020B0503020204020204" charset="-122"/>
                <a:sym typeface="微软雅黑" panose="020B0503020204020204" charset="-122"/>
              </a:endParaRPr>
            </a:p>
          </p:txBody>
        </p:sp>
        <p:sp>
          <p:nvSpPr>
            <p:cNvPr id="30" name="TextBox 41"/>
            <p:cNvSpPr>
              <a:spLocks noChangeArrowheads="1"/>
            </p:cNvSpPr>
            <p:nvPr/>
          </p:nvSpPr>
          <p:spPr bwMode="auto">
            <a:xfrm>
              <a:off x="7949098" y="2804076"/>
              <a:ext cx="520040" cy="4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solidFill>
                    <a:srgbClr val="C8161D"/>
                  </a:solidFill>
                  <a:latin typeface="微软雅黑" panose="020B0503020204020204" charset="-122"/>
                  <a:ea typeface="微软雅黑" panose="020B0503020204020204" charset="-122"/>
                  <a:sym typeface="方正黑体简体" pitchFamily="2" charset="-122"/>
                </a:rPr>
                <a:t>04</a:t>
              </a:r>
              <a:endParaRPr lang="zh-CN" altLang="en-US" b="1" dirty="0">
                <a:solidFill>
                  <a:srgbClr val="C8161D"/>
                </a:solidFill>
                <a:latin typeface="微软雅黑" panose="020B0503020204020204" charset="-122"/>
                <a:ea typeface="微软雅黑" panose="020B0503020204020204" charset="-122"/>
                <a:sym typeface="方正黑体简体" pitchFamily="2" charset="-122"/>
              </a:endParaRPr>
            </a:p>
          </p:txBody>
        </p:sp>
      </p:grpSp>
      <p:sp>
        <p:nvSpPr>
          <p:cNvPr id="47" name="Text Placeholder 2"/>
          <p:cNvSpPr txBox="1"/>
          <p:nvPr/>
        </p:nvSpPr>
        <p:spPr>
          <a:xfrm>
            <a:off x="607706" y="2604455"/>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48" name="文本框 36"/>
          <p:cNvSpPr txBox="1"/>
          <p:nvPr/>
        </p:nvSpPr>
        <p:spPr>
          <a:xfrm>
            <a:off x="506994" y="2189758"/>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49" name="Text Placeholder 2"/>
          <p:cNvSpPr txBox="1"/>
          <p:nvPr/>
        </p:nvSpPr>
        <p:spPr>
          <a:xfrm>
            <a:off x="607706" y="4645637"/>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0" name="文本框 36"/>
          <p:cNvSpPr txBox="1"/>
          <p:nvPr/>
        </p:nvSpPr>
        <p:spPr>
          <a:xfrm>
            <a:off x="506994" y="4230940"/>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1" name="Text Placeholder 2"/>
          <p:cNvSpPr txBox="1"/>
          <p:nvPr/>
        </p:nvSpPr>
        <p:spPr>
          <a:xfrm>
            <a:off x="6640203" y="5761025"/>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2" name="文本框 36"/>
          <p:cNvSpPr txBox="1"/>
          <p:nvPr/>
        </p:nvSpPr>
        <p:spPr>
          <a:xfrm>
            <a:off x="6539491" y="5346328"/>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3" name="Text Placeholder 2"/>
          <p:cNvSpPr txBox="1"/>
          <p:nvPr/>
        </p:nvSpPr>
        <p:spPr>
          <a:xfrm>
            <a:off x="8652056" y="4195840"/>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4" name="文本框 36"/>
          <p:cNvSpPr txBox="1"/>
          <p:nvPr/>
        </p:nvSpPr>
        <p:spPr>
          <a:xfrm>
            <a:off x="8551344" y="3781143"/>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6065743" y="2370926"/>
            <a:ext cx="1388067" cy="36000"/>
            <a:chOff x="2531312" y="2421168"/>
            <a:chExt cx="1388066" cy="36000"/>
          </a:xfrm>
          <a:solidFill>
            <a:schemeClr val="tx1">
              <a:lumMod val="50000"/>
              <a:lumOff val="50000"/>
            </a:schemeClr>
          </a:solidFill>
        </p:grpSpPr>
        <p:cxnSp>
          <p:nvCxnSpPr>
            <p:cNvPr id="3" name="直接连接符 2"/>
            <p:cNvCxnSpPr/>
            <p:nvPr/>
          </p:nvCxnSpPr>
          <p:spPr>
            <a:xfrm>
              <a:off x="2539779" y="2439168"/>
              <a:ext cx="1379599" cy="0"/>
            </a:xfrm>
            <a:prstGeom prst="line">
              <a:avLst/>
            </a:prstGeom>
            <a:grpFill/>
            <a:ln w="12700">
              <a:solidFill>
                <a:srgbClr val="C8161D"/>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2531312" y="2421168"/>
              <a:ext cx="36000" cy="36000"/>
            </a:xfrm>
            <a:prstGeom prst="ellipse">
              <a:avLst/>
            </a:prstGeom>
            <a:grp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5" name="组合 4"/>
          <p:cNvGrpSpPr/>
          <p:nvPr/>
        </p:nvGrpSpPr>
        <p:grpSpPr>
          <a:xfrm flipH="1">
            <a:off x="7453809" y="4313598"/>
            <a:ext cx="1388067" cy="36000"/>
            <a:chOff x="2531312" y="2421168"/>
            <a:chExt cx="1388066" cy="36000"/>
          </a:xfrm>
          <a:solidFill>
            <a:schemeClr val="tx1">
              <a:lumMod val="50000"/>
              <a:lumOff val="50000"/>
            </a:schemeClr>
          </a:solidFill>
        </p:grpSpPr>
        <p:cxnSp>
          <p:nvCxnSpPr>
            <p:cNvPr id="6" name="直接连接符 5"/>
            <p:cNvCxnSpPr/>
            <p:nvPr/>
          </p:nvCxnSpPr>
          <p:spPr>
            <a:xfrm>
              <a:off x="2539779" y="2439168"/>
              <a:ext cx="1379599" cy="0"/>
            </a:xfrm>
            <a:prstGeom prst="line">
              <a:avLst/>
            </a:prstGeom>
            <a:grpFill/>
            <a:ln w="12700">
              <a:solidFill>
                <a:srgbClr val="C8161D"/>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531312" y="2421168"/>
              <a:ext cx="36000" cy="36000"/>
            </a:xfrm>
            <a:prstGeom prst="ellipse">
              <a:avLst/>
            </a:prstGeom>
            <a:grp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8" name="组合 7"/>
          <p:cNvGrpSpPr/>
          <p:nvPr/>
        </p:nvGrpSpPr>
        <p:grpSpPr>
          <a:xfrm>
            <a:off x="2527437" y="2370926"/>
            <a:ext cx="1388067" cy="36000"/>
            <a:chOff x="2531312" y="2421168"/>
            <a:chExt cx="1388066" cy="36000"/>
          </a:xfrm>
          <a:solidFill>
            <a:schemeClr val="tx1">
              <a:lumMod val="50000"/>
              <a:lumOff val="50000"/>
            </a:schemeClr>
          </a:solidFill>
        </p:grpSpPr>
        <p:cxnSp>
          <p:nvCxnSpPr>
            <p:cNvPr id="9" name="直接连接符 8"/>
            <p:cNvCxnSpPr/>
            <p:nvPr/>
          </p:nvCxnSpPr>
          <p:spPr>
            <a:xfrm>
              <a:off x="2539779" y="2439168"/>
              <a:ext cx="1379599" cy="0"/>
            </a:xfrm>
            <a:prstGeom prst="line">
              <a:avLst/>
            </a:prstGeom>
            <a:grpFill/>
            <a:ln w="12700">
              <a:solidFill>
                <a:srgbClr val="C8161D"/>
              </a:solidFill>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531312" y="2421168"/>
              <a:ext cx="36000" cy="36000"/>
            </a:xfrm>
            <a:prstGeom prst="ellipse">
              <a:avLst/>
            </a:prstGeom>
            <a:grp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1" name="组合 10"/>
          <p:cNvGrpSpPr/>
          <p:nvPr/>
        </p:nvGrpSpPr>
        <p:grpSpPr>
          <a:xfrm>
            <a:off x="3700515" y="4313598"/>
            <a:ext cx="1388067" cy="36000"/>
            <a:chOff x="2531312" y="2421168"/>
            <a:chExt cx="1388066" cy="36000"/>
          </a:xfrm>
          <a:solidFill>
            <a:schemeClr val="tx1">
              <a:lumMod val="50000"/>
              <a:lumOff val="50000"/>
            </a:schemeClr>
          </a:solidFill>
        </p:grpSpPr>
        <p:cxnSp>
          <p:nvCxnSpPr>
            <p:cNvPr id="12" name="直接连接符 11"/>
            <p:cNvCxnSpPr/>
            <p:nvPr/>
          </p:nvCxnSpPr>
          <p:spPr>
            <a:xfrm>
              <a:off x="2539779" y="2439168"/>
              <a:ext cx="1379599" cy="0"/>
            </a:xfrm>
            <a:prstGeom prst="line">
              <a:avLst/>
            </a:prstGeom>
            <a:grpFill/>
            <a:ln w="12700">
              <a:solidFill>
                <a:srgbClr val="C8161D"/>
              </a:solidFill>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2531312" y="2421168"/>
              <a:ext cx="36000" cy="36000"/>
            </a:xfrm>
            <a:prstGeom prst="ellipse">
              <a:avLst/>
            </a:prstGeom>
            <a:grp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4" name="组合 18"/>
          <p:cNvGrpSpPr/>
          <p:nvPr/>
        </p:nvGrpSpPr>
        <p:grpSpPr bwMode="auto">
          <a:xfrm>
            <a:off x="3374045" y="2149974"/>
            <a:ext cx="2658715" cy="1799373"/>
            <a:chOff x="0" y="0"/>
            <a:chExt cx="2093189" cy="1416774"/>
          </a:xfrm>
          <a:solidFill>
            <a:srgbClr val="C8161D"/>
          </a:solidFill>
        </p:grpSpPr>
        <p:sp>
          <p:nvSpPr>
            <p:cNvPr id="15" name="等腰三角形 19">
              <a:hlinkClick r:id="rId2"/>
            </p:cNvPr>
            <p:cNvSpPr>
              <a:spLocks noChangeArrowheads="1"/>
            </p:cNvSpPr>
            <p:nvPr/>
          </p:nvSpPr>
          <p:spPr bwMode="auto">
            <a:xfrm flipH="1" flipV="1">
              <a:off x="0" y="0"/>
              <a:ext cx="2093189" cy="1416774"/>
            </a:xfrm>
            <a:prstGeom prst="triangle">
              <a:avLst>
                <a:gd name="adj" fmla="val 50000"/>
              </a:avLst>
            </a:prstGeom>
            <a:grpFill/>
            <a:ln w="12700" cap="flat" cmpd="sng">
              <a:solidFill>
                <a:schemeClr val="bg1"/>
              </a:solidFill>
              <a:bevel/>
            </a:ln>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16" name="文本框 20"/>
            <p:cNvSpPr>
              <a:spLocks noChangeArrowheads="1"/>
            </p:cNvSpPr>
            <p:nvPr/>
          </p:nvSpPr>
          <p:spPr bwMode="auto">
            <a:xfrm>
              <a:off x="737664" y="122472"/>
              <a:ext cx="612916" cy="5564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dirty="0">
                  <a:solidFill>
                    <a:schemeClr val="bg1"/>
                  </a:solidFill>
                  <a:latin typeface="微软雅黑" panose="020B0503020204020204" charset="-122"/>
                  <a:ea typeface="微软雅黑" panose="020B0503020204020204" charset="-122"/>
                </a:rPr>
                <a:t>01</a:t>
              </a:r>
              <a:endParaRPr lang="zh-CN" altLang="en-US" sz="4000" dirty="0">
                <a:solidFill>
                  <a:schemeClr val="bg1"/>
                </a:solidFill>
                <a:latin typeface="微软雅黑" panose="020B0503020204020204" charset="-122"/>
                <a:ea typeface="微软雅黑" panose="020B0503020204020204" charset="-122"/>
              </a:endParaRPr>
            </a:p>
          </p:txBody>
        </p:sp>
      </p:grpSp>
      <p:grpSp>
        <p:nvGrpSpPr>
          <p:cNvPr id="17" name="组合 21"/>
          <p:cNvGrpSpPr/>
          <p:nvPr/>
        </p:nvGrpSpPr>
        <p:grpSpPr bwMode="auto">
          <a:xfrm>
            <a:off x="4757867" y="2149974"/>
            <a:ext cx="2660732" cy="1799373"/>
            <a:chOff x="0" y="0"/>
            <a:chExt cx="2093189" cy="1416774"/>
          </a:xfrm>
          <a:solidFill>
            <a:srgbClr val="C8161D"/>
          </a:solidFill>
        </p:grpSpPr>
        <p:sp>
          <p:nvSpPr>
            <p:cNvPr id="18" name="等腰三角形 22">
              <a:hlinkClick r:id="rId2"/>
            </p:cNvPr>
            <p:cNvSpPr>
              <a:spLocks noChangeArrowheads="1"/>
            </p:cNvSpPr>
            <p:nvPr/>
          </p:nvSpPr>
          <p:spPr bwMode="auto">
            <a:xfrm>
              <a:off x="0" y="0"/>
              <a:ext cx="2093189" cy="1416774"/>
            </a:xfrm>
            <a:prstGeom prst="triangle">
              <a:avLst>
                <a:gd name="adj" fmla="val 50000"/>
              </a:avLst>
            </a:prstGeom>
            <a:grpFill/>
            <a:ln w="12700" cap="flat" cmpd="sng">
              <a:solidFill>
                <a:schemeClr val="bg1"/>
              </a:solidFill>
              <a:bevel/>
            </a:ln>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19" name="文本框 23"/>
            <p:cNvSpPr>
              <a:spLocks noChangeArrowheads="1"/>
            </p:cNvSpPr>
            <p:nvPr/>
          </p:nvSpPr>
          <p:spPr bwMode="auto">
            <a:xfrm>
              <a:off x="740368" y="579708"/>
              <a:ext cx="612451" cy="5564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dirty="0">
                  <a:solidFill>
                    <a:schemeClr val="bg1"/>
                  </a:solidFill>
                  <a:latin typeface="微软雅黑" panose="020B0503020204020204" charset="-122"/>
                  <a:ea typeface="微软雅黑" panose="020B0503020204020204" charset="-122"/>
                </a:rPr>
                <a:t>02</a:t>
              </a:r>
              <a:endParaRPr lang="zh-CN" altLang="en-US" sz="4000" dirty="0">
                <a:solidFill>
                  <a:schemeClr val="bg1"/>
                </a:solidFill>
                <a:latin typeface="微软雅黑" panose="020B0503020204020204" charset="-122"/>
                <a:ea typeface="微软雅黑" panose="020B0503020204020204" charset="-122"/>
              </a:endParaRPr>
            </a:p>
          </p:txBody>
        </p:sp>
      </p:grpSp>
      <p:grpSp>
        <p:nvGrpSpPr>
          <p:cNvPr id="20" name="组合 24"/>
          <p:cNvGrpSpPr/>
          <p:nvPr/>
        </p:nvGrpSpPr>
        <p:grpSpPr bwMode="auto">
          <a:xfrm>
            <a:off x="4757867" y="4003811"/>
            <a:ext cx="2660732" cy="1799373"/>
            <a:chOff x="0" y="0"/>
            <a:chExt cx="2093189" cy="1416774"/>
          </a:xfrm>
          <a:solidFill>
            <a:srgbClr val="C8161D"/>
          </a:solidFill>
        </p:grpSpPr>
        <p:sp>
          <p:nvSpPr>
            <p:cNvPr id="21" name="等腰三角形 25">
              <a:hlinkClick r:id="rId2"/>
            </p:cNvPr>
            <p:cNvSpPr>
              <a:spLocks noChangeArrowheads="1"/>
            </p:cNvSpPr>
            <p:nvPr/>
          </p:nvSpPr>
          <p:spPr bwMode="auto">
            <a:xfrm flipH="1" flipV="1">
              <a:off x="0" y="0"/>
              <a:ext cx="2093189" cy="1416774"/>
            </a:xfrm>
            <a:prstGeom prst="triangle">
              <a:avLst>
                <a:gd name="adj" fmla="val 50000"/>
              </a:avLst>
            </a:prstGeom>
            <a:grpFill/>
            <a:ln w="12700" cap="flat" cmpd="sng">
              <a:solidFill>
                <a:schemeClr val="bg1"/>
              </a:solidFill>
              <a:bevel/>
            </a:ln>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22" name="文本框 26"/>
            <p:cNvSpPr>
              <a:spLocks noChangeArrowheads="1"/>
            </p:cNvSpPr>
            <p:nvPr/>
          </p:nvSpPr>
          <p:spPr bwMode="auto">
            <a:xfrm>
              <a:off x="740368" y="180213"/>
              <a:ext cx="612451" cy="5564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a:solidFill>
                    <a:schemeClr val="bg1"/>
                  </a:solidFill>
                  <a:latin typeface="微软雅黑" panose="020B0503020204020204" charset="-122"/>
                  <a:ea typeface="微软雅黑" panose="020B0503020204020204" charset="-122"/>
                </a:rPr>
                <a:t>03</a:t>
              </a:r>
              <a:endParaRPr lang="zh-CN" altLang="en-US" sz="4000">
                <a:solidFill>
                  <a:schemeClr val="bg1"/>
                </a:solidFill>
                <a:latin typeface="微软雅黑" panose="020B0503020204020204" charset="-122"/>
                <a:ea typeface="微软雅黑" panose="020B0503020204020204" charset="-122"/>
              </a:endParaRPr>
            </a:p>
          </p:txBody>
        </p:sp>
      </p:grpSp>
      <p:grpSp>
        <p:nvGrpSpPr>
          <p:cNvPr id="23" name="组合 27"/>
          <p:cNvGrpSpPr/>
          <p:nvPr/>
        </p:nvGrpSpPr>
        <p:grpSpPr bwMode="auto">
          <a:xfrm>
            <a:off x="6143708" y="4003811"/>
            <a:ext cx="2658715" cy="1799373"/>
            <a:chOff x="0" y="0"/>
            <a:chExt cx="2093189" cy="1416774"/>
          </a:xfrm>
          <a:solidFill>
            <a:srgbClr val="CB1B3D"/>
          </a:solidFill>
        </p:grpSpPr>
        <p:sp>
          <p:nvSpPr>
            <p:cNvPr id="24" name="等腰三角形 28">
              <a:hlinkClick r:id="rId2"/>
            </p:cNvPr>
            <p:cNvSpPr>
              <a:spLocks noChangeArrowheads="1"/>
            </p:cNvSpPr>
            <p:nvPr/>
          </p:nvSpPr>
          <p:spPr bwMode="auto">
            <a:xfrm>
              <a:off x="0" y="0"/>
              <a:ext cx="2093189" cy="1416774"/>
            </a:xfrm>
            <a:prstGeom prst="triangle">
              <a:avLst>
                <a:gd name="adj" fmla="val 50000"/>
              </a:avLst>
            </a:prstGeom>
            <a:solidFill>
              <a:srgbClr val="C8161D"/>
            </a:solidFill>
            <a:ln w="12700" cap="flat" cmpd="sng">
              <a:solidFill>
                <a:schemeClr val="bg1"/>
              </a:solidFill>
              <a:bevel/>
            </a:ln>
          </p:spPr>
          <p:txBody>
            <a:bodyPr anchor="ctr"/>
            <a:lstStyle/>
            <a:p>
              <a:pPr algn="ctr"/>
              <a:endParaRPr lang="zh-CN" altLang="zh-CN" sz="2400">
                <a:solidFill>
                  <a:schemeClr val="bg1"/>
                </a:solidFill>
                <a:latin typeface="宋体" panose="02010600030101010101" pitchFamily="2" charset="-122"/>
                <a:sym typeface="宋体" panose="02010600030101010101" pitchFamily="2" charset="-122"/>
              </a:endParaRPr>
            </a:p>
          </p:txBody>
        </p:sp>
        <p:sp>
          <p:nvSpPr>
            <p:cNvPr id="25" name="文本框 29"/>
            <p:cNvSpPr>
              <a:spLocks noChangeArrowheads="1"/>
            </p:cNvSpPr>
            <p:nvPr/>
          </p:nvSpPr>
          <p:spPr bwMode="auto">
            <a:xfrm>
              <a:off x="740134" y="520297"/>
              <a:ext cx="612916" cy="5564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000">
                  <a:solidFill>
                    <a:schemeClr val="bg1"/>
                  </a:solidFill>
                  <a:latin typeface="微软雅黑" panose="020B0503020204020204" charset="-122"/>
                  <a:ea typeface="微软雅黑" panose="020B0503020204020204" charset="-122"/>
                </a:rPr>
                <a:t>04</a:t>
              </a:r>
              <a:endParaRPr lang="zh-CN" altLang="en-US" sz="4000">
                <a:solidFill>
                  <a:schemeClr val="bg1"/>
                </a:solidFill>
                <a:latin typeface="微软雅黑" panose="020B0503020204020204" charset="-122"/>
                <a:ea typeface="微软雅黑" panose="020B0503020204020204" charset="-122"/>
              </a:endParaRPr>
            </a:p>
          </p:txBody>
        </p:sp>
      </p:grpSp>
      <p:grpSp>
        <p:nvGrpSpPr>
          <p:cNvPr id="30" name="组合 29"/>
          <p:cNvGrpSpPr/>
          <p:nvPr/>
        </p:nvGrpSpPr>
        <p:grpSpPr>
          <a:xfrm>
            <a:off x="1170656" y="2128205"/>
            <a:ext cx="1212299" cy="542073"/>
            <a:chOff x="1354515" y="2174815"/>
            <a:chExt cx="1212299" cy="542073"/>
          </a:xfrm>
        </p:grpSpPr>
        <p:sp>
          <p:nvSpPr>
            <p:cNvPr id="31" name="圆角矩形 30"/>
            <p:cNvSpPr/>
            <p:nvPr/>
          </p:nvSpPr>
          <p:spPr>
            <a:xfrm>
              <a:off x="1354515" y="2193726"/>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2" name="TextBox 224"/>
            <p:cNvSpPr txBox="1"/>
            <p:nvPr/>
          </p:nvSpPr>
          <p:spPr>
            <a:xfrm>
              <a:off x="1386760" y="2174815"/>
              <a:ext cx="1180054" cy="507831"/>
            </a:xfrm>
            <a:prstGeom prst="rect">
              <a:avLst/>
            </a:prstGeom>
            <a:noFill/>
          </p:spPr>
          <p:txBody>
            <a:bodyPr wrap="square" lIns="91430" tIns="0" rIns="91430" bIns="0" rtlCol="0" anchor="t">
              <a:spAutoFit/>
            </a:bodyPr>
            <a:lstStyle/>
            <a:p>
              <a:pPr>
                <a:lnSpc>
                  <a:spcPct val="150000"/>
                </a:lnSpc>
              </a:pPr>
              <a:r>
                <a:rPr lang="zh-CN" altLang="en-US" sz="2400" dirty="0">
                  <a:solidFill>
                    <a:schemeClr val="bg1"/>
                  </a:solidFill>
                  <a:latin typeface="方正黑体_GBK" pitchFamily="65" charset="-122"/>
                  <a:ea typeface="方正黑体_GBK" pitchFamily="65" charset="-122"/>
                  <a:cs typeface="华文黑体" pitchFamily="2" charset="-122"/>
                </a:rPr>
                <a:t>业绩</a:t>
              </a:r>
              <a:r>
                <a:rPr lang="zh-CN" altLang="en-US" sz="2400" dirty="0" smtClean="0">
                  <a:solidFill>
                    <a:schemeClr val="bg1"/>
                  </a:solidFill>
                  <a:latin typeface="方正黑体_GBK" pitchFamily="65" charset="-122"/>
                  <a:ea typeface="方正黑体_GBK" pitchFamily="65" charset="-122"/>
                  <a:cs typeface="华文黑体" pitchFamily="2" charset="-122"/>
                </a:rPr>
                <a:t>一</a:t>
              </a:r>
              <a:endParaRPr lang="zh-CN" altLang="en-US" sz="2400" dirty="0">
                <a:solidFill>
                  <a:schemeClr val="bg1"/>
                </a:solidFill>
                <a:latin typeface="方正黑体_GBK" pitchFamily="65" charset="-122"/>
                <a:ea typeface="方正黑体_GBK" pitchFamily="65" charset="-122"/>
                <a:cs typeface="华文黑体" pitchFamily="2" charset="-122"/>
              </a:endParaRPr>
            </a:p>
          </p:txBody>
        </p:sp>
      </p:grpSp>
      <p:grpSp>
        <p:nvGrpSpPr>
          <p:cNvPr id="33" name="组合 32"/>
          <p:cNvGrpSpPr/>
          <p:nvPr/>
        </p:nvGrpSpPr>
        <p:grpSpPr>
          <a:xfrm>
            <a:off x="7613784" y="2112410"/>
            <a:ext cx="1180053" cy="554236"/>
            <a:chOff x="7689097" y="2162652"/>
            <a:chExt cx="1180053" cy="554236"/>
          </a:xfrm>
        </p:grpSpPr>
        <p:sp>
          <p:nvSpPr>
            <p:cNvPr id="34" name="圆角矩形 33"/>
            <p:cNvSpPr/>
            <p:nvPr/>
          </p:nvSpPr>
          <p:spPr>
            <a:xfrm>
              <a:off x="7725958" y="2193726"/>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5" name="TextBox 87"/>
            <p:cNvSpPr txBox="1"/>
            <p:nvPr/>
          </p:nvSpPr>
          <p:spPr>
            <a:xfrm>
              <a:off x="7689097" y="2162652"/>
              <a:ext cx="1180053" cy="507831"/>
            </a:xfrm>
            <a:prstGeom prst="rect">
              <a:avLst/>
            </a:prstGeom>
            <a:noFill/>
          </p:spPr>
          <p:txBody>
            <a:bodyPr wrap="square" lIns="91430" tIns="0" rIns="91430" bIns="0" rtlCol="0" anchor="t">
              <a:spAutoFit/>
            </a:bodyPr>
            <a:lstStyle/>
            <a:p>
              <a:pPr>
                <a:lnSpc>
                  <a:spcPct val="150000"/>
                </a:lnSpc>
              </a:pPr>
              <a:r>
                <a:rPr lang="zh-CN" altLang="en-US" sz="2400" dirty="0">
                  <a:solidFill>
                    <a:schemeClr val="bg1"/>
                  </a:solidFill>
                  <a:latin typeface="方正黑体_GBK" pitchFamily="65" charset="-122"/>
                  <a:ea typeface="方正黑体_GBK" pitchFamily="65" charset="-122"/>
                  <a:cs typeface="华文黑体" pitchFamily="2" charset="-122"/>
                </a:rPr>
                <a:t>业绩一</a:t>
              </a:r>
            </a:p>
          </p:txBody>
        </p:sp>
      </p:grpSp>
      <p:grpSp>
        <p:nvGrpSpPr>
          <p:cNvPr id="36" name="组合 35"/>
          <p:cNvGrpSpPr/>
          <p:nvPr/>
        </p:nvGrpSpPr>
        <p:grpSpPr>
          <a:xfrm>
            <a:off x="8956209" y="3958566"/>
            <a:ext cx="1209355" cy="616613"/>
            <a:chOff x="9031522" y="4008808"/>
            <a:chExt cx="1209355" cy="616613"/>
          </a:xfrm>
        </p:grpSpPr>
        <p:sp>
          <p:nvSpPr>
            <p:cNvPr id="37" name="圆角矩形 36"/>
            <p:cNvSpPr/>
            <p:nvPr/>
          </p:nvSpPr>
          <p:spPr>
            <a:xfrm>
              <a:off x="9031522" y="4102259"/>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8" name="TextBox 89"/>
            <p:cNvSpPr txBox="1"/>
            <p:nvPr/>
          </p:nvSpPr>
          <p:spPr>
            <a:xfrm>
              <a:off x="9060823" y="4008808"/>
              <a:ext cx="1180054" cy="507831"/>
            </a:xfrm>
            <a:prstGeom prst="rect">
              <a:avLst/>
            </a:prstGeom>
            <a:noFill/>
          </p:spPr>
          <p:txBody>
            <a:bodyPr wrap="square" lIns="91430" tIns="0" rIns="91430" bIns="0" rtlCol="0" anchor="t">
              <a:spAutoFit/>
            </a:bodyPr>
            <a:lstStyle/>
            <a:p>
              <a:pPr>
                <a:lnSpc>
                  <a:spcPct val="150000"/>
                </a:lnSpc>
              </a:pPr>
              <a:r>
                <a:rPr lang="zh-CN" altLang="en-US" sz="2400" dirty="0">
                  <a:solidFill>
                    <a:schemeClr val="bg1"/>
                  </a:solidFill>
                  <a:latin typeface="方正黑体_GBK" pitchFamily="65" charset="-122"/>
                  <a:ea typeface="方正黑体_GBK" pitchFamily="65" charset="-122"/>
                  <a:cs typeface="华文黑体" pitchFamily="2" charset="-122"/>
                </a:rPr>
                <a:t>业绩一</a:t>
              </a:r>
            </a:p>
          </p:txBody>
        </p:sp>
      </p:grpSp>
      <p:grpSp>
        <p:nvGrpSpPr>
          <p:cNvPr id="39" name="组合 38"/>
          <p:cNvGrpSpPr/>
          <p:nvPr/>
        </p:nvGrpSpPr>
        <p:grpSpPr>
          <a:xfrm>
            <a:off x="2392667" y="4041009"/>
            <a:ext cx="1200751" cy="586813"/>
            <a:chOff x="2518192" y="4091250"/>
            <a:chExt cx="1200750" cy="586813"/>
          </a:xfrm>
        </p:grpSpPr>
        <p:sp>
          <p:nvSpPr>
            <p:cNvPr id="40" name="圆角矩形 39"/>
            <p:cNvSpPr/>
            <p:nvPr/>
          </p:nvSpPr>
          <p:spPr>
            <a:xfrm>
              <a:off x="2518192" y="4154901"/>
              <a:ext cx="1100328" cy="523162"/>
            </a:xfrm>
            <a:prstGeom prst="roundRect">
              <a:avLst/>
            </a:prstGeom>
            <a:solidFill>
              <a:srgbClr val="CB1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1" name="TextBox 91"/>
            <p:cNvSpPr txBox="1"/>
            <p:nvPr/>
          </p:nvSpPr>
          <p:spPr>
            <a:xfrm>
              <a:off x="2538889" y="4091250"/>
              <a:ext cx="1180053" cy="507831"/>
            </a:xfrm>
            <a:prstGeom prst="rect">
              <a:avLst/>
            </a:prstGeom>
            <a:noFill/>
          </p:spPr>
          <p:txBody>
            <a:bodyPr wrap="square" lIns="91430" tIns="0" rIns="91430" bIns="0" rtlCol="0" anchor="t">
              <a:spAutoFit/>
            </a:bodyPr>
            <a:lstStyle/>
            <a:p>
              <a:pPr>
                <a:lnSpc>
                  <a:spcPct val="150000"/>
                </a:lnSpc>
              </a:pPr>
              <a:r>
                <a:rPr lang="zh-CN" altLang="en-US" sz="2400" dirty="0">
                  <a:solidFill>
                    <a:schemeClr val="bg1"/>
                  </a:solidFill>
                  <a:latin typeface="方正黑体_GBK" pitchFamily="65" charset="-122"/>
                  <a:ea typeface="方正黑体_GBK" pitchFamily="65" charset="-122"/>
                  <a:cs typeface="华文黑体" pitchFamily="2" charset="-122"/>
                </a:rPr>
                <a:t>业绩一</a:t>
              </a:r>
            </a:p>
          </p:txBody>
        </p:sp>
      </p:grpSp>
      <p:sp>
        <p:nvSpPr>
          <p:cNvPr id="42" name="矩形 4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sp>
        <p:nvSpPr>
          <p:cNvPr id="44" name="Text Placeholder 2"/>
          <p:cNvSpPr txBox="1"/>
          <p:nvPr/>
        </p:nvSpPr>
        <p:spPr>
          <a:xfrm>
            <a:off x="607706" y="3151425"/>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45" name="文本框 36"/>
          <p:cNvSpPr txBox="1"/>
          <p:nvPr/>
        </p:nvSpPr>
        <p:spPr>
          <a:xfrm>
            <a:off x="506994" y="2736728"/>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49" name="Text Placeholder 2"/>
          <p:cNvSpPr txBox="1"/>
          <p:nvPr/>
        </p:nvSpPr>
        <p:spPr>
          <a:xfrm>
            <a:off x="1341312" y="5090706"/>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0" name="文本框 36"/>
          <p:cNvSpPr txBox="1"/>
          <p:nvPr/>
        </p:nvSpPr>
        <p:spPr>
          <a:xfrm>
            <a:off x="1240600" y="4676009"/>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1" name="Text Placeholder 2"/>
          <p:cNvSpPr txBox="1"/>
          <p:nvPr/>
        </p:nvSpPr>
        <p:spPr>
          <a:xfrm>
            <a:off x="8004279" y="3151425"/>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2" name="文本框 36"/>
          <p:cNvSpPr txBox="1"/>
          <p:nvPr/>
        </p:nvSpPr>
        <p:spPr>
          <a:xfrm>
            <a:off x="7903567" y="2736728"/>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3" name="Text Placeholder 2"/>
          <p:cNvSpPr txBox="1"/>
          <p:nvPr/>
        </p:nvSpPr>
        <p:spPr>
          <a:xfrm>
            <a:off x="8737885" y="5090706"/>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4" name="文本框 36"/>
          <p:cNvSpPr txBox="1"/>
          <p:nvPr/>
        </p:nvSpPr>
        <p:spPr>
          <a:xfrm>
            <a:off x="8637173" y="4676009"/>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par>
                                <p:cTn id="28" presetID="2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500"/>
                                        <p:tgtEl>
                                          <p:spTgt spid="5"/>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right)">
                                      <p:cBhvr>
                                        <p:cTn id="34" dur="500"/>
                                        <p:tgtEl>
                                          <p:spTgt spid="8"/>
                                        </p:tgtEl>
                                      </p:cBhvr>
                                    </p:animEffect>
                                  </p:childTnLst>
                                </p:cTn>
                              </p:par>
                              <p:par>
                                <p:cTn id="35" presetID="22" presetClass="entr" presetSubtype="2"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right)">
                                      <p:cBhvr>
                                        <p:cTn id="37" dur="500"/>
                                        <p:tgtEl>
                                          <p:spTgt spid="11"/>
                                        </p:tgtEl>
                                      </p:cBhvr>
                                    </p:animEffect>
                                  </p:childTnLst>
                                </p:cTn>
                              </p:par>
                              <p:par>
                                <p:cTn id="38" presetID="2" presetClass="entr" presetSubtype="8" fill="hold"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500" fill="hold"/>
                                        <p:tgtEl>
                                          <p:spTgt spid="30"/>
                                        </p:tgtEl>
                                        <p:attrNameLst>
                                          <p:attrName>ppt_x</p:attrName>
                                        </p:attrNameLst>
                                      </p:cBhvr>
                                      <p:tavLst>
                                        <p:tav tm="0">
                                          <p:val>
                                            <p:strVal val="0-#ppt_w/2"/>
                                          </p:val>
                                        </p:tav>
                                        <p:tav tm="100000">
                                          <p:val>
                                            <p:strVal val="#ppt_x"/>
                                          </p:val>
                                        </p:tav>
                                      </p:tavLst>
                                    </p:anim>
                                    <p:anim calcmode="lin" valueType="num">
                                      <p:cBhvr additive="base">
                                        <p:cTn id="41" dur="500" fill="hold"/>
                                        <p:tgtEl>
                                          <p:spTgt spid="30"/>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500" fill="hold"/>
                                        <p:tgtEl>
                                          <p:spTgt spid="39"/>
                                        </p:tgtEl>
                                        <p:attrNameLst>
                                          <p:attrName>ppt_x</p:attrName>
                                        </p:attrNameLst>
                                      </p:cBhvr>
                                      <p:tavLst>
                                        <p:tav tm="0">
                                          <p:val>
                                            <p:strVal val="0-#ppt_w/2"/>
                                          </p:val>
                                        </p:tav>
                                        <p:tav tm="100000">
                                          <p:val>
                                            <p:strVal val="#ppt_x"/>
                                          </p:val>
                                        </p:tav>
                                      </p:tavLst>
                                    </p:anim>
                                    <p:anim calcmode="lin" valueType="num">
                                      <p:cBhvr additive="base">
                                        <p:cTn id="45" dur="500" fill="hold"/>
                                        <p:tgtEl>
                                          <p:spTgt spid="39"/>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500" fill="hold"/>
                                        <p:tgtEl>
                                          <p:spTgt spid="33"/>
                                        </p:tgtEl>
                                        <p:attrNameLst>
                                          <p:attrName>ppt_x</p:attrName>
                                        </p:attrNameLst>
                                      </p:cBhvr>
                                      <p:tavLst>
                                        <p:tav tm="0">
                                          <p:val>
                                            <p:strVal val="1+#ppt_w/2"/>
                                          </p:val>
                                        </p:tav>
                                        <p:tav tm="100000">
                                          <p:val>
                                            <p:strVal val="#ppt_x"/>
                                          </p:val>
                                        </p:tav>
                                      </p:tavLst>
                                    </p:anim>
                                    <p:anim calcmode="lin" valueType="num">
                                      <p:cBhvr additive="base">
                                        <p:cTn id="49" dur="500" fill="hold"/>
                                        <p:tgtEl>
                                          <p:spTgt spid="33"/>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1+#ppt_w/2"/>
                                          </p:val>
                                        </p:tav>
                                        <p:tav tm="100000">
                                          <p:val>
                                            <p:strVal val="#ppt_x"/>
                                          </p:val>
                                        </p:tav>
                                      </p:tavLst>
                                    </p:anim>
                                    <p:anim calcmode="lin" valueType="num">
                                      <p:cBhvr additive="base">
                                        <p:cTn id="53"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5"/>
          <p:cNvSpPr/>
          <p:nvPr/>
        </p:nvSpPr>
        <p:spPr bwMode="auto">
          <a:xfrm flipV="1">
            <a:off x="3514407" y="2957265"/>
            <a:ext cx="493255" cy="463361"/>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gradFill>
            <a:gsLst>
              <a:gs pos="0">
                <a:schemeClr val="bg1">
                  <a:shade val="30000"/>
                  <a:satMod val="115000"/>
                  <a:lumMod val="76000"/>
                  <a:lumOff val="24000"/>
                  <a:alpha val="76000"/>
                </a:schemeClr>
              </a:gs>
              <a:gs pos="59000">
                <a:schemeClr val="bg1">
                  <a:alpha val="73000"/>
                </a:schemeClr>
              </a:gs>
            </a:gsLst>
            <a:lin ang="13500000" scaled="1"/>
          </a:gradFill>
          <a:ln>
            <a:noFill/>
          </a:ln>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3" name="Freeform 27"/>
          <p:cNvSpPr/>
          <p:nvPr/>
        </p:nvSpPr>
        <p:spPr bwMode="auto">
          <a:xfrm flipV="1">
            <a:off x="3671201" y="3188946"/>
            <a:ext cx="2277940" cy="1352714"/>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solidFill>
            <a:srgbClr val="C8161D"/>
          </a:solidFill>
          <a:ln>
            <a:noFill/>
          </a:ln>
          <a:effectLst/>
          <a:scene3d>
            <a:camera prst="orthographicFront">
              <a:rot lat="0" lon="0" rev="0"/>
            </a:camera>
            <a:lightRig rig="contrasting" dir="t">
              <a:rot lat="0" lon="0" rev="1500000"/>
            </a:lightRig>
          </a:scene3d>
          <a:sp3d prstMaterial="metal">
            <a:bevelT w="88900" h="88900"/>
          </a:sp3d>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 name="Freeform 27"/>
          <p:cNvSpPr/>
          <p:nvPr/>
        </p:nvSpPr>
        <p:spPr bwMode="auto">
          <a:xfrm flipH="1">
            <a:off x="6183059" y="3231144"/>
            <a:ext cx="2211604" cy="1313322"/>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solidFill>
            <a:srgbClr val="C8161D"/>
          </a:solidFill>
          <a:ln>
            <a:noFill/>
          </a:ln>
          <a:effectLst/>
          <a:scene3d>
            <a:camera prst="orthographicFront">
              <a:rot lat="0" lon="0" rev="0"/>
            </a:camera>
            <a:lightRig rig="contrasting" dir="t">
              <a:rot lat="0" lon="0" rev="1500000"/>
            </a:lightRig>
          </a:scene3d>
          <a:sp3d prstMaterial="metal">
            <a:bevelT w="88900" h="88900"/>
          </a:sp3d>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6" name="Freeform 35"/>
          <p:cNvSpPr/>
          <p:nvPr/>
        </p:nvSpPr>
        <p:spPr bwMode="auto">
          <a:xfrm rot="16200000" flipH="1">
            <a:off x="6500573" y="1359721"/>
            <a:ext cx="476145" cy="447289"/>
          </a:xfrm>
          <a:custGeom>
            <a:avLst/>
            <a:gdLst>
              <a:gd name="T0" fmla="*/ 137 w 137"/>
              <a:gd name="T1" fmla="*/ 0 h 128"/>
              <a:gd name="T2" fmla="*/ 1 w 137"/>
              <a:gd name="T3" fmla="*/ 128 h 128"/>
              <a:gd name="T4" fmla="*/ 30 w 137"/>
              <a:gd name="T5" fmla="*/ 48 h 128"/>
              <a:gd name="T6" fmla="*/ 30 w 137"/>
              <a:gd name="T7" fmla="*/ 48 h 128"/>
              <a:gd name="T8" fmla="*/ 30 w 137"/>
              <a:gd name="T9" fmla="*/ 48 h 128"/>
              <a:gd name="T10" fmla="*/ 47 w 137"/>
              <a:gd name="T11" fmla="*/ 31 h 128"/>
              <a:gd name="T12" fmla="*/ 114 w 137"/>
              <a:gd name="T13" fmla="*/ 2 h 128"/>
              <a:gd name="T14" fmla="*/ 137 w 137"/>
              <a:gd name="T15" fmla="*/ 0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28">
                <a:moveTo>
                  <a:pt x="137" y="0"/>
                </a:moveTo>
                <a:cubicBezTo>
                  <a:pt x="1" y="128"/>
                  <a:pt x="1" y="128"/>
                  <a:pt x="1" y="128"/>
                </a:cubicBezTo>
                <a:cubicBezTo>
                  <a:pt x="1" y="128"/>
                  <a:pt x="0" y="84"/>
                  <a:pt x="30" y="48"/>
                </a:cubicBezTo>
                <a:cubicBezTo>
                  <a:pt x="30" y="48"/>
                  <a:pt x="30" y="48"/>
                  <a:pt x="30" y="48"/>
                </a:cubicBezTo>
                <a:cubicBezTo>
                  <a:pt x="30" y="48"/>
                  <a:pt x="30" y="48"/>
                  <a:pt x="30" y="48"/>
                </a:cubicBezTo>
                <a:cubicBezTo>
                  <a:pt x="35" y="42"/>
                  <a:pt x="40" y="36"/>
                  <a:pt x="47" y="31"/>
                </a:cubicBezTo>
                <a:cubicBezTo>
                  <a:pt x="63" y="18"/>
                  <a:pt x="85" y="7"/>
                  <a:pt x="114" y="2"/>
                </a:cubicBezTo>
                <a:cubicBezTo>
                  <a:pt x="121" y="1"/>
                  <a:pt x="129" y="0"/>
                  <a:pt x="137" y="0"/>
                </a:cubicBezTo>
                <a:close/>
              </a:path>
            </a:pathLst>
          </a:custGeom>
          <a:gradFill>
            <a:gsLst>
              <a:gs pos="0">
                <a:schemeClr val="bg1">
                  <a:shade val="30000"/>
                  <a:satMod val="115000"/>
                  <a:lumMod val="76000"/>
                  <a:lumOff val="24000"/>
                  <a:alpha val="76000"/>
                </a:schemeClr>
              </a:gs>
              <a:gs pos="59000">
                <a:schemeClr val="bg1">
                  <a:alpha val="73000"/>
                </a:schemeClr>
              </a:gs>
            </a:gsLst>
            <a:lin ang="13500000" scaled="1"/>
          </a:gradFill>
          <a:ln>
            <a:noFill/>
          </a:ln>
        </p:spPr>
        <p:txBody>
          <a:bodyPr vert="horz" wrap="square" lIns="91410" tIns="45705" rIns="91410" bIns="45705" numCol="1" anchor="t" anchorCtr="0" compatLnSpc="1"/>
          <a:lstStyle/>
          <a:p>
            <a:endParaRPr lang="zh-CN" altLang="en-US" sz="1705">
              <a:solidFill>
                <a:schemeClr val="bg1"/>
              </a:solidFill>
              <a:latin typeface="Arial" panose="020B0604020202020204" pitchFamily="34" charset="0"/>
              <a:ea typeface="微软雅黑" panose="020B0503020204020204" charset="-122"/>
            </a:endParaRPr>
          </a:p>
        </p:txBody>
      </p:sp>
      <p:sp>
        <p:nvSpPr>
          <p:cNvPr id="7" name="Freeform 27"/>
          <p:cNvSpPr/>
          <p:nvPr/>
        </p:nvSpPr>
        <p:spPr bwMode="auto">
          <a:xfrm rot="16200000" flipH="1">
            <a:off x="5002770" y="1902863"/>
            <a:ext cx="2198921" cy="1305790"/>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solidFill>
            <a:srgbClr val="C8161D"/>
          </a:solidFill>
          <a:ln>
            <a:noFill/>
          </a:ln>
          <a:effectLst/>
          <a:scene3d>
            <a:camera prst="orthographicFront">
              <a:rot lat="0" lon="0" rev="0"/>
            </a:camera>
            <a:lightRig rig="contrasting" dir="t">
              <a:rot lat="0" lon="0" rev="1500000"/>
            </a:lightRig>
          </a:scene3d>
          <a:sp3d prstMaterial="metal">
            <a:bevelT w="88900" h="88900"/>
          </a:sp3d>
        </p:spPr>
        <p:txBody>
          <a:bodyPr vert="horz" wrap="square" lIns="91410" tIns="45705" rIns="91410" bIns="45705" numCol="1" anchor="t" anchorCtr="0" compatLnSpc="1"/>
          <a:lstStyle/>
          <a:p>
            <a:endParaRPr lang="zh-CN" altLang="en-US" sz="1705">
              <a:solidFill>
                <a:schemeClr val="bg1"/>
              </a:solidFill>
              <a:latin typeface="Arial" panose="020B0604020202020204" pitchFamily="34" charset="0"/>
              <a:ea typeface="微软雅黑" panose="020B0503020204020204" charset="-122"/>
            </a:endParaRPr>
          </a:p>
        </p:txBody>
      </p:sp>
      <p:sp>
        <p:nvSpPr>
          <p:cNvPr id="9" name="Freeform 27"/>
          <p:cNvSpPr/>
          <p:nvPr/>
        </p:nvSpPr>
        <p:spPr bwMode="auto">
          <a:xfrm rot="5400000" flipH="1">
            <a:off x="4976492" y="4584974"/>
            <a:ext cx="2237715" cy="1328827"/>
          </a:xfrm>
          <a:custGeom>
            <a:avLst/>
            <a:gdLst>
              <a:gd name="T0" fmla="*/ 462 w 642"/>
              <a:gd name="T1" fmla="*/ 6 h 380"/>
              <a:gd name="T2" fmla="*/ 637 w 642"/>
              <a:gd name="T3" fmla="*/ 180 h 380"/>
              <a:gd name="T4" fmla="*/ 637 w 642"/>
              <a:gd name="T5" fmla="*/ 200 h 380"/>
              <a:gd name="T6" fmla="*/ 462 w 642"/>
              <a:gd name="T7" fmla="*/ 375 h 380"/>
              <a:gd name="T8" fmla="*/ 442 w 642"/>
              <a:gd name="T9" fmla="*/ 375 h 380"/>
              <a:gd name="T10" fmla="*/ 442 w 642"/>
              <a:gd name="T11" fmla="*/ 322 h 380"/>
              <a:gd name="T12" fmla="*/ 95 w 642"/>
              <a:gd name="T13" fmla="*/ 322 h 380"/>
              <a:gd name="T14" fmla="*/ 68 w 642"/>
              <a:gd name="T15" fmla="*/ 324 h 380"/>
              <a:gd name="T16" fmla="*/ 0 w 642"/>
              <a:gd name="T17" fmla="*/ 353 h 380"/>
              <a:gd name="T18" fmla="*/ 265 w 642"/>
              <a:gd name="T19" fmla="*/ 88 h 380"/>
              <a:gd name="T20" fmla="*/ 369 w 642"/>
              <a:gd name="T21" fmla="*/ 56 h 380"/>
              <a:gd name="T22" fmla="*/ 442 w 642"/>
              <a:gd name="T23" fmla="*/ 56 h 380"/>
              <a:gd name="T24" fmla="*/ 442 w 642"/>
              <a:gd name="T25" fmla="*/ 6 h 380"/>
              <a:gd name="T26" fmla="*/ 462 w 642"/>
              <a:gd name="T2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380">
                <a:moveTo>
                  <a:pt x="462" y="6"/>
                </a:moveTo>
                <a:cubicBezTo>
                  <a:pt x="637" y="180"/>
                  <a:pt x="637" y="180"/>
                  <a:pt x="637" y="180"/>
                </a:cubicBezTo>
                <a:cubicBezTo>
                  <a:pt x="642" y="186"/>
                  <a:pt x="642" y="195"/>
                  <a:pt x="637" y="200"/>
                </a:cubicBezTo>
                <a:cubicBezTo>
                  <a:pt x="462" y="375"/>
                  <a:pt x="462" y="375"/>
                  <a:pt x="462" y="375"/>
                </a:cubicBezTo>
                <a:cubicBezTo>
                  <a:pt x="457" y="380"/>
                  <a:pt x="448" y="380"/>
                  <a:pt x="442" y="375"/>
                </a:cubicBezTo>
                <a:cubicBezTo>
                  <a:pt x="442" y="322"/>
                  <a:pt x="442" y="322"/>
                  <a:pt x="442" y="322"/>
                </a:cubicBezTo>
                <a:cubicBezTo>
                  <a:pt x="95" y="322"/>
                  <a:pt x="95" y="322"/>
                  <a:pt x="95" y="322"/>
                </a:cubicBezTo>
                <a:cubicBezTo>
                  <a:pt x="95" y="322"/>
                  <a:pt x="84" y="321"/>
                  <a:pt x="68" y="324"/>
                </a:cubicBezTo>
                <a:cubicBezTo>
                  <a:pt x="38" y="329"/>
                  <a:pt x="16" y="340"/>
                  <a:pt x="0" y="353"/>
                </a:cubicBezTo>
                <a:cubicBezTo>
                  <a:pt x="265" y="88"/>
                  <a:pt x="265" y="88"/>
                  <a:pt x="265" y="88"/>
                </a:cubicBezTo>
                <a:cubicBezTo>
                  <a:pt x="265" y="88"/>
                  <a:pt x="295" y="52"/>
                  <a:pt x="369" y="56"/>
                </a:cubicBezTo>
                <a:cubicBezTo>
                  <a:pt x="442" y="56"/>
                  <a:pt x="442" y="56"/>
                  <a:pt x="442" y="56"/>
                </a:cubicBezTo>
                <a:cubicBezTo>
                  <a:pt x="442" y="6"/>
                  <a:pt x="442" y="6"/>
                  <a:pt x="442" y="6"/>
                </a:cubicBezTo>
                <a:cubicBezTo>
                  <a:pt x="448" y="0"/>
                  <a:pt x="457" y="0"/>
                  <a:pt x="462" y="6"/>
                </a:cubicBezTo>
                <a:close/>
              </a:path>
            </a:pathLst>
          </a:custGeom>
          <a:solidFill>
            <a:srgbClr val="C8161D"/>
          </a:solidFill>
          <a:ln>
            <a:noFill/>
          </a:ln>
          <a:effectLst/>
          <a:scene3d>
            <a:camera prst="orthographicFront">
              <a:rot lat="0" lon="0" rev="0"/>
            </a:camera>
            <a:lightRig rig="contrasting" dir="t">
              <a:rot lat="0" lon="0" rev="1500000"/>
            </a:lightRig>
          </a:scene3d>
          <a:sp3d prstMaterial="metal">
            <a:bevelT w="88900" h="88900"/>
          </a:sp3d>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10" name="文本框 60"/>
          <p:cNvSpPr txBox="1"/>
          <p:nvPr/>
        </p:nvSpPr>
        <p:spPr>
          <a:xfrm>
            <a:off x="5735286" y="2698153"/>
            <a:ext cx="690880" cy="645160"/>
          </a:xfrm>
          <a:prstGeom prst="rect">
            <a:avLst/>
          </a:prstGeom>
          <a:noFill/>
          <a:effectLst/>
        </p:spPr>
        <p:txBody>
          <a:bodyPr wrap="none" rtlCol="0">
            <a:sp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r>
              <a:rPr lang="en-US" altLang="zh-CN" sz="3600" b="1" dirty="0">
                <a:latin typeface="Arial" panose="020B0604020202020204" pitchFamily="34" charset="0"/>
                <a:ea typeface="微软雅黑" panose="020B0503020204020204" charset="-122"/>
              </a:rPr>
              <a:t>01</a:t>
            </a:r>
            <a:endParaRPr lang="zh-CN" altLang="en-US" sz="3600" b="1" dirty="0">
              <a:latin typeface="Arial" panose="020B0604020202020204" pitchFamily="34" charset="0"/>
              <a:ea typeface="微软雅黑" panose="020B0503020204020204" charset="-122"/>
            </a:endParaRPr>
          </a:p>
        </p:txBody>
      </p:sp>
      <p:sp>
        <p:nvSpPr>
          <p:cNvPr id="11" name="文本框 61"/>
          <p:cNvSpPr txBox="1"/>
          <p:nvPr/>
        </p:nvSpPr>
        <p:spPr>
          <a:xfrm>
            <a:off x="5760275" y="4625957"/>
            <a:ext cx="690880" cy="645160"/>
          </a:xfrm>
          <a:prstGeom prst="rect">
            <a:avLst/>
          </a:prstGeom>
          <a:noFill/>
          <a:effectLst/>
        </p:spPr>
        <p:txBody>
          <a:bodyPr wrap="none" rtlCol="0">
            <a:sp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r>
              <a:rPr lang="en-US" altLang="zh-CN" sz="3600" b="1" dirty="0">
                <a:latin typeface="Arial" panose="020B0604020202020204" pitchFamily="34" charset="0"/>
                <a:ea typeface="微软雅黑" panose="020B0503020204020204" charset="-122"/>
              </a:rPr>
              <a:t>03</a:t>
            </a:r>
            <a:endParaRPr lang="zh-CN" altLang="en-US" sz="3600" b="1" dirty="0">
              <a:latin typeface="Arial" panose="020B0604020202020204" pitchFamily="34" charset="0"/>
              <a:ea typeface="微软雅黑" panose="020B0503020204020204" charset="-122"/>
            </a:endParaRPr>
          </a:p>
        </p:txBody>
      </p:sp>
      <p:sp>
        <p:nvSpPr>
          <p:cNvPr id="12" name="文本框 62"/>
          <p:cNvSpPr txBox="1"/>
          <p:nvPr/>
        </p:nvSpPr>
        <p:spPr>
          <a:xfrm>
            <a:off x="4727506" y="3571741"/>
            <a:ext cx="690880" cy="645160"/>
          </a:xfrm>
          <a:prstGeom prst="rect">
            <a:avLst/>
          </a:prstGeom>
          <a:noFill/>
          <a:effectLst/>
        </p:spPr>
        <p:txBody>
          <a:bodyPr wrap="none" rtlCol="0">
            <a:sp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r>
              <a:rPr lang="en-US" altLang="zh-CN" sz="3600" b="1" dirty="0">
                <a:latin typeface="Arial" panose="020B0604020202020204" pitchFamily="34" charset="0"/>
                <a:ea typeface="微软雅黑" panose="020B0503020204020204" charset="-122"/>
              </a:rPr>
              <a:t>04</a:t>
            </a:r>
            <a:endParaRPr lang="zh-CN" altLang="en-US" sz="3600" b="1" dirty="0">
              <a:latin typeface="Arial" panose="020B0604020202020204" pitchFamily="34" charset="0"/>
              <a:ea typeface="微软雅黑" panose="020B0503020204020204" charset="-122"/>
            </a:endParaRPr>
          </a:p>
        </p:txBody>
      </p:sp>
      <p:sp>
        <p:nvSpPr>
          <p:cNvPr id="13" name="文本框 63"/>
          <p:cNvSpPr txBox="1"/>
          <p:nvPr/>
        </p:nvSpPr>
        <p:spPr>
          <a:xfrm>
            <a:off x="6455923" y="3571741"/>
            <a:ext cx="690880" cy="645160"/>
          </a:xfrm>
          <a:prstGeom prst="rect">
            <a:avLst/>
          </a:prstGeom>
          <a:noFill/>
          <a:effectLst/>
        </p:spPr>
        <p:txBody>
          <a:bodyPr wrap="none" rtlCol="0">
            <a:spAutoFit/>
          </a:bodyPr>
          <a:lstStyle>
            <a:defPPr>
              <a:defRPr lang="zh-CN"/>
            </a:defPPr>
            <a:lvl1pPr>
              <a:defRPr sz="5400">
                <a:solidFill>
                  <a:schemeClr val="bg1"/>
                </a:solidFill>
                <a:effectLst>
                  <a:innerShdw blurRad="63500" dist="50800" dir="13500000">
                    <a:prstClr val="black">
                      <a:alpha val="50000"/>
                    </a:prstClr>
                  </a:innerShdw>
                </a:effectLst>
                <a:latin typeface="迷你简粗倩" panose="03000509000000000000" pitchFamily="65" charset="-122"/>
                <a:ea typeface="迷你简粗倩" panose="03000509000000000000" pitchFamily="65" charset="-122"/>
              </a:defRPr>
            </a:lvl1pPr>
          </a:lstStyle>
          <a:p>
            <a:r>
              <a:rPr lang="en-US" altLang="zh-CN" sz="3600" b="1" dirty="0">
                <a:latin typeface="Arial" panose="020B0604020202020204" pitchFamily="34" charset="0"/>
                <a:ea typeface="微软雅黑" panose="020B0503020204020204" charset="-122"/>
              </a:rPr>
              <a:t>02</a:t>
            </a:r>
            <a:endParaRPr lang="zh-CN" altLang="en-US" sz="3600" b="1" dirty="0">
              <a:latin typeface="Arial" panose="020B0604020202020204" pitchFamily="34" charset="0"/>
              <a:ea typeface="微软雅黑" panose="020B0503020204020204" charset="-122"/>
            </a:endParaRPr>
          </a:p>
        </p:txBody>
      </p:sp>
      <p:sp>
        <p:nvSpPr>
          <p:cNvPr id="22" name="矩形 2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sp>
        <p:nvSpPr>
          <p:cNvPr id="24" name="Text Placeholder 2"/>
          <p:cNvSpPr txBox="1"/>
          <p:nvPr/>
        </p:nvSpPr>
        <p:spPr>
          <a:xfrm>
            <a:off x="1279443" y="3666894"/>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25" name="文本框 36"/>
          <p:cNvSpPr txBox="1"/>
          <p:nvPr/>
        </p:nvSpPr>
        <p:spPr>
          <a:xfrm>
            <a:off x="1178731" y="3252197"/>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26" name="Text Placeholder 2"/>
          <p:cNvSpPr txBox="1"/>
          <p:nvPr/>
        </p:nvSpPr>
        <p:spPr>
          <a:xfrm>
            <a:off x="8495375" y="3666894"/>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27" name="文本框 36"/>
          <p:cNvSpPr txBox="1"/>
          <p:nvPr/>
        </p:nvSpPr>
        <p:spPr>
          <a:xfrm>
            <a:off x="8394663" y="3252197"/>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28" name="Text Placeholder 2"/>
          <p:cNvSpPr txBox="1"/>
          <p:nvPr/>
        </p:nvSpPr>
        <p:spPr>
          <a:xfrm>
            <a:off x="6886787" y="2057133"/>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29" name="文本框 36"/>
          <p:cNvSpPr txBox="1"/>
          <p:nvPr/>
        </p:nvSpPr>
        <p:spPr>
          <a:xfrm>
            <a:off x="6786075" y="1642436"/>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30" name="Text Placeholder 2"/>
          <p:cNvSpPr txBox="1"/>
          <p:nvPr/>
        </p:nvSpPr>
        <p:spPr>
          <a:xfrm>
            <a:off x="2417047" y="5786503"/>
            <a:ext cx="2808927" cy="57624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31" name="文本框 36"/>
          <p:cNvSpPr txBox="1"/>
          <p:nvPr/>
        </p:nvSpPr>
        <p:spPr>
          <a:xfrm>
            <a:off x="2316335" y="5371806"/>
            <a:ext cx="197699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1"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par>
                          <p:cTn id="11" fill="hold">
                            <p:stCondLst>
                              <p:cond delay="500"/>
                            </p:stCondLst>
                            <p:childTnLst>
                              <p:par>
                                <p:cTn id="12" presetID="23" presetClass="entr" presetSubtype="3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strVal val="(6*min(max(#ppt_w*#ppt_h,.3),1)-7.4)/-.7*#ppt_w"/>
                                          </p:val>
                                        </p:tav>
                                        <p:tav tm="100000">
                                          <p:val>
                                            <p:strVal val="#ppt_w"/>
                                          </p:val>
                                        </p:tav>
                                      </p:tavLst>
                                    </p:anim>
                                    <p:anim calcmode="lin" valueType="num">
                                      <p:cBhvr>
                                        <p:cTn id="15" dur="500" fill="hold"/>
                                        <p:tgtEl>
                                          <p:spTgt spid="10"/>
                                        </p:tgtEl>
                                        <p:attrNameLst>
                                          <p:attrName>ppt_h</p:attrName>
                                        </p:attrNameLst>
                                      </p:cBhvr>
                                      <p:tavLst>
                                        <p:tav tm="0">
                                          <p:val>
                                            <p:strVal val="(6*min(max(#ppt_w*#ppt_h,.3),1)-7.4)/-.7*#ppt_h"/>
                                          </p:val>
                                        </p:tav>
                                        <p:tav tm="100000">
                                          <p:val>
                                            <p:strVal val="#ppt_h"/>
                                          </p:val>
                                        </p:tav>
                                      </p:tavLst>
                                    </p:anim>
                                    <p:anim calcmode="lin" valueType="num">
                                      <p:cBhvr>
                                        <p:cTn id="16" dur="500" fill="hold"/>
                                        <p:tgtEl>
                                          <p:spTgt spid="10"/>
                                        </p:tgtEl>
                                        <p:attrNameLst>
                                          <p:attrName>ppt_x</p:attrName>
                                        </p:attrNameLst>
                                      </p:cBhvr>
                                      <p:tavLst>
                                        <p:tav tm="0">
                                          <p:val>
                                            <p:fltVal val="0.5"/>
                                          </p:val>
                                        </p:tav>
                                        <p:tav tm="100000">
                                          <p:val>
                                            <p:strVal val="#ppt_x"/>
                                          </p:val>
                                        </p:tav>
                                      </p:tavLst>
                                    </p:anim>
                                    <p:anim calcmode="lin" valueType="num">
                                      <p:cBhvr>
                                        <p:cTn id="17" dur="500" fill="hold"/>
                                        <p:tgtEl>
                                          <p:spTgt spid="10"/>
                                        </p:tgtEl>
                                        <p:attrNameLst>
                                          <p:attrName>ppt_y</p:attrName>
                                        </p:attrNameLst>
                                      </p:cBhvr>
                                      <p:tavLst>
                                        <p:tav tm="0">
                                          <p:val>
                                            <p:strVal val="1+(6*min(max(#ppt_w*#ppt_h,.3),1)-7.4)/-.7*#ppt_h/2"/>
                                          </p:val>
                                        </p:tav>
                                        <p:tav tm="100000">
                                          <p:val>
                                            <p:strVal val="#ppt_y"/>
                                          </p:val>
                                        </p:tav>
                                      </p:tavLst>
                                    </p:anim>
                                  </p:childTnLst>
                                </p:cTn>
                              </p:par>
                              <p:par>
                                <p:cTn id="18" presetID="22" presetClass="entr" presetSubtype="2" fill="hold" grpId="0" nodeType="withEffect">
                                  <p:stCondLst>
                                    <p:cond delay="300"/>
                                  </p:stCondLst>
                                  <p:childTnLst>
                                    <p:set>
                                      <p:cBhvr>
                                        <p:cTn id="19" dur="1" fill="hold">
                                          <p:stCondLst>
                                            <p:cond delay="0"/>
                                          </p:stCondLst>
                                        </p:cTn>
                                        <p:tgtEl>
                                          <p:spTgt spid="4"/>
                                        </p:tgtEl>
                                        <p:attrNameLst>
                                          <p:attrName>style.visibility</p:attrName>
                                        </p:attrNameLst>
                                      </p:cBhvr>
                                      <p:to>
                                        <p:strVal val="visible"/>
                                      </p:to>
                                    </p:set>
                                    <p:animEffect transition="in" filter="wipe(right)">
                                      <p:cBhvr>
                                        <p:cTn id="20" dur="500"/>
                                        <p:tgtEl>
                                          <p:spTgt spid="4"/>
                                        </p:tgtEl>
                                      </p:cBhvr>
                                    </p:animEffect>
                                  </p:childTnLst>
                                </p:cTn>
                              </p:par>
                            </p:childTnLst>
                          </p:cTn>
                        </p:par>
                        <p:par>
                          <p:cTn id="21" fill="hold">
                            <p:stCondLst>
                              <p:cond delay="1000"/>
                            </p:stCondLst>
                            <p:childTnLst>
                              <p:par>
                                <p:cTn id="22" presetID="23" presetClass="entr" presetSubtype="3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strVal val="(6*min(max(#ppt_w*#ppt_h,.3),1)-7.4)/-.7*#ppt_w"/>
                                          </p:val>
                                        </p:tav>
                                        <p:tav tm="100000">
                                          <p:val>
                                            <p:strVal val="#ppt_w"/>
                                          </p:val>
                                        </p:tav>
                                      </p:tavLst>
                                    </p:anim>
                                    <p:anim calcmode="lin" valueType="num">
                                      <p:cBhvr>
                                        <p:cTn id="25" dur="500" fill="hold"/>
                                        <p:tgtEl>
                                          <p:spTgt spid="13"/>
                                        </p:tgtEl>
                                        <p:attrNameLst>
                                          <p:attrName>ppt_h</p:attrName>
                                        </p:attrNameLst>
                                      </p:cBhvr>
                                      <p:tavLst>
                                        <p:tav tm="0">
                                          <p:val>
                                            <p:strVal val="(6*min(max(#ppt_w*#ppt_h,.3),1)-7.4)/-.7*#ppt_h"/>
                                          </p:val>
                                        </p:tav>
                                        <p:tav tm="100000">
                                          <p:val>
                                            <p:strVal val="#ppt_h"/>
                                          </p:val>
                                        </p:tav>
                                      </p:tavLst>
                                    </p:anim>
                                    <p:anim calcmode="lin" valueType="num">
                                      <p:cBhvr>
                                        <p:cTn id="26" dur="500" fill="hold"/>
                                        <p:tgtEl>
                                          <p:spTgt spid="13"/>
                                        </p:tgtEl>
                                        <p:attrNameLst>
                                          <p:attrName>ppt_x</p:attrName>
                                        </p:attrNameLst>
                                      </p:cBhvr>
                                      <p:tavLst>
                                        <p:tav tm="0">
                                          <p:val>
                                            <p:fltVal val="0.5"/>
                                          </p:val>
                                        </p:tav>
                                        <p:tav tm="100000">
                                          <p:val>
                                            <p:strVal val="#ppt_x"/>
                                          </p:val>
                                        </p:tav>
                                      </p:tavLst>
                                    </p:anim>
                                    <p:anim calcmode="lin" valueType="num">
                                      <p:cBhvr>
                                        <p:cTn id="27" dur="500" fill="hold"/>
                                        <p:tgtEl>
                                          <p:spTgt spid="13"/>
                                        </p:tgtEl>
                                        <p:attrNameLst>
                                          <p:attrName>ppt_y</p:attrName>
                                        </p:attrNameLst>
                                      </p:cBhvr>
                                      <p:tavLst>
                                        <p:tav tm="0">
                                          <p:val>
                                            <p:strVal val="1+(6*min(max(#ppt_w*#ppt_h,.3),1)-7.4)/-.7*#ppt_h/2"/>
                                          </p:val>
                                        </p:tav>
                                        <p:tav tm="100000">
                                          <p:val>
                                            <p:strVal val="#ppt_y"/>
                                          </p:val>
                                        </p:tav>
                                      </p:tavLst>
                                    </p:anim>
                                  </p:childTnLst>
                                </p:cTn>
                              </p:par>
                              <p:par>
                                <p:cTn id="28" presetID="22" presetClass="entr" presetSubtype="4"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par>
                          <p:cTn id="31" fill="hold">
                            <p:stCondLst>
                              <p:cond delay="1500"/>
                            </p:stCondLst>
                            <p:childTnLst>
                              <p:par>
                                <p:cTn id="32" presetID="23" presetClass="entr" presetSubtype="36"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strVal val="(6*min(max(#ppt_w*#ppt_h,.3),1)-7.4)/-.7*#ppt_w"/>
                                          </p:val>
                                        </p:tav>
                                        <p:tav tm="100000">
                                          <p:val>
                                            <p:strVal val="#ppt_w"/>
                                          </p:val>
                                        </p:tav>
                                      </p:tavLst>
                                    </p:anim>
                                    <p:anim calcmode="lin" valueType="num">
                                      <p:cBhvr>
                                        <p:cTn id="35" dur="500" fill="hold"/>
                                        <p:tgtEl>
                                          <p:spTgt spid="11"/>
                                        </p:tgtEl>
                                        <p:attrNameLst>
                                          <p:attrName>ppt_h</p:attrName>
                                        </p:attrNameLst>
                                      </p:cBhvr>
                                      <p:tavLst>
                                        <p:tav tm="0">
                                          <p:val>
                                            <p:strVal val="(6*min(max(#ppt_w*#ppt_h,.3),1)-7.4)/-.7*#ppt_h"/>
                                          </p:val>
                                        </p:tav>
                                        <p:tav tm="100000">
                                          <p:val>
                                            <p:strVal val="#ppt_h"/>
                                          </p:val>
                                        </p:tav>
                                      </p:tavLst>
                                    </p:anim>
                                    <p:anim calcmode="lin" valueType="num">
                                      <p:cBhvr>
                                        <p:cTn id="36" dur="500" fill="hold"/>
                                        <p:tgtEl>
                                          <p:spTgt spid="11"/>
                                        </p:tgtEl>
                                        <p:attrNameLst>
                                          <p:attrName>ppt_x</p:attrName>
                                        </p:attrNameLst>
                                      </p:cBhvr>
                                      <p:tavLst>
                                        <p:tav tm="0">
                                          <p:val>
                                            <p:fltVal val="0.5"/>
                                          </p:val>
                                        </p:tav>
                                        <p:tav tm="100000">
                                          <p:val>
                                            <p:strVal val="#ppt_x"/>
                                          </p:val>
                                        </p:tav>
                                      </p:tavLst>
                                    </p:anim>
                                    <p:anim calcmode="lin" valueType="num">
                                      <p:cBhvr>
                                        <p:cTn id="37"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8" fill="hold">
                            <p:stCondLst>
                              <p:cond delay="2000"/>
                            </p:stCondLst>
                            <p:childTnLst>
                              <p:par>
                                <p:cTn id="39" presetID="22" presetClass="entr" presetSubtype="2"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3000"/>
                            </p:stCondLst>
                            <p:childTnLst>
                              <p:par>
                                <p:cTn id="47" presetID="23" presetClass="entr" presetSubtype="3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strVal val="(6*min(max(#ppt_w*#ppt_h,.3),1)-7.4)/-.7*#ppt_w"/>
                                          </p:val>
                                        </p:tav>
                                        <p:tav tm="100000">
                                          <p:val>
                                            <p:strVal val="#ppt_w"/>
                                          </p:val>
                                        </p:tav>
                                      </p:tavLst>
                                    </p:anim>
                                    <p:anim calcmode="lin" valueType="num">
                                      <p:cBhvr>
                                        <p:cTn id="50" dur="500" fill="hold"/>
                                        <p:tgtEl>
                                          <p:spTgt spid="12"/>
                                        </p:tgtEl>
                                        <p:attrNameLst>
                                          <p:attrName>ppt_h</p:attrName>
                                        </p:attrNameLst>
                                      </p:cBhvr>
                                      <p:tavLst>
                                        <p:tav tm="0">
                                          <p:val>
                                            <p:strVal val="(6*min(max(#ppt_w*#ppt_h,.3),1)-7.4)/-.7*#ppt_h"/>
                                          </p:val>
                                        </p:tav>
                                        <p:tav tm="100000">
                                          <p:val>
                                            <p:strVal val="#ppt_h"/>
                                          </p:val>
                                        </p:tav>
                                      </p:tavLst>
                                    </p:anim>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6" grpId="0" bldLvl="0" animBg="1"/>
      <p:bldP spid="7" grpId="0" bldLvl="0" animBg="1"/>
      <p:bldP spid="9" grpId="0" bldLvl="0" animBg="1"/>
      <p:bldP spid="10" grpId="0" bldLvl="0" animBg="1"/>
      <p:bldP spid="11" grpId="0" bldLvl="0" animBg="1"/>
      <p:bldP spid="12" grpId="0" bldLvl="0" animBg="1"/>
      <p:bldP spid="13"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26537" y="1684958"/>
            <a:ext cx="935860" cy="843784"/>
            <a:chOff x="3720691" y="2824413"/>
            <a:chExt cx="1341120" cy="1209172"/>
          </a:xfrm>
        </p:grpSpPr>
        <p:sp>
          <p:nvSpPr>
            <p:cNvPr id="3"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4"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5" name="Freeform 55"/>
          <p:cNvSpPr>
            <a:spLocks noEditPoints="1"/>
          </p:cNvSpPr>
          <p:nvPr/>
        </p:nvSpPr>
        <p:spPr bwMode="auto">
          <a:xfrm>
            <a:off x="1451053" y="1940187"/>
            <a:ext cx="324476" cy="33956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rgbClr val="C8161D"/>
          </a:solidFill>
          <a:ln>
            <a:noFill/>
          </a:ln>
        </p:spPr>
        <p:txBody>
          <a:bodyPr vert="horz" wrap="square" lIns="91416" tIns="45708" rIns="91416" bIns="45708" numCol="1" anchor="t" anchorCtr="0" compatLnSpc="1"/>
          <a:lstStyle/>
          <a:p>
            <a:endParaRPr lang="en-US">
              <a:solidFill>
                <a:schemeClr val="tx1">
                  <a:lumMod val="65000"/>
                  <a:lumOff val="35000"/>
                </a:schemeClr>
              </a:solidFill>
            </a:endParaRPr>
          </a:p>
        </p:txBody>
      </p:sp>
      <p:cxnSp>
        <p:nvCxnSpPr>
          <p:cNvPr id="6" name="直接连接符 5"/>
          <p:cNvCxnSpPr/>
          <p:nvPr/>
        </p:nvCxnSpPr>
        <p:spPr>
          <a:xfrm>
            <a:off x="1303033" y="2697667"/>
            <a:ext cx="4273803" cy="0"/>
          </a:xfrm>
          <a:prstGeom prst="line">
            <a:avLst/>
          </a:prstGeom>
          <a:ln>
            <a:solidFill>
              <a:srgbClr val="C8161D"/>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6337161" y="1684958"/>
            <a:ext cx="935860" cy="843784"/>
            <a:chOff x="3720691" y="2824413"/>
            <a:chExt cx="1341120" cy="1209172"/>
          </a:xfrm>
        </p:grpSpPr>
        <p:sp>
          <p:nvSpPr>
            <p:cNvPr id="1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1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cxnSp>
        <p:nvCxnSpPr>
          <p:cNvPr id="19" name="直接连接符 18"/>
          <p:cNvCxnSpPr/>
          <p:nvPr/>
        </p:nvCxnSpPr>
        <p:spPr>
          <a:xfrm>
            <a:off x="6513656" y="2697667"/>
            <a:ext cx="4670160" cy="0"/>
          </a:xfrm>
          <a:prstGeom prst="line">
            <a:avLst/>
          </a:prstGeom>
          <a:ln>
            <a:solidFill>
              <a:srgbClr val="C8161D"/>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流程图: 联系 20"/>
          <p:cNvSpPr/>
          <p:nvPr/>
        </p:nvSpPr>
        <p:spPr>
          <a:xfrm>
            <a:off x="6661171" y="1940186"/>
            <a:ext cx="287840" cy="424513"/>
          </a:xfrm>
          <a:custGeom>
            <a:avLst/>
            <a:gdLst/>
            <a:ahLst/>
            <a:cxnLst/>
            <a:rect l="l" t="t" r="r" b="b"/>
            <a:pathLst>
              <a:path w="977900" h="1447800">
                <a:moveTo>
                  <a:pt x="485775" y="203200"/>
                </a:moveTo>
                <a:lnTo>
                  <a:pt x="546485" y="399665"/>
                </a:lnTo>
                <a:lnTo>
                  <a:pt x="742949" y="399664"/>
                </a:lnTo>
                <a:lnTo>
                  <a:pt x="584005" y="521084"/>
                </a:lnTo>
                <a:lnTo>
                  <a:pt x="644718" y="717549"/>
                </a:lnTo>
                <a:lnTo>
                  <a:pt x="485775" y="596126"/>
                </a:lnTo>
                <a:lnTo>
                  <a:pt x="326832" y="717549"/>
                </a:lnTo>
                <a:lnTo>
                  <a:pt x="387545" y="521084"/>
                </a:lnTo>
                <a:lnTo>
                  <a:pt x="228601" y="399664"/>
                </a:lnTo>
                <a:lnTo>
                  <a:pt x="425065" y="399665"/>
                </a:lnTo>
                <a:close/>
                <a:moveTo>
                  <a:pt x="486229" y="136980"/>
                </a:moveTo>
                <a:cubicBezTo>
                  <a:pt x="290839" y="136980"/>
                  <a:pt x="132444" y="295375"/>
                  <a:pt x="132444" y="490765"/>
                </a:cubicBezTo>
                <a:cubicBezTo>
                  <a:pt x="132444" y="686155"/>
                  <a:pt x="290839" y="844550"/>
                  <a:pt x="486229" y="844550"/>
                </a:cubicBezTo>
                <a:cubicBezTo>
                  <a:pt x="681619" y="844550"/>
                  <a:pt x="840014" y="686155"/>
                  <a:pt x="840014" y="490765"/>
                </a:cubicBezTo>
                <a:cubicBezTo>
                  <a:pt x="840014" y="295375"/>
                  <a:pt x="681619" y="136980"/>
                  <a:pt x="486229" y="136980"/>
                </a:cubicBezTo>
                <a:close/>
                <a:moveTo>
                  <a:pt x="488950" y="0"/>
                </a:moveTo>
                <a:cubicBezTo>
                  <a:pt x="758990" y="0"/>
                  <a:pt x="977900" y="218910"/>
                  <a:pt x="977900" y="488950"/>
                </a:cubicBezTo>
                <a:cubicBezTo>
                  <a:pt x="977900" y="682898"/>
                  <a:pt x="864979" y="850470"/>
                  <a:pt x="700535" y="927935"/>
                </a:cubicBezTo>
                <a:lnTo>
                  <a:pt x="809625" y="1447800"/>
                </a:lnTo>
                <a:lnTo>
                  <a:pt x="506413" y="1206950"/>
                </a:lnTo>
                <a:lnTo>
                  <a:pt x="203200" y="1447800"/>
                </a:lnTo>
                <a:lnTo>
                  <a:pt x="309181" y="942752"/>
                </a:lnTo>
                <a:cubicBezTo>
                  <a:pt x="127925" y="871931"/>
                  <a:pt x="0" y="695380"/>
                  <a:pt x="0" y="488950"/>
                </a:cubicBezTo>
                <a:cubicBezTo>
                  <a:pt x="0" y="218910"/>
                  <a:pt x="218910" y="0"/>
                  <a:pt x="488950" y="0"/>
                </a:cubicBezTo>
                <a:close/>
              </a:path>
            </a:pathLst>
          </a:cu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90245">
              <a:defRPr/>
            </a:pPr>
            <a:endParaRPr lang="zh-CN" altLang="en-US"/>
          </a:p>
        </p:txBody>
      </p:sp>
      <p:sp>
        <p:nvSpPr>
          <p:cNvPr id="35" name="矩形 34"/>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年终工作业绩</a:t>
            </a:r>
          </a:p>
        </p:txBody>
      </p:sp>
      <p:sp>
        <p:nvSpPr>
          <p:cNvPr id="37" name="Text Placeholder 2"/>
          <p:cNvSpPr txBox="1"/>
          <p:nvPr/>
        </p:nvSpPr>
        <p:spPr>
          <a:xfrm>
            <a:off x="1209104" y="3290925"/>
            <a:ext cx="4186861" cy="4431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38" name="文本框 36"/>
          <p:cNvSpPr txBox="1"/>
          <p:nvPr/>
        </p:nvSpPr>
        <p:spPr>
          <a:xfrm>
            <a:off x="1108392" y="2876228"/>
            <a:ext cx="2946823"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39" name="Text Placeholder 2"/>
          <p:cNvSpPr txBox="1"/>
          <p:nvPr/>
        </p:nvSpPr>
        <p:spPr>
          <a:xfrm>
            <a:off x="6494537" y="3290925"/>
            <a:ext cx="4186861" cy="4431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40" name="文本框 36"/>
          <p:cNvSpPr txBox="1"/>
          <p:nvPr/>
        </p:nvSpPr>
        <p:spPr>
          <a:xfrm>
            <a:off x="6393825" y="2876228"/>
            <a:ext cx="2946823"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grpSp>
        <p:nvGrpSpPr>
          <p:cNvPr id="41" name="组合 40"/>
          <p:cNvGrpSpPr/>
          <p:nvPr/>
        </p:nvGrpSpPr>
        <p:grpSpPr>
          <a:xfrm>
            <a:off x="1126537" y="3962298"/>
            <a:ext cx="935860" cy="843784"/>
            <a:chOff x="3720691" y="2824413"/>
            <a:chExt cx="1341120" cy="1209172"/>
          </a:xfrm>
        </p:grpSpPr>
        <p:sp>
          <p:nvSpPr>
            <p:cNvPr id="42"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43"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44" name="Freeform 55"/>
          <p:cNvSpPr>
            <a:spLocks noEditPoints="1"/>
          </p:cNvSpPr>
          <p:nvPr/>
        </p:nvSpPr>
        <p:spPr bwMode="auto">
          <a:xfrm>
            <a:off x="1451053" y="4217527"/>
            <a:ext cx="324476" cy="33956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rgbClr val="C8161D"/>
          </a:solidFill>
          <a:ln>
            <a:noFill/>
          </a:ln>
        </p:spPr>
        <p:txBody>
          <a:bodyPr vert="horz" wrap="square" lIns="91416" tIns="45708" rIns="91416" bIns="45708" numCol="1" anchor="t" anchorCtr="0" compatLnSpc="1"/>
          <a:lstStyle/>
          <a:p>
            <a:endParaRPr lang="en-US">
              <a:solidFill>
                <a:schemeClr val="tx1">
                  <a:lumMod val="65000"/>
                  <a:lumOff val="35000"/>
                </a:schemeClr>
              </a:solidFill>
            </a:endParaRPr>
          </a:p>
        </p:txBody>
      </p:sp>
      <p:cxnSp>
        <p:nvCxnSpPr>
          <p:cNvPr id="45" name="直接连接符 44"/>
          <p:cNvCxnSpPr/>
          <p:nvPr/>
        </p:nvCxnSpPr>
        <p:spPr>
          <a:xfrm>
            <a:off x="1303033" y="4975007"/>
            <a:ext cx="4273803" cy="0"/>
          </a:xfrm>
          <a:prstGeom prst="line">
            <a:avLst/>
          </a:prstGeom>
          <a:ln>
            <a:solidFill>
              <a:srgbClr val="C8161D"/>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6337161" y="3962298"/>
            <a:ext cx="935860" cy="843784"/>
            <a:chOff x="3720691" y="2824413"/>
            <a:chExt cx="1341120" cy="1209172"/>
          </a:xfrm>
        </p:grpSpPr>
        <p:sp>
          <p:nvSpPr>
            <p:cNvPr id="4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4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cxnSp>
        <p:nvCxnSpPr>
          <p:cNvPr id="49" name="直接连接符 48"/>
          <p:cNvCxnSpPr/>
          <p:nvPr/>
        </p:nvCxnSpPr>
        <p:spPr>
          <a:xfrm>
            <a:off x="6513656" y="4975007"/>
            <a:ext cx="4670160" cy="0"/>
          </a:xfrm>
          <a:prstGeom prst="line">
            <a:avLst/>
          </a:prstGeom>
          <a:ln>
            <a:solidFill>
              <a:srgbClr val="C8161D"/>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50" name="流程图: 联系 20"/>
          <p:cNvSpPr/>
          <p:nvPr/>
        </p:nvSpPr>
        <p:spPr>
          <a:xfrm>
            <a:off x="6661171" y="4217526"/>
            <a:ext cx="287840" cy="424513"/>
          </a:xfrm>
          <a:custGeom>
            <a:avLst/>
            <a:gdLst/>
            <a:ahLst/>
            <a:cxnLst/>
            <a:rect l="l" t="t" r="r" b="b"/>
            <a:pathLst>
              <a:path w="977900" h="1447800">
                <a:moveTo>
                  <a:pt x="485775" y="203200"/>
                </a:moveTo>
                <a:lnTo>
                  <a:pt x="546485" y="399665"/>
                </a:lnTo>
                <a:lnTo>
                  <a:pt x="742949" y="399664"/>
                </a:lnTo>
                <a:lnTo>
                  <a:pt x="584005" y="521084"/>
                </a:lnTo>
                <a:lnTo>
                  <a:pt x="644718" y="717549"/>
                </a:lnTo>
                <a:lnTo>
                  <a:pt x="485775" y="596126"/>
                </a:lnTo>
                <a:lnTo>
                  <a:pt x="326832" y="717549"/>
                </a:lnTo>
                <a:lnTo>
                  <a:pt x="387545" y="521084"/>
                </a:lnTo>
                <a:lnTo>
                  <a:pt x="228601" y="399664"/>
                </a:lnTo>
                <a:lnTo>
                  <a:pt x="425065" y="399665"/>
                </a:lnTo>
                <a:close/>
                <a:moveTo>
                  <a:pt x="486229" y="136980"/>
                </a:moveTo>
                <a:cubicBezTo>
                  <a:pt x="290839" y="136980"/>
                  <a:pt x="132444" y="295375"/>
                  <a:pt x="132444" y="490765"/>
                </a:cubicBezTo>
                <a:cubicBezTo>
                  <a:pt x="132444" y="686155"/>
                  <a:pt x="290839" y="844550"/>
                  <a:pt x="486229" y="844550"/>
                </a:cubicBezTo>
                <a:cubicBezTo>
                  <a:pt x="681619" y="844550"/>
                  <a:pt x="840014" y="686155"/>
                  <a:pt x="840014" y="490765"/>
                </a:cubicBezTo>
                <a:cubicBezTo>
                  <a:pt x="840014" y="295375"/>
                  <a:pt x="681619" y="136980"/>
                  <a:pt x="486229" y="136980"/>
                </a:cubicBezTo>
                <a:close/>
                <a:moveTo>
                  <a:pt x="488950" y="0"/>
                </a:moveTo>
                <a:cubicBezTo>
                  <a:pt x="758990" y="0"/>
                  <a:pt x="977900" y="218910"/>
                  <a:pt x="977900" y="488950"/>
                </a:cubicBezTo>
                <a:cubicBezTo>
                  <a:pt x="977900" y="682898"/>
                  <a:pt x="864979" y="850470"/>
                  <a:pt x="700535" y="927935"/>
                </a:cubicBezTo>
                <a:lnTo>
                  <a:pt x="809625" y="1447800"/>
                </a:lnTo>
                <a:lnTo>
                  <a:pt x="506413" y="1206950"/>
                </a:lnTo>
                <a:lnTo>
                  <a:pt x="203200" y="1447800"/>
                </a:lnTo>
                <a:lnTo>
                  <a:pt x="309181" y="942752"/>
                </a:lnTo>
                <a:cubicBezTo>
                  <a:pt x="127925" y="871931"/>
                  <a:pt x="0" y="695380"/>
                  <a:pt x="0" y="488950"/>
                </a:cubicBezTo>
                <a:cubicBezTo>
                  <a:pt x="0" y="218910"/>
                  <a:pt x="218910" y="0"/>
                  <a:pt x="488950" y="0"/>
                </a:cubicBezTo>
                <a:close/>
              </a:path>
            </a:pathLst>
          </a:cu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90245">
              <a:defRPr/>
            </a:pPr>
            <a:endParaRPr lang="zh-CN" altLang="en-US"/>
          </a:p>
        </p:txBody>
      </p:sp>
      <p:sp>
        <p:nvSpPr>
          <p:cNvPr id="51" name="Text Placeholder 2"/>
          <p:cNvSpPr txBox="1"/>
          <p:nvPr/>
        </p:nvSpPr>
        <p:spPr>
          <a:xfrm>
            <a:off x="1209104" y="5568265"/>
            <a:ext cx="4186861" cy="4431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2" name="文本框 36"/>
          <p:cNvSpPr txBox="1"/>
          <p:nvPr/>
        </p:nvSpPr>
        <p:spPr>
          <a:xfrm>
            <a:off x="1108392" y="5153568"/>
            <a:ext cx="2946823"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
        <p:nvSpPr>
          <p:cNvPr id="53" name="Text Placeholder 2"/>
          <p:cNvSpPr txBox="1"/>
          <p:nvPr/>
        </p:nvSpPr>
        <p:spPr>
          <a:xfrm>
            <a:off x="6494537" y="5568265"/>
            <a:ext cx="4186861" cy="4431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smtClean="0">
                <a:solidFill>
                  <a:schemeClr val="bg1">
                    <a:lumMod val="65000"/>
                  </a:schemeClr>
                </a:solidFill>
                <a:cs typeface="+mn-ea"/>
                <a:sym typeface="+mn-lt"/>
              </a:rPr>
              <a:t>to</a:t>
            </a:r>
            <a:endParaRPr lang="en-US" altLang="zh-CN" sz="800" dirty="0">
              <a:solidFill>
                <a:schemeClr val="bg1">
                  <a:lumMod val="65000"/>
                </a:schemeClr>
              </a:solidFill>
              <a:latin typeface="+mn-lt"/>
              <a:cs typeface="+mn-ea"/>
              <a:sym typeface="+mn-lt"/>
            </a:endParaRPr>
          </a:p>
        </p:txBody>
      </p:sp>
      <p:sp>
        <p:nvSpPr>
          <p:cNvPr id="54" name="文本框 36"/>
          <p:cNvSpPr txBox="1"/>
          <p:nvPr/>
        </p:nvSpPr>
        <p:spPr>
          <a:xfrm>
            <a:off x="6393825" y="5153568"/>
            <a:ext cx="2946823"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年终工作业绩</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7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8"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 presetClass="entr" presetSubtype="2" fill="hold" nodeType="withEffect">
                                  <p:stCondLst>
                                    <p:cond delay="75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75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1+#ppt_w/2"/>
                                          </p:val>
                                        </p:tav>
                                        <p:tav tm="100000">
                                          <p:val>
                                            <p:strVal val="#ppt_x"/>
                                          </p:val>
                                        </p:tav>
                                      </p:tavLst>
                                    </p:anim>
                                    <p:anim calcmode="lin" valueType="num">
                                      <p:cBhvr additive="base">
                                        <p:cTn id="24" dur="500" fill="hold"/>
                                        <p:tgtEl>
                                          <p:spTgt spid="22"/>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22" presetClass="entr" presetSubtype="8"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par>
                                <p:cTn id="29" presetID="2" presetClass="entr" presetSubtype="8" fill="hold" nodeType="withEffect">
                                  <p:stCondLst>
                                    <p:cond delay="75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0-#ppt_w/2"/>
                                          </p:val>
                                        </p:tav>
                                        <p:tav tm="100000">
                                          <p:val>
                                            <p:strVal val="#ppt_x"/>
                                          </p:val>
                                        </p:tav>
                                      </p:tavLst>
                                    </p:anim>
                                    <p:anim calcmode="lin" valueType="num">
                                      <p:cBhvr additive="base">
                                        <p:cTn id="32" dur="500" fill="hold"/>
                                        <p:tgtEl>
                                          <p:spTgt spid="4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75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childTnLst>
                          </p:cTn>
                        </p:par>
                        <p:par>
                          <p:cTn id="37" fill="hold">
                            <p:stCondLst>
                              <p:cond delay="2250"/>
                            </p:stCondLst>
                            <p:childTnLst>
                              <p:par>
                                <p:cTn id="38" presetID="22" presetClass="entr" presetSubtype="8" fill="hold" nodeType="after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500"/>
                                        <p:tgtEl>
                                          <p:spTgt spid="45"/>
                                        </p:tgtEl>
                                      </p:cBhvr>
                                    </p:animEffect>
                                  </p:childTnLst>
                                </p:cTn>
                              </p:par>
                              <p:par>
                                <p:cTn id="41" presetID="2" presetClass="entr" presetSubtype="2" fill="hold" nodeType="withEffect">
                                  <p:stCondLst>
                                    <p:cond delay="75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1+#ppt_w/2"/>
                                          </p:val>
                                        </p:tav>
                                        <p:tav tm="100000">
                                          <p:val>
                                            <p:strVal val="#ppt_x"/>
                                          </p:val>
                                        </p:tav>
                                      </p:tavLst>
                                    </p:anim>
                                    <p:anim calcmode="lin" valueType="num">
                                      <p:cBhvr additive="base">
                                        <p:cTn id="44" dur="500" fill="hold"/>
                                        <p:tgtEl>
                                          <p:spTgt spid="46"/>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75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500" fill="hold"/>
                                        <p:tgtEl>
                                          <p:spTgt spid="50"/>
                                        </p:tgtEl>
                                        <p:attrNameLst>
                                          <p:attrName>ppt_x</p:attrName>
                                        </p:attrNameLst>
                                      </p:cBhvr>
                                      <p:tavLst>
                                        <p:tav tm="0">
                                          <p:val>
                                            <p:strVal val="1+#ppt_w/2"/>
                                          </p:val>
                                        </p:tav>
                                        <p:tav tm="100000">
                                          <p:val>
                                            <p:strVal val="#ppt_x"/>
                                          </p:val>
                                        </p:tav>
                                      </p:tavLst>
                                    </p:anim>
                                    <p:anim calcmode="lin" valueType="num">
                                      <p:cBhvr additive="base">
                                        <p:cTn id="48" dur="500" fill="hold"/>
                                        <p:tgtEl>
                                          <p:spTgt spid="50"/>
                                        </p:tgtEl>
                                        <p:attrNameLst>
                                          <p:attrName>ppt_y</p:attrName>
                                        </p:attrNameLst>
                                      </p:cBhvr>
                                      <p:tavLst>
                                        <p:tav tm="0">
                                          <p:val>
                                            <p:strVal val="#ppt_y"/>
                                          </p:val>
                                        </p:tav>
                                        <p:tav tm="100000">
                                          <p:val>
                                            <p:strVal val="#ppt_y"/>
                                          </p:val>
                                        </p:tav>
                                      </p:tavLst>
                                    </p:anim>
                                  </p:childTnLst>
                                </p:cTn>
                              </p:par>
                            </p:childTnLst>
                          </p:cTn>
                        </p:par>
                        <p:par>
                          <p:cTn id="49" fill="hold">
                            <p:stCondLst>
                              <p:cond delay="2750"/>
                            </p:stCondLst>
                            <p:childTnLst>
                              <p:par>
                                <p:cTn id="50" presetID="22" presetClass="entr" presetSubtype="8" fill="hold"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wipe(left)">
                                      <p:cBhvr>
                                        <p:cTn id="5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22" grpId="0" bldLvl="0" animBg="1"/>
      <p:bldP spid="44" grpId="0" bldLvl="0" animBg="1"/>
      <p:bldP spid="50"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5"/>
          <p:cNvSpPr/>
          <p:nvPr/>
        </p:nvSpPr>
        <p:spPr bwMode="auto">
          <a:xfrm rot="5400000">
            <a:off x="4406455" y="1812103"/>
            <a:ext cx="3419172" cy="30303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9525">
            <a:solidFill>
              <a:srgbClr val="C8161D"/>
            </a:solid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pic>
        <p:nvPicPr>
          <p:cNvPr id="18" name="Picture 3" descr="C:\Users\Administrator\Desktop\微立体创业计划\002.png"/>
          <p:cNvPicPr>
            <a:picLocks noChangeAspect="1" noChangeArrowheads="1"/>
          </p:cNvPicPr>
          <p:nvPr/>
        </p:nvPicPr>
        <p:blipFill>
          <a:blip r:embed="rId3" cstate="email"/>
          <a:srcRect/>
          <a:stretch>
            <a:fillRect/>
          </a:stretch>
        </p:blipFill>
        <p:spPr bwMode="auto">
          <a:xfrm>
            <a:off x="4338243" y="1491570"/>
            <a:ext cx="3671452" cy="367145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9" name="Freeform 5"/>
          <p:cNvSpPr/>
          <p:nvPr/>
        </p:nvSpPr>
        <p:spPr bwMode="auto">
          <a:xfrm rot="5400000">
            <a:off x="4278683" y="2036359"/>
            <a:ext cx="1094948" cy="9704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20" name="TextBox 7"/>
          <p:cNvSpPr>
            <a:spLocks noChangeArrowheads="1"/>
          </p:cNvSpPr>
          <p:nvPr/>
        </p:nvSpPr>
        <p:spPr bwMode="auto">
          <a:xfrm>
            <a:off x="4178558" y="2302381"/>
            <a:ext cx="126027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3200" b="1" dirty="0" smtClean="0">
                <a:solidFill>
                  <a:schemeClr val="bg1"/>
                </a:solidFill>
                <a:cs typeface="+mn-ea"/>
                <a:sym typeface="+mn-lt"/>
              </a:rPr>
              <a:t>03</a:t>
            </a:r>
            <a:endParaRPr lang="zh-CN" altLang="en-US" sz="3200" b="1" dirty="0">
              <a:solidFill>
                <a:schemeClr val="bg1"/>
              </a:solidFill>
              <a:cs typeface="+mn-ea"/>
              <a:sym typeface="+mn-lt"/>
            </a:endParaRPr>
          </a:p>
        </p:txBody>
      </p:sp>
      <p:sp>
        <p:nvSpPr>
          <p:cNvPr id="21" name="文本框 163"/>
          <p:cNvSpPr txBox="1"/>
          <p:nvPr/>
        </p:nvSpPr>
        <p:spPr>
          <a:xfrm>
            <a:off x="4927405" y="3356646"/>
            <a:ext cx="270382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工作不足</a:t>
            </a:r>
            <a:endParaRPr lang="zh-CN" altLang="en-US" sz="2800" b="1" dirty="0">
              <a:solidFill>
                <a:srgbClr val="C8161D"/>
              </a:solidFill>
            </a:endParaRPr>
          </a:p>
        </p:txBody>
      </p:sp>
      <p:sp>
        <p:nvSpPr>
          <p:cNvPr id="2" name="矩形 1"/>
          <p:cNvSpPr/>
          <p:nvPr/>
        </p:nvSpPr>
        <p:spPr>
          <a:xfrm>
            <a:off x="5699363" y="4121781"/>
            <a:ext cx="833356" cy="48100"/>
          </a:xfrm>
          <a:prstGeom prst="rect">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5" name="Picture 3" descr="C:\Users\Administrator\Desktop\微立体创业计划\002.png"/>
          <p:cNvPicPr>
            <a:picLocks noChangeAspect="1" noChangeArrowheads="1"/>
          </p:cNvPicPr>
          <p:nvPr/>
        </p:nvPicPr>
        <p:blipFill>
          <a:blip r:embed="rId4" cstate="email"/>
          <a:srcRect/>
          <a:stretch>
            <a:fillRect/>
          </a:stretch>
        </p:blipFill>
        <p:spPr bwMode="auto">
          <a:xfrm>
            <a:off x="7978519" y="5660667"/>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6" name="Picture 3" descr="C:\Users\Administrator\Desktop\微立体创业计划\002.png"/>
          <p:cNvPicPr>
            <a:picLocks noChangeAspect="1" noChangeArrowheads="1"/>
          </p:cNvPicPr>
          <p:nvPr/>
        </p:nvPicPr>
        <p:blipFill>
          <a:blip r:embed="rId4" cstate="email"/>
          <a:srcRect/>
          <a:stretch>
            <a:fillRect/>
          </a:stretch>
        </p:blipFill>
        <p:spPr bwMode="auto">
          <a:xfrm>
            <a:off x="8975570" y="4004915"/>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7" name="Picture 3" descr="C:\Users\Administrator\Desktop\微立体创业计划\002.png"/>
          <p:cNvPicPr>
            <a:picLocks noChangeAspect="1" noChangeArrowheads="1"/>
          </p:cNvPicPr>
          <p:nvPr/>
        </p:nvPicPr>
        <p:blipFill>
          <a:blip r:embed="rId5" cstate="email"/>
          <a:srcRect/>
          <a:stretch>
            <a:fillRect/>
          </a:stretch>
        </p:blipFill>
        <p:spPr bwMode="auto">
          <a:xfrm>
            <a:off x="9956042" y="5633291"/>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1" name="Picture 3" descr="C:\Users\Administrator\Desktop\微立体创业计划\002.png"/>
          <p:cNvPicPr>
            <a:picLocks noChangeAspect="1" noChangeArrowheads="1"/>
          </p:cNvPicPr>
          <p:nvPr/>
        </p:nvPicPr>
        <p:blipFill>
          <a:blip r:embed="rId4" cstate="email"/>
          <a:srcRect/>
          <a:stretch>
            <a:fillRect/>
          </a:stretch>
        </p:blipFill>
        <p:spPr bwMode="auto">
          <a:xfrm>
            <a:off x="-311044" y="5660666"/>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2" name="Picture 3" descr="C:\Users\Administrator\Desktop\微立体创业计划\002.png"/>
          <p:cNvPicPr>
            <a:picLocks noChangeAspect="1" noChangeArrowheads="1"/>
          </p:cNvPicPr>
          <p:nvPr/>
        </p:nvPicPr>
        <p:blipFill>
          <a:blip r:embed="rId4" cstate="email"/>
          <a:srcRect/>
          <a:stretch>
            <a:fillRect/>
          </a:stretch>
        </p:blipFill>
        <p:spPr bwMode="auto">
          <a:xfrm>
            <a:off x="686006" y="4004914"/>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3" name="Picture 3" descr="C:\Users\Administrator\Desktop\微立体创业计划\002.png"/>
          <p:cNvPicPr>
            <a:picLocks noChangeAspect="1" noChangeArrowheads="1"/>
          </p:cNvPicPr>
          <p:nvPr/>
        </p:nvPicPr>
        <p:blipFill>
          <a:blip r:embed="rId5" cstate="email"/>
          <a:srcRect/>
          <a:stretch>
            <a:fillRect/>
          </a:stretch>
        </p:blipFill>
        <p:spPr bwMode="auto">
          <a:xfrm>
            <a:off x="1666479" y="5633290"/>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 name="矩形 2"/>
          <p:cNvSpPr/>
          <p:nvPr/>
        </p:nvSpPr>
        <p:spPr>
          <a:xfrm>
            <a:off x="5571292" y="2839180"/>
            <a:ext cx="1172117" cy="369332"/>
          </a:xfrm>
          <a:prstGeom prst="rect">
            <a:avLst/>
          </a:prstGeom>
        </p:spPr>
        <p:txBody>
          <a:bodyPr wrap="none">
            <a:spAutoFit/>
          </a:bodyPr>
          <a:lstStyle/>
          <a:p>
            <a:pPr algn="ctr"/>
            <a:r>
              <a:rPr lang="zh-CN" altLang="en-US" b="1" dirty="0" smtClean="0">
                <a:solidFill>
                  <a:schemeClr val="tx1">
                    <a:lumMod val="50000"/>
                    <a:lumOff val="50000"/>
                  </a:schemeClr>
                </a:solidFill>
                <a:cs typeface="+mn-ea"/>
                <a:sym typeface="+mn-lt"/>
              </a:rPr>
              <a:t>第</a:t>
            </a:r>
            <a:r>
              <a:rPr lang="zh-CN" altLang="en-US" b="1" dirty="0">
                <a:solidFill>
                  <a:schemeClr val="tx1">
                    <a:lumMod val="50000"/>
                    <a:lumOff val="50000"/>
                  </a:schemeClr>
                </a:solidFill>
                <a:cs typeface="+mn-ea"/>
                <a:sym typeface="+mn-lt"/>
              </a:rPr>
              <a:t>三</a:t>
            </a:r>
            <a:r>
              <a:rPr lang="zh-CN" altLang="en-US" b="1" dirty="0" smtClean="0">
                <a:solidFill>
                  <a:schemeClr val="tx1">
                    <a:lumMod val="50000"/>
                    <a:lumOff val="50000"/>
                  </a:schemeClr>
                </a:solidFill>
                <a:cs typeface="+mn-ea"/>
                <a:sym typeface="+mn-lt"/>
              </a:rPr>
              <a:t>部分 </a:t>
            </a:r>
            <a:endParaRPr lang="en-US" altLang="zh-CN" b="1"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2" presetClass="entr" presetSubtype="0" fill="hold" grpId="0" nodeType="withEffect">
                                  <p:stCondLst>
                                    <p:cond delay="0"/>
                                  </p:stCondLst>
                                  <p:iterate type="lt">
                                    <p:tmPct val="10000"/>
                                  </p:iterate>
                                  <p:childTnLst>
                                    <p:set>
                                      <p:cBhvr>
                                        <p:cTn id="16" dur="1" fill="hold">
                                          <p:stCondLst>
                                            <p:cond delay="0"/>
                                          </p:stCondLst>
                                        </p:cTn>
                                        <p:tgtEl>
                                          <p:spTgt spid="20"/>
                                        </p:tgtEl>
                                        <p:attrNameLst>
                                          <p:attrName>style.visibility</p:attrName>
                                        </p:attrNameLst>
                                      </p:cBhvr>
                                      <p:to>
                                        <p:strVal val="visible"/>
                                      </p:to>
                                    </p:set>
                                    <p:animScale>
                                      <p:cBhvr>
                                        <p:cTn id="1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0"/>
                                        </p:tgtEl>
                                        <p:attrNameLst>
                                          <p:attrName>ppt_x</p:attrName>
                                          <p:attrName>ppt_y</p:attrName>
                                        </p:attrNameLst>
                                      </p:cBhvr>
                                    </p:animMotion>
                                    <p:animEffect transition="in" filter="fade">
                                      <p:cBhvr>
                                        <p:cTn id="19" dur="1000"/>
                                        <p:tgtEl>
                                          <p:spTgt spid="20"/>
                                        </p:tgtEl>
                                      </p:cBhvr>
                                    </p:animEffect>
                                  </p:childTnLst>
                                </p:cTn>
                              </p:par>
                            </p:childTnLst>
                          </p:cTn>
                        </p:par>
                        <p:par>
                          <p:cTn id="20" fill="hold">
                            <p:stCondLst>
                              <p:cond delay="1250"/>
                            </p:stCondLst>
                            <p:childTnLst>
                              <p:par>
                                <p:cTn id="21" presetID="1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ppt_y</p:attrName>
                                        </p:attrNameLst>
                                      </p:cBhvr>
                                      <p:tavLst>
                                        <p:tav tm="0">
                                          <p:val>
                                            <p:strVal val="#ppt_y+#ppt_h*1.125000"/>
                                          </p:val>
                                        </p:tav>
                                        <p:tav tm="100000">
                                          <p:val>
                                            <p:strVal val="#ppt_y"/>
                                          </p:val>
                                        </p:tav>
                                      </p:tavLst>
                                    </p:anim>
                                    <p:animEffect transition="in" filter="wipe(up)">
                                      <p:cBhvr>
                                        <p:cTn id="24" dur="500"/>
                                        <p:tgtEl>
                                          <p:spTgt spid="21"/>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21" presetClass="entr" presetSubtype="1"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heel(1)">
                                      <p:cBhvr>
                                        <p:cTn id="34" dur="2000"/>
                                        <p:tgtEl>
                                          <p:spTgt spid="45"/>
                                        </p:tgtEl>
                                      </p:cBhvr>
                                    </p:animEffect>
                                  </p:childTnLst>
                                </p:cTn>
                              </p:par>
                              <p:par>
                                <p:cTn id="35" presetID="42" presetClass="entr" presetSubtype="0" fill="hold" nodeType="withEffect">
                                  <p:stCondLst>
                                    <p:cond delay="75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500"/>
                                        <p:tgtEl>
                                          <p:spTgt spid="85"/>
                                        </p:tgtEl>
                                      </p:cBhvr>
                                    </p:animEffect>
                                    <p:anim calcmode="lin" valueType="num">
                                      <p:cBhvr>
                                        <p:cTn id="38" dur="500" fill="hold"/>
                                        <p:tgtEl>
                                          <p:spTgt spid="85"/>
                                        </p:tgtEl>
                                        <p:attrNameLst>
                                          <p:attrName>ppt_x</p:attrName>
                                        </p:attrNameLst>
                                      </p:cBhvr>
                                      <p:tavLst>
                                        <p:tav tm="0">
                                          <p:val>
                                            <p:strVal val="#ppt_x"/>
                                          </p:val>
                                        </p:tav>
                                        <p:tav tm="100000">
                                          <p:val>
                                            <p:strVal val="#ppt_x"/>
                                          </p:val>
                                        </p:tav>
                                      </p:tavLst>
                                    </p:anim>
                                    <p:anim calcmode="lin" valueType="num">
                                      <p:cBhvr>
                                        <p:cTn id="39" dur="500" fill="hold"/>
                                        <p:tgtEl>
                                          <p:spTgt spid="8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75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500"/>
                                        <p:tgtEl>
                                          <p:spTgt spid="86"/>
                                        </p:tgtEl>
                                      </p:cBhvr>
                                    </p:animEffect>
                                    <p:anim calcmode="lin" valueType="num">
                                      <p:cBhvr>
                                        <p:cTn id="43" dur="500" fill="hold"/>
                                        <p:tgtEl>
                                          <p:spTgt spid="86"/>
                                        </p:tgtEl>
                                        <p:attrNameLst>
                                          <p:attrName>ppt_x</p:attrName>
                                        </p:attrNameLst>
                                      </p:cBhvr>
                                      <p:tavLst>
                                        <p:tav tm="0">
                                          <p:val>
                                            <p:strVal val="#ppt_x"/>
                                          </p:val>
                                        </p:tav>
                                        <p:tav tm="100000">
                                          <p:val>
                                            <p:strVal val="#ppt_x"/>
                                          </p:val>
                                        </p:tav>
                                      </p:tavLst>
                                    </p:anim>
                                    <p:anim calcmode="lin" valueType="num">
                                      <p:cBhvr>
                                        <p:cTn id="44" dur="500" fill="hold"/>
                                        <p:tgtEl>
                                          <p:spTgt spid="86"/>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75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500"/>
                                        <p:tgtEl>
                                          <p:spTgt spid="87"/>
                                        </p:tgtEl>
                                      </p:cBhvr>
                                    </p:animEffect>
                                    <p:anim calcmode="lin" valueType="num">
                                      <p:cBhvr>
                                        <p:cTn id="48" dur="500" fill="hold"/>
                                        <p:tgtEl>
                                          <p:spTgt spid="87"/>
                                        </p:tgtEl>
                                        <p:attrNameLst>
                                          <p:attrName>ppt_x</p:attrName>
                                        </p:attrNameLst>
                                      </p:cBhvr>
                                      <p:tavLst>
                                        <p:tav tm="0">
                                          <p:val>
                                            <p:strVal val="#ppt_x"/>
                                          </p:val>
                                        </p:tav>
                                        <p:tav tm="100000">
                                          <p:val>
                                            <p:strVal val="#ppt_x"/>
                                          </p:val>
                                        </p:tav>
                                      </p:tavLst>
                                    </p:anim>
                                    <p:anim calcmode="lin" valueType="num">
                                      <p:cBhvr>
                                        <p:cTn id="49" dur="500" fill="hold"/>
                                        <p:tgtEl>
                                          <p:spTgt spid="8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75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anim calcmode="lin" valueType="num">
                                      <p:cBhvr>
                                        <p:cTn id="53" dur="500" fill="hold"/>
                                        <p:tgtEl>
                                          <p:spTgt spid="91"/>
                                        </p:tgtEl>
                                        <p:attrNameLst>
                                          <p:attrName>ppt_x</p:attrName>
                                        </p:attrNameLst>
                                      </p:cBhvr>
                                      <p:tavLst>
                                        <p:tav tm="0">
                                          <p:val>
                                            <p:strVal val="#ppt_x"/>
                                          </p:val>
                                        </p:tav>
                                        <p:tav tm="100000">
                                          <p:val>
                                            <p:strVal val="#ppt_x"/>
                                          </p:val>
                                        </p:tav>
                                      </p:tavLst>
                                    </p:anim>
                                    <p:anim calcmode="lin" valueType="num">
                                      <p:cBhvr>
                                        <p:cTn id="54" dur="500" fill="hold"/>
                                        <p:tgtEl>
                                          <p:spTgt spid="9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750"/>
                                  </p:stCondLst>
                                  <p:childTnLst>
                                    <p:set>
                                      <p:cBhvr>
                                        <p:cTn id="56" dur="1" fill="hold">
                                          <p:stCondLst>
                                            <p:cond delay="0"/>
                                          </p:stCondLst>
                                        </p:cTn>
                                        <p:tgtEl>
                                          <p:spTgt spid="92"/>
                                        </p:tgtEl>
                                        <p:attrNameLst>
                                          <p:attrName>style.visibility</p:attrName>
                                        </p:attrNameLst>
                                      </p:cBhvr>
                                      <p:to>
                                        <p:strVal val="visible"/>
                                      </p:to>
                                    </p:set>
                                    <p:animEffect transition="in" filter="fade">
                                      <p:cBhvr>
                                        <p:cTn id="57" dur="500"/>
                                        <p:tgtEl>
                                          <p:spTgt spid="92"/>
                                        </p:tgtEl>
                                      </p:cBhvr>
                                    </p:animEffect>
                                    <p:anim calcmode="lin" valueType="num">
                                      <p:cBhvr>
                                        <p:cTn id="58" dur="500" fill="hold"/>
                                        <p:tgtEl>
                                          <p:spTgt spid="92"/>
                                        </p:tgtEl>
                                        <p:attrNameLst>
                                          <p:attrName>ppt_x</p:attrName>
                                        </p:attrNameLst>
                                      </p:cBhvr>
                                      <p:tavLst>
                                        <p:tav tm="0">
                                          <p:val>
                                            <p:strVal val="#ppt_x"/>
                                          </p:val>
                                        </p:tav>
                                        <p:tav tm="100000">
                                          <p:val>
                                            <p:strVal val="#ppt_x"/>
                                          </p:val>
                                        </p:tav>
                                      </p:tavLst>
                                    </p:anim>
                                    <p:anim calcmode="lin" valueType="num">
                                      <p:cBhvr>
                                        <p:cTn id="59" dur="500" fill="hold"/>
                                        <p:tgtEl>
                                          <p:spTgt spid="92"/>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750"/>
                                  </p:stCondLst>
                                  <p:childTnLst>
                                    <p:set>
                                      <p:cBhvr>
                                        <p:cTn id="61" dur="1" fill="hold">
                                          <p:stCondLst>
                                            <p:cond delay="0"/>
                                          </p:stCondLst>
                                        </p:cTn>
                                        <p:tgtEl>
                                          <p:spTgt spid="93"/>
                                        </p:tgtEl>
                                        <p:attrNameLst>
                                          <p:attrName>style.visibility</p:attrName>
                                        </p:attrNameLst>
                                      </p:cBhvr>
                                      <p:to>
                                        <p:strVal val="visible"/>
                                      </p:to>
                                    </p:set>
                                    <p:animEffect transition="in" filter="fade">
                                      <p:cBhvr>
                                        <p:cTn id="62" dur="500"/>
                                        <p:tgtEl>
                                          <p:spTgt spid="93"/>
                                        </p:tgtEl>
                                      </p:cBhvr>
                                    </p:animEffect>
                                    <p:anim calcmode="lin" valueType="num">
                                      <p:cBhvr>
                                        <p:cTn id="63" dur="500" fill="hold"/>
                                        <p:tgtEl>
                                          <p:spTgt spid="93"/>
                                        </p:tgtEl>
                                        <p:attrNameLst>
                                          <p:attrName>ppt_x</p:attrName>
                                        </p:attrNameLst>
                                      </p:cBhvr>
                                      <p:tavLst>
                                        <p:tav tm="0">
                                          <p:val>
                                            <p:strVal val="#ppt_x"/>
                                          </p:val>
                                        </p:tav>
                                        <p:tav tm="100000">
                                          <p:val>
                                            <p:strVal val="#ppt_x"/>
                                          </p:val>
                                        </p:tav>
                                      </p:tavLst>
                                    </p:anim>
                                    <p:anim calcmode="lin" valueType="num">
                                      <p:cBhvr>
                                        <p:cTn id="64" dur="5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19" grpId="0" bldLvl="0" animBg="1"/>
      <p:bldP spid="20" grpId="0"/>
      <p:bldP spid="21" grpId="0"/>
      <p:bldP spid="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sp>
        <p:nvSpPr>
          <p:cNvPr id="4" name="Freeform 6"/>
          <p:cNvSpPr/>
          <p:nvPr/>
        </p:nvSpPr>
        <p:spPr bwMode="auto">
          <a:xfrm flipH="1">
            <a:off x="5646130" y="5806584"/>
            <a:ext cx="796841" cy="171429"/>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sz="1355" b="1">
              <a:solidFill>
                <a:srgbClr val="C8161D"/>
              </a:solidFill>
            </a:endParaRPr>
          </a:p>
        </p:txBody>
      </p:sp>
      <p:sp>
        <p:nvSpPr>
          <p:cNvPr id="5" name="Freeform 24"/>
          <p:cNvSpPr/>
          <p:nvPr/>
        </p:nvSpPr>
        <p:spPr>
          <a:xfrm flipH="1">
            <a:off x="5427147" y="5397886"/>
            <a:ext cx="1214550" cy="354063"/>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solidFill>
            <a:srgbClr val="0D0D0D">
              <a:alpha val="2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a:solidFill>
                <a:srgbClr val="C8161D"/>
              </a:solidFill>
            </a:endParaRPr>
          </a:p>
        </p:txBody>
      </p:sp>
      <p:sp>
        <p:nvSpPr>
          <p:cNvPr id="6" name="Freeform 25"/>
          <p:cNvSpPr/>
          <p:nvPr/>
        </p:nvSpPr>
        <p:spPr>
          <a:xfrm flipH="1">
            <a:off x="5779836" y="6023790"/>
            <a:ext cx="541795" cy="115659"/>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solidFill>
            <a:srgbClr val="0D0D0D">
              <a:alpha val="2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a:solidFill>
                <a:srgbClr val="C8161D"/>
              </a:solidFill>
            </a:endParaRPr>
          </a:p>
        </p:txBody>
      </p:sp>
      <p:sp>
        <p:nvSpPr>
          <p:cNvPr id="7" name="Freeform 5"/>
          <p:cNvSpPr/>
          <p:nvPr/>
        </p:nvSpPr>
        <p:spPr bwMode="auto">
          <a:xfrm>
            <a:off x="5961679" y="4680595"/>
            <a:ext cx="158500" cy="468427"/>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 name="Freeform 6"/>
          <p:cNvSpPr/>
          <p:nvPr/>
        </p:nvSpPr>
        <p:spPr bwMode="auto">
          <a:xfrm>
            <a:off x="6009161" y="4593051"/>
            <a:ext cx="124536" cy="144348"/>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 name="Freeform 7"/>
          <p:cNvSpPr/>
          <p:nvPr/>
        </p:nvSpPr>
        <p:spPr bwMode="auto">
          <a:xfrm>
            <a:off x="5994322" y="4647951"/>
            <a:ext cx="135857" cy="131612"/>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0" name="Freeform 8"/>
          <p:cNvSpPr/>
          <p:nvPr/>
        </p:nvSpPr>
        <p:spPr bwMode="auto">
          <a:xfrm>
            <a:off x="5983936" y="5153929"/>
            <a:ext cx="42744" cy="70746"/>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1" name="Freeform 9"/>
          <p:cNvSpPr/>
          <p:nvPr/>
        </p:nvSpPr>
        <p:spPr bwMode="auto">
          <a:xfrm>
            <a:off x="6133801" y="4679113"/>
            <a:ext cx="157085" cy="468426"/>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2" name="Freeform 10"/>
          <p:cNvSpPr/>
          <p:nvPr/>
        </p:nvSpPr>
        <p:spPr bwMode="auto">
          <a:xfrm>
            <a:off x="6179799" y="4588600"/>
            <a:ext cx="124536" cy="144348"/>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3" name="Freeform 11"/>
          <p:cNvSpPr/>
          <p:nvPr/>
        </p:nvSpPr>
        <p:spPr bwMode="auto">
          <a:xfrm>
            <a:off x="6166445" y="4646468"/>
            <a:ext cx="135857" cy="130197"/>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4" name="Freeform 12"/>
          <p:cNvSpPr/>
          <p:nvPr/>
        </p:nvSpPr>
        <p:spPr bwMode="auto">
          <a:xfrm>
            <a:off x="6156058" y="5149479"/>
            <a:ext cx="42744" cy="70746"/>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5" name="Freeform 13"/>
          <p:cNvSpPr/>
          <p:nvPr/>
        </p:nvSpPr>
        <p:spPr bwMode="auto">
          <a:xfrm>
            <a:off x="6283665" y="4682078"/>
            <a:ext cx="42744" cy="276193"/>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grpSp>
        <p:nvGrpSpPr>
          <p:cNvPr id="16" name="Group 123"/>
          <p:cNvGrpSpPr/>
          <p:nvPr/>
        </p:nvGrpSpPr>
        <p:grpSpPr>
          <a:xfrm>
            <a:off x="5129264" y="4604921"/>
            <a:ext cx="728819" cy="553337"/>
            <a:chOff x="7170738" y="4168775"/>
            <a:chExt cx="817563" cy="620713"/>
          </a:xfrm>
          <a:solidFill>
            <a:srgbClr val="0D0D0D">
              <a:alpha val="21176"/>
            </a:srgbClr>
          </a:solidFill>
        </p:grpSpPr>
        <p:sp>
          <p:nvSpPr>
            <p:cNvPr id="17"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18"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endParaRPr lang="id-ID" b="1">
                <a:solidFill>
                  <a:srgbClr val="C8161D"/>
                </a:solidFill>
              </a:endParaRPr>
            </a:p>
          </p:txBody>
        </p:sp>
        <p:sp>
          <p:nvSpPr>
            <p:cNvPr id="19"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20"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21"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22"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grpSp>
      <p:sp>
        <p:nvSpPr>
          <p:cNvPr id="23" name="Freeform 20"/>
          <p:cNvSpPr>
            <a:spLocks noEditPoints="1"/>
          </p:cNvSpPr>
          <p:nvPr/>
        </p:nvSpPr>
        <p:spPr bwMode="auto">
          <a:xfrm>
            <a:off x="4507546" y="2586940"/>
            <a:ext cx="425970" cy="448614"/>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4" name="Oval 21"/>
          <p:cNvSpPr>
            <a:spLocks noChangeArrowheads="1"/>
          </p:cNvSpPr>
          <p:nvPr/>
        </p:nvSpPr>
        <p:spPr bwMode="auto">
          <a:xfrm>
            <a:off x="7357943" y="2477140"/>
            <a:ext cx="125951" cy="125951"/>
          </a:xfrm>
          <a:prstGeom prst="ellipse">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5" name="Freeform 22"/>
          <p:cNvSpPr/>
          <p:nvPr/>
        </p:nvSpPr>
        <p:spPr bwMode="auto">
          <a:xfrm>
            <a:off x="7405424" y="2575072"/>
            <a:ext cx="198126" cy="413233"/>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6" name="Freeform 23"/>
          <p:cNvSpPr/>
          <p:nvPr/>
        </p:nvSpPr>
        <p:spPr bwMode="auto">
          <a:xfrm>
            <a:off x="7222917" y="2575072"/>
            <a:ext cx="212277" cy="407572"/>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7" name="Freeform 24"/>
          <p:cNvSpPr/>
          <p:nvPr/>
        </p:nvSpPr>
        <p:spPr bwMode="auto">
          <a:xfrm>
            <a:off x="7417295" y="2429658"/>
            <a:ext cx="42744" cy="133578"/>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8" name="Freeform 25"/>
          <p:cNvSpPr>
            <a:spLocks noEditPoints="1"/>
          </p:cNvSpPr>
          <p:nvPr/>
        </p:nvSpPr>
        <p:spPr bwMode="auto">
          <a:xfrm>
            <a:off x="6354890" y="2110640"/>
            <a:ext cx="200957" cy="543430"/>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29" name="Freeform 26"/>
          <p:cNvSpPr>
            <a:spLocks noEditPoints="1"/>
          </p:cNvSpPr>
          <p:nvPr/>
        </p:nvSpPr>
        <p:spPr bwMode="auto">
          <a:xfrm>
            <a:off x="6173863" y="2290179"/>
            <a:ext cx="544846" cy="199541"/>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30" name="Freeform 27"/>
          <p:cNvSpPr>
            <a:spLocks noEditPoints="1"/>
          </p:cNvSpPr>
          <p:nvPr/>
        </p:nvSpPr>
        <p:spPr bwMode="auto">
          <a:xfrm>
            <a:off x="6216895" y="2161090"/>
            <a:ext cx="462764" cy="444366"/>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31" name="Freeform 28"/>
          <p:cNvSpPr>
            <a:spLocks noEditPoints="1"/>
          </p:cNvSpPr>
          <p:nvPr/>
        </p:nvSpPr>
        <p:spPr bwMode="auto">
          <a:xfrm>
            <a:off x="6216895" y="2161090"/>
            <a:ext cx="462764" cy="444366"/>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32" name="Oval 29"/>
          <p:cNvSpPr>
            <a:spLocks noChangeArrowheads="1"/>
          </p:cNvSpPr>
          <p:nvPr/>
        </p:nvSpPr>
        <p:spPr bwMode="auto">
          <a:xfrm>
            <a:off x="6417210" y="2351018"/>
            <a:ext cx="83496" cy="83496"/>
          </a:xfrm>
          <a:prstGeom prst="ellipse">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33" name="Freeform 30"/>
          <p:cNvSpPr>
            <a:spLocks noEditPoints="1"/>
          </p:cNvSpPr>
          <p:nvPr/>
        </p:nvSpPr>
        <p:spPr bwMode="auto">
          <a:xfrm>
            <a:off x="7089374" y="1948904"/>
            <a:ext cx="229260" cy="434462"/>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solidFill>
            <a:srgbClr val="C8161D"/>
          </a:solidFill>
          <a:ln>
            <a:noFill/>
          </a:ln>
        </p:spPr>
        <p:txBody>
          <a:bodyPr vert="horz" wrap="square" lIns="91416" tIns="45708" rIns="91416" bIns="45708" numCol="1" anchor="t" anchorCtr="0" compatLnSpc="1"/>
          <a:lstStyle/>
          <a:p>
            <a:endParaRPr lang="id-ID" b="1">
              <a:solidFill>
                <a:srgbClr val="C8161D"/>
              </a:solidFill>
            </a:endParaRPr>
          </a:p>
        </p:txBody>
      </p:sp>
      <p:sp>
        <p:nvSpPr>
          <p:cNvPr id="34" name="Rectangle 31"/>
          <p:cNvSpPr>
            <a:spLocks noChangeArrowheads="1"/>
          </p:cNvSpPr>
          <p:nvPr/>
        </p:nvSpPr>
        <p:spPr bwMode="auto">
          <a:xfrm>
            <a:off x="6969185" y="1947420"/>
            <a:ext cx="58022" cy="423137"/>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35" name="Freeform 32"/>
          <p:cNvSpPr>
            <a:spLocks noEditPoints="1"/>
          </p:cNvSpPr>
          <p:nvPr/>
        </p:nvSpPr>
        <p:spPr bwMode="auto">
          <a:xfrm>
            <a:off x="4998688" y="4182036"/>
            <a:ext cx="500974" cy="366532"/>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grpSp>
        <p:nvGrpSpPr>
          <p:cNvPr id="36" name="Group 127"/>
          <p:cNvGrpSpPr/>
          <p:nvPr/>
        </p:nvGrpSpPr>
        <p:grpSpPr>
          <a:xfrm>
            <a:off x="6475077" y="4566341"/>
            <a:ext cx="452859" cy="583055"/>
            <a:chOff x="8610600" y="4127500"/>
            <a:chExt cx="508001" cy="654050"/>
          </a:xfrm>
          <a:solidFill>
            <a:srgbClr val="0D0D0D">
              <a:alpha val="21176"/>
            </a:srgbClr>
          </a:solidFill>
        </p:grpSpPr>
        <p:sp>
          <p:nvSpPr>
            <p:cNvPr id="37"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38"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39"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40"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41"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42"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43"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44"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grpSp>
      <p:sp>
        <p:nvSpPr>
          <p:cNvPr id="45" name="Freeform 41"/>
          <p:cNvSpPr>
            <a:spLocks noEditPoints="1"/>
          </p:cNvSpPr>
          <p:nvPr/>
        </p:nvSpPr>
        <p:spPr bwMode="auto">
          <a:xfrm>
            <a:off x="6868287" y="3949079"/>
            <a:ext cx="382099" cy="348135"/>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solidFill>
            <a:srgbClr val="C8161D"/>
          </a:solidFill>
          <a:ln>
            <a:noFill/>
          </a:ln>
        </p:spPr>
        <p:txBody>
          <a:bodyPr vert="horz" wrap="square" lIns="91416" tIns="45708" rIns="91416" bIns="45708" numCol="1" anchor="t" anchorCtr="0" compatLnSpc="1"/>
          <a:lstStyle/>
          <a:p>
            <a:endParaRPr lang="id-ID" b="1">
              <a:solidFill>
                <a:srgbClr val="C8161D"/>
              </a:solidFill>
            </a:endParaRPr>
          </a:p>
        </p:txBody>
      </p:sp>
      <p:sp>
        <p:nvSpPr>
          <p:cNvPr id="46" name="Freeform 42"/>
          <p:cNvSpPr/>
          <p:nvPr/>
        </p:nvSpPr>
        <p:spPr bwMode="auto">
          <a:xfrm>
            <a:off x="6972155" y="4285903"/>
            <a:ext cx="82081" cy="176899"/>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47" name="Freeform 43"/>
          <p:cNvSpPr/>
          <p:nvPr/>
        </p:nvSpPr>
        <p:spPr bwMode="auto">
          <a:xfrm>
            <a:off x="6936542" y="4342287"/>
            <a:ext cx="116045" cy="239167"/>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solidFill>
            <a:srgbClr val="C8161D"/>
          </a:solidFill>
          <a:ln>
            <a:noFill/>
          </a:ln>
        </p:spPr>
        <p:txBody>
          <a:bodyPr vert="horz" wrap="square" lIns="91416" tIns="45708" rIns="91416" bIns="45708" numCol="1" anchor="t" anchorCtr="0" compatLnSpc="1"/>
          <a:lstStyle/>
          <a:p>
            <a:endParaRPr lang="id-ID" b="1">
              <a:solidFill>
                <a:srgbClr val="C8161D"/>
              </a:solidFill>
            </a:endParaRPr>
          </a:p>
        </p:txBody>
      </p:sp>
      <p:sp>
        <p:nvSpPr>
          <p:cNvPr id="48" name="Freeform 44"/>
          <p:cNvSpPr/>
          <p:nvPr/>
        </p:nvSpPr>
        <p:spPr bwMode="auto">
          <a:xfrm>
            <a:off x="5825169" y="1533438"/>
            <a:ext cx="467010" cy="427384"/>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49" name="Freeform 45"/>
          <p:cNvSpPr>
            <a:spLocks noEditPoints="1"/>
          </p:cNvSpPr>
          <p:nvPr/>
        </p:nvSpPr>
        <p:spPr bwMode="auto">
          <a:xfrm>
            <a:off x="5679754" y="4020300"/>
            <a:ext cx="568903" cy="471256"/>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0" name="Freeform 46"/>
          <p:cNvSpPr>
            <a:spLocks noEditPoints="1"/>
          </p:cNvSpPr>
          <p:nvPr/>
        </p:nvSpPr>
        <p:spPr bwMode="auto">
          <a:xfrm>
            <a:off x="6734742" y="3036536"/>
            <a:ext cx="730234" cy="851940"/>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1" name="Freeform 47"/>
          <p:cNvSpPr>
            <a:spLocks noEditPoints="1"/>
          </p:cNvSpPr>
          <p:nvPr/>
        </p:nvSpPr>
        <p:spPr bwMode="auto">
          <a:xfrm>
            <a:off x="7314913" y="3297686"/>
            <a:ext cx="315586" cy="619849"/>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2" name="Freeform 48"/>
          <p:cNvSpPr>
            <a:spLocks noEditPoints="1"/>
          </p:cNvSpPr>
          <p:nvPr/>
        </p:nvSpPr>
        <p:spPr bwMode="auto">
          <a:xfrm>
            <a:off x="6160510" y="3380778"/>
            <a:ext cx="516542" cy="516542"/>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3" name="Freeform 49"/>
          <p:cNvSpPr/>
          <p:nvPr/>
        </p:nvSpPr>
        <p:spPr bwMode="auto">
          <a:xfrm>
            <a:off x="6259925" y="3552901"/>
            <a:ext cx="257563" cy="135857"/>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grpSp>
        <p:nvGrpSpPr>
          <p:cNvPr id="54" name="Group 126"/>
          <p:cNvGrpSpPr/>
          <p:nvPr/>
        </p:nvGrpSpPr>
        <p:grpSpPr>
          <a:xfrm>
            <a:off x="6377146" y="4078169"/>
            <a:ext cx="404742" cy="384930"/>
            <a:chOff x="8505825" y="3605213"/>
            <a:chExt cx="454025" cy="431800"/>
          </a:xfrm>
          <a:solidFill>
            <a:srgbClr val="0D0D0D">
              <a:alpha val="21176"/>
            </a:srgbClr>
          </a:solidFill>
        </p:grpSpPr>
        <p:sp>
          <p:nvSpPr>
            <p:cNvPr id="55"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sp>
          <p:nvSpPr>
            <p:cNvPr id="56"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id-ID" b="1">
                <a:solidFill>
                  <a:srgbClr val="C8161D"/>
                </a:solidFill>
              </a:endParaRPr>
            </a:p>
          </p:txBody>
        </p:sp>
      </p:grpSp>
      <p:sp>
        <p:nvSpPr>
          <p:cNvPr id="57" name="Freeform 52"/>
          <p:cNvSpPr/>
          <p:nvPr/>
        </p:nvSpPr>
        <p:spPr bwMode="auto">
          <a:xfrm>
            <a:off x="5068426" y="1675884"/>
            <a:ext cx="605697" cy="492483"/>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8" name="Freeform 53"/>
          <p:cNvSpPr/>
          <p:nvPr/>
        </p:nvSpPr>
        <p:spPr bwMode="auto">
          <a:xfrm>
            <a:off x="5550666" y="1647692"/>
            <a:ext cx="166991" cy="229259"/>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59" name="Freeform 54"/>
          <p:cNvSpPr/>
          <p:nvPr/>
        </p:nvSpPr>
        <p:spPr bwMode="auto">
          <a:xfrm>
            <a:off x="5151520" y="1812394"/>
            <a:ext cx="458518" cy="300019"/>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0" name="Freeform 55"/>
          <p:cNvSpPr>
            <a:spLocks noEditPoints="1"/>
          </p:cNvSpPr>
          <p:nvPr/>
        </p:nvSpPr>
        <p:spPr bwMode="auto">
          <a:xfrm>
            <a:off x="4759794" y="2088382"/>
            <a:ext cx="264639" cy="464179"/>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solidFill>
            <a:srgbClr val="C8161D"/>
          </a:solidFill>
          <a:ln>
            <a:noFill/>
          </a:ln>
        </p:spPr>
        <p:txBody>
          <a:bodyPr vert="horz" wrap="square" lIns="91416" tIns="45708" rIns="91416" bIns="45708" numCol="1" anchor="t" anchorCtr="0" compatLnSpc="1"/>
          <a:lstStyle/>
          <a:p>
            <a:endParaRPr lang="id-ID" b="1">
              <a:solidFill>
                <a:srgbClr val="C8161D"/>
              </a:solidFill>
            </a:endParaRPr>
          </a:p>
        </p:txBody>
      </p:sp>
      <p:sp>
        <p:nvSpPr>
          <p:cNvPr id="61" name="Freeform 56"/>
          <p:cNvSpPr>
            <a:spLocks noEditPoints="1"/>
          </p:cNvSpPr>
          <p:nvPr/>
        </p:nvSpPr>
        <p:spPr bwMode="auto">
          <a:xfrm>
            <a:off x="4507547" y="3107758"/>
            <a:ext cx="495313" cy="539184"/>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2" name="Freeform 57"/>
          <p:cNvSpPr>
            <a:spLocks noEditPoints="1"/>
          </p:cNvSpPr>
          <p:nvPr/>
        </p:nvSpPr>
        <p:spPr bwMode="auto">
          <a:xfrm>
            <a:off x="6423144" y="1646208"/>
            <a:ext cx="471256" cy="462764"/>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3" name="Freeform 58"/>
          <p:cNvSpPr>
            <a:spLocks noEditPoints="1"/>
          </p:cNvSpPr>
          <p:nvPr/>
        </p:nvSpPr>
        <p:spPr bwMode="auto">
          <a:xfrm>
            <a:off x="4677710" y="3670377"/>
            <a:ext cx="458518" cy="464179"/>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solidFill>
            <a:srgbClr val="C8161D"/>
          </a:solidFill>
          <a:ln>
            <a:noFill/>
          </a:ln>
        </p:spPr>
        <p:txBody>
          <a:bodyPr vert="horz" wrap="square" lIns="91416" tIns="45708" rIns="91416" bIns="45708" numCol="1" anchor="t" anchorCtr="0" compatLnSpc="1"/>
          <a:lstStyle/>
          <a:p>
            <a:endParaRPr lang="id-ID" b="1">
              <a:solidFill>
                <a:srgbClr val="C8161D"/>
              </a:solidFill>
            </a:endParaRPr>
          </a:p>
        </p:txBody>
      </p:sp>
      <p:sp>
        <p:nvSpPr>
          <p:cNvPr id="64" name="Rectangle 59"/>
          <p:cNvSpPr>
            <a:spLocks noChangeArrowheads="1"/>
          </p:cNvSpPr>
          <p:nvPr/>
        </p:nvSpPr>
        <p:spPr bwMode="auto">
          <a:xfrm>
            <a:off x="6543332" y="3208658"/>
            <a:ext cx="844212"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5" name="Rectangle 60"/>
          <p:cNvSpPr>
            <a:spLocks noChangeArrowheads="1"/>
          </p:cNvSpPr>
          <p:nvPr/>
        </p:nvSpPr>
        <p:spPr bwMode="auto">
          <a:xfrm>
            <a:off x="6567073" y="3149305"/>
            <a:ext cx="775820"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6" name="Rectangle 61"/>
          <p:cNvSpPr>
            <a:spLocks noChangeArrowheads="1"/>
          </p:cNvSpPr>
          <p:nvPr/>
        </p:nvSpPr>
        <p:spPr bwMode="auto">
          <a:xfrm>
            <a:off x="6779257" y="3088468"/>
            <a:ext cx="164569"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7" name="Rectangle 62"/>
          <p:cNvSpPr>
            <a:spLocks noChangeArrowheads="1"/>
          </p:cNvSpPr>
          <p:nvPr/>
        </p:nvSpPr>
        <p:spPr bwMode="auto">
          <a:xfrm>
            <a:off x="6800030" y="2870350"/>
            <a:ext cx="69344" cy="226428"/>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8" name="Rectangle 63"/>
          <p:cNvSpPr>
            <a:spLocks noChangeArrowheads="1"/>
          </p:cNvSpPr>
          <p:nvPr/>
        </p:nvSpPr>
        <p:spPr bwMode="auto">
          <a:xfrm>
            <a:off x="6779257" y="2858478"/>
            <a:ext cx="164569"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69" name="Rectangle 64"/>
          <p:cNvSpPr>
            <a:spLocks noChangeArrowheads="1"/>
          </p:cNvSpPr>
          <p:nvPr/>
        </p:nvSpPr>
        <p:spPr bwMode="auto">
          <a:xfrm>
            <a:off x="6952862" y="3088468"/>
            <a:ext cx="160294"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0" name="Rectangle 65"/>
          <p:cNvSpPr>
            <a:spLocks noChangeArrowheads="1"/>
          </p:cNvSpPr>
          <p:nvPr/>
        </p:nvSpPr>
        <p:spPr bwMode="auto">
          <a:xfrm>
            <a:off x="6972153" y="2870350"/>
            <a:ext cx="67929" cy="226430"/>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1" name="Rectangle 66"/>
          <p:cNvSpPr>
            <a:spLocks noChangeArrowheads="1"/>
          </p:cNvSpPr>
          <p:nvPr/>
        </p:nvSpPr>
        <p:spPr bwMode="auto">
          <a:xfrm>
            <a:off x="6952862" y="2858478"/>
            <a:ext cx="160294"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2" name="Rectangle 67"/>
          <p:cNvSpPr>
            <a:spLocks noChangeArrowheads="1"/>
          </p:cNvSpPr>
          <p:nvPr/>
        </p:nvSpPr>
        <p:spPr bwMode="auto">
          <a:xfrm>
            <a:off x="6608618" y="3088468"/>
            <a:ext cx="164569"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3" name="Rectangle 68"/>
          <p:cNvSpPr>
            <a:spLocks noChangeArrowheads="1"/>
          </p:cNvSpPr>
          <p:nvPr/>
        </p:nvSpPr>
        <p:spPr bwMode="auto">
          <a:xfrm>
            <a:off x="6627909" y="2870349"/>
            <a:ext cx="70760" cy="226429"/>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4" name="Rectangle 69"/>
          <p:cNvSpPr>
            <a:spLocks noChangeArrowheads="1"/>
          </p:cNvSpPr>
          <p:nvPr/>
        </p:nvSpPr>
        <p:spPr bwMode="auto">
          <a:xfrm>
            <a:off x="6608618" y="2858478"/>
            <a:ext cx="164569"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5" name="Rectangle 70"/>
          <p:cNvSpPr>
            <a:spLocks noChangeArrowheads="1"/>
          </p:cNvSpPr>
          <p:nvPr/>
        </p:nvSpPr>
        <p:spPr bwMode="auto">
          <a:xfrm>
            <a:off x="6567073" y="2793192"/>
            <a:ext cx="775820" cy="42744"/>
          </a:xfrm>
          <a:prstGeom prst="rect">
            <a:avLst/>
          </a:pr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6" name="Freeform 71"/>
          <p:cNvSpPr/>
          <p:nvPr/>
        </p:nvSpPr>
        <p:spPr bwMode="auto">
          <a:xfrm>
            <a:off x="6567074" y="2621070"/>
            <a:ext cx="513712" cy="164162"/>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7" name="Freeform 72"/>
          <p:cNvSpPr>
            <a:spLocks noEditPoints="1"/>
          </p:cNvSpPr>
          <p:nvPr/>
        </p:nvSpPr>
        <p:spPr bwMode="auto">
          <a:xfrm>
            <a:off x="5086232" y="2776869"/>
            <a:ext cx="713252" cy="465595"/>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8" name="Freeform 73"/>
          <p:cNvSpPr>
            <a:spLocks noEditPoints="1"/>
          </p:cNvSpPr>
          <p:nvPr/>
        </p:nvSpPr>
        <p:spPr bwMode="auto">
          <a:xfrm>
            <a:off x="6736227" y="3312524"/>
            <a:ext cx="166991" cy="291527"/>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79" name="Freeform 74"/>
          <p:cNvSpPr>
            <a:spLocks noEditPoints="1"/>
          </p:cNvSpPr>
          <p:nvPr/>
        </p:nvSpPr>
        <p:spPr bwMode="auto">
          <a:xfrm>
            <a:off x="5207904" y="2264957"/>
            <a:ext cx="335398" cy="410403"/>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0" name="Freeform 75"/>
          <p:cNvSpPr>
            <a:spLocks noEditPoints="1"/>
          </p:cNvSpPr>
          <p:nvPr/>
        </p:nvSpPr>
        <p:spPr bwMode="auto">
          <a:xfrm>
            <a:off x="5884521" y="2717517"/>
            <a:ext cx="508050" cy="509465"/>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1" name="Freeform 76"/>
          <p:cNvSpPr>
            <a:spLocks noEditPoints="1"/>
          </p:cNvSpPr>
          <p:nvPr/>
        </p:nvSpPr>
        <p:spPr bwMode="auto">
          <a:xfrm>
            <a:off x="5353318" y="3406005"/>
            <a:ext cx="573150" cy="434461"/>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2" name="Freeform 77"/>
          <p:cNvSpPr/>
          <p:nvPr/>
        </p:nvSpPr>
        <p:spPr bwMode="auto">
          <a:xfrm>
            <a:off x="5615952" y="2738289"/>
            <a:ext cx="191050" cy="142934"/>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3" name="Freeform 78"/>
          <p:cNvSpPr/>
          <p:nvPr/>
        </p:nvSpPr>
        <p:spPr bwMode="auto">
          <a:xfrm>
            <a:off x="5704981" y="2699712"/>
            <a:ext cx="52362" cy="65097"/>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4" name="Freeform 79"/>
          <p:cNvSpPr>
            <a:spLocks noEditPoints="1"/>
          </p:cNvSpPr>
          <p:nvPr/>
        </p:nvSpPr>
        <p:spPr bwMode="auto">
          <a:xfrm>
            <a:off x="5393382" y="3949078"/>
            <a:ext cx="200957" cy="278791"/>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5" name="Freeform 80"/>
          <p:cNvSpPr>
            <a:spLocks noEditPoints="1"/>
          </p:cNvSpPr>
          <p:nvPr/>
        </p:nvSpPr>
        <p:spPr bwMode="auto">
          <a:xfrm>
            <a:off x="7012216" y="2450432"/>
            <a:ext cx="251902" cy="275961"/>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6" name="Freeform 81"/>
          <p:cNvSpPr>
            <a:spLocks noEditPoints="1"/>
          </p:cNvSpPr>
          <p:nvPr/>
        </p:nvSpPr>
        <p:spPr bwMode="auto">
          <a:xfrm>
            <a:off x="5691626" y="2061673"/>
            <a:ext cx="380684" cy="547675"/>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7" name="Freeform 82"/>
          <p:cNvSpPr>
            <a:spLocks noEditPoints="1"/>
          </p:cNvSpPr>
          <p:nvPr/>
        </p:nvSpPr>
        <p:spPr bwMode="auto">
          <a:xfrm>
            <a:off x="5549181" y="1980064"/>
            <a:ext cx="219353" cy="193880"/>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8" name="Freeform 83"/>
          <p:cNvSpPr/>
          <p:nvPr/>
        </p:nvSpPr>
        <p:spPr bwMode="auto">
          <a:xfrm>
            <a:off x="5483894" y="2101736"/>
            <a:ext cx="96232" cy="60853"/>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89" name="Freeform 84"/>
          <p:cNvSpPr/>
          <p:nvPr/>
        </p:nvSpPr>
        <p:spPr bwMode="auto">
          <a:xfrm>
            <a:off x="5420088" y="2110640"/>
            <a:ext cx="130197" cy="79250"/>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0" name="Freeform 85"/>
          <p:cNvSpPr>
            <a:spLocks noEditPoints="1"/>
          </p:cNvSpPr>
          <p:nvPr/>
        </p:nvSpPr>
        <p:spPr bwMode="auto">
          <a:xfrm>
            <a:off x="5341446" y="3193819"/>
            <a:ext cx="397667" cy="141519"/>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1" name="Freeform 86"/>
          <p:cNvSpPr/>
          <p:nvPr/>
        </p:nvSpPr>
        <p:spPr bwMode="auto">
          <a:xfrm>
            <a:off x="7068601" y="3576642"/>
            <a:ext cx="219353" cy="281621"/>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2" name="Freeform 87"/>
          <p:cNvSpPr/>
          <p:nvPr/>
        </p:nvSpPr>
        <p:spPr bwMode="auto">
          <a:xfrm>
            <a:off x="7199175" y="3566255"/>
            <a:ext cx="106139" cy="73589"/>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3" name="Freeform 88"/>
          <p:cNvSpPr/>
          <p:nvPr/>
        </p:nvSpPr>
        <p:spPr bwMode="auto">
          <a:xfrm>
            <a:off x="7113115" y="3627093"/>
            <a:ext cx="145764" cy="202370"/>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4" name="Freeform 89"/>
          <p:cNvSpPr>
            <a:spLocks noEditPoints="1"/>
          </p:cNvSpPr>
          <p:nvPr/>
        </p:nvSpPr>
        <p:spPr bwMode="auto">
          <a:xfrm>
            <a:off x="6757000" y="2419272"/>
            <a:ext cx="198126" cy="144349"/>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5" name="Freeform 90"/>
          <p:cNvSpPr/>
          <p:nvPr/>
        </p:nvSpPr>
        <p:spPr bwMode="auto">
          <a:xfrm>
            <a:off x="5025396" y="3410456"/>
            <a:ext cx="183974" cy="237752"/>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6" name="Freeform 91"/>
          <p:cNvSpPr/>
          <p:nvPr/>
        </p:nvSpPr>
        <p:spPr bwMode="auto">
          <a:xfrm>
            <a:off x="5013525" y="3401552"/>
            <a:ext cx="90571" cy="62268"/>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7" name="Freeform 92"/>
          <p:cNvSpPr/>
          <p:nvPr/>
        </p:nvSpPr>
        <p:spPr bwMode="auto">
          <a:xfrm>
            <a:off x="5052104" y="3454969"/>
            <a:ext cx="124536" cy="171236"/>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8" name="Freeform 93"/>
          <p:cNvSpPr>
            <a:spLocks noEditPoints="1"/>
          </p:cNvSpPr>
          <p:nvPr/>
        </p:nvSpPr>
        <p:spPr bwMode="auto">
          <a:xfrm>
            <a:off x="6297020" y="4953615"/>
            <a:ext cx="195294" cy="213693"/>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99" name="Freeform 94"/>
          <p:cNvSpPr/>
          <p:nvPr/>
        </p:nvSpPr>
        <p:spPr bwMode="auto">
          <a:xfrm>
            <a:off x="6049224" y="3477228"/>
            <a:ext cx="56608" cy="53777"/>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00" name="Freeform 95"/>
          <p:cNvSpPr/>
          <p:nvPr/>
        </p:nvSpPr>
        <p:spPr bwMode="auto">
          <a:xfrm>
            <a:off x="6035870" y="3306588"/>
            <a:ext cx="52362" cy="175483"/>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01" name="Freeform 96"/>
          <p:cNvSpPr/>
          <p:nvPr/>
        </p:nvSpPr>
        <p:spPr bwMode="auto">
          <a:xfrm>
            <a:off x="6074448" y="3336265"/>
            <a:ext cx="113215" cy="151425"/>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02" name="Freeform 97"/>
          <p:cNvSpPr/>
          <p:nvPr/>
        </p:nvSpPr>
        <p:spPr bwMode="auto">
          <a:xfrm>
            <a:off x="6064063" y="3520257"/>
            <a:ext cx="42744" cy="85485"/>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sp>
        <p:nvSpPr>
          <p:cNvPr id="103" name="Freeform 98"/>
          <p:cNvSpPr>
            <a:spLocks noEditPoints="1"/>
          </p:cNvSpPr>
          <p:nvPr/>
        </p:nvSpPr>
        <p:spPr bwMode="auto">
          <a:xfrm>
            <a:off x="6016582" y="2017158"/>
            <a:ext cx="196710" cy="210862"/>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solidFill>
            <a:srgbClr val="0D0D0D">
              <a:alpha val="21176"/>
            </a:srgbClr>
          </a:solidFill>
          <a:ln>
            <a:noFill/>
          </a:ln>
        </p:spPr>
        <p:txBody>
          <a:bodyPr vert="horz" wrap="square" lIns="91416" tIns="45708" rIns="91416" bIns="45708" numCol="1" anchor="t" anchorCtr="0" compatLnSpc="1"/>
          <a:lstStyle/>
          <a:p>
            <a:endParaRPr lang="id-ID" b="1">
              <a:solidFill>
                <a:srgbClr val="C8161D"/>
              </a:solidFill>
            </a:endParaRPr>
          </a:p>
        </p:txBody>
      </p:sp>
      <p:grpSp>
        <p:nvGrpSpPr>
          <p:cNvPr id="104" name="组合 103"/>
          <p:cNvGrpSpPr/>
          <p:nvPr/>
        </p:nvGrpSpPr>
        <p:grpSpPr>
          <a:xfrm>
            <a:off x="7872776" y="2049959"/>
            <a:ext cx="597772" cy="538959"/>
            <a:chOff x="5424755" y="1340768"/>
            <a:chExt cx="670560" cy="604586"/>
          </a:xfrm>
        </p:grpSpPr>
        <p:grpSp>
          <p:nvGrpSpPr>
            <p:cNvPr id="105" name="组合 104"/>
            <p:cNvGrpSpPr/>
            <p:nvPr/>
          </p:nvGrpSpPr>
          <p:grpSpPr>
            <a:xfrm>
              <a:off x="5424755" y="1340768"/>
              <a:ext cx="670560" cy="604586"/>
              <a:chOff x="5424755" y="1340768"/>
              <a:chExt cx="670560" cy="604586"/>
            </a:xfrm>
          </p:grpSpPr>
          <p:grpSp>
            <p:nvGrpSpPr>
              <p:cNvPr id="107" name="组合 106"/>
              <p:cNvGrpSpPr/>
              <p:nvPr/>
            </p:nvGrpSpPr>
            <p:grpSpPr>
              <a:xfrm>
                <a:off x="5424755" y="1340768"/>
                <a:ext cx="670560" cy="604586"/>
                <a:chOff x="3720691" y="2824413"/>
                <a:chExt cx="1341120" cy="1209172"/>
              </a:xfrm>
            </p:grpSpPr>
            <p:sp>
              <p:nvSpPr>
                <p:cNvPr id="109"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110"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08"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06" name="TextBox 7"/>
            <p:cNvSpPr>
              <a:spLocks noChangeArrowheads="1"/>
            </p:cNvSpPr>
            <p:nvPr/>
          </p:nvSpPr>
          <p:spPr bwMode="auto">
            <a:xfrm>
              <a:off x="5472003" y="1484784"/>
              <a:ext cx="576062"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01</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cxnSp>
        <p:nvCxnSpPr>
          <p:cNvPr id="113" name="直接连接符 112"/>
          <p:cNvCxnSpPr/>
          <p:nvPr/>
        </p:nvCxnSpPr>
        <p:spPr>
          <a:xfrm>
            <a:off x="7256094" y="2235279"/>
            <a:ext cx="652353" cy="141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14" name="组合 113"/>
          <p:cNvGrpSpPr/>
          <p:nvPr/>
        </p:nvGrpSpPr>
        <p:grpSpPr>
          <a:xfrm>
            <a:off x="7951024" y="3937961"/>
            <a:ext cx="597772" cy="538959"/>
            <a:chOff x="5424755" y="1340768"/>
            <a:chExt cx="670560" cy="604586"/>
          </a:xfrm>
        </p:grpSpPr>
        <p:grpSp>
          <p:nvGrpSpPr>
            <p:cNvPr id="115" name="组合 114"/>
            <p:cNvGrpSpPr/>
            <p:nvPr/>
          </p:nvGrpSpPr>
          <p:grpSpPr>
            <a:xfrm>
              <a:off x="5424755" y="1340768"/>
              <a:ext cx="670560" cy="604586"/>
              <a:chOff x="5424755" y="1340768"/>
              <a:chExt cx="670560" cy="604586"/>
            </a:xfrm>
          </p:grpSpPr>
          <p:grpSp>
            <p:nvGrpSpPr>
              <p:cNvPr id="117" name="组合 116"/>
              <p:cNvGrpSpPr/>
              <p:nvPr/>
            </p:nvGrpSpPr>
            <p:grpSpPr>
              <a:xfrm>
                <a:off x="5424755" y="1340768"/>
                <a:ext cx="670560" cy="604586"/>
                <a:chOff x="3720691" y="2824413"/>
                <a:chExt cx="1341120" cy="1209172"/>
              </a:xfrm>
            </p:grpSpPr>
            <p:sp>
              <p:nvSpPr>
                <p:cNvPr id="119"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120"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18"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16" name="TextBox 7"/>
            <p:cNvSpPr>
              <a:spLocks noChangeArrowheads="1"/>
            </p:cNvSpPr>
            <p:nvPr/>
          </p:nvSpPr>
          <p:spPr bwMode="auto">
            <a:xfrm>
              <a:off x="5472003" y="1484784"/>
              <a:ext cx="576062"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02</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cxnSp>
        <p:nvCxnSpPr>
          <p:cNvPr id="123" name="直接连接符 122"/>
          <p:cNvCxnSpPr/>
          <p:nvPr/>
        </p:nvCxnSpPr>
        <p:spPr>
          <a:xfrm>
            <a:off x="7334340" y="4124765"/>
            <a:ext cx="652353" cy="1"/>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4160081" y="2239907"/>
            <a:ext cx="652353" cy="141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25" name="组合 124"/>
          <p:cNvGrpSpPr/>
          <p:nvPr/>
        </p:nvGrpSpPr>
        <p:grpSpPr>
          <a:xfrm>
            <a:off x="3611568" y="2039477"/>
            <a:ext cx="597772" cy="538959"/>
            <a:chOff x="5424755" y="1340768"/>
            <a:chExt cx="670560" cy="604586"/>
          </a:xfrm>
        </p:grpSpPr>
        <p:grpSp>
          <p:nvGrpSpPr>
            <p:cNvPr id="126" name="组合 125"/>
            <p:cNvGrpSpPr/>
            <p:nvPr/>
          </p:nvGrpSpPr>
          <p:grpSpPr>
            <a:xfrm>
              <a:off x="5424755" y="1340768"/>
              <a:ext cx="670560" cy="604586"/>
              <a:chOff x="5424755" y="1340768"/>
              <a:chExt cx="670560" cy="604586"/>
            </a:xfrm>
          </p:grpSpPr>
          <p:grpSp>
            <p:nvGrpSpPr>
              <p:cNvPr id="128" name="组合 127"/>
              <p:cNvGrpSpPr/>
              <p:nvPr/>
            </p:nvGrpSpPr>
            <p:grpSpPr>
              <a:xfrm>
                <a:off x="5424755" y="1340768"/>
                <a:ext cx="670560" cy="604586"/>
                <a:chOff x="3720691" y="2824413"/>
                <a:chExt cx="1341120" cy="1209172"/>
              </a:xfrm>
            </p:grpSpPr>
            <p:sp>
              <p:nvSpPr>
                <p:cNvPr id="13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13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29"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27" name="TextBox 7"/>
            <p:cNvSpPr>
              <a:spLocks noChangeArrowheads="1"/>
            </p:cNvSpPr>
            <p:nvPr/>
          </p:nvSpPr>
          <p:spPr bwMode="auto">
            <a:xfrm>
              <a:off x="5472003" y="1484784"/>
              <a:ext cx="576062"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03</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cxnSp>
        <p:nvCxnSpPr>
          <p:cNvPr id="134" name="直接连接符 133"/>
          <p:cNvCxnSpPr/>
          <p:nvPr/>
        </p:nvCxnSpPr>
        <p:spPr>
          <a:xfrm>
            <a:off x="4171024" y="4125920"/>
            <a:ext cx="652353" cy="1415"/>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35" name="组合 134"/>
          <p:cNvGrpSpPr/>
          <p:nvPr/>
        </p:nvGrpSpPr>
        <p:grpSpPr>
          <a:xfrm>
            <a:off x="3611568" y="3860174"/>
            <a:ext cx="597772" cy="538959"/>
            <a:chOff x="5424755" y="1340768"/>
            <a:chExt cx="670560" cy="604586"/>
          </a:xfrm>
        </p:grpSpPr>
        <p:grpSp>
          <p:nvGrpSpPr>
            <p:cNvPr id="136" name="组合 135"/>
            <p:cNvGrpSpPr/>
            <p:nvPr/>
          </p:nvGrpSpPr>
          <p:grpSpPr>
            <a:xfrm>
              <a:off x="5424755" y="1340768"/>
              <a:ext cx="670560" cy="604586"/>
              <a:chOff x="5424755" y="1340768"/>
              <a:chExt cx="670560" cy="604586"/>
            </a:xfrm>
          </p:grpSpPr>
          <p:grpSp>
            <p:nvGrpSpPr>
              <p:cNvPr id="138" name="组合 137"/>
              <p:cNvGrpSpPr/>
              <p:nvPr/>
            </p:nvGrpSpPr>
            <p:grpSpPr>
              <a:xfrm>
                <a:off x="5424755" y="1340768"/>
                <a:ext cx="670560" cy="604586"/>
                <a:chOff x="3720691" y="2824413"/>
                <a:chExt cx="1341120" cy="1209172"/>
              </a:xfrm>
            </p:grpSpPr>
            <p:sp>
              <p:nvSpPr>
                <p:cNvPr id="140"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141"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39"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37" name="TextBox 7"/>
            <p:cNvSpPr>
              <a:spLocks noChangeArrowheads="1"/>
            </p:cNvSpPr>
            <p:nvPr/>
          </p:nvSpPr>
          <p:spPr bwMode="auto">
            <a:xfrm>
              <a:off x="5472003" y="1484784"/>
              <a:ext cx="576062"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04</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grpSp>
        <p:nvGrpSpPr>
          <p:cNvPr id="144" name="组合 143"/>
          <p:cNvGrpSpPr/>
          <p:nvPr/>
        </p:nvGrpSpPr>
        <p:grpSpPr>
          <a:xfrm>
            <a:off x="7065122" y="1702954"/>
            <a:ext cx="248167" cy="164483"/>
            <a:chOff x="9482595" y="2565731"/>
            <a:chExt cx="278384" cy="184511"/>
          </a:xfrm>
          <a:solidFill>
            <a:srgbClr val="0D0D0D">
              <a:alpha val="21176"/>
            </a:srgbClr>
          </a:solidFill>
        </p:grpSpPr>
        <p:sp>
          <p:nvSpPr>
            <p:cNvPr id="145" name="椭圆 144"/>
            <p:cNvSpPr/>
            <p:nvPr/>
          </p:nvSpPr>
          <p:spPr>
            <a:xfrm>
              <a:off x="9482595" y="2565731"/>
              <a:ext cx="71376" cy="71376"/>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C8161D"/>
                </a:solidFill>
              </a:endParaRPr>
            </a:p>
          </p:txBody>
        </p:sp>
        <p:sp>
          <p:nvSpPr>
            <p:cNvPr id="146" name="椭圆 145"/>
            <p:cNvSpPr/>
            <p:nvPr/>
          </p:nvSpPr>
          <p:spPr>
            <a:xfrm>
              <a:off x="9625979" y="2615242"/>
              <a:ext cx="135000" cy="135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C8161D"/>
                </a:solidFill>
              </a:endParaRPr>
            </a:p>
          </p:txBody>
        </p:sp>
      </p:grpSp>
      <p:sp>
        <p:nvSpPr>
          <p:cNvPr id="152" name="Text Placeholder 2"/>
          <p:cNvSpPr txBox="1"/>
          <p:nvPr/>
        </p:nvSpPr>
        <p:spPr>
          <a:xfrm>
            <a:off x="607705" y="2367886"/>
            <a:ext cx="2899249" cy="131600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153" name="文本框 36"/>
          <p:cNvSpPr txBox="1"/>
          <p:nvPr/>
        </p:nvSpPr>
        <p:spPr>
          <a:xfrm>
            <a:off x="506994" y="1953189"/>
            <a:ext cx="204056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154" name="Text Placeholder 2"/>
          <p:cNvSpPr txBox="1"/>
          <p:nvPr/>
        </p:nvSpPr>
        <p:spPr>
          <a:xfrm>
            <a:off x="607705" y="4434997"/>
            <a:ext cx="2899249" cy="131600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155" name="文本框 36"/>
          <p:cNvSpPr txBox="1"/>
          <p:nvPr/>
        </p:nvSpPr>
        <p:spPr>
          <a:xfrm>
            <a:off x="506994" y="4020300"/>
            <a:ext cx="204056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156" name="Text Placeholder 2"/>
          <p:cNvSpPr txBox="1"/>
          <p:nvPr/>
        </p:nvSpPr>
        <p:spPr>
          <a:xfrm>
            <a:off x="8857869" y="2367886"/>
            <a:ext cx="2899249" cy="131600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157" name="文本框 36"/>
          <p:cNvSpPr txBox="1"/>
          <p:nvPr/>
        </p:nvSpPr>
        <p:spPr>
          <a:xfrm>
            <a:off x="8757158" y="1953189"/>
            <a:ext cx="204056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158" name="Text Placeholder 2"/>
          <p:cNvSpPr txBox="1"/>
          <p:nvPr/>
        </p:nvSpPr>
        <p:spPr>
          <a:xfrm>
            <a:off x="8857869" y="4434997"/>
            <a:ext cx="2899249" cy="131600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159" name="文本框 36"/>
          <p:cNvSpPr txBox="1"/>
          <p:nvPr/>
        </p:nvSpPr>
        <p:spPr>
          <a:xfrm>
            <a:off x="8757158" y="4020300"/>
            <a:ext cx="204056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肘形连接符 1"/>
          <p:cNvCxnSpPr/>
          <p:nvPr/>
        </p:nvCxnSpPr>
        <p:spPr>
          <a:xfrm flipV="1">
            <a:off x="2758654" y="2139416"/>
            <a:ext cx="2908691" cy="757013"/>
          </a:xfrm>
          <a:prstGeom prst="bentConnector3">
            <a:avLst>
              <a:gd name="adj1" fmla="val 62381"/>
            </a:avLst>
          </a:prstGeom>
          <a:ln w="9525" cap="rnd">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肘形连接符 2"/>
          <p:cNvCxnSpPr/>
          <p:nvPr/>
        </p:nvCxnSpPr>
        <p:spPr>
          <a:xfrm>
            <a:off x="2758654" y="3215844"/>
            <a:ext cx="3095537" cy="812147"/>
          </a:xfrm>
          <a:prstGeom prst="bentConnector3">
            <a:avLst>
              <a:gd name="adj1" fmla="val 50000"/>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肘形连接符 3"/>
          <p:cNvCxnSpPr/>
          <p:nvPr/>
        </p:nvCxnSpPr>
        <p:spPr>
          <a:xfrm flipV="1">
            <a:off x="3377436" y="3126958"/>
            <a:ext cx="3009801" cy="777320"/>
          </a:xfrm>
          <a:prstGeom prst="bentConnector3">
            <a:avLst>
              <a:gd name="adj1" fmla="val 50000"/>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肘形连接符 4"/>
          <p:cNvCxnSpPr/>
          <p:nvPr/>
        </p:nvCxnSpPr>
        <p:spPr>
          <a:xfrm>
            <a:off x="3334568" y="4203429"/>
            <a:ext cx="3095537" cy="812147"/>
          </a:xfrm>
          <a:prstGeom prst="bentConnector3">
            <a:avLst>
              <a:gd name="adj1" fmla="val 55369"/>
            </a:avLst>
          </a:prstGeom>
          <a:ln w="952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 name="Freeform 9"/>
          <p:cNvSpPr/>
          <p:nvPr/>
        </p:nvSpPr>
        <p:spPr bwMode="auto">
          <a:xfrm flipH="1">
            <a:off x="670966" y="2423962"/>
            <a:ext cx="2951560" cy="1843109"/>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gradFill>
            <a:gsLst>
              <a:gs pos="0">
                <a:srgbClr val="D3D3D3"/>
              </a:gs>
              <a:gs pos="100000">
                <a:srgbClr val="F9F9F9"/>
              </a:gs>
            </a:gsLst>
            <a:lin ang="16200000" scaled="0"/>
          </a:gradFill>
          <a:ln>
            <a:noFill/>
          </a:ln>
          <a:effectLst>
            <a:outerShdw blurRad="190500" dist="114300" dir="5400000" algn="t" rotWithShape="0">
              <a:prstClr val="black">
                <a:alpha val="40000"/>
              </a:prstClr>
            </a:outerShdw>
          </a:effectLst>
        </p:spPr>
        <p:txBody>
          <a:bodyPr vert="horz" wrap="square" lIns="75500" tIns="37750" rIns="75500" bIns="3775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565785">
              <a:defRPr/>
            </a:pPr>
            <a:endParaRPr lang="zh-CN" altLang="en-US" sz="1500" b="1">
              <a:solidFill>
                <a:srgbClr val="C8161D"/>
              </a:solidFill>
              <a:latin typeface="Calibri" panose="020F0502020204030204"/>
              <a:ea typeface="宋体" panose="02010600030101010101" pitchFamily="2" charset="-122"/>
            </a:endParaRPr>
          </a:p>
        </p:txBody>
      </p:sp>
      <p:sp>
        <p:nvSpPr>
          <p:cNvPr id="8" name="Freeform 9"/>
          <p:cNvSpPr/>
          <p:nvPr/>
        </p:nvSpPr>
        <p:spPr bwMode="auto">
          <a:xfrm flipH="1">
            <a:off x="747146" y="2471533"/>
            <a:ext cx="2799200" cy="1747967"/>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gradFill>
            <a:gsLst>
              <a:gs pos="0">
                <a:srgbClr val="D3D3D3"/>
              </a:gs>
              <a:gs pos="100000">
                <a:srgbClr val="F9F9F9"/>
              </a:gs>
            </a:gsLst>
            <a:lin ang="5400000" scaled="0"/>
          </a:gradFill>
          <a:ln>
            <a:noFill/>
          </a:ln>
          <a:effectLst>
            <a:outerShdw blurRad="190500" dist="114300" dir="5400000" algn="t" rotWithShape="0">
              <a:prstClr val="black">
                <a:alpha val="40000"/>
              </a:prstClr>
            </a:outerShdw>
          </a:effectLst>
        </p:spPr>
        <p:txBody>
          <a:bodyPr vert="horz" wrap="square" lIns="75500" tIns="37750" rIns="75500" bIns="3775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565785">
              <a:defRPr/>
            </a:pPr>
            <a:endParaRPr lang="zh-CN" altLang="en-US" sz="1500" b="1">
              <a:solidFill>
                <a:srgbClr val="C8161D"/>
              </a:solidFill>
              <a:latin typeface="Calibri" panose="020F0502020204030204"/>
              <a:ea typeface="宋体" panose="02010600030101010101" pitchFamily="2" charset="-122"/>
            </a:endParaRPr>
          </a:p>
        </p:txBody>
      </p:sp>
      <p:sp>
        <p:nvSpPr>
          <p:cNvPr id="9" name="KSO_Shape"/>
          <p:cNvSpPr/>
          <p:nvPr/>
        </p:nvSpPr>
        <p:spPr bwMode="auto">
          <a:xfrm>
            <a:off x="1720860" y="3028428"/>
            <a:ext cx="634177" cy="634177"/>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C8161D"/>
          </a:solidFill>
          <a:ln>
            <a:noFill/>
          </a:ln>
        </p:spPr>
        <p:txBody>
          <a:bodyPr anchor="ctr">
            <a:scene3d>
              <a:camera prst="orthographicFront"/>
              <a:lightRig rig="threePt" dir="t"/>
            </a:scene3d>
            <a:sp3d>
              <a:contourClr>
                <a:srgbClr val="FFFFFF"/>
              </a:contourClr>
            </a:sp3d>
          </a:bodyPr>
          <a:lstStyle/>
          <a:p>
            <a:pPr algn="ctr">
              <a:defRPr/>
            </a:pPr>
            <a:endParaRPr lang="zh-CN" altLang="en-US" sz="2000" b="1">
              <a:solidFill>
                <a:srgbClr val="C8161D"/>
              </a:solidFill>
              <a:latin typeface="微软雅黑" panose="020B0503020204020204" charset="-122"/>
              <a:ea typeface="微软雅黑" panose="020B0503020204020204" charset="-122"/>
            </a:endParaRPr>
          </a:p>
        </p:txBody>
      </p:sp>
      <p:grpSp>
        <p:nvGrpSpPr>
          <p:cNvPr id="12" name="组合 11"/>
          <p:cNvGrpSpPr/>
          <p:nvPr/>
        </p:nvGrpSpPr>
        <p:grpSpPr>
          <a:xfrm>
            <a:off x="5422256" y="1814597"/>
            <a:ext cx="670385" cy="604428"/>
            <a:chOff x="5424755" y="1340768"/>
            <a:chExt cx="670560" cy="604586"/>
          </a:xfrm>
        </p:grpSpPr>
        <p:grpSp>
          <p:nvGrpSpPr>
            <p:cNvPr id="13" name="组合 12"/>
            <p:cNvGrpSpPr/>
            <p:nvPr/>
          </p:nvGrpSpPr>
          <p:grpSpPr>
            <a:xfrm>
              <a:off x="5424755" y="1340768"/>
              <a:ext cx="670560" cy="604586"/>
              <a:chOff x="5424755" y="1340768"/>
              <a:chExt cx="670560" cy="604586"/>
            </a:xfrm>
          </p:grpSpPr>
          <p:grpSp>
            <p:nvGrpSpPr>
              <p:cNvPr id="15" name="组合 14"/>
              <p:cNvGrpSpPr/>
              <p:nvPr/>
            </p:nvGrpSpPr>
            <p:grpSpPr>
              <a:xfrm>
                <a:off x="5424755" y="1340768"/>
                <a:ext cx="670560" cy="604586"/>
                <a:chOff x="3720691" y="2824413"/>
                <a:chExt cx="1341120" cy="1209172"/>
              </a:xfrm>
            </p:grpSpPr>
            <p:sp>
              <p:nvSpPr>
                <p:cNvPr id="1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1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6"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14" name="TextBox 7"/>
            <p:cNvSpPr>
              <a:spLocks noChangeArrowheads="1"/>
            </p:cNvSpPr>
            <p:nvPr/>
          </p:nvSpPr>
          <p:spPr bwMode="auto">
            <a:xfrm>
              <a:off x="5472003" y="1484784"/>
              <a:ext cx="576063" cy="30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01</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grpSp>
        <p:nvGrpSpPr>
          <p:cNvPr id="21" name="组合 20"/>
          <p:cNvGrpSpPr/>
          <p:nvPr/>
        </p:nvGrpSpPr>
        <p:grpSpPr>
          <a:xfrm>
            <a:off x="6142148" y="2826161"/>
            <a:ext cx="670385" cy="604428"/>
            <a:chOff x="5424755" y="1340768"/>
            <a:chExt cx="670560" cy="604586"/>
          </a:xfrm>
        </p:grpSpPr>
        <p:grpSp>
          <p:nvGrpSpPr>
            <p:cNvPr id="22" name="组合 21"/>
            <p:cNvGrpSpPr/>
            <p:nvPr/>
          </p:nvGrpSpPr>
          <p:grpSpPr>
            <a:xfrm>
              <a:off x="5424755" y="1340768"/>
              <a:ext cx="670560" cy="604586"/>
              <a:chOff x="5424755" y="1340768"/>
              <a:chExt cx="670560" cy="604586"/>
            </a:xfrm>
          </p:grpSpPr>
          <p:grpSp>
            <p:nvGrpSpPr>
              <p:cNvPr id="24" name="组合 23"/>
              <p:cNvGrpSpPr/>
              <p:nvPr/>
            </p:nvGrpSpPr>
            <p:grpSpPr>
              <a:xfrm>
                <a:off x="5424755" y="1340768"/>
                <a:ext cx="670560" cy="604586"/>
                <a:chOff x="3720691" y="2824413"/>
                <a:chExt cx="1341120" cy="1209172"/>
              </a:xfrm>
            </p:grpSpPr>
            <p:sp>
              <p:nvSpPr>
                <p:cNvPr id="26"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27"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25"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23" name="TextBox 7"/>
            <p:cNvSpPr>
              <a:spLocks noChangeArrowheads="1"/>
            </p:cNvSpPr>
            <p:nvPr/>
          </p:nvSpPr>
          <p:spPr bwMode="auto">
            <a:xfrm>
              <a:off x="5472003" y="1484784"/>
              <a:ext cx="576063" cy="30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02</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grpSp>
        <p:nvGrpSpPr>
          <p:cNvPr id="30" name="组合 29"/>
          <p:cNvGrpSpPr/>
          <p:nvPr/>
        </p:nvGrpSpPr>
        <p:grpSpPr>
          <a:xfrm>
            <a:off x="5494246" y="3690032"/>
            <a:ext cx="670385" cy="604428"/>
            <a:chOff x="5424755" y="1340768"/>
            <a:chExt cx="670560" cy="604586"/>
          </a:xfrm>
        </p:grpSpPr>
        <p:grpSp>
          <p:nvGrpSpPr>
            <p:cNvPr id="31" name="组合 30"/>
            <p:cNvGrpSpPr/>
            <p:nvPr/>
          </p:nvGrpSpPr>
          <p:grpSpPr>
            <a:xfrm>
              <a:off x="5424755" y="1340768"/>
              <a:ext cx="670560" cy="604586"/>
              <a:chOff x="5424755" y="1340768"/>
              <a:chExt cx="670560" cy="604586"/>
            </a:xfrm>
          </p:grpSpPr>
          <p:grpSp>
            <p:nvGrpSpPr>
              <p:cNvPr id="33" name="组合 32"/>
              <p:cNvGrpSpPr/>
              <p:nvPr/>
            </p:nvGrpSpPr>
            <p:grpSpPr>
              <a:xfrm>
                <a:off x="5424755" y="1340768"/>
                <a:ext cx="670560" cy="604586"/>
                <a:chOff x="3720691" y="2824413"/>
                <a:chExt cx="1341120" cy="1209172"/>
              </a:xfrm>
            </p:grpSpPr>
            <p:sp>
              <p:nvSpPr>
                <p:cNvPr id="35"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36"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34"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32" name="TextBox 7"/>
            <p:cNvSpPr>
              <a:spLocks noChangeArrowheads="1"/>
            </p:cNvSpPr>
            <p:nvPr/>
          </p:nvSpPr>
          <p:spPr bwMode="auto">
            <a:xfrm>
              <a:off x="5472003" y="1484784"/>
              <a:ext cx="576063" cy="30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03</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grpSp>
        <p:nvGrpSpPr>
          <p:cNvPr id="39" name="组合 38"/>
          <p:cNvGrpSpPr/>
          <p:nvPr/>
        </p:nvGrpSpPr>
        <p:grpSpPr>
          <a:xfrm>
            <a:off x="6142148" y="4625893"/>
            <a:ext cx="670385" cy="604428"/>
            <a:chOff x="5424755" y="1340768"/>
            <a:chExt cx="670560" cy="604586"/>
          </a:xfrm>
        </p:grpSpPr>
        <p:grpSp>
          <p:nvGrpSpPr>
            <p:cNvPr id="40" name="组合 39"/>
            <p:cNvGrpSpPr/>
            <p:nvPr/>
          </p:nvGrpSpPr>
          <p:grpSpPr>
            <a:xfrm>
              <a:off x="5424755" y="1340768"/>
              <a:ext cx="670560" cy="604586"/>
              <a:chOff x="5424755" y="1340768"/>
              <a:chExt cx="670560" cy="604586"/>
            </a:xfrm>
          </p:grpSpPr>
          <p:grpSp>
            <p:nvGrpSpPr>
              <p:cNvPr id="42" name="组合 41"/>
              <p:cNvGrpSpPr/>
              <p:nvPr/>
            </p:nvGrpSpPr>
            <p:grpSpPr>
              <a:xfrm>
                <a:off x="5424755" y="1340768"/>
                <a:ext cx="670560" cy="604586"/>
                <a:chOff x="3720691" y="2824413"/>
                <a:chExt cx="1341120" cy="1209172"/>
              </a:xfrm>
            </p:grpSpPr>
            <p:sp>
              <p:nvSpPr>
                <p:cNvPr id="44"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sp>
              <p:nvSpPr>
                <p:cNvPr id="45"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b="1">
                    <a:solidFill>
                      <a:srgbClr val="C8161D"/>
                    </a:solidFill>
                  </a:endParaRPr>
                </a:p>
              </p:txBody>
            </p:sp>
          </p:grpSp>
          <p:sp>
            <p:nvSpPr>
              <p:cNvPr id="43"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b="1">
                  <a:solidFill>
                    <a:srgbClr val="C8161D"/>
                  </a:solidFill>
                </a:endParaRPr>
              </a:p>
            </p:txBody>
          </p:sp>
        </p:grpSp>
        <p:sp>
          <p:nvSpPr>
            <p:cNvPr id="41" name="TextBox 7"/>
            <p:cNvSpPr>
              <a:spLocks noChangeArrowheads="1"/>
            </p:cNvSpPr>
            <p:nvPr/>
          </p:nvSpPr>
          <p:spPr bwMode="auto">
            <a:xfrm>
              <a:off x="5472003" y="1484784"/>
              <a:ext cx="576063" cy="30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rPr>
                <a:t>04</a:t>
              </a:r>
              <a:endParaRPr lang="zh-CN" altLang="en-US" sz="2000" b="1" dirty="0">
                <a:solidFill>
                  <a:srgbClr val="C8161D"/>
                </a:solidFill>
                <a:latin typeface="方正兰亭黑简体" panose="02000000000000000000" pitchFamily="2" charset="-122"/>
                <a:ea typeface="方正兰亭黑简体" panose="02000000000000000000" pitchFamily="2" charset="-122"/>
                <a:sym typeface="微软雅黑" panose="020B0503020204020204" charset="-122"/>
              </a:endParaRPr>
            </a:p>
          </p:txBody>
        </p:sp>
      </p:grpSp>
      <p:grpSp>
        <p:nvGrpSpPr>
          <p:cNvPr id="48" name="组合 47"/>
          <p:cNvGrpSpPr/>
          <p:nvPr/>
        </p:nvGrpSpPr>
        <p:grpSpPr>
          <a:xfrm>
            <a:off x="2686664" y="2338814"/>
            <a:ext cx="278312" cy="184463"/>
            <a:chOff x="9482595" y="2565731"/>
            <a:chExt cx="278384" cy="184511"/>
          </a:xfrm>
          <a:solidFill>
            <a:srgbClr val="C8161D"/>
          </a:solidFill>
        </p:grpSpPr>
        <p:sp>
          <p:nvSpPr>
            <p:cNvPr id="49" name="椭圆 48"/>
            <p:cNvSpPr/>
            <p:nvPr/>
          </p:nvSpPr>
          <p:spPr>
            <a:xfrm>
              <a:off x="9482595" y="2565731"/>
              <a:ext cx="71376" cy="71376"/>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C8161D"/>
                </a:solidFill>
              </a:endParaRPr>
            </a:p>
          </p:txBody>
        </p:sp>
        <p:sp>
          <p:nvSpPr>
            <p:cNvPr id="50" name="椭圆 49"/>
            <p:cNvSpPr/>
            <p:nvPr/>
          </p:nvSpPr>
          <p:spPr>
            <a:xfrm>
              <a:off x="9625979" y="2615242"/>
              <a:ext cx="135000" cy="135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C8161D"/>
                </a:solidFill>
              </a:endParaRPr>
            </a:p>
          </p:txBody>
        </p:sp>
      </p:grpSp>
      <p:sp>
        <p:nvSpPr>
          <p:cNvPr id="51" name="矩形 50"/>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sp>
        <p:nvSpPr>
          <p:cNvPr id="53" name="Text Placeholder 2"/>
          <p:cNvSpPr txBox="1"/>
          <p:nvPr/>
        </p:nvSpPr>
        <p:spPr>
          <a:xfrm>
            <a:off x="6395450" y="1452417"/>
            <a:ext cx="4697930"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4" name="文本框 36"/>
          <p:cNvSpPr txBox="1"/>
          <p:nvPr/>
        </p:nvSpPr>
        <p:spPr>
          <a:xfrm>
            <a:off x="6294738" y="1037720"/>
            <a:ext cx="231632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5" name="Text Placeholder 2"/>
          <p:cNvSpPr txBox="1"/>
          <p:nvPr/>
        </p:nvSpPr>
        <p:spPr>
          <a:xfrm>
            <a:off x="6946125" y="2902666"/>
            <a:ext cx="4741687"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6" name="文本框 36"/>
          <p:cNvSpPr txBox="1"/>
          <p:nvPr/>
        </p:nvSpPr>
        <p:spPr>
          <a:xfrm>
            <a:off x="6845415" y="2487969"/>
            <a:ext cx="204056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7" name="Text Placeholder 2"/>
          <p:cNvSpPr txBox="1"/>
          <p:nvPr/>
        </p:nvSpPr>
        <p:spPr>
          <a:xfrm>
            <a:off x="6989883" y="4378339"/>
            <a:ext cx="4697930"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8" name="文本框 36"/>
          <p:cNvSpPr txBox="1"/>
          <p:nvPr/>
        </p:nvSpPr>
        <p:spPr>
          <a:xfrm>
            <a:off x="6889171" y="3963642"/>
            <a:ext cx="2316327"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9" name="Text Placeholder 2"/>
          <p:cNvSpPr txBox="1"/>
          <p:nvPr/>
        </p:nvSpPr>
        <p:spPr>
          <a:xfrm>
            <a:off x="6278584" y="5787196"/>
            <a:ext cx="5106198" cy="886397"/>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60" name="文本框 36"/>
          <p:cNvSpPr txBox="1"/>
          <p:nvPr/>
        </p:nvSpPr>
        <p:spPr>
          <a:xfrm>
            <a:off x="6177872" y="5372499"/>
            <a:ext cx="25176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61" name="Text Placeholder 2"/>
          <p:cNvSpPr txBox="1"/>
          <p:nvPr/>
        </p:nvSpPr>
        <p:spPr>
          <a:xfrm>
            <a:off x="670967" y="4744404"/>
            <a:ext cx="3438810"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49" presetClass="entr" presetSubtype="0" decel="10000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 calcmode="lin" valueType="num">
                                      <p:cBhvr>
                                        <p:cTn id="19" dur="500" fill="hold"/>
                                        <p:tgtEl>
                                          <p:spTgt spid="12"/>
                                        </p:tgtEl>
                                        <p:attrNameLst>
                                          <p:attrName>style.rotation</p:attrName>
                                        </p:attrNameLst>
                                      </p:cBhvr>
                                      <p:tavLst>
                                        <p:tav tm="0">
                                          <p:val>
                                            <p:fltVal val="360"/>
                                          </p:val>
                                        </p:tav>
                                        <p:tav tm="100000">
                                          <p:val>
                                            <p:fltVal val="0"/>
                                          </p:val>
                                        </p:tav>
                                      </p:tavLst>
                                    </p:anim>
                                    <p:animEffect transition="in" filter="fade">
                                      <p:cBhvr>
                                        <p:cTn id="20" dur="500"/>
                                        <p:tgtEl>
                                          <p:spTgt spid="12"/>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2000"/>
                            </p:stCondLst>
                            <p:childTnLst>
                              <p:par>
                                <p:cTn id="26" presetID="49" presetClass="entr" presetSubtype="0" decel="100000"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 calcmode="lin" valueType="num">
                                      <p:cBhvr>
                                        <p:cTn id="30" dur="500" fill="hold"/>
                                        <p:tgtEl>
                                          <p:spTgt spid="21"/>
                                        </p:tgtEl>
                                        <p:attrNameLst>
                                          <p:attrName>style.rotation</p:attrName>
                                        </p:attrNameLst>
                                      </p:cBhvr>
                                      <p:tavLst>
                                        <p:tav tm="0">
                                          <p:val>
                                            <p:fltVal val="360"/>
                                          </p:val>
                                        </p:tav>
                                        <p:tav tm="100000">
                                          <p:val>
                                            <p:fltVal val="0"/>
                                          </p:val>
                                        </p:tav>
                                      </p:tavLst>
                                    </p:anim>
                                    <p:animEffect transition="in" filter="fade">
                                      <p:cBhvr>
                                        <p:cTn id="31" dur="500"/>
                                        <p:tgtEl>
                                          <p:spTgt spid="21"/>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3000"/>
                            </p:stCondLst>
                            <p:childTnLst>
                              <p:par>
                                <p:cTn id="37" presetID="49" presetClass="entr" presetSubtype="0" decel="10000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ppt_w</p:attrName>
                                        </p:attrNameLst>
                                      </p:cBhvr>
                                      <p:tavLst>
                                        <p:tav tm="0">
                                          <p:val>
                                            <p:fltVal val="0"/>
                                          </p:val>
                                        </p:tav>
                                        <p:tav tm="100000">
                                          <p:val>
                                            <p:strVal val="#ppt_w"/>
                                          </p:val>
                                        </p:tav>
                                      </p:tavLst>
                                    </p:anim>
                                    <p:anim calcmode="lin" valueType="num">
                                      <p:cBhvr>
                                        <p:cTn id="40" dur="500" fill="hold"/>
                                        <p:tgtEl>
                                          <p:spTgt spid="30"/>
                                        </p:tgtEl>
                                        <p:attrNameLst>
                                          <p:attrName>ppt_h</p:attrName>
                                        </p:attrNameLst>
                                      </p:cBhvr>
                                      <p:tavLst>
                                        <p:tav tm="0">
                                          <p:val>
                                            <p:fltVal val="0"/>
                                          </p:val>
                                        </p:tav>
                                        <p:tav tm="100000">
                                          <p:val>
                                            <p:strVal val="#ppt_h"/>
                                          </p:val>
                                        </p:tav>
                                      </p:tavLst>
                                    </p:anim>
                                    <p:anim calcmode="lin" valueType="num">
                                      <p:cBhvr>
                                        <p:cTn id="41" dur="500" fill="hold"/>
                                        <p:tgtEl>
                                          <p:spTgt spid="30"/>
                                        </p:tgtEl>
                                        <p:attrNameLst>
                                          <p:attrName>style.rotation</p:attrName>
                                        </p:attrNameLst>
                                      </p:cBhvr>
                                      <p:tavLst>
                                        <p:tav tm="0">
                                          <p:val>
                                            <p:fltVal val="360"/>
                                          </p:val>
                                        </p:tav>
                                        <p:tav tm="100000">
                                          <p:val>
                                            <p:fltVal val="0"/>
                                          </p:val>
                                        </p:tav>
                                      </p:tavLst>
                                    </p:anim>
                                    <p:animEffect transition="in" filter="fade">
                                      <p:cBhvr>
                                        <p:cTn id="42" dur="500"/>
                                        <p:tgtEl>
                                          <p:spTgt spid="30"/>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left)">
                                      <p:cBhvr>
                                        <p:cTn id="46" dur="500"/>
                                        <p:tgtEl>
                                          <p:spTgt spid="5"/>
                                        </p:tgtEl>
                                      </p:cBhvr>
                                    </p:animEffect>
                                  </p:childTnLst>
                                </p:cTn>
                              </p:par>
                            </p:childTnLst>
                          </p:cTn>
                        </p:par>
                        <p:par>
                          <p:cTn id="47" fill="hold">
                            <p:stCondLst>
                              <p:cond delay="4000"/>
                            </p:stCondLst>
                            <p:childTnLst>
                              <p:par>
                                <p:cTn id="48" presetID="49" presetClass="entr" presetSubtype="0" decel="100000" fill="hold" nodeType="after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ppt_w</p:attrName>
                                        </p:attrNameLst>
                                      </p:cBhvr>
                                      <p:tavLst>
                                        <p:tav tm="0">
                                          <p:val>
                                            <p:fltVal val="0"/>
                                          </p:val>
                                        </p:tav>
                                        <p:tav tm="100000">
                                          <p:val>
                                            <p:strVal val="#ppt_w"/>
                                          </p:val>
                                        </p:tav>
                                      </p:tavLst>
                                    </p:anim>
                                    <p:anim calcmode="lin" valueType="num">
                                      <p:cBhvr>
                                        <p:cTn id="51" dur="500" fill="hold"/>
                                        <p:tgtEl>
                                          <p:spTgt spid="39"/>
                                        </p:tgtEl>
                                        <p:attrNameLst>
                                          <p:attrName>ppt_h</p:attrName>
                                        </p:attrNameLst>
                                      </p:cBhvr>
                                      <p:tavLst>
                                        <p:tav tm="0">
                                          <p:val>
                                            <p:fltVal val="0"/>
                                          </p:val>
                                        </p:tav>
                                        <p:tav tm="100000">
                                          <p:val>
                                            <p:strVal val="#ppt_h"/>
                                          </p:val>
                                        </p:tav>
                                      </p:tavLst>
                                    </p:anim>
                                    <p:anim calcmode="lin" valueType="num">
                                      <p:cBhvr>
                                        <p:cTn id="52" dur="500" fill="hold"/>
                                        <p:tgtEl>
                                          <p:spTgt spid="39"/>
                                        </p:tgtEl>
                                        <p:attrNameLst>
                                          <p:attrName>style.rotation</p:attrName>
                                        </p:attrNameLst>
                                      </p:cBhvr>
                                      <p:tavLst>
                                        <p:tav tm="0">
                                          <p:val>
                                            <p:fltVal val="360"/>
                                          </p:val>
                                        </p:tav>
                                        <p:tav tm="100000">
                                          <p:val>
                                            <p:fltVal val="0"/>
                                          </p:val>
                                        </p:tav>
                                      </p:tavLst>
                                    </p:anim>
                                    <p:animEffect transition="in" filter="fade">
                                      <p:cBhvr>
                                        <p:cTn id="53" dur="500"/>
                                        <p:tgtEl>
                                          <p:spTgt spid="39"/>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1000"/>
                                        <p:tgtEl>
                                          <p:spTgt spid="48"/>
                                        </p:tgtEl>
                                      </p:cBhvr>
                                    </p:animEffect>
                                    <p:anim calcmode="lin" valueType="num">
                                      <p:cBhvr>
                                        <p:cTn id="58" dur="1000" fill="hold"/>
                                        <p:tgtEl>
                                          <p:spTgt spid="48"/>
                                        </p:tgtEl>
                                        <p:attrNameLst>
                                          <p:attrName>ppt_x</p:attrName>
                                        </p:attrNameLst>
                                      </p:cBhvr>
                                      <p:tavLst>
                                        <p:tav tm="0">
                                          <p:val>
                                            <p:strVal val="#ppt_x"/>
                                          </p:val>
                                        </p:tav>
                                        <p:tav tm="100000">
                                          <p:val>
                                            <p:strVal val="#ppt_x"/>
                                          </p:val>
                                        </p:tav>
                                      </p:tavLst>
                                    </p:anim>
                                    <p:anim calcmode="lin" valueType="num">
                                      <p:cBhvr>
                                        <p:cTn id="5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任意多边形 44"/>
          <p:cNvSpPr/>
          <p:nvPr/>
        </p:nvSpPr>
        <p:spPr>
          <a:xfrm>
            <a:off x="-44939" y="3117503"/>
            <a:ext cx="12236939" cy="1271571"/>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9525">
            <a:solidFill>
              <a:srgbClr val="C8161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grpSp>
        <p:nvGrpSpPr>
          <p:cNvPr id="4" name="组合 3"/>
          <p:cNvGrpSpPr/>
          <p:nvPr/>
        </p:nvGrpSpPr>
        <p:grpSpPr>
          <a:xfrm>
            <a:off x="1617589" y="2832784"/>
            <a:ext cx="670385" cy="604428"/>
            <a:chOff x="5424755" y="1340768"/>
            <a:chExt cx="670560" cy="604586"/>
          </a:xfrm>
        </p:grpSpPr>
        <p:grpSp>
          <p:nvGrpSpPr>
            <p:cNvPr id="5" name="组合 4"/>
            <p:cNvGrpSpPr/>
            <p:nvPr/>
          </p:nvGrpSpPr>
          <p:grpSpPr>
            <a:xfrm>
              <a:off x="5424755" y="1340768"/>
              <a:ext cx="670560" cy="604586"/>
              <a:chOff x="3720691" y="2824413"/>
              <a:chExt cx="1341120" cy="1209172"/>
            </a:xfrm>
          </p:grpSpPr>
          <p:sp>
            <p:nvSpPr>
              <p:cNvPr id="7"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8"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6"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a:p>
          </p:txBody>
        </p:sp>
      </p:grpSp>
      <p:sp>
        <p:nvSpPr>
          <p:cNvPr id="9" name="Freeform 126"/>
          <p:cNvSpPr>
            <a:spLocks noChangeAspect="1" noEditPoints="1"/>
          </p:cNvSpPr>
          <p:nvPr/>
        </p:nvSpPr>
        <p:spPr bwMode="auto">
          <a:xfrm>
            <a:off x="1817391" y="2974100"/>
            <a:ext cx="267832" cy="3351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rgbClr val="C8161D"/>
          </a:solidFill>
          <a:ln>
            <a:noFill/>
          </a:ln>
        </p:spPr>
        <p:txBody>
          <a:bodyPr vert="horz" wrap="square" lIns="91416" tIns="45708" rIns="91416" bIns="45708"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grpSp>
        <p:nvGrpSpPr>
          <p:cNvPr id="10" name="组合 9"/>
          <p:cNvGrpSpPr/>
          <p:nvPr/>
        </p:nvGrpSpPr>
        <p:grpSpPr>
          <a:xfrm>
            <a:off x="3686356" y="2847364"/>
            <a:ext cx="670385" cy="604428"/>
            <a:chOff x="5424755" y="1340768"/>
            <a:chExt cx="670560" cy="604586"/>
          </a:xfrm>
        </p:grpSpPr>
        <p:grpSp>
          <p:nvGrpSpPr>
            <p:cNvPr id="11" name="组合 10"/>
            <p:cNvGrpSpPr/>
            <p:nvPr/>
          </p:nvGrpSpPr>
          <p:grpSpPr>
            <a:xfrm>
              <a:off x="5424755" y="1340768"/>
              <a:ext cx="670560" cy="604586"/>
              <a:chOff x="3720691" y="2824413"/>
              <a:chExt cx="1341120" cy="1209172"/>
            </a:xfrm>
          </p:grpSpPr>
          <p:sp>
            <p:nvSpPr>
              <p:cNvPr id="13"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14"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12"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a:p>
          </p:txBody>
        </p:sp>
      </p:grpSp>
      <p:grpSp>
        <p:nvGrpSpPr>
          <p:cNvPr id="15" name="组合 14"/>
          <p:cNvGrpSpPr/>
          <p:nvPr/>
        </p:nvGrpSpPr>
        <p:grpSpPr>
          <a:xfrm>
            <a:off x="5795853" y="3394763"/>
            <a:ext cx="670385" cy="604428"/>
            <a:chOff x="5424755" y="1340768"/>
            <a:chExt cx="670560" cy="604586"/>
          </a:xfrm>
        </p:grpSpPr>
        <p:grpSp>
          <p:nvGrpSpPr>
            <p:cNvPr id="16" name="组合 15"/>
            <p:cNvGrpSpPr/>
            <p:nvPr/>
          </p:nvGrpSpPr>
          <p:grpSpPr>
            <a:xfrm>
              <a:off x="5424755" y="1340768"/>
              <a:ext cx="670560" cy="604586"/>
              <a:chOff x="3720691" y="2824413"/>
              <a:chExt cx="1341120" cy="1209172"/>
            </a:xfrm>
          </p:grpSpPr>
          <p:sp>
            <p:nvSpPr>
              <p:cNvPr id="1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1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17"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a:p>
          </p:txBody>
        </p:sp>
      </p:grpSp>
      <p:grpSp>
        <p:nvGrpSpPr>
          <p:cNvPr id="26" name="组合 25"/>
          <p:cNvGrpSpPr/>
          <p:nvPr/>
        </p:nvGrpSpPr>
        <p:grpSpPr>
          <a:xfrm>
            <a:off x="9732780" y="4042667"/>
            <a:ext cx="670385" cy="604428"/>
            <a:chOff x="3720691" y="2824413"/>
            <a:chExt cx="1341120" cy="1209172"/>
          </a:xfrm>
        </p:grpSpPr>
        <p:sp>
          <p:nvSpPr>
            <p:cNvPr id="28"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29"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27" name="Freeform 5"/>
          <p:cNvSpPr/>
          <p:nvPr/>
        </p:nvSpPr>
        <p:spPr bwMode="auto">
          <a:xfrm rot="1855731">
            <a:off x="9779668" y="4084941"/>
            <a:ext cx="576609" cy="519879"/>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a:p>
        </p:txBody>
      </p:sp>
      <p:sp>
        <p:nvSpPr>
          <p:cNvPr id="30" name="Freeform 261"/>
          <p:cNvSpPr/>
          <p:nvPr/>
        </p:nvSpPr>
        <p:spPr bwMode="auto">
          <a:xfrm>
            <a:off x="3857179" y="3018943"/>
            <a:ext cx="325791" cy="325791"/>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rgbClr val="C8161D"/>
          </a:solidFill>
          <a:ln>
            <a:noFill/>
          </a:ln>
        </p:spPr>
        <p:txBody>
          <a:bodyPr vert="horz" wrap="square" lIns="91416" tIns="45708" rIns="91416" bIns="45708" numCol="1" anchor="t" anchorCtr="0" compatLnSpc="1"/>
          <a:lstStyle/>
          <a:p>
            <a:endParaRPr lang="zh-CN" altLang="en-US">
              <a:solidFill>
                <a:schemeClr val="tx1">
                  <a:lumMod val="65000"/>
                  <a:lumOff val="35000"/>
                </a:schemeClr>
              </a:solidFill>
            </a:endParaRPr>
          </a:p>
        </p:txBody>
      </p:sp>
      <p:grpSp>
        <p:nvGrpSpPr>
          <p:cNvPr id="31" name="组合 30"/>
          <p:cNvGrpSpPr>
            <a:grpSpLocks noChangeAspect="1"/>
          </p:cNvGrpSpPr>
          <p:nvPr/>
        </p:nvGrpSpPr>
        <p:grpSpPr>
          <a:xfrm>
            <a:off x="5956768" y="3554509"/>
            <a:ext cx="354199" cy="303836"/>
            <a:chOff x="5084763" y="971548"/>
            <a:chExt cx="323865" cy="277813"/>
          </a:xfrm>
          <a:solidFill>
            <a:srgbClr val="C8161D"/>
          </a:solidFill>
        </p:grpSpPr>
        <p:sp>
          <p:nvSpPr>
            <p:cNvPr id="32"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3"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4"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sp>
        <p:nvSpPr>
          <p:cNvPr id="36" name="Freeform 206"/>
          <p:cNvSpPr>
            <a:spLocks noChangeAspect="1" noEditPoints="1"/>
          </p:cNvSpPr>
          <p:nvPr/>
        </p:nvSpPr>
        <p:spPr bwMode="auto">
          <a:xfrm>
            <a:off x="9918523" y="4164181"/>
            <a:ext cx="304543" cy="36812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rgbClr val="C8161D"/>
          </a:solidFill>
          <a:ln>
            <a:noFill/>
          </a:ln>
        </p:spPr>
        <p:txBody>
          <a:bodyPr vert="horz" wrap="square" lIns="91416" tIns="45708" rIns="91416" bIns="45708"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grpSp>
        <p:nvGrpSpPr>
          <p:cNvPr id="46" name="组合 45"/>
          <p:cNvGrpSpPr/>
          <p:nvPr/>
        </p:nvGrpSpPr>
        <p:grpSpPr>
          <a:xfrm>
            <a:off x="7717080" y="3898688"/>
            <a:ext cx="670385" cy="604428"/>
            <a:chOff x="5424755" y="1340768"/>
            <a:chExt cx="670560" cy="604586"/>
          </a:xfrm>
        </p:grpSpPr>
        <p:grpSp>
          <p:nvGrpSpPr>
            <p:cNvPr id="47" name="组合 46"/>
            <p:cNvGrpSpPr/>
            <p:nvPr/>
          </p:nvGrpSpPr>
          <p:grpSpPr>
            <a:xfrm>
              <a:off x="5424755" y="1340768"/>
              <a:ext cx="670560" cy="604586"/>
              <a:chOff x="3720691" y="2824413"/>
              <a:chExt cx="1341120" cy="1209172"/>
            </a:xfrm>
          </p:grpSpPr>
          <p:sp>
            <p:nvSpPr>
              <p:cNvPr id="49"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sp>
            <p:nvSpPr>
              <p:cNvPr id="50"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91416" tIns="45708" rIns="91416" bIns="45708" numCol="1" anchor="t" anchorCtr="0" compatLnSpc="1"/>
              <a:lstStyle/>
              <a:p>
                <a:endParaRPr lang="zh-CN" altLang="en-US"/>
              </a:p>
            </p:txBody>
          </p:sp>
        </p:grpSp>
        <p:sp>
          <p:nvSpPr>
            <p:cNvPr id="48" name="Freeform 5"/>
            <p:cNvSpPr/>
            <p:nvPr/>
          </p:nvSpPr>
          <p:spPr bwMode="auto">
            <a:xfrm rot="1855731">
              <a:off x="5470180" y="1383052"/>
              <a:ext cx="576760" cy="52001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w="9525" cap="flat">
              <a:solidFill>
                <a:schemeClr val="tx1">
                  <a:lumMod val="75000"/>
                  <a:lumOff val="25000"/>
                </a:schemeClr>
              </a:solidFill>
              <a:prstDash val="sysDash"/>
              <a:miter lim="800000"/>
            </a:ln>
            <a:effectLst/>
          </p:spPr>
          <p:txBody>
            <a:bodyPr vert="horz" wrap="square" lIns="91416" tIns="45708" rIns="91416" bIns="45708" numCol="1" anchor="t" anchorCtr="0" compatLnSpc="1"/>
            <a:lstStyle/>
            <a:p>
              <a:endParaRPr lang="zh-CN" altLang="en-US"/>
            </a:p>
          </p:txBody>
        </p:sp>
      </p:grpSp>
      <p:sp>
        <p:nvSpPr>
          <p:cNvPr id="51" name="Freeform 9"/>
          <p:cNvSpPr>
            <a:spLocks noEditPoints="1"/>
          </p:cNvSpPr>
          <p:nvPr/>
        </p:nvSpPr>
        <p:spPr bwMode="auto">
          <a:xfrm rot="19469485">
            <a:off x="7857671" y="3999365"/>
            <a:ext cx="378268" cy="403068"/>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rgbClr val="C8161D"/>
          </a:solidFill>
          <a:ln>
            <a:noFill/>
          </a:ln>
        </p:spPr>
        <p:txBody>
          <a:bodyPr vert="horz" wrap="square" lIns="91416" tIns="45708" rIns="91416" bIns="45708" numCol="1" anchor="t" anchorCtr="0" compatLnSpc="1"/>
          <a:lstStyle/>
          <a:p>
            <a:endParaRPr lang="zh-CN" altLang="en-US">
              <a:solidFill>
                <a:schemeClr val="tx1">
                  <a:lumMod val="65000"/>
                  <a:lumOff val="35000"/>
                </a:schemeClr>
              </a:solidFill>
            </a:endParaRPr>
          </a:p>
        </p:txBody>
      </p:sp>
      <p:sp>
        <p:nvSpPr>
          <p:cNvPr id="52" name="Text Placeholder 2"/>
          <p:cNvSpPr txBox="1"/>
          <p:nvPr/>
        </p:nvSpPr>
        <p:spPr>
          <a:xfrm>
            <a:off x="796990" y="4158233"/>
            <a:ext cx="3040890"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3" name="文本框 36"/>
          <p:cNvSpPr txBox="1"/>
          <p:nvPr/>
        </p:nvSpPr>
        <p:spPr>
          <a:xfrm>
            <a:off x="696277" y="3743536"/>
            <a:ext cx="214025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4" name="Text Placeholder 2"/>
          <p:cNvSpPr txBox="1"/>
          <p:nvPr/>
        </p:nvSpPr>
        <p:spPr>
          <a:xfrm>
            <a:off x="2534967" y="1772483"/>
            <a:ext cx="3954030" cy="10341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5" name="文本框 36"/>
          <p:cNvSpPr txBox="1"/>
          <p:nvPr/>
        </p:nvSpPr>
        <p:spPr>
          <a:xfrm>
            <a:off x="2424397" y="1365415"/>
            <a:ext cx="214025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6" name="Text Placeholder 2"/>
          <p:cNvSpPr txBox="1"/>
          <p:nvPr/>
        </p:nvSpPr>
        <p:spPr>
          <a:xfrm>
            <a:off x="4271421" y="4837285"/>
            <a:ext cx="3040890"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7" name="文本框 36"/>
          <p:cNvSpPr txBox="1"/>
          <p:nvPr/>
        </p:nvSpPr>
        <p:spPr>
          <a:xfrm>
            <a:off x="4170708" y="4422588"/>
            <a:ext cx="214025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58" name="Text Placeholder 2"/>
          <p:cNvSpPr txBox="1"/>
          <p:nvPr/>
        </p:nvSpPr>
        <p:spPr>
          <a:xfrm>
            <a:off x="7256910" y="2764892"/>
            <a:ext cx="3953322" cy="10341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59" name="文本框 36"/>
          <p:cNvSpPr txBox="1"/>
          <p:nvPr/>
        </p:nvSpPr>
        <p:spPr>
          <a:xfrm>
            <a:off x="7156197" y="2350195"/>
            <a:ext cx="214025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60" name="Text Placeholder 2"/>
          <p:cNvSpPr txBox="1"/>
          <p:nvPr/>
        </p:nvSpPr>
        <p:spPr>
          <a:xfrm>
            <a:off x="8595846" y="5190951"/>
            <a:ext cx="3040890"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to</a:t>
            </a:r>
          </a:p>
          <a:p>
            <a:endParaRPr lang="en-US" altLang="zh-CN" sz="800" dirty="0">
              <a:solidFill>
                <a:schemeClr val="bg1">
                  <a:lumMod val="65000"/>
                </a:schemeClr>
              </a:solidFill>
              <a:latin typeface="+mn-lt"/>
              <a:cs typeface="+mn-ea"/>
              <a:sym typeface="+mn-lt"/>
            </a:endParaRPr>
          </a:p>
        </p:txBody>
      </p:sp>
      <p:sp>
        <p:nvSpPr>
          <p:cNvPr id="61" name="文本框 36"/>
          <p:cNvSpPr txBox="1"/>
          <p:nvPr/>
        </p:nvSpPr>
        <p:spPr>
          <a:xfrm>
            <a:off x="9811467" y="4813205"/>
            <a:ext cx="2140259"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5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50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45" presetClass="entr" presetSubtype="0"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anim calcmode="lin" valueType="num">
                                      <p:cBhvr>
                                        <p:cTn id="20" dur="2000" fill="hold"/>
                                        <p:tgtEl>
                                          <p:spTgt spid="9"/>
                                        </p:tgtEl>
                                        <p:attrNameLst>
                                          <p:attrName>ppt_w</p:attrName>
                                        </p:attrNameLst>
                                      </p:cBhvr>
                                      <p:tavLst>
                                        <p:tav tm="0" fmla="#ppt_w*sin(2.5*pi*$)">
                                          <p:val>
                                            <p:fltVal val="0"/>
                                          </p:val>
                                        </p:tav>
                                        <p:tav tm="100000">
                                          <p:val>
                                            <p:fltVal val="1"/>
                                          </p:val>
                                        </p:tav>
                                      </p:tavLst>
                                    </p:anim>
                                    <p:anim calcmode="lin" valueType="num">
                                      <p:cBhvr>
                                        <p:cTn id="21" dur="2000" fill="hold"/>
                                        <p:tgtEl>
                                          <p:spTgt spid="9"/>
                                        </p:tgtEl>
                                        <p:attrNameLst>
                                          <p:attrName>ppt_h</p:attrName>
                                        </p:attrNameLst>
                                      </p:cBhvr>
                                      <p:tavLst>
                                        <p:tav tm="0">
                                          <p:val>
                                            <p:strVal val="#ppt_h"/>
                                          </p:val>
                                        </p:tav>
                                        <p:tav tm="100000">
                                          <p:val>
                                            <p:strVal val="#ppt_h"/>
                                          </p:val>
                                        </p:tav>
                                      </p:tavLst>
                                    </p:anim>
                                  </p:childTnLst>
                                </p:cTn>
                              </p:par>
                              <p:par>
                                <p:cTn id="22" presetID="45" presetClass="entr" presetSubtype="0" fill="hold" grpId="0" nodeType="withEffect">
                                  <p:stCondLst>
                                    <p:cond delay="100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2000"/>
                                        <p:tgtEl>
                                          <p:spTgt spid="30"/>
                                        </p:tgtEl>
                                      </p:cBhvr>
                                    </p:animEffect>
                                    <p:anim calcmode="lin" valueType="num">
                                      <p:cBhvr>
                                        <p:cTn id="25" dur="2000" fill="hold"/>
                                        <p:tgtEl>
                                          <p:spTgt spid="30"/>
                                        </p:tgtEl>
                                        <p:attrNameLst>
                                          <p:attrName>ppt_w</p:attrName>
                                        </p:attrNameLst>
                                      </p:cBhvr>
                                      <p:tavLst>
                                        <p:tav tm="0" fmla="#ppt_w*sin(2.5*pi*$)">
                                          <p:val>
                                            <p:fltVal val="0"/>
                                          </p:val>
                                        </p:tav>
                                        <p:tav tm="100000">
                                          <p:val>
                                            <p:fltVal val="1"/>
                                          </p:val>
                                        </p:tav>
                                      </p:tavLst>
                                    </p:anim>
                                    <p:anim calcmode="lin" valueType="num">
                                      <p:cBhvr>
                                        <p:cTn id="26" dur="2000" fill="hold"/>
                                        <p:tgtEl>
                                          <p:spTgt spid="30"/>
                                        </p:tgtEl>
                                        <p:attrNameLst>
                                          <p:attrName>ppt_h</p:attrName>
                                        </p:attrNameLst>
                                      </p:cBhvr>
                                      <p:tavLst>
                                        <p:tav tm="0">
                                          <p:val>
                                            <p:strVal val="#ppt_h"/>
                                          </p:val>
                                        </p:tav>
                                        <p:tav tm="100000">
                                          <p:val>
                                            <p:strVal val="#ppt_h"/>
                                          </p:val>
                                        </p:tav>
                                      </p:tavLst>
                                    </p:anim>
                                  </p:childTnLst>
                                </p:cTn>
                              </p:par>
                              <p:par>
                                <p:cTn id="27" presetID="45" presetClass="entr" presetSubtype="0" fill="hold" nodeType="withEffect">
                                  <p:stCondLst>
                                    <p:cond delay="10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2000"/>
                                        <p:tgtEl>
                                          <p:spTgt spid="31"/>
                                        </p:tgtEl>
                                      </p:cBhvr>
                                    </p:animEffect>
                                    <p:anim calcmode="lin" valueType="num">
                                      <p:cBhvr>
                                        <p:cTn id="30" dur="2000" fill="hold"/>
                                        <p:tgtEl>
                                          <p:spTgt spid="31"/>
                                        </p:tgtEl>
                                        <p:attrNameLst>
                                          <p:attrName>ppt_w</p:attrName>
                                        </p:attrNameLst>
                                      </p:cBhvr>
                                      <p:tavLst>
                                        <p:tav tm="0" fmla="#ppt_w*sin(2.5*pi*$)">
                                          <p:val>
                                            <p:fltVal val="0"/>
                                          </p:val>
                                        </p:tav>
                                        <p:tav tm="100000">
                                          <p:val>
                                            <p:fltVal val="1"/>
                                          </p:val>
                                        </p:tav>
                                      </p:tavLst>
                                    </p:anim>
                                    <p:anim calcmode="lin" valueType="num">
                                      <p:cBhvr>
                                        <p:cTn id="31" dur="2000" fill="hold"/>
                                        <p:tgtEl>
                                          <p:spTgt spid="31"/>
                                        </p:tgtEl>
                                        <p:attrNameLst>
                                          <p:attrName>ppt_h</p:attrName>
                                        </p:attrNameLst>
                                      </p:cBhvr>
                                      <p:tavLst>
                                        <p:tav tm="0">
                                          <p:val>
                                            <p:strVal val="#ppt_h"/>
                                          </p:val>
                                        </p:tav>
                                        <p:tav tm="100000">
                                          <p:val>
                                            <p:strVal val="#ppt_h"/>
                                          </p:val>
                                        </p:tav>
                                      </p:tavLst>
                                    </p:anim>
                                  </p:childTnLst>
                                </p:cTn>
                              </p:par>
                              <p:par>
                                <p:cTn id="32" presetID="45" presetClass="entr" presetSubtype="0" fill="hold" grpId="0" nodeType="withEffect">
                                  <p:stCondLst>
                                    <p:cond delay="100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2000"/>
                                        <p:tgtEl>
                                          <p:spTgt spid="36"/>
                                        </p:tgtEl>
                                      </p:cBhvr>
                                    </p:animEffect>
                                    <p:anim calcmode="lin" valueType="num">
                                      <p:cBhvr>
                                        <p:cTn id="35" dur="2000" fill="hold"/>
                                        <p:tgtEl>
                                          <p:spTgt spid="36"/>
                                        </p:tgtEl>
                                        <p:attrNameLst>
                                          <p:attrName>ppt_w</p:attrName>
                                        </p:attrNameLst>
                                      </p:cBhvr>
                                      <p:tavLst>
                                        <p:tav tm="0" fmla="#ppt_w*sin(2.5*pi*$)">
                                          <p:val>
                                            <p:fltVal val="0"/>
                                          </p:val>
                                        </p:tav>
                                        <p:tav tm="100000">
                                          <p:val>
                                            <p:fltVal val="1"/>
                                          </p:val>
                                        </p:tav>
                                      </p:tavLst>
                                    </p:anim>
                                    <p:anim calcmode="lin" valueType="num">
                                      <p:cBhvr>
                                        <p:cTn id="36" dur="2000" fill="hold"/>
                                        <p:tgtEl>
                                          <p:spTgt spid="36"/>
                                        </p:tgtEl>
                                        <p:attrNameLst>
                                          <p:attrName>ppt_h</p:attrName>
                                        </p:attrNameLst>
                                      </p:cBhvr>
                                      <p:tavLst>
                                        <p:tav tm="0">
                                          <p:val>
                                            <p:strVal val="#ppt_h"/>
                                          </p:val>
                                        </p:tav>
                                        <p:tav tm="100000">
                                          <p:val>
                                            <p:strVal val="#ppt_h"/>
                                          </p:val>
                                        </p:tav>
                                      </p:tavLst>
                                    </p:anim>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1000"/>
                                        <p:tgtEl>
                                          <p:spTgt spid="45"/>
                                        </p:tgtEl>
                                      </p:cBhvr>
                                    </p:animEffect>
                                  </p:childTnLst>
                                </p:cTn>
                              </p:par>
                              <p:par>
                                <p:cTn id="41" presetID="2" presetClass="entr" presetSubtype="12" fill="hold" nodeType="withEffect">
                                  <p:stCondLst>
                                    <p:cond delay="500"/>
                                  </p:stCondLst>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fill="hold"/>
                                        <p:tgtEl>
                                          <p:spTgt spid="46"/>
                                        </p:tgtEl>
                                        <p:attrNameLst>
                                          <p:attrName>ppt_x</p:attrName>
                                        </p:attrNameLst>
                                      </p:cBhvr>
                                      <p:tavLst>
                                        <p:tav tm="0">
                                          <p:val>
                                            <p:strVal val="0-#ppt_w/2"/>
                                          </p:val>
                                        </p:tav>
                                        <p:tav tm="100000">
                                          <p:val>
                                            <p:strVal val="#ppt_x"/>
                                          </p:val>
                                        </p:tav>
                                      </p:tavLst>
                                    </p:anim>
                                    <p:anim calcmode="lin" valueType="num">
                                      <p:cBhvr additive="base">
                                        <p:cTn id="44" dur="500" fill="hold"/>
                                        <p:tgtEl>
                                          <p:spTgt spid="46"/>
                                        </p:tgtEl>
                                        <p:attrNameLst>
                                          <p:attrName>ppt_y</p:attrName>
                                        </p:attrNameLst>
                                      </p:cBhvr>
                                      <p:tavLst>
                                        <p:tav tm="0">
                                          <p:val>
                                            <p:strVal val="1+#ppt_h/2"/>
                                          </p:val>
                                        </p:tav>
                                        <p:tav tm="100000">
                                          <p:val>
                                            <p:strVal val="#ppt_y"/>
                                          </p:val>
                                        </p:tav>
                                      </p:tavLst>
                                    </p:anim>
                                  </p:childTnLst>
                                </p:cTn>
                              </p:par>
                              <p:par>
                                <p:cTn id="45" presetID="45" presetClass="entr" presetSubtype="0" fill="hold" grpId="0" nodeType="withEffect">
                                  <p:stCondLst>
                                    <p:cond delay="100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2000"/>
                                        <p:tgtEl>
                                          <p:spTgt spid="51"/>
                                        </p:tgtEl>
                                      </p:cBhvr>
                                    </p:animEffect>
                                    <p:anim calcmode="lin" valueType="num">
                                      <p:cBhvr>
                                        <p:cTn id="48" dur="2000" fill="hold"/>
                                        <p:tgtEl>
                                          <p:spTgt spid="51"/>
                                        </p:tgtEl>
                                        <p:attrNameLst>
                                          <p:attrName>ppt_w</p:attrName>
                                        </p:attrNameLst>
                                      </p:cBhvr>
                                      <p:tavLst>
                                        <p:tav tm="0" fmla="#ppt_w*sin(2.5*pi*$)">
                                          <p:val>
                                            <p:fltVal val="0"/>
                                          </p:val>
                                        </p:tav>
                                        <p:tav tm="100000">
                                          <p:val>
                                            <p:fltVal val="1"/>
                                          </p:val>
                                        </p:tav>
                                      </p:tavLst>
                                    </p:anim>
                                    <p:anim calcmode="lin" valueType="num">
                                      <p:cBhvr>
                                        <p:cTn id="49" dur="20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9" grpId="0" bldLvl="0" animBg="1"/>
      <p:bldP spid="30" grpId="0" bldLvl="0" animBg="1"/>
      <p:bldP spid="36" grpId="0" bldLvl="0" animBg="1"/>
      <p:bldP spid="5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5"/>
          <p:cNvSpPr/>
          <p:nvPr/>
        </p:nvSpPr>
        <p:spPr bwMode="auto">
          <a:xfrm rot="5400000">
            <a:off x="4406455" y="-1283438"/>
            <a:ext cx="3419172" cy="30303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9525">
            <a:solidFill>
              <a:srgbClr val="C8161D"/>
            </a:solid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pic>
        <p:nvPicPr>
          <p:cNvPr id="41" name="Picture 3" descr="C:\Users\Administrator\Desktop\微立体创业计划\002.png"/>
          <p:cNvPicPr>
            <a:picLocks noChangeAspect="1" noChangeArrowheads="1"/>
          </p:cNvPicPr>
          <p:nvPr/>
        </p:nvPicPr>
        <p:blipFill>
          <a:blip r:embed="rId3" cstate="email"/>
          <a:srcRect/>
          <a:stretch>
            <a:fillRect/>
          </a:stretch>
        </p:blipFill>
        <p:spPr bwMode="auto">
          <a:xfrm>
            <a:off x="4229773" y="-1625829"/>
            <a:ext cx="3671452" cy="367145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64" name="TextBox 59"/>
          <p:cNvSpPr txBox="1">
            <a:spLocks noChangeArrowheads="1"/>
          </p:cNvSpPr>
          <p:nvPr/>
        </p:nvSpPr>
        <p:spPr bwMode="auto">
          <a:xfrm>
            <a:off x="4440247" y="-82104"/>
            <a:ext cx="3311506" cy="149415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913765">
              <a:lnSpc>
                <a:spcPct val="120000"/>
              </a:lnSpc>
              <a:defRPr/>
            </a:pPr>
            <a:r>
              <a:rPr lang="zh-CN" altLang="en-US" sz="4800" b="1" kern="0" dirty="0" smtClean="0">
                <a:solidFill>
                  <a:srgbClr val="C8161D"/>
                </a:solidFill>
                <a:latin typeface="+mn-lt"/>
                <a:ea typeface="+mn-ea"/>
                <a:cs typeface="+mn-ea"/>
                <a:sym typeface="+mn-lt"/>
              </a:rPr>
              <a:t>目 录</a:t>
            </a:r>
            <a:r>
              <a:rPr lang="zh-CN" altLang="en-US" sz="4000" b="1" kern="0" dirty="0" smtClean="0">
                <a:solidFill>
                  <a:srgbClr val="C8161D"/>
                </a:solidFill>
                <a:latin typeface="+mn-lt"/>
                <a:ea typeface="+mn-ea"/>
                <a:cs typeface="+mn-ea"/>
                <a:sym typeface="+mn-lt"/>
              </a:rPr>
              <a:t> </a:t>
            </a:r>
            <a:endParaRPr lang="en-US" altLang="zh-CN" sz="4000" b="1" kern="0" dirty="0" smtClean="0">
              <a:solidFill>
                <a:srgbClr val="C8161D"/>
              </a:solidFill>
              <a:latin typeface="+mn-lt"/>
              <a:ea typeface="+mn-ea"/>
              <a:cs typeface="+mn-ea"/>
              <a:sym typeface="+mn-lt"/>
            </a:endParaRPr>
          </a:p>
          <a:p>
            <a:pPr algn="ctr" defTabSz="913765">
              <a:lnSpc>
                <a:spcPct val="120000"/>
              </a:lnSpc>
              <a:defRPr/>
            </a:pPr>
            <a:r>
              <a:rPr lang="en-US" altLang="zh-CN" sz="2800" kern="0" dirty="0" smtClean="0">
                <a:solidFill>
                  <a:srgbClr val="C8161D"/>
                </a:solidFill>
                <a:latin typeface="+mn-lt"/>
                <a:ea typeface="+mn-ea"/>
                <a:cs typeface="+mn-ea"/>
                <a:sym typeface="+mn-lt"/>
              </a:rPr>
              <a:t>C</a:t>
            </a:r>
            <a:r>
              <a:rPr lang="en-US" altLang="zh-CN" sz="2800" kern="0" dirty="0">
                <a:solidFill>
                  <a:srgbClr val="C8161D"/>
                </a:solidFill>
                <a:latin typeface="+mn-lt"/>
                <a:ea typeface="+mn-ea"/>
                <a:cs typeface="+mn-ea"/>
                <a:sym typeface="+mn-lt"/>
              </a:rPr>
              <a:t>o</a:t>
            </a:r>
            <a:r>
              <a:rPr lang="en-US" altLang="zh-CN" sz="2800" kern="0" dirty="0" smtClean="0">
                <a:solidFill>
                  <a:srgbClr val="C8161D"/>
                </a:solidFill>
                <a:latin typeface="+mn-lt"/>
                <a:ea typeface="+mn-ea"/>
                <a:cs typeface="+mn-ea"/>
                <a:sym typeface="+mn-lt"/>
              </a:rPr>
              <a:t>ntents</a:t>
            </a:r>
            <a:endParaRPr lang="en-US" altLang="ko-KR" sz="2800" kern="0" dirty="0">
              <a:solidFill>
                <a:srgbClr val="C8161D"/>
              </a:solidFill>
              <a:latin typeface="+mn-lt"/>
              <a:ea typeface="+mn-ea"/>
              <a:cs typeface="+mn-ea"/>
              <a:sym typeface="+mn-lt"/>
            </a:endParaRPr>
          </a:p>
        </p:txBody>
      </p:sp>
      <p:pic>
        <p:nvPicPr>
          <p:cNvPr id="65" name="Picture 3" descr="C:\Users\Administrator\Desktop\微立体创业计划\002.png"/>
          <p:cNvPicPr>
            <a:picLocks noChangeAspect="1" noChangeArrowheads="1"/>
          </p:cNvPicPr>
          <p:nvPr/>
        </p:nvPicPr>
        <p:blipFill>
          <a:blip r:embed="rId4" cstate="email"/>
          <a:srcRect/>
          <a:stretch>
            <a:fillRect/>
          </a:stretch>
        </p:blipFill>
        <p:spPr bwMode="auto">
          <a:xfrm>
            <a:off x="1422193" y="2968036"/>
            <a:ext cx="1871721" cy="187172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66" name="Freeform 5"/>
          <p:cNvSpPr/>
          <p:nvPr/>
        </p:nvSpPr>
        <p:spPr bwMode="auto">
          <a:xfrm rot="5400000">
            <a:off x="1392287" y="3168877"/>
            <a:ext cx="630231" cy="5585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67" name="TextBox 7"/>
          <p:cNvSpPr>
            <a:spLocks noChangeArrowheads="1"/>
          </p:cNvSpPr>
          <p:nvPr/>
        </p:nvSpPr>
        <p:spPr bwMode="auto">
          <a:xfrm>
            <a:off x="1344709" y="3263543"/>
            <a:ext cx="725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2400" b="1" dirty="0" smtClean="0">
                <a:solidFill>
                  <a:schemeClr val="bg1"/>
                </a:solidFill>
                <a:cs typeface="+mn-ea"/>
                <a:sym typeface="+mn-lt"/>
              </a:rPr>
              <a:t>01</a:t>
            </a:r>
            <a:endParaRPr lang="zh-CN" altLang="en-US" sz="2400" b="1" dirty="0">
              <a:solidFill>
                <a:schemeClr val="bg1"/>
              </a:solidFill>
              <a:cs typeface="+mn-ea"/>
              <a:sym typeface="+mn-lt"/>
            </a:endParaRPr>
          </a:p>
        </p:txBody>
      </p:sp>
      <p:sp>
        <p:nvSpPr>
          <p:cNvPr id="68" name="KSO_Shape"/>
          <p:cNvSpPr/>
          <p:nvPr/>
        </p:nvSpPr>
        <p:spPr bwMode="auto">
          <a:xfrm>
            <a:off x="1998107" y="3615939"/>
            <a:ext cx="747673" cy="513400"/>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008AF2"/>
              </a:solidFill>
              <a:cs typeface="+mn-ea"/>
              <a:sym typeface="+mn-lt"/>
            </a:endParaRPr>
          </a:p>
        </p:txBody>
      </p:sp>
      <p:pic>
        <p:nvPicPr>
          <p:cNvPr id="70" name="Picture 3" descr="C:\Users\Administrator\Desktop\微立体创业计划\002.png"/>
          <p:cNvPicPr>
            <a:picLocks noChangeAspect="1" noChangeArrowheads="1"/>
          </p:cNvPicPr>
          <p:nvPr/>
        </p:nvPicPr>
        <p:blipFill>
          <a:blip r:embed="rId4" cstate="email"/>
          <a:srcRect/>
          <a:stretch>
            <a:fillRect/>
          </a:stretch>
        </p:blipFill>
        <p:spPr bwMode="auto">
          <a:xfrm>
            <a:off x="3869828" y="2936779"/>
            <a:ext cx="1871721" cy="187172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71" name="Freeform 5"/>
          <p:cNvSpPr/>
          <p:nvPr/>
        </p:nvSpPr>
        <p:spPr bwMode="auto">
          <a:xfrm rot="5400000">
            <a:off x="3767934" y="4052450"/>
            <a:ext cx="630231" cy="5585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72" name="TextBox 7"/>
          <p:cNvSpPr>
            <a:spLocks noChangeArrowheads="1"/>
          </p:cNvSpPr>
          <p:nvPr/>
        </p:nvSpPr>
        <p:spPr bwMode="auto">
          <a:xfrm>
            <a:off x="3720355" y="4147116"/>
            <a:ext cx="725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2400" b="1" dirty="0" smtClean="0">
                <a:solidFill>
                  <a:schemeClr val="bg1"/>
                </a:solidFill>
                <a:cs typeface="+mn-ea"/>
                <a:sym typeface="+mn-lt"/>
              </a:rPr>
              <a:t>02</a:t>
            </a:r>
            <a:endParaRPr lang="zh-CN" altLang="en-US" sz="2400" b="1" dirty="0">
              <a:solidFill>
                <a:schemeClr val="bg1"/>
              </a:solidFill>
              <a:cs typeface="+mn-ea"/>
              <a:sym typeface="+mn-lt"/>
            </a:endParaRPr>
          </a:p>
        </p:txBody>
      </p:sp>
      <p:sp>
        <p:nvSpPr>
          <p:cNvPr id="73" name="KSO_Shape"/>
          <p:cNvSpPr/>
          <p:nvPr/>
        </p:nvSpPr>
        <p:spPr bwMode="auto">
          <a:xfrm>
            <a:off x="4469558" y="3632439"/>
            <a:ext cx="672261" cy="528157"/>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008AF2"/>
              </a:solidFill>
              <a:cs typeface="+mn-ea"/>
              <a:sym typeface="+mn-lt"/>
            </a:endParaRPr>
          </a:p>
        </p:txBody>
      </p:sp>
      <p:pic>
        <p:nvPicPr>
          <p:cNvPr id="75" name="Picture 3" descr="C:\Users\Administrator\Desktop\微立体创业计划\002.png"/>
          <p:cNvPicPr>
            <a:picLocks noChangeAspect="1" noChangeArrowheads="1"/>
          </p:cNvPicPr>
          <p:nvPr/>
        </p:nvPicPr>
        <p:blipFill>
          <a:blip r:embed="rId4" cstate="email"/>
          <a:srcRect/>
          <a:stretch>
            <a:fillRect/>
          </a:stretch>
        </p:blipFill>
        <p:spPr bwMode="auto">
          <a:xfrm>
            <a:off x="6505598" y="2963212"/>
            <a:ext cx="1871721" cy="187172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76" name="Freeform 5"/>
          <p:cNvSpPr/>
          <p:nvPr/>
        </p:nvSpPr>
        <p:spPr bwMode="auto">
          <a:xfrm rot="5400000">
            <a:off x="6475693" y="3164053"/>
            <a:ext cx="630231" cy="5585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77" name="TextBox 7"/>
          <p:cNvSpPr>
            <a:spLocks noChangeArrowheads="1"/>
          </p:cNvSpPr>
          <p:nvPr/>
        </p:nvSpPr>
        <p:spPr bwMode="auto">
          <a:xfrm>
            <a:off x="6428114" y="3258719"/>
            <a:ext cx="725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2400" b="1" dirty="0" smtClean="0">
                <a:solidFill>
                  <a:schemeClr val="bg1"/>
                </a:solidFill>
                <a:cs typeface="+mn-ea"/>
                <a:sym typeface="+mn-lt"/>
              </a:rPr>
              <a:t>03</a:t>
            </a:r>
            <a:endParaRPr lang="zh-CN" altLang="en-US" sz="2400" b="1" dirty="0">
              <a:solidFill>
                <a:schemeClr val="bg1"/>
              </a:solidFill>
              <a:cs typeface="+mn-ea"/>
              <a:sym typeface="+mn-lt"/>
            </a:endParaRPr>
          </a:p>
        </p:txBody>
      </p:sp>
      <p:sp>
        <p:nvSpPr>
          <p:cNvPr id="78" name="KSO_Shape"/>
          <p:cNvSpPr/>
          <p:nvPr/>
        </p:nvSpPr>
        <p:spPr bwMode="auto">
          <a:xfrm>
            <a:off x="7128251" y="3560315"/>
            <a:ext cx="684356" cy="677513"/>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008AF2"/>
              </a:solidFill>
              <a:cs typeface="+mn-ea"/>
              <a:sym typeface="+mn-lt"/>
            </a:endParaRPr>
          </a:p>
        </p:txBody>
      </p:sp>
      <p:pic>
        <p:nvPicPr>
          <p:cNvPr id="80" name="Picture 3" descr="C:\Users\Administrator\Desktop\微立体创业计划\002.png"/>
          <p:cNvPicPr>
            <a:picLocks noChangeAspect="1" noChangeArrowheads="1"/>
          </p:cNvPicPr>
          <p:nvPr/>
        </p:nvPicPr>
        <p:blipFill>
          <a:blip r:embed="rId4" cstate="email"/>
          <a:srcRect/>
          <a:stretch>
            <a:fillRect/>
          </a:stretch>
        </p:blipFill>
        <p:spPr bwMode="auto">
          <a:xfrm>
            <a:off x="9550710" y="2963212"/>
            <a:ext cx="1871721" cy="187172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81" name="Freeform 5"/>
          <p:cNvSpPr/>
          <p:nvPr/>
        </p:nvSpPr>
        <p:spPr bwMode="auto">
          <a:xfrm rot="5400000">
            <a:off x="9448816" y="4078883"/>
            <a:ext cx="630231" cy="55856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82" name="TextBox 7"/>
          <p:cNvSpPr>
            <a:spLocks noChangeArrowheads="1"/>
          </p:cNvSpPr>
          <p:nvPr/>
        </p:nvSpPr>
        <p:spPr bwMode="auto">
          <a:xfrm>
            <a:off x="9401237" y="4173549"/>
            <a:ext cx="725387"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2400" b="1" dirty="0" smtClean="0">
                <a:solidFill>
                  <a:schemeClr val="bg1"/>
                </a:solidFill>
                <a:cs typeface="+mn-ea"/>
                <a:sym typeface="+mn-lt"/>
              </a:rPr>
              <a:t>04</a:t>
            </a:r>
            <a:endParaRPr lang="zh-CN" altLang="en-US" sz="2400" b="1" dirty="0">
              <a:solidFill>
                <a:schemeClr val="bg1"/>
              </a:solidFill>
              <a:cs typeface="+mn-ea"/>
              <a:sym typeface="+mn-lt"/>
            </a:endParaRPr>
          </a:p>
        </p:txBody>
      </p:sp>
      <p:sp>
        <p:nvSpPr>
          <p:cNvPr id="83" name="KSO_Shape"/>
          <p:cNvSpPr/>
          <p:nvPr/>
        </p:nvSpPr>
        <p:spPr bwMode="auto">
          <a:xfrm>
            <a:off x="10170467" y="3582830"/>
            <a:ext cx="670555" cy="569971"/>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rgbClr val="C8161D"/>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solidFill>
                <a:srgbClr val="008AF2"/>
              </a:solidFill>
              <a:cs typeface="+mn-ea"/>
              <a:sym typeface="+mn-lt"/>
            </a:endParaRPr>
          </a:p>
        </p:txBody>
      </p:sp>
      <p:sp>
        <p:nvSpPr>
          <p:cNvPr id="2" name="文本框 1"/>
          <p:cNvSpPr txBox="1"/>
          <p:nvPr/>
        </p:nvSpPr>
        <p:spPr>
          <a:xfrm>
            <a:off x="1223227" y="5005492"/>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sp>
        <p:nvSpPr>
          <p:cNvPr id="31" name="文本框 30"/>
          <p:cNvSpPr txBox="1"/>
          <p:nvPr/>
        </p:nvSpPr>
        <p:spPr>
          <a:xfrm>
            <a:off x="3741980" y="5005492"/>
            <a:ext cx="2651118" cy="523220"/>
          </a:xfrm>
          <a:prstGeom prst="rect">
            <a:avLst/>
          </a:prstGeom>
          <a:noFill/>
        </p:spPr>
        <p:txBody>
          <a:bodyPr wrap="square" rtlCol="0">
            <a:spAutoFit/>
          </a:bodyPr>
          <a:lstStyle/>
          <a:p>
            <a:r>
              <a:rPr lang="zh-CN" altLang="en-US" sz="2800" b="1" dirty="0" smtClean="0">
                <a:solidFill>
                  <a:srgbClr val="C8161D"/>
                </a:solidFill>
              </a:rPr>
              <a:t>年终工作业绩</a:t>
            </a:r>
            <a:endParaRPr lang="zh-CN" altLang="en-US" sz="2800" b="1" dirty="0">
              <a:solidFill>
                <a:srgbClr val="C8161D"/>
              </a:solidFill>
            </a:endParaRPr>
          </a:p>
        </p:txBody>
      </p:sp>
      <p:sp>
        <p:nvSpPr>
          <p:cNvPr id="32" name="文本框 31"/>
          <p:cNvSpPr txBox="1"/>
          <p:nvPr/>
        </p:nvSpPr>
        <p:spPr>
          <a:xfrm>
            <a:off x="6436677" y="4927223"/>
            <a:ext cx="2651118" cy="523220"/>
          </a:xfrm>
          <a:prstGeom prst="rect">
            <a:avLst/>
          </a:prstGeom>
          <a:noFill/>
        </p:spPr>
        <p:txBody>
          <a:bodyPr wrap="square" rtlCol="0">
            <a:spAutoFit/>
          </a:bodyPr>
          <a:lstStyle/>
          <a:p>
            <a:r>
              <a:rPr lang="zh-CN" altLang="en-US" sz="2800" b="1" dirty="0" smtClean="0">
                <a:solidFill>
                  <a:srgbClr val="C8161D"/>
                </a:solidFill>
              </a:rPr>
              <a:t>年终工作不足</a:t>
            </a:r>
            <a:endParaRPr lang="zh-CN" altLang="en-US" sz="2800" b="1" dirty="0">
              <a:solidFill>
                <a:srgbClr val="C8161D"/>
              </a:solidFill>
            </a:endParaRPr>
          </a:p>
        </p:txBody>
      </p:sp>
      <p:sp>
        <p:nvSpPr>
          <p:cNvPr id="33" name="文本框 32"/>
          <p:cNvSpPr txBox="1"/>
          <p:nvPr/>
        </p:nvSpPr>
        <p:spPr>
          <a:xfrm>
            <a:off x="9401237" y="4922366"/>
            <a:ext cx="2651118" cy="523220"/>
          </a:xfrm>
          <a:prstGeom prst="rect">
            <a:avLst/>
          </a:prstGeom>
          <a:noFill/>
        </p:spPr>
        <p:txBody>
          <a:bodyPr wrap="square" rtlCol="0">
            <a:spAutoFit/>
          </a:bodyPr>
          <a:lstStyle/>
          <a:p>
            <a:r>
              <a:rPr lang="zh-CN" altLang="en-US" sz="2800" b="1" dirty="0" smtClean="0">
                <a:solidFill>
                  <a:srgbClr val="C8161D"/>
                </a:solidFill>
              </a:rPr>
              <a:t>来年工作计划</a:t>
            </a:r>
            <a:endParaRPr lang="zh-CN" altLang="en-US" sz="2800" b="1" dirty="0">
              <a:solidFill>
                <a:srgbClr val="C8161D"/>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25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21" presetClass="entr" presetSubtype="1" fill="hold" grpId="0"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heel(1)">
                                      <p:cBhvr>
                                        <p:cTn id="13" dur="2000"/>
                                        <p:tgtEl>
                                          <p:spTgt spid="40"/>
                                        </p:tgtEl>
                                      </p:cBhvr>
                                    </p:animEffect>
                                  </p:childTnLst>
                                </p:cTn>
                              </p:par>
                            </p:childTnLst>
                          </p:cTn>
                        </p:par>
                        <p:par>
                          <p:cTn id="14" fill="hold">
                            <p:stCondLst>
                              <p:cond delay="3250"/>
                            </p:stCondLst>
                            <p:childTnLst>
                              <p:par>
                                <p:cTn id="15" presetID="47" presetClass="entr" presetSubtype="0" fill="hold" grpId="0"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1000"/>
                                        <p:tgtEl>
                                          <p:spTgt spid="64"/>
                                        </p:tgtEl>
                                      </p:cBhvr>
                                    </p:animEffect>
                                    <p:anim calcmode="lin" valueType="num">
                                      <p:cBhvr>
                                        <p:cTn id="18" dur="1000" fill="hold"/>
                                        <p:tgtEl>
                                          <p:spTgt spid="64"/>
                                        </p:tgtEl>
                                        <p:attrNameLst>
                                          <p:attrName>ppt_x</p:attrName>
                                        </p:attrNameLst>
                                      </p:cBhvr>
                                      <p:tavLst>
                                        <p:tav tm="0">
                                          <p:val>
                                            <p:strVal val="#ppt_x"/>
                                          </p:val>
                                        </p:tav>
                                        <p:tav tm="100000">
                                          <p:val>
                                            <p:strVal val="#ppt_x"/>
                                          </p:val>
                                        </p:tav>
                                      </p:tavLst>
                                    </p:anim>
                                    <p:anim calcmode="lin" valueType="num">
                                      <p:cBhvr>
                                        <p:cTn id="19" dur="1000" fill="hold"/>
                                        <p:tgtEl>
                                          <p:spTgt spid="64"/>
                                        </p:tgtEl>
                                        <p:attrNameLst>
                                          <p:attrName>ppt_y</p:attrName>
                                        </p:attrNameLst>
                                      </p:cBhvr>
                                      <p:tavLst>
                                        <p:tav tm="0">
                                          <p:val>
                                            <p:strVal val="#ppt_y-.1"/>
                                          </p:val>
                                        </p:tav>
                                        <p:tav tm="100000">
                                          <p:val>
                                            <p:strVal val="#ppt_y"/>
                                          </p:val>
                                        </p:tav>
                                      </p:tavLst>
                                    </p:anim>
                                  </p:childTnLst>
                                </p:cTn>
                              </p:par>
                            </p:childTnLst>
                          </p:cTn>
                        </p:par>
                        <p:par>
                          <p:cTn id="20" fill="hold">
                            <p:stCondLst>
                              <p:cond delay="4250"/>
                            </p:stCondLst>
                            <p:childTnLst>
                              <p:par>
                                <p:cTn id="21" presetID="42" presetClass="entr" presetSubtype="0" fill="hold"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500"/>
                                        <p:tgtEl>
                                          <p:spTgt spid="65"/>
                                        </p:tgtEl>
                                      </p:cBhvr>
                                    </p:animEffect>
                                    <p:anim calcmode="lin" valueType="num">
                                      <p:cBhvr>
                                        <p:cTn id="24" dur="500" fill="hold"/>
                                        <p:tgtEl>
                                          <p:spTgt spid="65"/>
                                        </p:tgtEl>
                                        <p:attrNameLst>
                                          <p:attrName>ppt_x</p:attrName>
                                        </p:attrNameLst>
                                      </p:cBhvr>
                                      <p:tavLst>
                                        <p:tav tm="0">
                                          <p:val>
                                            <p:strVal val="#ppt_x"/>
                                          </p:val>
                                        </p:tav>
                                        <p:tav tm="100000">
                                          <p:val>
                                            <p:strVal val="#ppt_x"/>
                                          </p:val>
                                        </p:tav>
                                      </p:tavLst>
                                    </p:anim>
                                    <p:anim calcmode="lin" valueType="num">
                                      <p:cBhvr>
                                        <p:cTn id="25" dur="500" fill="hold"/>
                                        <p:tgtEl>
                                          <p:spTgt spid="65"/>
                                        </p:tgtEl>
                                        <p:attrNameLst>
                                          <p:attrName>ppt_y</p:attrName>
                                        </p:attrNameLst>
                                      </p:cBhvr>
                                      <p:tavLst>
                                        <p:tav tm="0">
                                          <p:val>
                                            <p:strVal val="#ppt_y+.1"/>
                                          </p:val>
                                        </p:tav>
                                        <p:tav tm="100000">
                                          <p:val>
                                            <p:strVal val="#ppt_y"/>
                                          </p:val>
                                        </p:tav>
                                      </p:tavLst>
                                    </p:anim>
                                  </p:childTnLst>
                                </p:cTn>
                              </p:par>
                              <p:par>
                                <p:cTn id="26" presetID="53" presetClass="entr" presetSubtype="16" fill="hold" grpId="0" nodeType="withEffect">
                                  <p:stCondLst>
                                    <p:cond delay="750"/>
                                  </p:stCondLst>
                                  <p:childTnLst>
                                    <p:set>
                                      <p:cBhvr>
                                        <p:cTn id="27" dur="1" fill="hold">
                                          <p:stCondLst>
                                            <p:cond delay="0"/>
                                          </p:stCondLst>
                                        </p:cTn>
                                        <p:tgtEl>
                                          <p:spTgt spid="66"/>
                                        </p:tgtEl>
                                        <p:attrNameLst>
                                          <p:attrName>style.visibility</p:attrName>
                                        </p:attrNameLst>
                                      </p:cBhvr>
                                      <p:to>
                                        <p:strVal val="visible"/>
                                      </p:to>
                                    </p:set>
                                    <p:anim calcmode="lin" valueType="num">
                                      <p:cBhvr>
                                        <p:cTn id="28" dur="500" fill="hold"/>
                                        <p:tgtEl>
                                          <p:spTgt spid="66"/>
                                        </p:tgtEl>
                                        <p:attrNameLst>
                                          <p:attrName>ppt_w</p:attrName>
                                        </p:attrNameLst>
                                      </p:cBhvr>
                                      <p:tavLst>
                                        <p:tav tm="0">
                                          <p:val>
                                            <p:fltVal val="0"/>
                                          </p:val>
                                        </p:tav>
                                        <p:tav tm="100000">
                                          <p:val>
                                            <p:strVal val="#ppt_w"/>
                                          </p:val>
                                        </p:tav>
                                      </p:tavLst>
                                    </p:anim>
                                    <p:anim calcmode="lin" valueType="num">
                                      <p:cBhvr>
                                        <p:cTn id="29" dur="500" fill="hold"/>
                                        <p:tgtEl>
                                          <p:spTgt spid="66"/>
                                        </p:tgtEl>
                                        <p:attrNameLst>
                                          <p:attrName>ppt_h</p:attrName>
                                        </p:attrNameLst>
                                      </p:cBhvr>
                                      <p:tavLst>
                                        <p:tav tm="0">
                                          <p:val>
                                            <p:fltVal val="0"/>
                                          </p:val>
                                        </p:tav>
                                        <p:tav tm="100000">
                                          <p:val>
                                            <p:strVal val="#ppt_h"/>
                                          </p:val>
                                        </p:tav>
                                      </p:tavLst>
                                    </p:anim>
                                    <p:animEffect transition="in" filter="fade">
                                      <p:cBhvr>
                                        <p:cTn id="30" dur="500"/>
                                        <p:tgtEl>
                                          <p:spTgt spid="66"/>
                                        </p:tgtEl>
                                      </p:cBhvr>
                                    </p:animEffect>
                                  </p:childTnLst>
                                </p:cTn>
                              </p:par>
                              <p:par>
                                <p:cTn id="31" presetID="52" presetClass="entr" presetSubtype="0" fill="hold" grpId="0" nodeType="withEffect">
                                  <p:stCondLst>
                                    <p:cond delay="0"/>
                                  </p:stCondLst>
                                  <p:iterate type="lt">
                                    <p:tmPct val="10000"/>
                                  </p:iterate>
                                  <p:childTnLst>
                                    <p:set>
                                      <p:cBhvr>
                                        <p:cTn id="32" dur="1" fill="hold">
                                          <p:stCondLst>
                                            <p:cond delay="0"/>
                                          </p:stCondLst>
                                        </p:cTn>
                                        <p:tgtEl>
                                          <p:spTgt spid="67"/>
                                        </p:tgtEl>
                                        <p:attrNameLst>
                                          <p:attrName>style.visibility</p:attrName>
                                        </p:attrNameLst>
                                      </p:cBhvr>
                                      <p:to>
                                        <p:strVal val="visible"/>
                                      </p:to>
                                    </p:set>
                                    <p:animScale>
                                      <p:cBhvr>
                                        <p:cTn id="33" dur="1000" decel="50000" fill="hold">
                                          <p:stCondLst>
                                            <p:cond delay="0"/>
                                          </p:stCondLst>
                                        </p:cTn>
                                        <p:tgtEl>
                                          <p:spTgt spid="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67"/>
                                        </p:tgtEl>
                                        <p:attrNameLst>
                                          <p:attrName>ppt_x</p:attrName>
                                          <p:attrName>ppt_y</p:attrName>
                                        </p:attrNameLst>
                                      </p:cBhvr>
                                    </p:animMotion>
                                    <p:animEffect transition="in" filter="fade">
                                      <p:cBhvr>
                                        <p:cTn id="35" dur="1000"/>
                                        <p:tgtEl>
                                          <p:spTgt spid="67"/>
                                        </p:tgtEl>
                                      </p:cBhvr>
                                    </p:animEffect>
                                  </p:childTnLst>
                                </p:cTn>
                              </p:par>
                            </p:childTnLst>
                          </p:cTn>
                        </p:par>
                        <p:par>
                          <p:cTn id="36" fill="hold">
                            <p:stCondLst>
                              <p:cond delay="4250"/>
                            </p:stCondLst>
                            <p:childTnLst>
                              <p:par>
                                <p:cTn id="37" presetID="12" presetClass="entr" presetSubtype="4"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500"/>
                                        <p:tgtEl>
                                          <p:spTgt spid="68"/>
                                        </p:tgtEl>
                                        <p:attrNameLst>
                                          <p:attrName>ppt_y</p:attrName>
                                        </p:attrNameLst>
                                      </p:cBhvr>
                                      <p:tavLst>
                                        <p:tav tm="0">
                                          <p:val>
                                            <p:strVal val="#ppt_y+#ppt_h*1.125000"/>
                                          </p:val>
                                        </p:tav>
                                        <p:tav tm="100000">
                                          <p:val>
                                            <p:strVal val="#ppt_y"/>
                                          </p:val>
                                        </p:tav>
                                      </p:tavLst>
                                    </p:anim>
                                    <p:animEffect transition="in" filter="wipe(up)">
                                      <p:cBhvr>
                                        <p:cTn id="40" dur="500"/>
                                        <p:tgtEl>
                                          <p:spTgt spid="68"/>
                                        </p:tgtEl>
                                      </p:cBhvr>
                                    </p:animEffect>
                                  </p:childTnLst>
                                </p:cTn>
                              </p:par>
                            </p:childTnLst>
                          </p:cTn>
                        </p:par>
                        <p:par>
                          <p:cTn id="41" fill="hold">
                            <p:stCondLst>
                              <p:cond delay="4750"/>
                            </p:stCondLst>
                            <p:childTnLst>
                              <p:par>
                                <p:cTn id="42" presetID="42" presetClass="entr" presetSubtype="0" fill="hold" nodeType="afterEffect">
                                  <p:stCondLst>
                                    <p:cond delay="0"/>
                                  </p:stCondLst>
                                  <p:childTnLst>
                                    <p:set>
                                      <p:cBhvr>
                                        <p:cTn id="43" dur="1" fill="hold">
                                          <p:stCondLst>
                                            <p:cond delay="0"/>
                                          </p:stCondLst>
                                        </p:cTn>
                                        <p:tgtEl>
                                          <p:spTgt spid="70"/>
                                        </p:tgtEl>
                                        <p:attrNameLst>
                                          <p:attrName>style.visibility</p:attrName>
                                        </p:attrNameLst>
                                      </p:cBhvr>
                                      <p:to>
                                        <p:strVal val="visible"/>
                                      </p:to>
                                    </p:set>
                                    <p:animEffect transition="in" filter="fade">
                                      <p:cBhvr>
                                        <p:cTn id="44" dur="500"/>
                                        <p:tgtEl>
                                          <p:spTgt spid="70"/>
                                        </p:tgtEl>
                                      </p:cBhvr>
                                    </p:animEffect>
                                    <p:anim calcmode="lin" valueType="num">
                                      <p:cBhvr>
                                        <p:cTn id="45" dur="500" fill="hold"/>
                                        <p:tgtEl>
                                          <p:spTgt spid="70"/>
                                        </p:tgtEl>
                                        <p:attrNameLst>
                                          <p:attrName>ppt_x</p:attrName>
                                        </p:attrNameLst>
                                      </p:cBhvr>
                                      <p:tavLst>
                                        <p:tav tm="0">
                                          <p:val>
                                            <p:strVal val="#ppt_x"/>
                                          </p:val>
                                        </p:tav>
                                        <p:tav tm="100000">
                                          <p:val>
                                            <p:strVal val="#ppt_x"/>
                                          </p:val>
                                        </p:tav>
                                      </p:tavLst>
                                    </p:anim>
                                    <p:anim calcmode="lin" valueType="num">
                                      <p:cBhvr>
                                        <p:cTn id="46" dur="500" fill="hold"/>
                                        <p:tgtEl>
                                          <p:spTgt spid="70"/>
                                        </p:tgtEl>
                                        <p:attrNameLst>
                                          <p:attrName>ppt_y</p:attrName>
                                        </p:attrNameLst>
                                      </p:cBhvr>
                                      <p:tavLst>
                                        <p:tav tm="0">
                                          <p:val>
                                            <p:strVal val="#ppt_y+.1"/>
                                          </p:val>
                                        </p:tav>
                                        <p:tav tm="100000">
                                          <p:val>
                                            <p:strVal val="#ppt_y"/>
                                          </p:val>
                                        </p:tav>
                                      </p:tavLst>
                                    </p:anim>
                                  </p:childTnLst>
                                </p:cTn>
                              </p:par>
                              <p:par>
                                <p:cTn id="47" presetID="53" presetClass="entr" presetSubtype="16" fill="hold" grpId="0" nodeType="withEffect">
                                  <p:stCondLst>
                                    <p:cond delay="750"/>
                                  </p:stCondLst>
                                  <p:childTnLst>
                                    <p:set>
                                      <p:cBhvr>
                                        <p:cTn id="48" dur="1" fill="hold">
                                          <p:stCondLst>
                                            <p:cond delay="0"/>
                                          </p:stCondLst>
                                        </p:cTn>
                                        <p:tgtEl>
                                          <p:spTgt spid="71"/>
                                        </p:tgtEl>
                                        <p:attrNameLst>
                                          <p:attrName>style.visibility</p:attrName>
                                        </p:attrNameLst>
                                      </p:cBhvr>
                                      <p:to>
                                        <p:strVal val="visible"/>
                                      </p:to>
                                    </p:set>
                                    <p:anim calcmode="lin" valueType="num">
                                      <p:cBhvr>
                                        <p:cTn id="49" dur="500" fill="hold"/>
                                        <p:tgtEl>
                                          <p:spTgt spid="71"/>
                                        </p:tgtEl>
                                        <p:attrNameLst>
                                          <p:attrName>ppt_w</p:attrName>
                                        </p:attrNameLst>
                                      </p:cBhvr>
                                      <p:tavLst>
                                        <p:tav tm="0">
                                          <p:val>
                                            <p:fltVal val="0"/>
                                          </p:val>
                                        </p:tav>
                                        <p:tav tm="100000">
                                          <p:val>
                                            <p:strVal val="#ppt_w"/>
                                          </p:val>
                                        </p:tav>
                                      </p:tavLst>
                                    </p:anim>
                                    <p:anim calcmode="lin" valueType="num">
                                      <p:cBhvr>
                                        <p:cTn id="50" dur="500" fill="hold"/>
                                        <p:tgtEl>
                                          <p:spTgt spid="71"/>
                                        </p:tgtEl>
                                        <p:attrNameLst>
                                          <p:attrName>ppt_h</p:attrName>
                                        </p:attrNameLst>
                                      </p:cBhvr>
                                      <p:tavLst>
                                        <p:tav tm="0">
                                          <p:val>
                                            <p:fltVal val="0"/>
                                          </p:val>
                                        </p:tav>
                                        <p:tav tm="100000">
                                          <p:val>
                                            <p:strVal val="#ppt_h"/>
                                          </p:val>
                                        </p:tav>
                                      </p:tavLst>
                                    </p:anim>
                                    <p:animEffect transition="in" filter="fade">
                                      <p:cBhvr>
                                        <p:cTn id="51" dur="500"/>
                                        <p:tgtEl>
                                          <p:spTgt spid="71"/>
                                        </p:tgtEl>
                                      </p:cBhvr>
                                    </p:animEffect>
                                  </p:childTnLst>
                                </p:cTn>
                              </p:par>
                              <p:par>
                                <p:cTn id="52" presetID="52" presetClass="entr" presetSubtype="0" fill="hold" grpId="0" nodeType="withEffect">
                                  <p:stCondLst>
                                    <p:cond delay="0"/>
                                  </p:stCondLst>
                                  <p:iterate type="lt">
                                    <p:tmPct val="10000"/>
                                  </p:iterate>
                                  <p:childTnLst>
                                    <p:set>
                                      <p:cBhvr>
                                        <p:cTn id="53" dur="1" fill="hold">
                                          <p:stCondLst>
                                            <p:cond delay="0"/>
                                          </p:stCondLst>
                                        </p:cTn>
                                        <p:tgtEl>
                                          <p:spTgt spid="72"/>
                                        </p:tgtEl>
                                        <p:attrNameLst>
                                          <p:attrName>style.visibility</p:attrName>
                                        </p:attrNameLst>
                                      </p:cBhvr>
                                      <p:to>
                                        <p:strVal val="visible"/>
                                      </p:to>
                                    </p:set>
                                    <p:animScale>
                                      <p:cBhvr>
                                        <p:cTn id="54" dur="1000" decel="50000" fill="hold">
                                          <p:stCondLst>
                                            <p:cond delay="0"/>
                                          </p:stCondLst>
                                        </p:cTn>
                                        <p:tgtEl>
                                          <p:spTgt spid="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72"/>
                                        </p:tgtEl>
                                        <p:attrNameLst>
                                          <p:attrName>ppt_x</p:attrName>
                                          <p:attrName>ppt_y</p:attrName>
                                        </p:attrNameLst>
                                      </p:cBhvr>
                                    </p:animMotion>
                                    <p:animEffect transition="in" filter="fade">
                                      <p:cBhvr>
                                        <p:cTn id="56" dur="1000"/>
                                        <p:tgtEl>
                                          <p:spTgt spid="72"/>
                                        </p:tgtEl>
                                      </p:cBhvr>
                                    </p:animEffect>
                                  </p:childTnLst>
                                </p:cTn>
                              </p:par>
                            </p:childTnLst>
                          </p:cTn>
                        </p:par>
                        <p:par>
                          <p:cTn id="57" fill="hold">
                            <p:stCondLst>
                              <p:cond delay="6000"/>
                            </p:stCondLst>
                            <p:childTnLst>
                              <p:par>
                                <p:cTn id="58" presetID="12" presetClass="entr" presetSubtype="4"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additive="base">
                                        <p:cTn id="60" dur="500"/>
                                        <p:tgtEl>
                                          <p:spTgt spid="73"/>
                                        </p:tgtEl>
                                        <p:attrNameLst>
                                          <p:attrName>ppt_y</p:attrName>
                                        </p:attrNameLst>
                                      </p:cBhvr>
                                      <p:tavLst>
                                        <p:tav tm="0">
                                          <p:val>
                                            <p:strVal val="#ppt_y+#ppt_h*1.125000"/>
                                          </p:val>
                                        </p:tav>
                                        <p:tav tm="100000">
                                          <p:val>
                                            <p:strVal val="#ppt_y"/>
                                          </p:val>
                                        </p:tav>
                                      </p:tavLst>
                                    </p:anim>
                                    <p:animEffect transition="in" filter="wipe(up)">
                                      <p:cBhvr>
                                        <p:cTn id="61" dur="500"/>
                                        <p:tgtEl>
                                          <p:spTgt spid="73"/>
                                        </p:tgtEl>
                                      </p:cBhvr>
                                    </p:animEffect>
                                  </p:childTnLst>
                                </p:cTn>
                              </p:par>
                            </p:childTnLst>
                          </p:cTn>
                        </p:par>
                        <p:par>
                          <p:cTn id="62" fill="hold">
                            <p:stCondLst>
                              <p:cond delay="6500"/>
                            </p:stCondLst>
                            <p:childTnLst>
                              <p:par>
                                <p:cTn id="63" presetID="42" presetClass="entr" presetSubtype="0" fill="hold" nodeType="after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fade">
                                      <p:cBhvr>
                                        <p:cTn id="65" dur="500"/>
                                        <p:tgtEl>
                                          <p:spTgt spid="75"/>
                                        </p:tgtEl>
                                      </p:cBhvr>
                                    </p:animEffect>
                                    <p:anim calcmode="lin" valueType="num">
                                      <p:cBhvr>
                                        <p:cTn id="66" dur="500" fill="hold"/>
                                        <p:tgtEl>
                                          <p:spTgt spid="75"/>
                                        </p:tgtEl>
                                        <p:attrNameLst>
                                          <p:attrName>ppt_x</p:attrName>
                                        </p:attrNameLst>
                                      </p:cBhvr>
                                      <p:tavLst>
                                        <p:tav tm="0">
                                          <p:val>
                                            <p:strVal val="#ppt_x"/>
                                          </p:val>
                                        </p:tav>
                                        <p:tav tm="100000">
                                          <p:val>
                                            <p:strVal val="#ppt_x"/>
                                          </p:val>
                                        </p:tav>
                                      </p:tavLst>
                                    </p:anim>
                                    <p:anim calcmode="lin" valueType="num">
                                      <p:cBhvr>
                                        <p:cTn id="67" dur="500" fill="hold"/>
                                        <p:tgtEl>
                                          <p:spTgt spid="75"/>
                                        </p:tgtEl>
                                        <p:attrNameLst>
                                          <p:attrName>ppt_y</p:attrName>
                                        </p:attrNameLst>
                                      </p:cBhvr>
                                      <p:tavLst>
                                        <p:tav tm="0">
                                          <p:val>
                                            <p:strVal val="#ppt_y+.1"/>
                                          </p:val>
                                        </p:tav>
                                        <p:tav tm="100000">
                                          <p:val>
                                            <p:strVal val="#ppt_y"/>
                                          </p:val>
                                        </p:tav>
                                      </p:tavLst>
                                    </p:anim>
                                  </p:childTnLst>
                                </p:cTn>
                              </p:par>
                              <p:par>
                                <p:cTn id="68" presetID="53" presetClass="entr" presetSubtype="16" fill="hold" grpId="0" nodeType="withEffect">
                                  <p:stCondLst>
                                    <p:cond delay="750"/>
                                  </p:stCondLst>
                                  <p:childTnLst>
                                    <p:set>
                                      <p:cBhvr>
                                        <p:cTn id="69" dur="1" fill="hold">
                                          <p:stCondLst>
                                            <p:cond delay="0"/>
                                          </p:stCondLst>
                                        </p:cTn>
                                        <p:tgtEl>
                                          <p:spTgt spid="76"/>
                                        </p:tgtEl>
                                        <p:attrNameLst>
                                          <p:attrName>style.visibility</p:attrName>
                                        </p:attrNameLst>
                                      </p:cBhvr>
                                      <p:to>
                                        <p:strVal val="visible"/>
                                      </p:to>
                                    </p:set>
                                    <p:anim calcmode="lin" valueType="num">
                                      <p:cBhvr>
                                        <p:cTn id="70" dur="500" fill="hold"/>
                                        <p:tgtEl>
                                          <p:spTgt spid="76"/>
                                        </p:tgtEl>
                                        <p:attrNameLst>
                                          <p:attrName>ppt_w</p:attrName>
                                        </p:attrNameLst>
                                      </p:cBhvr>
                                      <p:tavLst>
                                        <p:tav tm="0">
                                          <p:val>
                                            <p:fltVal val="0"/>
                                          </p:val>
                                        </p:tav>
                                        <p:tav tm="100000">
                                          <p:val>
                                            <p:strVal val="#ppt_w"/>
                                          </p:val>
                                        </p:tav>
                                      </p:tavLst>
                                    </p:anim>
                                    <p:anim calcmode="lin" valueType="num">
                                      <p:cBhvr>
                                        <p:cTn id="71" dur="500" fill="hold"/>
                                        <p:tgtEl>
                                          <p:spTgt spid="76"/>
                                        </p:tgtEl>
                                        <p:attrNameLst>
                                          <p:attrName>ppt_h</p:attrName>
                                        </p:attrNameLst>
                                      </p:cBhvr>
                                      <p:tavLst>
                                        <p:tav tm="0">
                                          <p:val>
                                            <p:fltVal val="0"/>
                                          </p:val>
                                        </p:tav>
                                        <p:tav tm="100000">
                                          <p:val>
                                            <p:strVal val="#ppt_h"/>
                                          </p:val>
                                        </p:tav>
                                      </p:tavLst>
                                    </p:anim>
                                    <p:animEffect transition="in" filter="fade">
                                      <p:cBhvr>
                                        <p:cTn id="72" dur="500"/>
                                        <p:tgtEl>
                                          <p:spTgt spid="76"/>
                                        </p:tgtEl>
                                      </p:cBhvr>
                                    </p:animEffect>
                                  </p:childTnLst>
                                </p:cTn>
                              </p:par>
                              <p:par>
                                <p:cTn id="73" presetID="52" presetClass="entr" presetSubtype="0" fill="hold" grpId="0" nodeType="withEffect">
                                  <p:stCondLst>
                                    <p:cond delay="0"/>
                                  </p:stCondLst>
                                  <p:iterate type="lt">
                                    <p:tmPct val="10000"/>
                                  </p:iterate>
                                  <p:childTnLst>
                                    <p:set>
                                      <p:cBhvr>
                                        <p:cTn id="74" dur="1" fill="hold">
                                          <p:stCondLst>
                                            <p:cond delay="0"/>
                                          </p:stCondLst>
                                        </p:cTn>
                                        <p:tgtEl>
                                          <p:spTgt spid="77"/>
                                        </p:tgtEl>
                                        <p:attrNameLst>
                                          <p:attrName>style.visibility</p:attrName>
                                        </p:attrNameLst>
                                      </p:cBhvr>
                                      <p:to>
                                        <p:strVal val="visible"/>
                                      </p:to>
                                    </p:set>
                                    <p:animScale>
                                      <p:cBhvr>
                                        <p:cTn id="75" dur="1000" decel="50000" fill="hold">
                                          <p:stCondLst>
                                            <p:cond delay="0"/>
                                          </p:stCondLst>
                                        </p:cTn>
                                        <p:tgtEl>
                                          <p:spTgt spid="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6" dur="1000" decel="50000" fill="hold">
                                          <p:stCondLst>
                                            <p:cond delay="0"/>
                                          </p:stCondLst>
                                        </p:cTn>
                                        <p:tgtEl>
                                          <p:spTgt spid="77"/>
                                        </p:tgtEl>
                                        <p:attrNameLst>
                                          <p:attrName>ppt_x</p:attrName>
                                          <p:attrName>ppt_y</p:attrName>
                                        </p:attrNameLst>
                                      </p:cBhvr>
                                    </p:animMotion>
                                    <p:animEffect transition="in" filter="fade">
                                      <p:cBhvr>
                                        <p:cTn id="77" dur="1000"/>
                                        <p:tgtEl>
                                          <p:spTgt spid="77"/>
                                        </p:tgtEl>
                                      </p:cBhvr>
                                    </p:animEffect>
                                  </p:childTnLst>
                                </p:cTn>
                              </p:par>
                            </p:childTnLst>
                          </p:cTn>
                        </p:par>
                        <p:par>
                          <p:cTn id="78" fill="hold">
                            <p:stCondLst>
                              <p:cond delay="7750"/>
                            </p:stCondLst>
                            <p:childTnLst>
                              <p:par>
                                <p:cTn id="79" presetID="12" presetClass="entr" presetSubtype="4" fill="hold" grpId="0" nodeType="after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additive="base">
                                        <p:cTn id="81" dur="500"/>
                                        <p:tgtEl>
                                          <p:spTgt spid="78"/>
                                        </p:tgtEl>
                                        <p:attrNameLst>
                                          <p:attrName>ppt_y</p:attrName>
                                        </p:attrNameLst>
                                      </p:cBhvr>
                                      <p:tavLst>
                                        <p:tav tm="0">
                                          <p:val>
                                            <p:strVal val="#ppt_y+#ppt_h*1.125000"/>
                                          </p:val>
                                        </p:tav>
                                        <p:tav tm="100000">
                                          <p:val>
                                            <p:strVal val="#ppt_y"/>
                                          </p:val>
                                        </p:tav>
                                      </p:tavLst>
                                    </p:anim>
                                    <p:animEffect transition="in" filter="wipe(up)">
                                      <p:cBhvr>
                                        <p:cTn id="82" dur="500"/>
                                        <p:tgtEl>
                                          <p:spTgt spid="78"/>
                                        </p:tgtEl>
                                      </p:cBhvr>
                                    </p:animEffect>
                                  </p:childTnLst>
                                </p:cTn>
                              </p:par>
                            </p:childTnLst>
                          </p:cTn>
                        </p:par>
                        <p:par>
                          <p:cTn id="83" fill="hold">
                            <p:stCondLst>
                              <p:cond delay="8250"/>
                            </p:stCondLst>
                            <p:childTnLst>
                              <p:par>
                                <p:cTn id="84" presetID="42" presetClass="entr" presetSubtype="0" fill="hold" nodeType="afterEffect">
                                  <p:stCondLst>
                                    <p:cond delay="0"/>
                                  </p:stCondLst>
                                  <p:childTnLst>
                                    <p:set>
                                      <p:cBhvr>
                                        <p:cTn id="85" dur="1" fill="hold">
                                          <p:stCondLst>
                                            <p:cond delay="0"/>
                                          </p:stCondLst>
                                        </p:cTn>
                                        <p:tgtEl>
                                          <p:spTgt spid="80"/>
                                        </p:tgtEl>
                                        <p:attrNameLst>
                                          <p:attrName>style.visibility</p:attrName>
                                        </p:attrNameLst>
                                      </p:cBhvr>
                                      <p:to>
                                        <p:strVal val="visible"/>
                                      </p:to>
                                    </p:set>
                                    <p:animEffect transition="in" filter="fade">
                                      <p:cBhvr>
                                        <p:cTn id="86" dur="500"/>
                                        <p:tgtEl>
                                          <p:spTgt spid="80"/>
                                        </p:tgtEl>
                                      </p:cBhvr>
                                    </p:animEffect>
                                    <p:anim calcmode="lin" valueType="num">
                                      <p:cBhvr>
                                        <p:cTn id="87" dur="500" fill="hold"/>
                                        <p:tgtEl>
                                          <p:spTgt spid="80"/>
                                        </p:tgtEl>
                                        <p:attrNameLst>
                                          <p:attrName>ppt_x</p:attrName>
                                        </p:attrNameLst>
                                      </p:cBhvr>
                                      <p:tavLst>
                                        <p:tav tm="0">
                                          <p:val>
                                            <p:strVal val="#ppt_x"/>
                                          </p:val>
                                        </p:tav>
                                        <p:tav tm="100000">
                                          <p:val>
                                            <p:strVal val="#ppt_x"/>
                                          </p:val>
                                        </p:tav>
                                      </p:tavLst>
                                    </p:anim>
                                    <p:anim calcmode="lin" valueType="num">
                                      <p:cBhvr>
                                        <p:cTn id="88" dur="500" fill="hold"/>
                                        <p:tgtEl>
                                          <p:spTgt spid="80"/>
                                        </p:tgtEl>
                                        <p:attrNameLst>
                                          <p:attrName>ppt_y</p:attrName>
                                        </p:attrNameLst>
                                      </p:cBhvr>
                                      <p:tavLst>
                                        <p:tav tm="0">
                                          <p:val>
                                            <p:strVal val="#ppt_y+.1"/>
                                          </p:val>
                                        </p:tav>
                                        <p:tav tm="100000">
                                          <p:val>
                                            <p:strVal val="#ppt_y"/>
                                          </p:val>
                                        </p:tav>
                                      </p:tavLst>
                                    </p:anim>
                                  </p:childTnLst>
                                </p:cTn>
                              </p:par>
                              <p:par>
                                <p:cTn id="89" presetID="53" presetClass="entr" presetSubtype="16" fill="hold" grpId="0" nodeType="withEffect">
                                  <p:stCondLst>
                                    <p:cond delay="750"/>
                                  </p:stCondLst>
                                  <p:childTnLst>
                                    <p:set>
                                      <p:cBhvr>
                                        <p:cTn id="90" dur="1" fill="hold">
                                          <p:stCondLst>
                                            <p:cond delay="0"/>
                                          </p:stCondLst>
                                        </p:cTn>
                                        <p:tgtEl>
                                          <p:spTgt spid="81"/>
                                        </p:tgtEl>
                                        <p:attrNameLst>
                                          <p:attrName>style.visibility</p:attrName>
                                        </p:attrNameLst>
                                      </p:cBhvr>
                                      <p:to>
                                        <p:strVal val="visible"/>
                                      </p:to>
                                    </p:set>
                                    <p:anim calcmode="lin" valueType="num">
                                      <p:cBhvr>
                                        <p:cTn id="91" dur="500" fill="hold"/>
                                        <p:tgtEl>
                                          <p:spTgt spid="81"/>
                                        </p:tgtEl>
                                        <p:attrNameLst>
                                          <p:attrName>ppt_w</p:attrName>
                                        </p:attrNameLst>
                                      </p:cBhvr>
                                      <p:tavLst>
                                        <p:tav tm="0">
                                          <p:val>
                                            <p:fltVal val="0"/>
                                          </p:val>
                                        </p:tav>
                                        <p:tav tm="100000">
                                          <p:val>
                                            <p:strVal val="#ppt_w"/>
                                          </p:val>
                                        </p:tav>
                                      </p:tavLst>
                                    </p:anim>
                                    <p:anim calcmode="lin" valueType="num">
                                      <p:cBhvr>
                                        <p:cTn id="92" dur="500" fill="hold"/>
                                        <p:tgtEl>
                                          <p:spTgt spid="81"/>
                                        </p:tgtEl>
                                        <p:attrNameLst>
                                          <p:attrName>ppt_h</p:attrName>
                                        </p:attrNameLst>
                                      </p:cBhvr>
                                      <p:tavLst>
                                        <p:tav tm="0">
                                          <p:val>
                                            <p:fltVal val="0"/>
                                          </p:val>
                                        </p:tav>
                                        <p:tav tm="100000">
                                          <p:val>
                                            <p:strVal val="#ppt_h"/>
                                          </p:val>
                                        </p:tav>
                                      </p:tavLst>
                                    </p:anim>
                                    <p:animEffect transition="in" filter="fade">
                                      <p:cBhvr>
                                        <p:cTn id="93" dur="500"/>
                                        <p:tgtEl>
                                          <p:spTgt spid="81"/>
                                        </p:tgtEl>
                                      </p:cBhvr>
                                    </p:animEffect>
                                  </p:childTnLst>
                                </p:cTn>
                              </p:par>
                              <p:par>
                                <p:cTn id="94" presetID="52" presetClass="entr" presetSubtype="0" fill="hold" grpId="0" nodeType="withEffect">
                                  <p:stCondLst>
                                    <p:cond delay="0"/>
                                  </p:stCondLst>
                                  <p:iterate type="lt">
                                    <p:tmPct val="10000"/>
                                  </p:iterate>
                                  <p:childTnLst>
                                    <p:set>
                                      <p:cBhvr>
                                        <p:cTn id="95" dur="1" fill="hold">
                                          <p:stCondLst>
                                            <p:cond delay="0"/>
                                          </p:stCondLst>
                                        </p:cTn>
                                        <p:tgtEl>
                                          <p:spTgt spid="82"/>
                                        </p:tgtEl>
                                        <p:attrNameLst>
                                          <p:attrName>style.visibility</p:attrName>
                                        </p:attrNameLst>
                                      </p:cBhvr>
                                      <p:to>
                                        <p:strVal val="visible"/>
                                      </p:to>
                                    </p:set>
                                    <p:animScale>
                                      <p:cBhvr>
                                        <p:cTn id="96" dur="1000" decel="50000" fill="hold">
                                          <p:stCondLst>
                                            <p:cond delay="0"/>
                                          </p:stCondLst>
                                        </p:cTn>
                                        <p:tgtEl>
                                          <p:spTgt spid="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7" dur="1000" decel="50000" fill="hold">
                                          <p:stCondLst>
                                            <p:cond delay="0"/>
                                          </p:stCondLst>
                                        </p:cTn>
                                        <p:tgtEl>
                                          <p:spTgt spid="82"/>
                                        </p:tgtEl>
                                        <p:attrNameLst>
                                          <p:attrName>ppt_x</p:attrName>
                                          <p:attrName>ppt_y</p:attrName>
                                        </p:attrNameLst>
                                      </p:cBhvr>
                                    </p:animMotion>
                                    <p:animEffect transition="in" filter="fade">
                                      <p:cBhvr>
                                        <p:cTn id="98" dur="1000"/>
                                        <p:tgtEl>
                                          <p:spTgt spid="82"/>
                                        </p:tgtEl>
                                      </p:cBhvr>
                                    </p:animEffect>
                                  </p:childTnLst>
                                </p:cTn>
                              </p:par>
                            </p:childTnLst>
                          </p:cTn>
                        </p:par>
                        <p:par>
                          <p:cTn id="99" fill="hold">
                            <p:stCondLst>
                              <p:cond delay="9500"/>
                            </p:stCondLst>
                            <p:childTnLst>
                              <p:par>
                                <p:cTn id="100" presetID="12" presetClass="entr" presetSubtype="4" fill="hold" grpId="0" nodeType="after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500"/>
                                        <p:tgtEl>
                                          <p:spTgt spid="83"/>
                                        </p:tgtEl>
                                        <p:attrNameLst>
                                          <p:attrName>ppt_y</p:attrName>
                                        </p:attrNameLst>
                                      </p:cBhvr>
                                      <p:tavLst>
                                        <p:tav tm="0">
                                          <p:val>
                                            <p:strVal val="#ppt_y+#ppt_h*1.125000"/>
                                          </p:val>
                                        </p:tav>
                                        <p:tav tm="100000">
                                          <p:val>
                                            <p:strVal val="#ppt_y"/>
                                          </p:val>
                                        </p:tav>
                                      </p:tavLst>
                                    </p:anim>
                                    <p:animEffect transition="in" filter="wipe(up)">
                                      <p:cBhvr>
                                        <p:cTn id="103"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ldLvl="0" animBg="1"/>
      <p:bldP spid="64" grpId="0"/>
      <p:bldP spid="66" grpId="0" bldLvl="0" animBg="1"/>
      <p:bldP spid="67" grpId="0"/>
      <p:bldP spid="68" grpId="0" bldLvl="0" animBg="1"/>
      <p:bldP spid="71" grpId="0" bldLvl="0" animBg="1"/>
      <p:bldP spid="72" grpId="0"/>
      <p:bldP spid="73" grpId="0" bldLvl="0" animBg="1"/>
      <p:bldP spid="76" grpId="0" bldLvl="0" animBg="1"/>
      <p:bldP spid="77" grpId="0"/>
      <p:bldP spid="78" grpId="0" bldLvl="0" animBg="1"/>
      <p:bldP spid="81" grpId="0" bldLvl="0" animBg="1"/>
      <p:bldP spid="82" grpId="0"/>
      <p:bldP spid="8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grpSp>
        <p:nvGrpSpPr>
          <p:cNvPr id="4" name="Group 3"/>
          <p:cNvGrpSpPr/>
          <p:nvPr/>
        </p:nvGrpSpPr>
        <p:grpSpPr>
          <a:xfrm>
            <a:off x="7790032" y="2619131"/>
            <a:ext cx="1619737" cy="1619737"/>
            <a:chOff x="7555698" y="2759717"/>
            <a:chExt cx="1619915" cy="1619915"/>
          </a:xfrm>
        </p:grpSpPr>
        <p:sp>
          <p:nvSpPr>
            <p:cNvPr id="5" name="Oval 9"/>
            <p:cNvSpPr/>
            <p:nvPr/>
          </p:nvSpPr>
          <p:spPr>
            <a:xfrm>
              <a:off x="7555698" y="2759717"/>
              <a:ext cx="1619915" cy="16199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sp>
          <p:nvSpPr>
            <p:cNvPr id="6" name="Freeform 14"/>
            <p:cNvSpPr>
              <a:spLocks noEditPoints="1"/>
            </p:cNvSpPr>
            <p:nvPr/>
          </p:nvSpPr>
          <p:spPr bwMode="auto">
            <a:xfrm>
              <a:off x="8121821" y="3251556"/>
              <a:ext cx="487669" cy="518147"/>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7" name="Group 4"/>
          <p:cNvGrpSpPr/>
          <p:nvPr/>
        </p:nvGrpSpPr>
        <p:grpSpPr>
          <a:xfrm>
            <a:off x="6476695" y="3668475"/>
            <a:ext cx="2203637" cy="1619737"/>
            <a:chOff x="6242216" y="3809175"/>
            <a:chExt cx="2203879" cy="1619915"/>
          </a:xfrm>
        </p:grpSpPr>
        <p:sp>
          <p:nvSpPr>
            <p:cNvPr id="8" name="Freeform 8"/>
            <p:cNvSpPr/>
            <p:nvPr/>
          </p:nvSpPr>
          <p:spPr>
            <a:xfrm rot="18900000">
              <a:off x="6242216" y="3809175"/>
              <a:ext cx="2203879" cy="1619915"/>
            </a:xfrm>
            <a:custGeom>
              <a:avLst/>
              <a:gdLst>
                <a:gd name="connsiteX0" fmla="*/ 608533 w 1655806"/>
                <a:gd name="connsiteY0" fmla="*/ 0 h 1217066"/>
                <a:gd name="connsiteX1" fmla="*/ 1113138 w 1655806"/>
                <a:gd name="connsiteY1" fmla="*/ 268296 h 1217066"/>
                <a:gd name="connsiteX2" fmla="*/ 1138667 w 1655806"/>
                <a:gd name="connsiteY2" fmla="*/ 315330 h 1217066"/>
                <a:gd name="connsiteX3" fmla="*/ 1430691 w 1655806"/>
                <a:gd name="connsiteY3" fmla="*/ 315330 h 1217066"/>
                <a:gd name="connsiteX4" fmla="*/ 1655806 w 1655806"/>
                <a:gd name="connsiteY4" fmla="*/ 608533 h 1217066"/>
                <a:gd name="connsiteX5" fmla="*/ 1430691 w 1655806"/>
                <a:gd name="connsiteY5" fmla="*/ 901735 h 1217066"/>
                <a:gd name="connsiteX6" fmla="*/ 1138668 w 1655806"/>
                <a:gd name="connsiteY6" fmla="*/ 901735 h 1217066"/>
                <a:gd name="connsiteX7" fmla="*/ 1113138 w 1655806"/>
                <a:gd name="connsiteY7" fmla="*/ 948770 h 1217066"/>
                <a:gd name="connsiteX8" fmla="*/ 608533 w 1655806"/>
                <a:gd name="connsiteY8" fmla="*/ 1217066 h 1217066"/>
                <a:gd name="connsiteX9" fmla="*/ 0 w 1655806"/>
                <a:gd name="connsiteY9" fmla="*/ 608533 h 1217066"/>
                <a:gd name="connsiteX10" fmla="*/ 608533 w 1655806"/>
                <a:gd name="connsiteY10" fmla="*/ 0 h 121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5806" h="1217066">
                  <a:moveTo>
                    <a:pt x="608533" y="0"/>
                  </a:moveTo>
                  <a:cubicBezTo>
                    <a:pt x="818585" y="0"/>
                    <a:pt x="1003780" y="106426"/>
                    <a:pt x="1113138" y="268296"/>
                  </a:cubicBezTo>
                  <a:lnTo>
                    <a:pt x="1138667" y="315330"/>
                  </a:lnTo>
                  <a:lnTo>
                    <a:pt x="1430691" y="315330"/>
                  </a:lnTo>
                  <a:lnTo>
                    <a:pt x="1655806" y="608533"/>
                  </a:lnTo>
                  <a:lnTo>
                    <a:pt x="1430691" y="901735"/>
                  </a:lnTo>
                  <a:lnTo>
                    <a:pt x="1138668" y="901735"/>
                  </a:lnTo>
                  <a:lnTo>
                    <a:pt x="1113138" y="948770"/>
                  </a:lnTo>
                  <a:cubicBezTo>
                    <a:pt x="1003780" y="1110640"/>
                    <a:pt x="818585" y="1217066"/>
                    <a:pt x="608533" y="1217066"/>
                  </a:cubicBezTo>
                  <a:cubicBezTo>
                    <a:pt x="272450" y="1217066"/>
                    <a:pt x="0" y="944616"/>
                    <a:pt x="0" y="608533"/>
                  </a:cubicBezTo>
                  <a:cubicBezTo>
                    <a:pt x="0" y="272450"/>
                    <a:pt x="272450" y="0"/>
                    <a:pt x="60853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sp>
          <p:nvSpPr>
            <p:cNvPr id="9" name="Freeform 15"/>
            <p:cNvSpPr>
              <a:spLocks noEditPoints="1"/>
            </p:cNvSpPr>
            <p:nvPr/>
          </p:nvSpPr>
          <p:spPr bwMode="auto">
            <a:xfrm>
              <a:off x="6896733" y="4595850"/>
              <a:ext cx="596885" cy="48258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0" name="Group 10"/>
          <p:cNvGrpSpPr/>
          <p:nvPr/>
        </p:nvGrpSpPr>
        <p:grpSpPr>
          <a:xfrm>
            <a:off x="5628397" y="2527190"/>
            <a:ext cx="1619737" cy="2203637"/>
            <a:chOff x="5393825" y="2667764"/>
            <a:chExt cx="1619915" cy="2203879"/>
          </a:xfrm>
        </p:grpSpPr>
        <p:sp>
          <p:nvSpPr>
            <p:cNvPr id="11" name="Freeform 7"/>
            <p:cNvSpPr/>
            <p:nvPr/>
          </p:nvSpPr>
          <p:spPr>
            <a:xfrm rot="2700000">
              <a:off x="5101843" y="2959746"/>
              <a:ext cx="2203879" cy="1619915"/>
            </a:xfrm>
            <a:custGeom>
              <a:avLst/>
              <a:gdLst>
                <a:gd name="connsiteX0" fmla="*/ 608533 w 1655806"/>
                <a:gd name="connsiteY0" fmla="*/ 0 h 1217066"/>
                <a:gd name="connsiteX1" fmla="*/ 1113138 w 1655806"/>
                <a:gd name="connsiteY1" fmla="*/ 268296 h 1217066"/>
                <a:gd name="connsiteX2" fmla="*/ 1138667 w 1655806"/>
                <a:gd name="connsiteY2" fmla="*/ 315330 h 1217066"/>
                <a:gd name="connsiteX3" fmla="*/ 1430691 w 1655806"/>
                <a:gd name="connsiteY3" fmla="*/ 315330 h 1217066"/>
                <a:gd name="connsiteX4" fmla="*/ 1655806 w 1655806"/>
                <a:gd name="connsiteY4" fmla="*/ 608533 h 1217066"/>
                <a:gd name="connsiteX5" fmla="*/ 1430691 w 1655806"/>
                <a:gd name="connsiteY5" fmla="*/ 901735 h 1217066"/>
                <a:gd name="connsiteX6" fmla="*/ 1138668 w 1655806"/>
                <a:gd name="connsiteY6" fmla="*/ 901735 h 1217066"/>
                <a:gd name="connsiteX7" fmla="*/ 1113138 w 1655806"/>
                <a:gd name="connsiteY7" fmla="*/ 948770 h 1217066"/>
                <a:gd name="connsiteX8" fmla="*/ 608533 w 1655806"/>
                <a:gd name="connsiteY8" fmla="*/ 1217066 h 1217066"/>
                <a:gd name="connsiteX9" fmla="*/ 0 w 1655806"/>
                <a:gd name="connsiteY9" fmla="*/ 608533 h 1217066"/>
                <a:gd name="connsiteX10" fmla="*/ 608533 w 1655806"/>
                <a:gd name="connsiteY10" fmla="*/ 0 h 121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5806" h="1217066">
                  <a:moveTo>
                    <a:pt x="608533" y="0"/>
                  </a:moveTo>
                  <a:cubicBezTo>
                    <a:pt x="818585" y="0"/>
                    <a:pt x="1003780" y="106426"/>
                    <a:pt x="1113138" y="268296"/>
                  </a:cubicBezTo>
                  <a:lnTo>
                    <a:pt x="1138667" y="315330"/>
                  </a:lnTo>
                  <a:lnTo>
                    <a:pt x="1430691" y="315330"/>
                  </a:lnTo>
                  <a:lnTo>
                    <a:pt x="1655806" y="608533"/>
                  </a:lnTo>
                  <a:lnTo>
                    <a:pt x="1430691" y="901735"/>
                  </a:lnTo>
                  <a:lnTo>
                    <a:pt x="1138668" y="901735"/>
                  </a:lnTo>
                  <a:lnTo>
                    <a:pt x="1113138" y="948770"/>
                  </a:lnTo>
                  <a:cubicBezTo>
                    <a:pt x="1003780" y="1110640"/>
                    <a:pt x="818585" y="1217066"/>
                    <a:pt x="608533" y="1217066"/>
                  </a:cubicBezTo>
                  <a:cubicBezTo>
                    <a:pt x="272450" y="1217066"/>
                    <a:pt x="0" y="944616"/>
                    <a:pt x="0" y="608533"/>
                  </a:cubicBezTo>
                  <a:cubicBezTo>
                    <a:pt x="0" y="272450"/>
                    <a:pt x="272450" y="0"/>
                    <a:pt x="60853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sp>
          <p:nvSpPr>
            <p:cNvPr id="12" name="Freeform 16"/>
            <p:cNvSpPr>
              <a:spLocks noEditPoints="1"/>
            </p:cNvSpPr>
            <p:nvPr/>
          </p:nvSpPr>
          <p:spPr bwMode="auto">
            <a:xfrm>
              <a:off x="5833681" y="3251049"/>
              <a:ext cx="368290" cy="581647"/>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3" name="Group 11"/>
          <p:cNvGrpSpPr/>
          <p:nvPr/>
        </p:nvGrpSpPr>
        <p:grpSpPr>
          <a:xfrm>
            <a:off x="4099516" y="3668475"/>
            <a:ext cx="2203637" cy="1619737"/>
            <a:chOff x="3864776" y="3809175"/>
            <a:chExt cx="2203879" cy="1619915"/>
          </a:xfrm>
        </p:grpSpPr>
        <p:sp>
          <p:nvSpPr>
            <p:cNvPr id="14" name="Freeform 6"/>
            <p:cNvSpPr/>
            <p:nvPr/>
          </p:nvSpPr>
          <p:spPr>
            <a:xfrm rot="18900000">
              <a:off x="3864776" y="3809175"/>
              <a:ext cx="2203879" cy="1619915"/>
            </a:xfrm>
            <a:custGeom>
              <a:avLst/>
              <a:gdLst>
                <a:gd name="connsiteX0" fmla="*/ 608533 w 1655806"/>
                <a:gd name="connsiteY0" fmla="*/ 0 h 1217066"/>
                <a:gd name="connsiteX1" fmla="*/ 1113138 w 1655806"/>
                <a:gd name="connsiteY1" fmla="*/ 268296 h 1217066"/>
                <a:gd name="connsiteX2" fmla="*/ 1138667 w 1655806"/>
                <a:gd name="connsiteY2" fmla="*/ 315330 h 1217066"/>
                <a:gd name="connsiteX3" fmla="*/ 1430691 w 1655806"/>
                <a:gd name="connsiteY3" fmla="*/ 315330 h 1217066"/>
                <a:gd name="connsiteX4" fmla="*/ 1655806 w 1655806"/>
                <a:gd name="connsiteY4" fmla="*/ 608533 h 1217066"/>
                <a:gd name="connsiteX5" fmla="*/ 1430691 w 1655806"/>
                <a:gd name="connsiteY5" fmla="*/ 901735 h 1217066"/>
                <a:gd name="connsiteX6" fmla="*/ 1138668 w 1655806"/>
                <a:gd name="connsiteY6" fmla="*/ 901735 h 1217066"/>
                <a:gd name="connsiteX7" fmla="*/ 1113138 w 1655806"/>
                <a:gd name="connsiteY7" fmla="*/ 948770 h 1217066"/>
                <a:gd name="connsiteX8" fmla="*/ 608533 w 1655806"/>
                <a:gd name="connsiteY8" fmla="*/ 1217066 h 1217066"/>
                <a:gd name="connsiteX9" fmla="*/ 0 w 1655806"/>
                <a:gd name="connsiteY9" fmla="*/ 608533 h 1217066"/>
                <a:gd name="connsiteX10" fmla="*/ 608533 w 1655806"/>
                <a:gd name="connsiteY10" fmla="*/ 0 h 121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5806" h="1217066">
                  <a:moveTo>
                    <a:pt x="608533" y="0"/>
                  </a:moveTo>
                  <a:cubicBezTo>
                    <a:pt x="818585" y="0"/>
                    <a:pt x="1003780" y="106426"/>
                    <a:pt x="1113138" y="268296"/>
                  </a:cubicBezTo>
                  <a:lnTo>
                    <a:pt x="1138667" y="315330"/>
                  </a:lnTo>
                  <a:lnTo>
                    <a:pt x="1430691" y="315330"/>
                  </a:lnTo>
                  <a:lnTo>
                    <a:pt x="1655806" y="608533"/>
                  </a:lnTo>
                  <a:lnTo>
                    <a:pt x="1430691" y="901735"/>
                  </a:lnTo>
                  <a:lnTo>
                    <a:pt x="1138668" y="901735"/>
                  </a:lnTo>
                  <a:lnTo>
                    <a:pt x="1113138" y="948770"/>
                  </a:lnTo>
                  <a:cubicBezTo>
                    <a:pt x="1003780" y="1110640"/>
                    <a:pt x="818585" y="1217066"/>
                    <a:pt x="608533" y="1217066"/>
                  </a:cubicBezTo>
                  <a:cubicBezTo>
                    <a:pt x="272450" y="1217066"/>
                    <a:pt x="0" y="944616"/>
                    <a:pt x="0" y="608533"/>
                  </a:cubicBezTo>
                  <a:cubicBezTo>
                    <a:pt x="0" y="272450"/>
                    <a:pt x="272450" y="0"/>
                    <a:pt x="60853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sp>
          <p:nvSpPr>
            <p:cNvPr id="15" name="Freeform 13"/>
            <p:cNvSpPr>
              <a:spLocks noEditPoints="1"/>
            </p:cNvSpPr>
            <p:nvPr/>
          </p:nvSpPr>
          <p:spPr bwMode="auto">
            <a:xfrm>
              <a:off x="4525308" y="4595850"/>
              <a:ext cx="459729" cy="525769"/>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6" name="Group 29"/>
          <p:cNvGrpSpPr/>
          <p:nvPr/>
        </p:nvGrpSpPr>
        <p:grpSpPr>
          <a:xfrm>
            <a:off x="3251219" y="2527190"/>
            <a:ext cx="1619737" cy="2203637"/>
            <a:chOff x="3016386" y="2667764"/>
            <a:chExt cx="1619915" cy="2203879"/>
          </a:xfrm>
        </p:grpSpPr>
        <p:sp>
          <p:nvSpPr>
            <p:cNvPr id="17" name="Freeform 5"/>
            <p:cNvSpPr/>
            <p:nvPr/>
          </p:nvSpPr>
          <p:spPr>
            <a:xfrm rot="2700000">
              <a:off x="2724404" y="2959746"/>
              <a:ext cx="2203879" cy="1619915"/>
            </a:xfrm>
            <a:custGeom>
              <a:avLst/>
              <a:gdLst>
                <a:gd name="connsiteX0" fmla="*/ 608533 w 1655806"/>
                <a:gd name="connsiteY0" fmla="*/ 0 h 1217066"/>
                <a:gd name="connsiteX1" fmla="*/ 1113138 w 1655806"/>
                <a:gd name="connsiteY1" fmla="*/ 268296 h 1217066"/>
                <a:gd name="connsiteX2" fmla="*/ 1138667 w 1655806"/>
                <a:gd name="connsiteY2" fmla="*/ 315330 h 1217066"/>
                <a:gd name="connsiteX3" fmla="*/ 1430691 w 1655806"/>
                <a:gd name="connsiteY3" fmla="*/ 315330 h 1217066"/>
                <a:gd name="connsiteX4" fmla="*/ 1655806 w 1655806"/>
                <a:gd name="connsiteY4" fmla="*/ 608533 h 1217066"/>
                <a:gd name="connsiteX5" fmla="*/ 1430691 w 1655806"/>
                <a:gd name="connsiteY5" fmla="*/ 901735 h 1217066"/>
                <a:gd name="connsiteX6" fmla="*/ 1138668 w 1655806"/>
                <a:gd name="connsiteY6" fmla="*/ 901735 h 1217066"/>
                <a:gd name="connsiteX7" fmla="*/ 1113138 w 1655806"/>
                <a:gd name="connsiteY7" fmla="*/ 948770 h 1217066"/>
                <a:gd name="connsiteX8" fmla="*/ 608533 w 1655806"/>
                <a:gd name="connsiteY8" fmla="*/ 1217066 h 1217066"/>
                <a:gd name="connsiteX9" fmla="*/ 0 w 1655806"/>
                <a:gd name="connsiteY9" fmla="*/ 608533 h 1217066"/>
                <a:gd name="connsiteX10" fmla="*/ 608533 w 1655806"/>
                <a:gd name="connsiteY10" fmla="*/ 0 h 121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55806" h="1217066">
                  <a:moveTo>
                    <a:pt x="608533" y="0"/>
                  </a:moveTo>
                  <a:cubicBezTo>
                    <a:pt x="818585" y="0"/>
                    <a:pt x="1003780" y="106426"/>
                    <a:pt x="1113138" y="268296"/>
                  </a:cubicBezTo>
                  <a:lnTo>
                    <a:pt x="1138667" y="315330"/>
                  </a:lnTo>
                  <a:lnTo>
                    <a:pt x="1430691" y="315330"/>
                  </a:lnTo>
                  <a:lnTo>
                    <a:pt x="1655806" y="608533"/>
                  </a:lnTo>
                  <a:lnTo>
                    <a:pt x="1430691" y="901735"/>
                  </a:lnTo>
                  <a:lnTo>
                    <a:pt x="1138668" y="901735"/>
                  </a:lnTo>
                  <a:lnTo>
                    <a:pt x="1113138" y="948770"/>
                  </a:lnTo>
                  <a:cubicBezTo>
                    <a:pt x="1003780" y="1110640"/>
                    <a:pt x="818585" y="1217066"/>
                    <a:pt x="608533" y="1217066"/>
                  </a:cubicBezTo>
                  <a:cubicBezTo>
                    <a:pt x="272450" y="1217066"/>
                    <a:pt x="0" y="944616"/>
                    <a:pt x="0" y="608533"/>
                  </a:cubicBezTo>
                  <a:cubicBezTo>
                    <a:pt x="0" y="272450"/>
                    <a:pt x="272450" y="0"/>
                    <a:pt x="60853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sp>
          <p:nvSpPr>
            <p:cNvPr id="18" name="Freeform 12"/>
            <p:cNvSpPr>
              <a:spLocks noEditPoints="1"/>
            </p:cNvSpPr>
            <p:nvPr/>
          </p:nvSpPr>
          <p:spPr bwMode="auto">
            <a:xfrm>
              <a:off x="3401445" y="3381220"/>
              <a:ext cx="426710" cy="482589"/>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19" name="Text Placeholder 2"/>
          <p:cNvSpPr txBox="1"/>
          <p:nvPr/>
        </p:nvSpPr>
        <p:spPr>
          <a:xfrm>
            <a:off x="617564" y="2518845"/>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20" name="文本框 36"/>
          <p:cNvSpPr txBox="1"/>
          <p:nvPr/>
        </p:nvSpPr>
        <p:spPr>
          <a:xfrm>
            <a:off x="506994" y="211177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21" name="Text Placeholder 2"/>
          <p:cNvSpPr txBox="1"/>
          <p:nvPr/>
        </p:nvSpPr>
        <p:spPr>
          <a:xfrm>
            <a:off x="1886576" y="4893444"/>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22" name="文本框 36"/>
          <p:cNvSpPr txBox="1"/>
          <p:nvPr/>
        </p:nvSpPr>
        <p:spPr>
          <a:xfrm>
            <a:off x="1776006" y="4486376"/>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23" name="Text Placeholder 2"/>
          <p:cNvSpPr txBox="1"/>
          <p:nvPr/>
        </p:nvSpPr>
        <p:spPr>
          <a:xfrm>
            <a:off x="8016254" y="5613575"/>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24" name="文本框 36"/>
          <p:cNvSpPr txBox="1"/>
          <p:nvPr/>
        </p:nvSpPr>
        <p:spPr>
          <a:xfrm>
            <a:off x="7905684" y="520650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25" name="Text Placeholder 2"/>
          <p:cNvSpPr txBox="1"/>
          <p:nvPr/>
        </p:nvSpPr>
        <p:spPr>
          <a:xfrm>
            <a:off x="9606911" y="3447581"/>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26" name="文本框 36"/>
          <p:cNvSpPr txBox="1"/>
          <p:nvPr/>
        </p:nvSpPr>
        <p:spPr>
          <a:xfrm>
            <a:off x="9496341" y="3040513"/>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27" name="Text Placeholder 2"/>
          <p:cNvSpPr txBox="1"/>
          <p:nvPr/>
        </p:nvSpPr>
        <p:spPr>
          <a:xfrm>
            <a:off x="5412856" y="1829766"/>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28" name="文本框 36"/>
          <p:cNvSpPr txBox="1"/>
          <p:nvPr/>
        </p:nvSpPr>
        <p:spPr>
          <a:xfrm>
            <a:off x="5302286" y="1422698"/>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292331" y="1712115"/>
            <a:ext cx="3114255" cy="4601536"/>
            <a:chOff x="1912729" y="1458758"/>
            <a:chExt cx="3510756" cy="5187394"/>
          </a:xfrm>
        </p:grpSpPr>
        <p:grpSp>
          <p:nvGrpSpPr>
            <p:cNvPr id="3" name="Group 4"/>
            <p:cNvGrpSpPr/>
            <p:nvPr/>
          </p:nvGrpSpPr>
          <p:grpSpPr>
            <a:xfrm>
              <a:off x="1972256" y="1458758"/>
              <a:ext cx="292103" cy="5187394"/>
              <a:chOff x="1374772" y="1213680"/>
              <a:chExt cx="274322" cy="5187394"/>
            </a:xfrm>
          </p:grpSpPr>
          <p:sp>
            <p:nvSpPr>
              <p:cNvPr id="20" name="Pentagon 21"/>
              <p:cNvSpPr/>
              <p:nvPr/>
            </p:nvSpPr>
            <p:spPr>
              <a:xfrm rot="5400000">
                <a:off x="1103752" y="5857228"/>
                <a:ext cx="814866" cy="272825"/>
              </a:xfrm>
              <a:prstGeom prst="homePlate">
                <a:avLst>
                  <a:gd name="adj" fmla="val 281623"/>
                </a:avLst>
              </a:prstGeom>
              <a:gradFill flip="none" rotWithShape="1">
                <a:gsLst>
                  <a:gs pos="100000">
                    <a:srgbClr val="B88954"/>
                  </a:gs>
                  <a:gs pos="0">
                    <a:srgbClr val="E1C9AF"/>
                  </a:gs>
                </a:gsLst>
                <a:lin ang="54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21" name="Rectangle 5"/>
              <p:cNvSpPr/>
              <p:nvPr/>
            </p:nvSpPr>
            <p:spPr>
              <a:xfrm>
                <a:off x="1374774" y="2007666"/>
                <a:ext cx="273845" cy="3776859"/>
              </a:xfrm>
              <a:custGeom>
                <a:avLst/>
                <a:gdLst>
                  <a:gd name="connsiteX0" fmla="*/ 0 w 272825"/>
                  <a:gd name="connsiteY0" fmla="*/ 0 h 3776662"/>
                  <a:gd name="connsiteX1" fmla="*/ 272825 w 272825"/>
                  <a:gd name="connsiteY1" fmla="*/ 0 h 3776662"/>
                  <a:gd name="connsiteX2" fmla="*/ 272825 w 272825"/>
                  <a:gd name="connsiteY2" fmla="*/ 3776662 h 3776662"/>
                  <a:gd name="connsiteX3" fmla="*/ 0 w 272825"/>
                  <a:gd name="connsiteY3" fmla="*/ 3776662 h 3776662"/>
                  <a:gd name="connsiteX4" fmla="*/ 0 w 272825"/>
                  <a:gd name="connsiteY4" fmla="*/ 0 h 3776662"/>
                  <a:gd name="connsiteX0-1" fmla="*/ 0 w 272825"/>
                  <a:gd name="connsiteY0-2" fmla="*/ 0 h 3776662"/>
                  <a:gd name="connsiteX1-3" fmla="*/ 272825 w 272825"/>
                  <a:gd name="connsiteY1-4" fmla="*/ 0 h 3776662"/>
                  <a:gd name="connsiteX2-5" fmla="*/ 272825 w 272825"/>
                  <a:gd name="connsiteY2-6" fmla="*/ 3776662 h 3776662"/>
                  <a:gd name="connsiteX3-7" fmla="*/ 0 w 272825"/>
                  <a:gd name="connsiteY3-8" fmla="*/ 3776662 h 3776662"/>
                  <a:gd name="connsiteX4-9" fmla="*/ 1 w 272825"/>
                  <a:gd name="connsiteY4-10" fmla="*/ 3609974 h 3776662"/>
                  <a:gd name="connsiteX5" fmla="*/ 0 w 272825"/>
                  <a:gd name="connsiteY5" fmla="*/ 0 h 3776662"/>
                  <a:gd name="connsiteX0-11" fmla="*/ 0 w 272825"/>
                  <a:gd name="connsiteY0-12" fmla="*/ 0 h 3776662"/>
                  <a:gd name="connsiteX1-13" fmla="*/ 272825 w 272825"/>
                  <a:gd name="connsiteY1-14" fmla="*/ 0 h 3776662"/>
                  <a:gd name="connsiteX2-15" fmla="*/ 272825 w 272825"/>
                  <a:gd name="connsiteY2-16" fmla="*/ 3776662 h 3776662"/>
                  <a:gd name="connsiteX3-17" fmla="*/ 57151 w 272825"/>
                  <a:gd name="connsiteY3-18" fmla="*/ 3776661 h 3776662"/>
                  <a:gd name="connsiteX4-19" fmla="*/ 0 w 272825"/>
                  <a:gd name="connsiteY4-20" fmla="*/ 3776662 h 3776662"/>
                  <a:gd name="connsiteX5-21" fmla="*/ 1 w 272825"/>
                  <a:gd name="connsiteY5-22" fmla="*/ 3609974 h 3776662"/>
                  <a:gd name="connsiteX6" fmla="*/ 0 w 272825"/>
                  <a:gd name="connsiteY6" fmla="*/ 0 h 3776662"/>
                  <a:gd name="connsiteX0-23" fmla="*/ 0 w 272825"/>
                  <a:gd name="connsiteY0-24" fmla="*/ 0 h 3776662"/>
                  <a:gd name="connsiteX1-25" fmla="*/ 272825 w 272825"/>
                  <a:gd name="connsiteY1-26" fmla="*/ 0 h 3776662"/>
                  <a:gd name="connsiteX2-27" fmla="*/ 272825 w 272825"/>
                  <a:gd name="connsiteY2-28" fmla="*/ 3776662 h 3776662"/>
                  <a:gd name="connsiteX3-29" fmla="*/ 166689 w 272825"/>
                  <a:gd name="connsiteY3-30" fmla="*/ 3776661 h 3776662"/>
                  <a:gd name="connsiteX4-31" fmla="*/ 57151 w 272825"/>
                  <a:gd name="connsiteY4-32" fmla="*/ 3776661 h 3776662"/>
                  <a:gd name="connsiteX5-33" fmla="*/ 0 w 272825"/>
                  <a:gd name="connsiteY5-34" fmla="*/ 3776662 h 3776662"/>
                  <a:gd name="connsiteX6-35" fmla="*/ 1 w 272825"/>
                  <a:gd name="connsiteY6-36" fmla="*/ 3609974 h 3776662"/>
                  <a:gd name="connsiteX7" fmla="*/ 0 w 272825"/>
                  <a:gd name="connsiteY7" fmla="*/ 0 h 3776662"/>
                  <a:gd name="connsiteX0-37" fmla="*/ 0 w 272825"/>
                  <a:gd name="connsiteY0-38" fmla="*/ 0 h 3776662"/>
                  <a:gd name="connsiteX1-39" fmla="*/ 272825 w 272825"/>
                  <a:gd name="connsiteY1-40" fmla="*/ 0 h 3776662"/>
                  <a:gd name="connsiteX2-41" fmla="*/ 272825 w 272825"/>
                  <a:gd name="connsiteY2-42" fmla="*/ 3776662 h 3776662"/>
                  <a:gd name="connsiteX3-43" fmla="*/ 166689 w 272825"/>
                  <a:gd name="connsiteY3-44" fmla="*/ 3776661 h 3776662"/>
                  <a:gd name="connsiteX4-45" fmla="*/ 107157 w 272825"/>
                  <a:gd name="connsiteY4-46" fmla="*/ 3774280 h 3776662"/>
                  <a:gd name="connsiteX5-47" fmla="*/ 57151 w 272825"/>
                  <a:gd name="connsiteY5-48" fmla="*/ 3776661 h 3776662"/>
                  <a:gd name="connsiteX6-49" fmla="*/ 0 w 272825"/>
                  <a:gd name="connsiteY6-50" fmla="*/ 3776662 h 3776662"/>
                  <a:gd name="connsiteX7-51" fmla="*/ 1 w 272825"/>
                  <a:gd name="connsiteY7-52" fmla="*/ 3609974 h 3776662"/>
                  <a:gd name="connsiteX8" fmla="*/ 0 w 272825"/>
                  <a:gd name="connsiteY8" fmla="*/ 0 h 3776662"/>
                  <a:gd name="connsiteX0-53" fmla="*/ 0 w 272825"/>
                  <a:gd name="connsiteY0-54" fmla="*/ 0 h 3776662"/>
                  <a:gd name="connsiteX1-55" fmla="*/ 272825 w 272825"/>
                  <a:gd name="connsiteY1-56" fmla="*/ 0 h 3776662"/>
                  <a:gd name="connsiteX2-57" fmla="*/ 272825 w 272825"/>
                  <a:gd name="connsiteY2-58" fmla="*/ 3776662 h 3776662"/>
                  <a:gd name="connsiteX3-59" fmla="*/ 221457 w 272825"/>
                  <a:gd name="connsiteY3-60" fmla="*/ 3774280 h 3776662"/>
                  <a:gd name="connsiteX4-61" fmla="*/ 166689 w 272825"/>
                  <a:gd name="connsiteY4-62" fmla="*/ 3776661 h 3776662"/>
                  <a:gd name="connsiteX5-63" fmla="*/ 107157 w 272825"/>
                  <a:gd name="connsiteY5-64" fmla="*/ 3774280 h 3776662"/>
                  <a:gd name="connsiteX6-65" fmla="*/ 57151 w 272825"/>
                  <a:gd name="connsiteY6-66" fmla="*/ 3776661 h 3776662"/>
                  <a:gd name="connsiteX7-67" fmla="*/ 0 w 272825"/>
                  <a:gd name="connsiteY7-68" fmla="*/ 3776662 h 3776662"/>
                  <a:gd name="connsiteX8-69" fmla="*/ 1 w 272825"/>
                  <a:gd name="connsiteY8-70" fmla="*/ 3609974 h 3776662"/>
                  <a:gd name="connsiteX9" fmla="*/ 0 w 272825"/>
                  <a:gd name="connsiteY9" fmla="*/ 0 h 3776662"/>
                  <a:gd name="connsiteX0-71" fmla="*/ 0 w 272825"/>
                  <a:gd name="connsiteY0-72" fmla="*/ 0 h 3776662"/>
                  <a:gd name="connsiteX1-73" fmla="*/ 272825 w 272825"/>
                  <a:gd name="connsiteY1-74" fmla="*/ 0 h 3776662"/>
                  <a:gd name="connsiteX2-75" fmla="*/ 272825 w 272825"/>
                  <a:gd name="connsiteY2-76" fmla="*/ 3776662 h 3776662"/>
                  <a:gd name="connsiteX3-77" fmla="*/ 252414 w 272825"/>
                  <a:gd name="connsiteY3-78" fmla="*/ 3776661 h 3776662"/>
                  <a:gd name="connsiteX4-79" fmla="*/ 221457 w 272825"/>
                  <a:gd name="connsiteY4-80" fmla="*/ 3774280 h 3776662"/>
                  <a:gd name="connsiteX5-81" fmla="*/ 166689 w 272825"/>
                  <a:gd name="connsiteY5-82" fmla="*/ 3776661 h 3776662"/>
                  <a:gd name="connsiteX6-83" fmla="*/ 107157 w 272825"/>
                  <a:gd name="connsiteY6-84" fmla="*/ 3774280 h 3776662"/>
                  <a:gd name="connsiteX7-85" fmla="*/ 57151 w 272825"/>
                  <a:gd name="connsiteY7-86" fmla="*/ 3776661 h 3776662"/>
                  <a:gd name="connsiteX8-87" fmla="*/ 0 w 272825"/>
                  <a:gd name="connsiteY8-88" fmla="*/ 3776662 h 3776662"/>
                  <a:gd name="connsiteX9-89" fmla="*/ 1 w 272825"/>
                  <a:gd name="connsiteY9-90" fmla="*/ 3609974 h 3776662"/>
                  <a:gd name="connsiteX10" fmla="*/ 0 w 272825"/>
                  <a:gd name="connsiteY10" fmla="*/ 0 h 3776662"/>
                  <a:gd name="connsiteX0-91" fmla="*/ 0 w 273845"/>
                  <a:gd name="connsiteY0-92" fmla="*/ 0 h 3776662"/>
                  <a:gd name="connsiteX1-93" fmla="*/ 272825 w 273845"/>
                  <a:gd name="connsiteY1-94" fmla="*/ 0 h 3776662"/>
                  <a:gd name="connsiteX2-95" fmla="*/ 273845 w 273845"/>
                  <a:gd name="connsiteY2-96" fmla="*/ 3581399 h 3776662"/>
                  <a:gd name="connsiteX3-97" fmla="*/ 272825 w 273845"/>
                  <a:gd name="connsiteY3-98" fmla="*/ 3776662 h 3776662"/>
                  <a:gd name="connsiteX4-99" fmla="*/ 252414 w 273845"/>
                  <a:gd name="connsiteY4-100" fmla="*/ 3776661 h 3776662"/>
                  <a:gd name="connsiteX5-101" fmla="*/ 221457 w 273845"/>
                  <a:gd name="connsiteY5-102" fmla="*/ 3774280 h 3776662"/>
                  <a:gd name="connsiteX6-103" fmla="*/ 166689 w 273845"/>
                  <a:gd name="connsiteY6-104" fmla="*/ 3776661 h 3776662"/>
                  <a:gd name="connsiteX7-105" fmla="*/ 107157 w 273845"/>
                  <a:gd name="connsiteY7-106" fmla="*/ 3774280 h 3776662"/>
                  <a:gd name="connsiteX8-107" fmla="*/ 57151 w 273845"/>
                  <a:gd name="connsiteY8-108" fmla="*/ 3776661 h 3776662"/>
                  <a:gd name="connsiteX9-109" fmla="*/ 0 w 273845"/>
                  <a:gd name="connsiteY9-110" fmla="*/ 3776662 h 3776662"/>
                  <a:gd name="connsiteX10-111" fmla="*/ 1 w 273845"/>
                  <a:gd name="connsiteY10-112" fmla="*/ 3609974 h 3776662"/>
                  <a:gd name="connsiteX11" fmla="*/ 0 w 273845"/>
                  <a:gd name="connsiteY11" fmla="*/ 0 h 3776662"/>
                  <a:gd name="connsiteX0-113" fmla="*/ 0 w 273845"/>
                  <a:gd name="connsiteY0-114" fmla="*/ 0 h 3776662"/>
                  <a:gd name="connsiteX1-115" fmla="*/ 272825 w 273845"/>
                  <a:gd name="connsiteY1-116" fmla="*/ 0 h 3776662"/>
                  <a:gd name="connsiteX2-117" fmla="*/ 273845 w 273845"/>
                  <a:gd name="connsiteY2-118" fmla="*/ 3581399 h 3776662"/>
                  <a:gd name="connsiteX3-119" fmla="*/ 252414 w 273845"/>
                  <a:gd name="connsiteY3-120" fmla="*/ 3776661 h 3776662"/>
                  <a:gd name="connsiteX4-121" fmla="*/ 221457 w 273845"/>
                  <a:gd name="connsiteY4-122" fmla="*/ 3774280 h 3776662"/>
                  <a:gd name="connsiteX5-123" fmla="*/ 166689 w 273845"/>
                  <a:gd name="connsiteY5-124" fmla="*/ 3776661 h 3776662"/>
                  <a:gd name="connsiteX6-125" fmla="*/ 107157 w 273845"/>
                  <a:gd name="connsiteY6-126" fmla="*/ 3774280 h 3776662"/>
                  <a:gd name="connsiteX7-127" fmla="*/ 57151 w 273845"/>
                  <a:gd name="connsiteY7-128" fmla="*/ 3776661 h 3776662"/>
                  <a:gd name="connsiteX8-129" fmla="*/ 0 w 273845"/>
                  <a:gd name="connsiteY8-130" fmla="*/ 3776662 h 3776662"/>
                  <a:gd name="connsiteX9-131" fmla="*/ 1 w 273845"/>
                  <a:gd name="connsiteY9-132" fmla="*/ 3609974 h 3776662"/>
                  <a:gd name="connsiteX10-133" fmla="*/ 0 w 273845"/>
                  <a:gd name="connsiteY10-134" fmla="*/ 0 h 3776662"/>
                  <a:gd name="connsiteX0-135" fmla="*/ 0 w 273845"/>
                  <a:gd name="connsiteY0-136" fmla="*/ 0 h 3776661"/>
                  <a:gd name="connsiteX1-137" fmla="*/ 272825 w 273845"/>
                  <a:gd name="connsiteY1-138" fmla="*/ 0 h 3776661"/>
                  <a:gd name="connsiteX2-139" fmla="*/ 273845 w 273845"/>
                  <a:gd name="connsiteY2-140" fmla="*/ 3581399 h 3776661"/>
                  <a:gd name="connsiteX3-141" fmla="*/ 252414 w 273845"/>
                  <a:gd name="connsiteY3-142" fmla="*/ 3776661 h 3776661"/>
                  <a:gd name="connsiteX4-143" fmla="*/ 221457 w 273845"/>
                  <a:gd name="connsiteY4-144" fmla="*/ 3774280 h 3776661"/>
                  <a:gd name="connsiteX5-145" fmla="*/ 166689 w 273845"/>
                  <a:gd name="connsiteY5-146" fmla="*/ 3776661 h 3776661"/>
                  <a:gd name="connsiteX6-147" fmla="*/ 107157 w 273845"/>
                  <a:gd name="connsiteY6-148" fmla="*/ 3774280 h 3776661"/>
                  <a:gd name="connsiteX7-149" fmla="*/ 57151 w 273845"/>
                  <a:gd name="connsiteY7-150" fmla="*/ 3776661 h 3776661"/>
                  <a:gd name="connsiteX8-151" fmla="*/ 1 w 273845"/>
                  <a:gd name="connsiteY8-152" fmla="*/ 3609974 h 3776661"/>
                  <a:gd name="connsiteX9-153" fmla="*/ 0 w 273845"/>
                  <a:gd name="connsiteY9-154" fmla="*/ 0 h 3776661"/>
                  <a:gd name="connsiteX0-155" fmla="*/ 0 w 273845"/>
                  <a:gd name="connsiteY0-156" fmla="*/ 0 h 3776661"/>
                  <a:gd name="connsiteX1-157" fmla="*/ 272825 w 273845"/>
                  <a:gd name="connsiteY1-158" fmla="*/ 0 h 3776661"/>
                  <a:gd name="connsiteX2-159" fmla="*/ 273845 w 273845"/>
                  <a:gd name="connsiteY2-160" fmla="*/ 3581399 h 3776661"/>
                  <a:gd name="connsiteX3-161" fmla="*/ 252414 w 273845"/>
                  <a:gd name="connsiteY3-162" fmla="*/ 3776661 h 3776661"/>
                  <a:gd name="connsiteX4-163" fmla="*/ 221457 w 273845"/>
                  <a:gd name="connsiteY4-164" fmla="*/ 3774280 h 3776661"/>
                  <a:gd name="connsiteX5-165" fmla="*/ 166689 w 273845"/>
                  <a:gd name="connsiteY5-166" fmla="*/ 3776661 h 3776661"/>
                  <a:gd name="connsiteX6-167" fmla="*/ 104776 w 273845"/>
                  <a:gd name="connsiteY6-168" fmla="*/ 3664743 h 3776661"/>
                  <a:gd name="connsiteX7-169" fmla="*/ 57151 w 273845"/>
                  <a:gd name="connsiteY7-170" fmla="*/ 3776661 h 3776661"/>
                  <a:gd name="connsiteX8-171" fmla="*/ 1 w 273845"/>
                  <a:gd name="connsiteY8-172" fmla="*/ 3609974 h 3776661"/>
                  <a:gd name="connsiteX9-173" fmla="*/ 0 w 273845"/>
                  <a:gd name="connsiteY9-174" fmla="*/ 0 h 3776661"/>
                  <a:gd name="connsiteX0-175" fmla="*/ 0 w 273845"/>
                  <a:gd name="connsiteY0-176" fmla="*/ 0 h 3776661"/>
                  <a:gd name="connsiteX1-177" fmla="*/ 272825 w 273845"/>
                  <a:gd name="connsiteY1-178" fmla="*/ 0 h 3776661"/>
                  <a:gd name="connsiteX2-179" fmla="*/ 273845 w 273845"/>
                  <a:gd name="connsiteY2-180" fmla="*/ 3581399 h 3776661"/>
                  <a:gd name="connsiteX3-181" fmla="*/ 252414 w 273845"/>
                  <a:gd name="connsiteY3-182" fmla="*/ 3776661 h 3776661"/>
                  <a:gd name="connsiteX4-183" fmla="*/ 221457 w 273845"/>
                  <a:gd name="connsiteY4-184" fmla="*/ 3774280 h 3776661"/>
                  <a:gd name="connsiteX5-185" fmla="*/ 166689 w 273845"/>
                  <a:gd name="connsiteY5-186" fmla="*/ 3776661 h 3776661"/>
                  <a:gd name="connsiteX6-187" fmla="*/ 104776 w 273845"/>
                  <a:gd name="connsiteY6-188" fmla="*/ 3664743 h 3776661"/>
                  <a:gd name="connsiteX7-189" fmla="*/ 57151 w 273845"/>
                  <a:gd name="connsiteY7-190" fmla="*/ 3750467 h 3776661"/>
                  <a:gd name="connsiteX8-191" fmla="*/ 1 w 273845"/>
                  <a:gd name="connsiteY8-192" fmla="*/ 3609974 h 3776661"/>
                  <a:gd name="connsiteX9-193" fmla="*/ 0 w 273845"/>
                  <a:gd name="connsiteY9-194" fmla="*/ 0 h 3776661"/>
                  <a:gd name="connsiteX0-195" fmla="*/ 0 w 273845"/>
                  <a:gd name="connsiteY0-196" fmla="*/ 0 h 3776661"/>
                  <a:gd name="connsiteX1-197" fmla="*/ 272825 w 273845"/>
                  <a:gd name="connsiteY1-198" fmla="*/ 0 h 3776661"/>
                  <a:gd name="connsiteX2-199" fmla="*/ 273845 w 273845"/>
                  <a:gd name="connsiteY2-200" fmla="*/ 3581399 h 3776661"/>
                  <a:gd name="connsiteX3-201" fmla="*/ 252414 w 273845"/>
                  <a:gd name="connsiteY3-202" fmla="*/ 3776661 h 3776661"/>
                  <a:gd name="connsiteX4-203" fmla="*/ 228601 w 273845"/>
                  <a:gd name="connsiteY4-204" fmla="*/ 3629023 h 3776661"/>
                  <a:gd name="connsiteX5-205" fmla="*/ 166689 w 273845"/>
                  <a:gd name="connsiteY5-206" fmla="*/ 3776661 h 3776661"/>
                  <a:gd name="connsiteX6-207" fmla="*/ 104776 w 273845"/>
                  <a:gd name="connsiteY6-208" fmla="*/ 3664743 h 3776661"/>
                  <a:gd name="connsiteX7-209" fmla="*/ 57151 w 273845"/>
                  <a:gd name="connsiteY7-210" fmla="*/ 3750467 h 3776661"/>
                  <a:gd name="connsiteX8-211" fmla="*/ 1 w 273845"/>
                  <a:gd name="connsiteY8-212" fmla="*/ 3609974 h 3776661"/>
                  <a:gd name="connsiteX9-213" fmla="*/ 0 w 273845"/>
                  <a:gd name="connsiteY9-214" fmla="*/ 0 h 3776661"/>
                  <a:gd name="connsiteX0-215" fmla="*/ 0 w 273845"/>
                  <a:gd name="connsiteY0-216" fmla="*/ 0 h 3776661"/>
                  <a:gd name="connsiteX1-217" fmla="*/ 272825 w 273845"/>
                  <a:gd name="connsiteY1-218" fmla="*/ 0 h 3776661"/>
                  <a:gd name="connsiteX2-219" fmla="*/ 273845 w 273845"/>
                  <a:gd name="connsiteY2-220" fmla="*/ 3581399 h 3776661"/>
                  <a:gd name="connsiteX3-221" fmla="*/ 250032 w 273845"/>
                  <a:gd name="connsiteY3-222" fmla="*/ 3695699 h 3776661"/>
                  <a:gd name="connsiteX4-223" fmla="*/ 228601 w 273845"/>
                  <a:gd name="connsiteY4-224" fmla="*/ 3629023 h 3776661"/>
                  <a:gd name="connsiteX5-225" fmla="*/ 166689 w 273845"/>
                  <a:gd name="connsiteY5-226" fmla="*/ 3776661 h 3776661"/>
                  <a:gd name="connsiteX6-227" fmla="*/ 104776 w 273845"/>
                  <a:gd name="connsiteY6-228" fmla="*/ 3664743 h 3776661"/>
                  <a:gd name="connsiteX7-229" fmla="*/ 57151 w 273845"/>
                  <a:gd name="connsiteY7-230" fmla="*/ 3750467 h 3776661"/>
                  <a:gd name="connsiteX8-231" fmla="*/ 1 w 273845"/>
                  <a:gd name="connsiteY8-232" fmla="*/ 3609974 h 3776661"/>
                  <a:gd name="connsiteX9-233" fmla="*/ 0 w 273845"/>
                  <a:gd name="connsiteY9-234" fmla="*/ 0 h 3776661"/>
                  <a:gd name="connsiteX0-235" fmla="*/ 0 w 273845"/>
                  <a:gd name="connsiteY0-236" fmla="*/ 0 h 3776661"/>
                  <a:gd name="connsiteX1-237" fmla="*/ 272825 w 273845"/>
                  <a:gd name="connsiteY1-238" fmla="*/ 0 h 3776661"/>
                  <a:gd name="connsiteX2-239" fmla="*/ 273845 w 273845"/>
                  <a:gd name="connsiteY2-240" fmla="*/ 3581399 h 3776661"/>
                  <a:gd name="connsiteX3-241" fmla="*/ 247651 w 273845"/>
                  <a:gd name="connsiteY3-242" fmla="*/ 3702843 h 3776661"/>
                  <a:gd name="connsiteX4-243" fmla="*/ 228601 w 273845"/>
                  <a:gd name="connsiteY4-244" fmla="*/ 3629023 h 3776661"/>
                  <a:gd name="connsiteX5-245" fmla="*/ 166689 w 273845"/>
                  <a:gd name="connsiteY5-246" fmla="*/ 3776661 h 3776661"/>
                  <a:gd name="connsiteX6-247" fmla="*/ 104776 w 273845"/>
                  <a:gd name="connsiteY6-248" fmla="*/ 3664743 h 3776661"/>
                  <a:gd name="connsiteX7-249" fmla="*/ 57151 w 273845"/>
                  <a:gd name="connsiteY7-250" fmla="*/ 3750467 h 3776661"/>
                  <a:gd name="connsiteX8-251" fmla="*/ 1 w 273845"/>
                  <a:gd name="connsiteY8-252" fmla="*/ 3609974 h 3776661"/>
                  <a:gd name="connsiteX9-253" fmla="*/ 0 w 273845"/>
                  <a:gd name="connsiteY9-254" fmla="*/ 0 h 3776661"/>
                  <a:gd name="connsiteX0-255" fmla="*/ 0 w 273845"/>
                  <a:gd name="connsiteY0-256" fmla="*/ 0 h 3776661"/>
                  <a:gd name="connsiteX1-257" fmla="*/ 272825 w 273845"/>
                  <a:gd name="connsiteY1-258" fmla="*/ 0 h 3776661"/>
                  <a:gd name="connsiteX2-259" fmla="*/ 273845 w 273845"/>
                  <a:gd name="connsiteY2-260" fmla="*/ 3581399 h 3776661"/>
                  <a:gd name="connsiteX3-261" fmla="*/ 247651 w 273845"/>
                  <a:gd name="connsiteY3-262" fmla="*/ 3702843 h 3776661"/>
                  <a:gd name="connsiteX4-263" fmla="*/ 228601 w 273845"/>
                  <a:gd name="connsiteY4-264" fmla="*/ 3629023 h 3776661"/>
                  <a:gd name="connsiteX5-265" fmla="*/ 166689 w 273845"/>
                  <a:gd name="connsiteY5-266" fmla="*/ 3776661 h 3776661"/>
                  <a:gd name="connsiteX6-267" fmla="*/ 104776 w 273845"/>
                  <a:gd name="connsiteY6-268" fmla="*/ 3664743 h 3776661"/>
                  <a:gd name="connsiteX7-269" fmla="*/ 57151 w 273845"/>
                  <a:gd name="connsiteY7-270" fmla="*/ 3750467 h 3776661"/>
                  <a:gd name="connsiteX8-271" fmla="*/ 1 w 273845"/>
                  <a:gd name="connsiteY8-272" fmla="*/ 3609974 h 3776661"/>
                  <a:gd name="connsiteX9-273" fmla="*/ 0 w 273845"/>
                  <a:gd name="connsiteY9-274" fmla="*/ 0 h 3776661"/>
                  <a:gd name="connsiteX0-275" fmla="*/ 0 w 273845"/>
                  <a:gd name="connsiteY0-276" fmla="*/ 0 h 3776661"/>
                  <a:gd name="connsiteX1-277" fmla="*/ 272825 w 273845"/>
                  <a:gd name="connsiteY1-278" fmla="*/ 0 h 3776661"/>
                  <a:gd name="connsiteX2-279" fmla="*/ 273845 w 273845"/>
                  <a:gd name="connsiteY2-280" fmla="*/ 3581399 h 3776661"/>
                  <a:gd name="connsiteX3-281" fmla="*/ 247651 w 273845"/>
                  <a:gd name="connsiteY3-282" fmla="*/ 3702843 h 3776661"/>
                  <a:gd name="connsiteX4-283" fmla="*/ 228601 w 273845"/>
                  <a:gd name="connsiteY4-284" fmla="*/ 3629023 h 3776661"/>
                  <a:gd name="connsiteX5-285" fmla="*/ 166689 w 273845"/>
                  <a:gd name="connsiteY5-286" fmla="*/ 3776661 h 3776661"/>
                  <a:gd name="connsiteX6-287" fmla="*/ 104776 w 273845"/>
                  <a:gd name="connsiteY6-288" fmla="*/ 3664743 h 3776661"/>
                  <a:gd name="connsiteX7-289" fmla="*/ 57151 w 273845"/>
                  <a:gd name="connsiteY7-290" fmla="*/ 3750467 h 3776661"/>
                  <a:gd name="connsiteX8-291" fmla="*/ 1 w 273845"/>
                  <a:gd name="connsiteY8-292" fmla="*/ 3609974 h 3776661"/>
                  <a:gd name="connsiteX9-293" fmla="*/ 0 w 273845"/>
                  <a:gd name="connsiteY9-294" fmla="*/ 0 h 3776661"/>
                  <a:gd name="connsiteX0-295" fmla="*/ 0 w 273845"/>
                  <a:gd name="connsiteY0-296" fmla="*/ 0 h 3776661"/>
                  <a:gd name="connsiteX1-297" fmla="*/ 272825 w 273845"/>
                  <a:gd name="connsiteY1-298" fmla="*/ 0 h 3776661"/>
                  <a:gd name="connsiteX2-299" fmla="*/ 273845 w 273845"/>
                  <a:gd name="connsiteY2-300" fmla="*/ 3581399 h 3776661"/>
                  <a:gd name="connsiteX3-301" fmla="*/ 247651 w 273845"/>
                  <a:gd name="connsiteY3-302" fmla="*/ 3702843 h 3776661"/>
                  <a:gd name="connsiteX4-303" fmla="*/ 228601 w 273845"/>
                  <a:gd name="connsiteY4-304" fmla="*/ 3629023 h 3776661"/>
                  <a:gd name="connsiteX5-305" fmla="*/ 166689 w 273845"/>
                  <a:gd name="connsiteY5-306" fmla="*/ 3776661 h 3776661"/>
                  <a:gd name="connsiteX6-307" fmla="*/ 104776 w 273845"/>
                  <a:gd name="connsiteY6-308" fmla="*/ 3664743 h 3776661"/>
                  <a:gd name="connsiteX7-309" fmla="*/ 57151 w 273845"/>
                  <a:gd name="connsiteY7-310" fmla="*/ 3750467 h 3776661"/>
                  <a:gd name="connsiteX8-311" fmla="*/ 1 w 273845"/>
                  <a:gd name="connsiteY8-312" fmla="*/ 3609974 h 3776661"/>
                  <a:gd name="connsiteX9-313" fmla="*/ 0 w 273845"/>
                  <a:gd name="connsiteY9-314" fmla="*/ 0 h 3776661"/>
                  <a:gd name="connsiteX0-315" fmla="*/ 0 w 273845"/>
                  <a:gd name="connsiteY0-316" fmla="*/ 0 h 3776661"/>
                  <a:gd name="connsiteX1-317" fmla="*/ 272825 w 273845"/>
                  <a:gd name="connsiteY1-318" fmla="*/ 0 h 3776661"/>
                  <a:gd name="connsiteX2-319" fmla="*/ 273845 w 273845"/>
                  <a:gd name="connsiteY2-320" fmla="*/ 3581399 h 3776661"/>
                  <a:gd name="connsiteX3-321" fmla="*/ 247651 w 273845"/>
                  <a:gd name="connsiteY3-322" fmla="*/ 3702843 h 3776661"/>
                  <a:gd name="connsiteX4-323" fmla="*/ 228601 w 273845"/>
                  <a:gd name="connsiteY4-324" fmla="*/ 3629023 h 3776661"/>
                  <a:gd name="connsiteX5-325" fmla="*/ 166689 w 273845"/>
                  <a:gd name="connsiteY5-326" fmla="*/ 3776661 h 3776661"/>
                  <a:gd name="connsiteX6-327" fmla="*/ 104776 w 273845"/>
                  <a:gd name="connsiteY6-328" fmla="*/ 3664743 h 3776661"/>
                  <a:gd name="connsiteX7-329" fmla="*/ 57151 w 273845"/>
                  <a:gd name="connsiteY7-330" fmla="*/ 3750467 h 3776661"/>
                  <a:gd name="connsiteX8-331" fmla="*/ 1 w 273845"/>
                  <a:gd name="connsiteY8-332" fmla="*/ 3609974 h 3776661"/>
                  <a:gd name="connsiteX9-333" fmla="*/ 0 w 273845"/>
                  <a:gd name="connsiteY9-334" fmla="*/ 0 h 3776661"/>
                  <a:gd name="connsiteX0-335" fmla="*/ 0 w 273845"/>
                  <a:gd name="connsiteY0-336" fmla="*/ 0 h 3776661"/>
                  <a:gd name="connsiteX1-337" fmla="*/ 272825 w 273845"/>
                  <a:gd name="connsiteY1-338" fmla="*/ 0 h 3776661"/>
                  <a:gd name="connsiteX2-339" fmla="*/ 273845 w 273845"/>
                  <a:gd name="connsiteY2-340" fmla="*/ 3581399 h 3776661"/>
                  <a:gd name="connsiteX3-341" fmla="*/ 247651 w 273845"/>
                  <a:gd name="connsiteY3-342" fmla="*/ 3702843 h 3776661"/>
                  <a:gd name="connsiteX4-343" fmla="*/ 228601 w 273845"/>
                  <a:gd name="connsiteY4-344" fmla="*/ 3629023 h 3776661"/>
                  <a:gd name="connsiteX5-345" fmla="*/ 166689 w 273845"/>
                  <a:gd name="connsiteY5-346" fmla="*/ 3776661 h 3776661"/>
                  <a:gd name="connsiteX6-347" fmla="*/ 104776 w 273845"/>
                  <a:gd name="connsiteY6-348" fmla="*/ 3664743 h 3776661"/>
                  <a:gd name="connsiteX7-349" fmla="*/ 57151 w 273845"/>
                  <a:gd name="connsiteY7-350" fmla="*/ 3750467 h 3776661"/>
                  <a:gd name="connsiteX8-351" fmla="*/ 1 w 273845"/>
                  <a:gd name="connsiteY8-352" fmla="*/ 3609974 h 3776661"/>
                  <a:gd name="connsiteX9-353" fmla="*/ 0 w 273845"/>
                  <a:gd name="connsiteY9-354" fmla="*/ 0 h 3776661"/>
                  <a:gd name="connsiteX0-355" fmla="*/ 0 w 273845"/>
                  <a:gd name="connsiteY0-356" fmla="*/ 0 h 3776887"/>
                  <a:gd name="connsiteX1-357" fmla="*/ 272825 w 273845"/>
                  <a:gd name="connsiteY1-358" fmla="*/ 0 h 3776887"/>
                  <a:gd name="connsiteX2-359" fmla="*/ 273845 w 273845"/>
                  <a:gd name="connsiteY2-360" fmla="*/ 3581399 h 3776887"/>
                  <a:gd name="connsiteX3-361" fmla="*/ 247651 w 273845"/>
                  <a:gd name="connsiteY3-362" fmla="*/ 3702843 h 3776887"/>
                  <a:gd name="connsiteX4-363" fmla="*/ 228601 w 273845"/>
                  <a:gd name="connsiteY4-364" fmla="*/ 3629023 h 3776887"/>
                  <a:gd name="connsiteX5-365" fmla="*/ 166689 w 273845"/>
                  <a:gd name="connsiteY5-366" fmla="*/ 3776661 h 3776887"/>
                  <a:gd name="connsiteX6-367" fmla="*/ 104776 w 273845"/>
                  <a:gd name="connsiteY6-368" fmla="*/ 3664743 h 3776887"/>
                  <a:gd name="connsiteX7-369" fmla="*/ 57151 w 273845"/>
                  <a:gd name="connsiteY7-370" fmla="*/ 3750467 h 3776887"/>
                  <a:gd name="connsiteX8-371" fmla="*/ 1 w 273845"/>
                  <a:gd name="connsiteY8-372" fmla="*/ 3609974 h 3776887"/>
                  <a:gd name="connsiteX9-373" fmla="*/ 0 w 273845"/>
                  <a:gd name="connsiteY9-374" fmla="*/ 0 h 3776887"/>
                  <a:gd name="connsiteX0-375" fmla="*/ 0 w 273845"/>
                  <a:gd name="connsiteY0-376" fmla="*/ 0 h 3776887"/>
                  <a:gd name="connsiteX1-377" fmla="*/ 272825 w 273845"/>
                  <a:gd name="connsiteY1-378" fmla="*/ 0 h 3776887"/>
                  <a:gd name="connsiteX2-379" fmla="*/ 273845 w 273845"/>
                  <a:gd name="connsiteY2-380" fmla="*/ 3581399 h 3776887"/>
                  <a:gd name="connsiteX3-381" fmla="*/ 247651 w 273845"/>
                  <a:gd name="connsiteY3-382" fmla="*/ 3702843 h 3776887"/>
                  <a:gd name="connsiteX4-383" fmla="*/ 228601 w 273845"/>
                  <a:gd name="connsiteY4-384" fmla="*/ 3629023 h 3776887"/>
                  <a:gd name="connsiteX5-385" fmla="*/ 166689 w 273845"/>
                  <a:gd name="connsiteY5-386" fmla="*/ 3776661 h 3776887"/>
                  <a:gd name="connsiteX6-387" fmla="*/ 104776 w 273845"/>
                  <a:gd name="connsiteY6-388" fmla="*/ 3664743 h 3776887"/>
                  <a:gd name="connsiteX7-389" fmla="*/ 57151 w 273845"/>
                  <a:gd name="connsiteY7-390" fmla="*/ 3750467 h 3776887"/>
                  <a:gd name="connsiteX8-391" fmla="*/ 1 w 273845"/>
                  <a:gd name="connsiteY8-392" fmla="*/ 3609974 h 3776887"/>
                  <a:gd name="connsiteX9-393" fmla="*/ 0 w 273845"/>
                  <a:gd name="connsiteY9-394" fmla="*/ 0 h 3776887"/>
                  <a:gd name="connsiteX0-395" fmla="*/ 0 w 273845"/>
                  <a:gd name="connsiteY0-396" fmla="*/ 0 h 3776887"/>
                  <a:gd name="connsiteX1-397" fmla="*/ 272825 w 273845"/>
                  <a:gd name="connsiteY1-398" fmla="*/ 0 h 3776887"/>
                  <a:gd name="connsiteX2-399" fmla="*/ 273845 w 273845"/>
                  <a:gd name="connsiteY2-400" fmla="*/ 3581399 h 3776887"/>
                  <a:gd name="connsiteX3-401" fmla="*/ 247651 w 273845"/>
                  <a:gd name="connsiteY3-402" fmla="*/ 3702843 h 3776887"/>
                  <a:gd name="connsiteX4-403" fmla="*/ 228601 w 273845"/>
                  <a:gd name="connsiteY4-404" fmla="*/ 3629023 h 3776887"/>
                  <a:gd name="connsiteX5-405" fmla="*/ 166689 w 273845"/>
                  <a:gd name="connsiteY5-406" fmla="*/ 3776661 h 3776887"/>
                  <a:gd name="connsiteX6-407" fmla="*/ 104776 w 273845"/>
                  <a:gd name="connsiteY6-408" fmla="*/ 3664743 h 3776887"/>
                  <a:gd name="connsiteX7-409" fmla="*/ 57151 w 273845"/>
                  <a:gd name="connsiteY7-410" fmla="*/ 3750467 h 3776887"/>
                  <a:gd name="connsiteX8-411" fmla="*/ 1 w 273845"/>
                  <a:gd name="connsiteY8-412" fmla="*/ 3609974 h 3776887"/>
                  <a:gd name="connsiteX9-413" fmla="*/ 0 w 273845"/>
                  <a:gd name="connsiteY9-414" fmla="*/ 0 h 3776887"/>
                  <a:gd name="connsiteX0-415" fmla="*/ 0 w 273845"/>
                  <a:gd name="connsiteY0-416" fmla="*/ 0 h 3776859"/>
                  <a:gd name="connsiteX1-417" fmla="*/ 272825 w 273845"/>
                  <a:gd name="connsiteY1-418" fmla="*/ 0 h 3776859"/>
                  <a:gd name="connsiteX2-419" fmla="*/ 273845 w 273845"/>
                  <a:gd name="connsiteY2-420" fmla="*/ 3581399 h 3776859"/>
                  <a:gd name="connsiteX3-421" fmla="*/ 247651 w 273845"/>
                  <a:gd name="connsiteY3-422" fmla="*/ 3702843 h 3776859"/>
                  <a:gd name="connsiteX4-423" fmla="*/ 223839 w 273845"/>
                  <a:gd name="connsiteY4-424" fmla="*/ 3631404 h 3776859"/>
                  <a:gd name="connsiteX5-425" fmla="*/ 166689 w 273845"/>
                  <a:gd name="connsiteY5-426" fmla="*/ 3776661 h 3776859"/>
                  <a:gd name="connsiteX6-427" fmla="*/ 104776 w 273845"/>
                  <a:gd name="connsiteY6-428" fmla="*/ 3664743 h 3776859"/>
                  <a:gd name="connsiteX7-429" fmla="*/ 57151 w 273845"/>
                  <a:gd name="connsiteY7-430" fmla="*/ 3750467 h 3776859"/>
                  <a:gd name="connsiteX8-431" fmla="*/ 1 w 273845"/>
                  <a:gd name="connsiteY8-432" fmla="*/ 3609974 h 3776859"/>
                  <a:gd name="connsiteX9-433" fmla="*/ 0 w 273845"/>
                  <a:gd name="connsiteY9-434" fmla="*/ 0 h 3776859"/>
                  <a:gd name="connsiteX0-435" fmla="*/ 0 w 273845"/>
                  <a:gd name="connsiteY0-436" fmla="*/ 0 h 3776859"/>
                  <a:gd name="connsiteX1-437" fmla="*/ 272825 w 273845"/>
                  <a:gd name="connsiteY1-438" fmla="*/ 0 h 3776859"/>
                  <a:gd name="connsiteX2-439" fmla="*/ 273845 w 273845"/>
                  <a:gd name="connsiteY2-440" fmla="*/ 3581399 h 3776859"/>
                  <a:gd name="connsiteX3-441" fmla="*/ 247651 w 273845"/>
                  <a:gd name="connsiteY3-442" fmla="*/ 3702843 h 3776859"/>
                  <a:gd name="connsiteX4-443" fmla="*/ 223839 w 273845"/>
                  <a:gd name="connsiteY4-444" fmla="*/ 3631404 h 3776859"/>
                  <a:gd name="connsiteX5-445" fmla="*/ 166689 w 273845"/>
                  <a:gd name="connsiteY5-446" fmla="*/ 3776661 h 3776859"/>
                  <a:gd name="connsiteX6-447" fmla="*/ 104776 w 273845"/>
                  <a:gd name="connsiteY6-448" fmla="*/ 3664743 h 3776859"/>
                  <a:gd name="connsiteX7-449" fmla="*/ 57151 w 273845"/>
                  <a:gd name="connsiteY7-450" fmla="*/ 3750467 h 3776859"/>
                  <a:gd name="connsiteX8-451" fmla="*/ 1 w 273845"/>
                  <a:gd name="connsiteY8-452" fmla="*/ 3609974 h 3776859"/>
                  <a:gd name="connsiteX9-453" fmla="*/ 0 w 273845"/>
                  <a:gd name="connsiteY9-454" fmla="*/ 0 h 3776859"/>
                  <a:gd name="connsiteX0-455" fmla="*/ 0 w 273894"/>
                  <a:gd name="connsiteY0-456" fmla="*/ 0 h 3776859"/>
                  <a:gd name="connsiteX1-457" fmla="*/ 272825 w 273894"/>
                  <a:gd name="connsiteY1-458" fmla="*/ 0 h 3776859"/>
                  <a:gd name="connsiteX2-459" fmla="*/ 273845 w 273894"/>
                  <a:gd name="connsiteY2-460" fmla="*/ 3581399 h 3776859"/>
                  <a:gd name="connsiteX3-461" fmla="*/ 247651 w 273894"/>
                  <a:gd name="connsiteY3-462" fmla="*/ 3702843 h 3776859"/>
                  <a:gd name="connsiteX4-463" fmla="*/ 223839 w 273894"/>
                  <a:gd name="connsiteY4-464" fmla="*/ 3631404 h 3776859"/>
                  <a:gd name="connsiteX5-465" fmla="*/ 166689 w 273894"/>
                  <a:gd name="connsiteY5-466" fmla="*/ 3776661 h 3776859"/>
                  <a:gd name="connsiteX6-467" fmla="*/ 104776 w 273894"/>
                  <a:gd name="connsiteY6-468" fmla="*/ 3664743 h 3776859"/>
                  <a:gd name="connsiteX7-469" fmla="*/ 57151 w 273894"/>
                  <a:gd name="connsiteY7-470" fmla="*/ 3750467 h 3776859"/>
                  <a:gd name="connsiteX8-471" fmla="*/ 1 w 273894"/>
                  <a:gd name="connsiteY8-472" fmla="*/ 3609974 h 3776859"/>
                  <a:gd name="connsiteX9-473" fmla="*/ 0 w 273894"/>
                  <a:gd name="connsiteY9-474" fmla="*/ 0 h 3776859"/>
                  <a:gd name="connsiteX0-475" fmla="*/ 0 w 273894"/>
                  <a:gd name="connsiteY0-476" fmla="*/ 0 h 3776859"/>
                  <a:gd name="connsiteX1-477" fmla="*/ 272825 w 273894"/>
                  <a:gd name="connsiteY1-478" fmla="*/ 0 h 3776859"/>
                  <a:gd name="connsiteX2-479" fmla="*/ 273845 w 273894"/>
                  <a:gd name="connsiteY2-480" fmla="*/ 3581399 h 3776859"/>
                  <a:gd name="connsiteX3-481" fmla="*/ 247651 w 273894"/>
                  <a:gd name="connsiteY3-482" fmla="*/ 3702843 h 3776859"/>
                  <a:gd name="connsiteX4-483" fmla="*/ 223839 w 273894"/>
                  <a:gd name="connsiteY4-484" fmla="*/ 3631404 h 3776859"/>
                  <a:gd name="connsiteX5-485" fmla="*/ 166689 w 273894"/>
                  <a:gd name="connsiteY5-486" fmla="*/ 3776661 h 3776859"/>
                  <a:gd name="connsiteX6-487" fmla="*/ 104776 w 273894"/>
                  <a:gd name="connsiteY6-488" fmla="*/ 3664743 h 3776859"/>
                  <a:gd name="connsiteX7-489" fmla="*/ 57151 w 273894"/>
                  <a:gd name="connsiteY7-490" fmla="*/ 3750467 h 3776859"/>
                  <a:gd name="connsiteX8-491" fmla="*/ 1 w 273894"/>
                  <a:gd name="connsiteY8-492" fmla="*/ 3609974 h 3776859"/>
                  <a:gd name="connsiteX9-493" fmla="*/ 0 w 273894"/>
                  <a:gd name="connsiteY9-494" fmla="*/ 0 h 3776859"/>
                  <a:gd name="connsiteX0-495" fmla="*/ 0 w 273845"/>
                  <a:gd name="connsiteY0-496" fmla="*/ 0 h 3776859"/>
                  <a:gd name="connsiteX1-497" fmla="*/ 272825 w 273845"/>
                  <a:gd name="connsiteY1-498" fmla="*/ 0 h 3776859"/>
                  <a:gd name="connsiteX2-499" fmla="*/ 273845 w 273845"/>
                  <a:gd name="connsiteY2-500" fmla="*/ 3581399 h 3776859"/>
                  <a:gd name="connsiteX3-501" fmla="*/ 247651 w 273845"/>
                  <a:gd name="connsiteY3-502" fmla="*/ 3702843 h 3776859"/>
                  <a:gd name="connsiteX4-503" fmla="*/ 223839 w 273845"/>
                  <a:gd name="connsiteY4-504" fmla="*/ 3631404 h 3776859"/>
                  <a:gd name="connsiteX5-505" fmla="*/ 166689 w 273845"/>
                  <a:gd name="connsiteY5-506" fmla="*/ 3776661 h 3776859"/>
                  <a:gd name="connsiteX6-507" fmla="*/ 104776 w 273845"/>
                  <a:gd name="connsiteY6-508" fmla="*/ 3664743 h 3776859"/>
                  <a:gd name="connsiteX7-509" fmla="*/ 57151 w 273845"/>
                  <a:gd name="connsiteY7-510" fmla="*/ 3750467 h 3776859"/>
                  <a:gd name="connsiteX8-511" fmla="*/ 1 w 273845"/>
                  <a:gd name="connsiteY8-512" fmla="*/ 3609974 h 3776859"/>
                  <a:gd name="connsiteX9-513" fmla="*/ 0 w 273845"/>
                  <a:gd name="connsiteY9-514" fmla="*/ 0 h 3776859"/>
                  <a:gd name="connsiteX0-515" fmla="*/ 0 w 273845"/>
                  <a:gd name="connsiteY0-516" fmla="*/ 0 h 3776859"/>
                  <a:gd name="connsiteX1-517" fmla="*/ 272825 w 273845"/>
                  <a:gd name="connsiteY1-518" fmla="*/ 0 h 3776859"/>
                  <a:gd name="connsiteX2-519" fmla="*/ 273845 w 273845"/>
                  <a:gd name="connsiteY2-520" fmla="*/ 3581399 h 3776859"/>
                  <a:gd name="connsiteX3-521" fmla="*/ 252414 w 273845"/>
                  <a:gd name="connsiteY3-522" fmla="*/ 3702843 h 3776859"/>
                  <a:gd name="connsiteX4-523" fmla="*/ 223839 w 273845"/>
                  <a:gd name="connsiteY4-524" fmla="*/ 3631404 h 3776859"/>
                  <a:gd name="connsiteX5-525" fmla="*/ 166689 w 273845"/>
                  <a:gd name="connsiteY5-526" fmla="*/ 3776661 h 3776859"/>
                  <a:gd name="connsiteX6-527" fmla="*/ 104776 w 273845"/>
                  <a:gd name="connsiteY6-528" fmla="*/ 3664743 h 3776859"/>
                  <a:gd name="connsiteX7-529" fmla="*/ 57151 w 273845"/>
                  <a:gd name="connsiteY7-530" fmla="*/ 3750467 h 3776859"/>
                  <a:gd name="connsiteX8-531" fmla="*/ 1 w 273845"/>
                  <a:gd name="connsiteY8-532" fmla="*/ 3609974 h 3776859"/>
                  <a:gd name="connsiteX9-533" fmla="*/ 0 w 273845"/>
                  <a:gd name="connsiteY9-534" fmla="*/ 0 h 3776859"/>
                  <a:gd name="connsiteX0-535" fmla="*/ 0 w 273845"/>
                  <a:gd name="connsiteY0-536" fmla="*/ 0 h 3776859"/>
                  <a:gd name="connsiteX1-537" fmla="*/ 272825 w 273845"/>
                  <a:gd name="connsiteY1-538" fmla="*/ 0 h 3776859"/>
                  <a:gd name="connsiteX2-539" fmla="*/ 273845 w 273845"/>
                  <a:gd name="connsiteY2-540" fmla="*/ 3581399 h 3776859"/>
                  <a:gd name="connsiteX3-541" fmla="*/ 252414 w 273845"/>
                  <a:gd name="connsiteY3-542" fmla="*/ 3702843 h 3776859"/>
                  <a:gd name="connsiteX4-543" fmla="*/ 223839 w 273845"/>
                  <a:gd name="connsiteY4-544" fmla="*/ 3631404 h 3776859"/>
                  <a:gd name="connsiteX5-545" fmla="*/ 166689 w 273845"/>
                  <a:gd name="connsiteY5-546" fmla="*/ 3776661 h 3776859"/>
                  <a:gd name="connsiteX6-547" fmla="*/ 104776 w 273845"/>
                  <a:gd name="connsiteY6-548" fmla="*/ 3664743 h 3776859"/>
                  <a:gd name="connsiteX7-549" fmla="*/ 57151 w 273845"/>
                  <a:gd name="connsiteY7-550" fmla="*/ 3750467 h 3776859"/>
                  <a:gd name="connsiteX8-551" fmla="*/ 1 w 273845"/>
                  <a:gd name="connsiteY8-552" fmla="*/ 3609974 h 3776859"/>
                  <a:gd name="connsiteX9-553" fmla="*/ 0 w 273845"/>
                  <a:gd name="connsiteY9-554" fmla="*/ 0 h 3776859"/>
                  <a:gd name="connsiteX0-555" fmla="*/ 0 w 273845"/>
                  <a:gd name="connsiteY0-556" fmla="*/ 0 h 3776859"/>
                  <a:gd name="connsiteX1-557" fmla="*/ 272825 w 273845"/>
                  <a:gd name="connsiteY1-558" fmla="*/ 0 h 3776859"/>
                  <a:gd name="connsiteX2-559" fmla="*/ 273845 w 273845"/>
                  <a:gd name="connsiteY2-560" fmla="*/ 3581399 h 3776859"/>
                  <a:gd name="connsiteX3-561" fmla="*/ 245270 w 273845"/>
                  <a:gd name="connsiteY3-562" fmla="*/ 3702843 h 3776859"/>
                  <a:gd name="connsiteX4-563" fmla="*/ 223839 w 273845"/>
                  <a:gd name="connsiteY4-564" fmla="*/ 3631404 h 3776859"/>
                  <a:gd name="connsiteX5-565" fmla="*/ 166689 w 273845"/>
                  <a:gd name="connsiteY5-566" fmla="*/ 3776661 h 3776859"/>
                  <a:gd name="connsiteX6-567" fmla="*/ 104776 w 273845"/>
                  <a:gd name="connsiteY6-568" fmla="*/ 3664743 h 3776859"/>
                  <a:gd name="connsiteX7-569" fmla="*/ 57151 w 273845"/>
                  <a:gd name="connsiteY7-570" fmla="*/ 3750467 h 3776859"/>
                  <a:gd name="connsiteX8-571" fmla="*/ 1 w 273845"/>
                  <a:gd name="connsiteY8-572" fmla="*/ 3609974 h 3776859"/>
                  <a:gd name="connsiteX9-573" fmla="*/ 0 w 273845"/>
                  <a:gd name="connsiteY9-574" fmla="*/ 0 h 3776859"/>
                  <a:gd name="connsiteX0-575" fmla="*/ 0 w 273845"/>
                  <a:gd name="connsiteY0-576" fmla="*/ 0 h 3776859"/>
                  <a:gd name="connsiteX1-577" fmla="*/ 272825 w 273845"/>
                  <a:gd name="connsiteY1-578" fmla="*/ 0 h 3776859"/>
                  <a:gd name="connsiteX2-579" fmla="*/ 273845 w 273845"/>
                  <a:gd name="connsiteY2-580" fmla="*/ 3581399 h 3776859"/>
                  <a:gd name="connsiteX3-581" fmla="*/ 245270 w 273845"/>
                  <a:gd name="connsiteY3-582" fmla="*/ 3702843 h 3776859"/>
                  <a:gd name="connsiteX4-583" fmla="*/ 223839 w 273845"/>
                  <a:gd name="connsiteY4-584" fmla="*/ 3631404 h 3776859"/>
                  <a:gd name="connsiteX5-585" fmla="*/ 166689 w 273845"/>
                  <a:gd name="connsiteY5-586" fmla="*/ 3776661 h 3776859"/>
                  <a:gd name="connsiteX6-587" fmla="*/ 104776 w 273845"/>
                  <a:gd name="connsiteY6-588" fmla="*/ 3664743 h 3776859"/>
                  <a:gd name="connsiteX7-589" fmla="*/ 57151 w 273845"/>
                  <a:gd name="connsiteY7-590" fmla="*/ 3750467 h 3776859"/>
                  <a:gd name="connsiteX8-591" fmla="*/ 1 w 273845"/>
                  <a:gd name="connsiteY8-592" fmla="*/ 3609974 h 3776859"/>
                  <a:gd name="connsiteX9-593" fmla="*/ 0 w 273845"/>
                  <a:gd name="connsiteY9-594" fmla="*/ 0 h 3776859"/>
                  <a:gd name="connsiteX0-595" fmla="*/ 0 w 273845"/>
                  <a:gd name="connsiteY0-596" fmla="*/ 0 h 3776859"/>
                  <a:gd name="connsiteX1-597" fmla="*/ 272825 w 273845"/>
                  <a:gd name="connsiteY1-598" fmla="*/ 0 h 3776859"/>
                  <a:gd name="connsiteX2-599" fmla="*/ 273845 w 273845"/>
                  <a:gd name="connsiteY2-600" fmla="*/ 3581399 h 3776859"/>
                  <a:gd name="connsiteX3-601" fmla="*/ 245270 w 273845"/>
                  <a:gd name="connsiteY3-602" fmla="*/ 3702843 h 3776859"/>
                  <a:gd name="connsiteX4-603" fmla="*/ 223839 w 273845"/>
                  <a:gd name="connsiteY4-604" fmla="*/ 3631404 h 3776859"/>
                  <a:gd name="connsiteX5-605" fmla="*/ 166689 w 273845"/>
                  <a:gd name="connsiteY5-606" fmla="*/ 3776661 h 3776859"/>
                  <a:gd name="connsiteX6-607" fmla="*/ 104776 w 273845"/>
                  <a:gd name="connsiteY6-608" fmla="*/ 3664743 h 3776859"/>
                  <a:gd name="connsiteX7-609" fmla="*/ 57151 w 273845"/>
                  <a:gd name="connsiteY7-610" fmla="*/ 3750467 h 3776859"/>
                  <a:gd name="connsiteX8-611" fmla="*/ 1 w 273845"/>
                  <a:gd name="connsiteY8-612" fmla="*/ 3609974 h 3776859"/>
                  <a:gd name="connsiteX9-613" fmla="*/ 0 w 273845"/>
                  <a:gd name="connsiteY9-614" fmla="*/ 0 h 3776859"/>
                  <a:gd name="connsiteX0-615" fmla="*/ 0 w 273845"/>
                  <a:gd name="connsiteY0-616" fmla="*/ 0 h 3776859"/>
                  <a:gd name="connsiteX1-617" fmla="*/ 272825 w 273845"/>
                  <a:gd name="connsiteY1-618" fmla="*/ 0 h 3776859"/>
                  <a:gd name="connsiteX2-619" fmla="*/ 273845 w 273845"/>
                  <a:gd name="connsiteY2-620" fmla="*/ 3581399 h 3776859"/>
                  <a:gd name="connsiteX3-621" fmla="*/ 245270 w 273845"/>
                  <a:gd name="connsiteY3-622" fmla="*/ 3702843 h 3776859"/>
                  <a:gd name="connsiteX4-623" fmla="*/ 223839 w 273845"/>
                  <a:gd name="connsiteY4-624" fmla="*/ 3631404 h 3776859"/>
                  <a:gd name="connsiteX5-625" fmla="*/ 166689 w 273845"/>
                  <a:gd name="connsiteY5-626" fmla="*/ 3776661 h 3776859"/>
                  <a:gd name="connsiteX6-627" fmla="*/ 104776 w 273845"/>
                  <a:gd name="connsiteY6-628" fmla="*/ 3664743 h 3776859"/>
                  <a:gd name="connsiteX7-629" fmla="*/ 57151 w 273845"/>
                  <a:gd name="connsiteY7-630" fmla="*/ 3750467 h 3776859"/>
                  <a:gd name="connsiteX8-631" fmla="*/ 1 w 273845"/>
                  <a:gd name="connsiteY8-632" fmla="*/ 3609974 h 3776859"/>
                  <a:gd name="connsiteX9-633" fmla="*/ 0 w 273845"/>
                  <a:gd name="connsiteY9-634" fmla="*/ 0 h 3776859"/>
                  <a:gd name="connsiteX0-635" fmla="*/ 0 w 273845"/>
                  <a:gd name="connsiteY0-636" fmla="*/ 0 h 3776859"/>
                  <a:gd name="connsiteX1-637" fmla="*/ 272825 w 273845"/>
                  <a:gd name="connsiteY1-638" fmla="*/ 0 h 3776859"/>
                  <a:gd name="connsiteX2-639" fmla="*/ 273845 w 273845"/>
                  <a:gd name="connsiteY2-640" fmla="*/ 3581399 h 3776859"/>
                  <a:gd name="connsiteX3-641" fmla="*/ 245270 w 273845"/>
                  <a:gd name="connsiteY3-642" fmla="*/ 3702843 h 3776859"/>
                  <a:gd name="connsiteX4-643" fmla="*/ 223839 w 273845"/>
                  <a:gd name="connsiteY4-644" fmla="*/ 3631404 h 3776859"/>
                  <a:gd name="connsiteX5-645" fmla="*/ 166689 w 273845"/>
                  <a:gd name="connsiteY5-646" fmla="*/ 3776661 h 3776859"/>
                  <a:gd name="connsiteX6-647" fmla="*/ 104776 w 273845"/>
                  <a:gd name="connsiteY6-648" fmla="*/ 3664743 h 3776859"/>
                  <a:gd name="connsiteX7-649" fmla="*/ 57151 w 273845"/>
                  <a:gd name="connsiteY7-650" fmla="*/ 3750467 h 3776859"/>
                  <a:gd name="connsiteX8-651" fmla="*/ 1 w 273845"/>
                  <a:gd name="connsiteY8-652" fmla="*/ 3609974 h 3776859"/>
                  <a:gd name="connsiteX9-653" fmla="*/ 0 w 273845"/>
                  <a:gd name="connsiteY9-654" fmla="*/ 0 h 3776859"/>
                  <a:gd name="connsiteX0-655" fmla="*/ 0 w 273845"/>
                  <a:gd name="connsiteY0-656" fmla="*/ 0 h 3776859"/>
                  <a:gd name="connsiteX1-657" fmla="*/ 272825 w 273845"/>
                  <a:gd name="connsiteY1-658" fmla="*/ 0 h 3776859"/>
                  <a:gd name="connsiteX2-659" fmla="*/ 273845 w 273845"/>
                  <a:gd name="connsiteY2-660" fmla="*/ 3581399 h 3776859"/>
                  <a:gd name="connsiteX3-661" fmla="*/ 245270 w 273845"/>
                  <a:gd name="connsiteY3-662" fmla="*/ 3702843 h 3776859"/>
                  <a:gd name="connsiteX4-663" fmla="*/ 223839 w 273845"/>
                  <a:gd name="connsiteY4-664" fmla="*/ 3631404 h 3776859"/>
                  <a:gd name="connsiteX5-665" fmla="*/ 166689 w 273845"/>
                  <a:gd name="connsiteY5-666" fmla="*/ 3776661 h 3776859"/>
                  <a:gd name="connsiteX6-667" fmla="*/ 104776 w 273845"/>
                  <a:gd name="connsiteY6-668" fmla="*/ 3664743 h 3776859"/>
                  <a:gd name="connsiteX7-669" fmla="*/ 57151 w 273845"/>
                  <a:gd name="connsiteY7-670" fmla="*/ 3750467 h 3776859"/>
                  <a:gd name="connsiteX8-671" fmla="*/ 1 w 273845"/>
                  <a:gd name="connsiteY8-672" fmla="*/ 3609974 h 3776859"/>
                  <a:gd name="connsiteX9-673" fmla="*/ 0 w 273845"/>
                  <a:gd name="connsiteY9-674" fmla="*/ 0 h 3776859"/>
                  <a:gd name="connsiteX0-675" fmla="*/ 0 w 273845"/>
                  <a:gd name="connsiteY0-676" fmla="*/ 0 h 3776859"/>
                  <a:gd name="connsiteX1-677" fmla="*/ 272825 w 273845"/>
                  <a:gd name="connsiteY1-678" fmla="*/ 0 h 3776859"/>
                  <a:gd name="connsiteX2-679" fmla="*/ 273845 w 273845"/>
                  <a:gd name="connsiteY2-680" fmla="*/ 3581399 h 3776859"/>
                  <a:gd name="connsiteX3-681" fmla="*/ 245270 w 273845"/>
                  <a:gd name="connsiteY3-682" fmla="*/ 3702843 h 3776859"/>
                  <a:gd name="connsiteX4-683" fmla="*/ 223839 w 273845"/>
                  <a:gd name="connsiteY4-684" fmla="*/ 3631404 h 3776859"/>
                  <a:gd name="connsiteX5-685" fmla="*/ 166689 w 273845"/>
                  <a:gd name="connsiteY5-686" fmla="*/ 3776661 h 3776859"/>
                  <a:gd name="connsiteX6-687" fmla="*/ 104776 w 273845"/>
                  <a:gd name="connsiteY6-688" fmla="*/ 3664743 h 3776859"/>
                  <a:gd name="connsiteX7-689" fmla="*/ 57151 w 273845"/>
                  <a:gd name="connsiteY7-690" fmla="*/ 3750467 h 3776859"/>
                  <a:gd name="connsiteX8-691" fmla="*/ 1 w 273845"/>
                  <a:gd name="connsiteY8-692" fmla="*/ 3609974 h 3776859"/>
                  <a:gd name="connsiteX9-693" fmla="*/ 0 w 273845"/>
                  <a:gd name="connsiteY9-694" fmla="*/ 0 h 3776859"/>
                  <a:gd name="connsiteX0-695" fmla="*/ 0 w 273845"/>
                  <a:gd name="connsiteY0-696" fmla="*/ 0 h 3776859"/>
                  <a:gd name="connsiteX1-697" fmla="*/ 272825 w 273845"/>
                  <a:gd name="connsiteY1-698" fmla="*/ 0 h 3776859"/>
                  <a:gd name="connsiteX2-699" fmla="*/ 273845 w 273845"/>
                  <a:gd name="connsiteY2-700" fmla="*/ 3581399 h 3776859"/>
                  <a:gd name="connsiteX3-701" fmla="*/ 245270 w 273845"/>
                  <a:gd name="connsiteY3-702" fmla="*/ 3702843 h 3776859"/>
                  <a:gd name="connsiteX4-703" fmla="*/ 223839 w 273845"/>
                  <a:gd name="connsiteY4-704" fmla="*/ 3631404 h 3776859"/>
                  <a:gd name="connsiteX5-705" fmla="*/ 166689 w 273845"/>
                  <a:gd name="connsiteY5-706" fmla="*/ 3776661 h 3776859"/>
                  <a:gd name="connsiteX6-707" fmla="*/ 104776 w 273845"/>
                  <a:gd name="connsiteY6-708" fmla="*/ 3664743 h 3776859"/>
                  <a:gd name="connsiteX7-709" fmla="*/ 57151 w 273845"/>
                  <a:gd name="connsiteY7-710" fmla="*/ 3750467 h 3776859"/>
                  <a:gd name="connsiteX8-711" fmla="*/ 1 w 273845"/>
                  <a:gd name="connsiteY8-712" fmla="*/ 3609974 h 3776859"/>
                  <a:gd name="connsiteX9-713" fmla="*/ 0 w 273845"/>
                  <a:gd name="connsiteY9-714" fmla="*/ 0 h 377685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 ang="0">
                    <a:pos x="connsiteX7-51" y="connsiteY7-52"/>
                  </a:cxn>
                  <a:cxn ang="0">
                    <a:pos x="connsiteX8-69" y="connsiteY8-70"/>
                  </a:cxn>
                  <a:cxn ang="0">
                    <a:pos x="connsiteX9-89" y="connsiteY9-90"/>
                  </a:cxn>
                </a:cxnLst>
                <a:rect l="l" t="t" r="r" b="b"/>
                <a:pathLst>
                  <a:path w="273845" h="3776859">
                    <a:moveTo>
                      <a:pt x="0" y="0"/>
                    </a:moveTo>
                    <a:lnTo>
                      <a:pt x="272825" y="0"/>
                    </a:lnTo>
                    <a:lnTo>
                      <a:pt x="273845" y="3581399"/>
                    </a:lnTo>
                    <a:cubicBezTo>
                      <a:pt x="269876" y="3659980"/>
                      <a:pt x="258763" y="3688555"/>
                      <a:pt x="245270" y="3702843"/>
                    </a:cubicBezTo>
                    <a:cubicBezTo>
                      <a:pt x="228204" y="3675061"/>
                      <a:pt x="236936" y="3619101"/>
                      <a:pt x="223839" y="3631404"/>
                    </a:cubicBezTo>
                    <a:cubicBezTo>
                      <a:pt x="210742" y="3643707"/>
                      <a:pt x="186533" y="3771105"/>
                      <a:pt x="166689" y="3776661"/>
                    </a:cubicBezTo>
                    <a:cubicBezTo>
                      <a:pt x="146845" y="3782217"/>
                      <a:pt x="123032" y="3669109"/>
                      <a:pt x="104776" y="3664743"/>
                    </a:cubicBezTo>
                    <a:cubicBezTo>
                      <a:pt x="86520" y="3660377"/>
                      <a:pt x="74614" y="3759595"/>
                      <a:pt x="57151" y="3750467"/>
                    </a:cubicBezTo>
                    <a:cubicBezTo>
                      <a:pt x="28576" y="3725068"/>
                      <a:pt x="9527" y="3661568"/>
                      <a:pt x="1" y="3609974"/>
                    </a:cubicBezTo>
                    <a:cubicBezTo>
                      <a:pt x="1" y="2406649"/>
                      <a:pt x="0" y="1203325"/>
                      <a:pt x="0" y="0"/>
                    </a:cubicBezTo>
                    <a:close/>
                  </a:path>
                </a:pathLst>
              </a:custGeom>
              <a:gradFill flip="none" rotWithShape="1">
                <a:gsLst>
                  <a:gs pos="83000">
                    <a:schemeClr val="tx2"/>
                  </a:gs>
                  <a:gs pos="82000">
                    <a:schemeClr val="tx2"/>
                  </a:gs>
                  <a:gs pos="34000">
                    <a:schemeClr val="tx2">
                      <a:lumMod val="75000"/>
                    </a:schemeClr>
                  </a:gs>
                  <a:gs pos="0">
                    <a:schemeClr val="tx2"/>
                  </a:gs>
                  <a:gs pos="38000">
                    <a:schemeClr val="tx2"/>
                  </a:gs>
                  <a:gs pos="100000">
                    <a:schemeClr val="tx2"/>
                  </a:gs>
                </a:gsLst>
                <a:lin ang="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22" name="Rectangle 23"/>
              <p:cNvSpPr/>
              <p:nvPr/>
            </p:nvSpPr>
            <p:spPr>
              <a:xfrm>
                <a:off x="1374774" y="1417118"/>
                <a:ext cx="272825" cy="590550"/>
              </a:xfrm>
              <a:prstGeom prst="rect">
                <a:avLst/>
              </a:prstGeom>
              <a:gradFill flip="none" rotWithShape="1">
                <a:gsLst>
                  <a:gs pos="0">
                    <a:schemeClr val="bg1">
                      <a:lumMod val="75000"/>
                    </a:schemeClr>
                  </a:gs>
                  <a:gs pos="27000">
                    <a:srgbClr val="F2F2F2">
                      <a:lumMod val="0"/>
                      <a:lumOff val="100000"/>
                    </a:srgbClr>
                  </a:gs>
                  <a:gs pos="100000">
                    <a:schemeClr val="bg1">
                      <a:lumMod val="50000"/>
                    </a:schemeClr>
                  </a:gs>
                </a:gsLst>
                <a:lin ang="10800000" scaled="1"/>
                <a:tileRect/>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23" name="Rectangle 24"/>
              <p:cNvSpPr/>
              <p:nvPr/>
            </p:nvSpPr>
            <p:spPr>
              <a:xfrm>
                <a:off x="1404710" y="1213680"/>
                <a:ext cx="212954" cy="203438"/>
              </a:xfrm>
              <a:prstGeom prst="rect">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24" name="Freeform 25"/>
              <p:cNvSpPr/>
              <p:nvPr/>
            </p:nvSpPr>
            <p:spPr>
              <a:xfrm rot="5400000">
                <a:off x="1396885" y="6250198"/>
                <a:ext cx="228600" cy="73152"/>
              </a:xfrm>
              <a:custGeom>
                <a:avLst/>
                <a:gdLst>
                  <a:gd name="connsiteX0" fmla="*/ 0 w 226544"/>
                  <a:gd name="connsiteY0" fmla="*/ 35306 h 70612"/>
                  <a:gd name="connsiteX1" fmla="*/ 27685 w 226544"/>
                  <a:gd name="connsiteY1" fmla="*/ 0 h 70612"/>
                  <a:gd name="connsiteX2" fmla="*/ 226544 w 226544"/>
                  <a:gd name="connsiteY2" fmla="*/ 35306 h 70612"/>
                  <a:gd name="connsiteX3" fmla="*/ 27685 w 226544"/>
                  <a:gd name="connsiteY3" fmla="*/ 70612 h 70612"/>
                  <a:gd name="connsiteX0-1" fmla="*/ 0 w 226544"/>
                  <a:gd name="connsiteY0-2" fmla="*/ 35306 h 70612"/>
                  <a:gd name="connsiteX1-3" fmla="*/ 27685 w 226544"/>
                  <a:gd name="connsiteY1-4" fmla="*/ 0 h 70612"/>
                  <a:gd name="connsiteX2-5" fmla="*/ 226544 w 226544"/>
                  <a:gd name="connsiteY2-6" fmla="*/ 35306 h 70612"/>
                  <a:gd name="connsiteX3-7" fmla="*/ 27685 w 226544"/>
                  <a:gd name="connsiteY3-8" fmla="*/ 70612 h 70612"/>
                  <a:gd name="connsiteX4" fmla="*/ 0 w 226544"/>
                  <a:gd name="connsiteY4" fmla="*/ 35306 h 70612"/>
                  <a:gd name="connsiteX0-9" fmla="*/ 0 w 226544"/>
                  <a:gd name="connsiteY0-10" fmla="*/ 35306 h 70612"/>
                  <a:gd name="connsiteX1-11" fmla="*/ 27685 w 226544"/>
                  <a:gd name="connsiteY1-12" fmla="*/ 0 h 70612"/>
                  <a:gd name="connsiteX2-13" fmla="*/ 226544 w 226544"/>
                  <a:gd name="connsiteY2-14" fmla="*/ 35306 h 70612"/>
                  <a:gd name="connsiteX3-15" fmla="*/ 27685 w 226544"/>
                  <a:gd name="connsiteY3-16" fmla="*/ 70612 h 70612"/>
                  <a:gd name="connsiteX4-17" fmla="*/ 0 w 226544"/>
                  <a:gd name="connsiteY4-18" fmla="*/ 35306 h 70612"/>
                  <a:gd name="connsiteX0-19" fmla="*/ 0 w 226544"/>
                  <a:gd name="connsiteY0-20" fmla="*/ 35306 h 70612"/>
                  <a:gd name="connsiteX1-21" fmla="*/ 27685 w 226544"/>
                  <a:gd name="connsiteY1-22" fmla="*/ 0 h 70612"/>
                  <a:gd name="connsiteX2-23" fmla="*/ 226544 w 226544"/>
                  <a:gd name="connsiteY2-24" fmla="*/ 35306 h 70612"/>
                  <a:gd name="connsiteX3-25" fmla="*/ 27685 w 226544"/>
                  <a:gd name="connsiteY3-26" fmla="*/ 70612 h 70612"/>
                  <a:gd name="connsiteX4-27" fmla="*/ 0 w 226544"/>
                  <a:gd name="connsiteY4-28" fmla="*/ 35306 h 70612"/>
                  <a:gd name="connsiteX0-29" fmla="*/ 0 w 226544"/>
                  <a:gd name="connsiteY0-30" fmla="*/ 35306 h 70612"/>
                  <a:gd name="connsiteX1-31" fmla="*/ 27685 w 226544"/>
                  <a:gd name="connsiteY1-32" fmla="*/ 0 h 70612"/>
                  <a:gd name="connsiteX2-33" fmla="*/ 226544 w 226544"/>
                  <a:gd name="connsiteY2-34" fmla="*/ 35306 h 70612"/>
                  <a:gd name="connsiteX3-35" fmla="*/ 27685 w 226544"/>
                  <a:gd name="connsiteY3-36" fmla="*/ 70612 h 70612"/>
                  <a:gd name="connsiteX4-37" fmla="*/ 0 w 226544"/>
                  <a:gd name="connsiteY4-38" fmla="*/ 35306 h 70612"/>
                  <a:gd name="connsiteX0-39" fmla="*/ 0 w 226544"/>
                  <a:gd name="connsiteY0-40" fmla="*/ 35306 h 70612"/>
                  <a:gd name="connsiteX1-41" fmla="*/ 27685 w 226544"/>
                  <a:gd name="connsiteY1-42" fmla="*/ 0 h 70612"/>
                  <a:gd name="connsiteX2-43" fmla="*/ 226544 w 226544"/>
                  <a:gd name="connsiteY2-44" fmla="*/ 35306 h 70612"/>
                  <a:gd name="connsiteX3-45" fmla="*/ 27685 w 226544"/>
                  <a:gd name="connsiteY3-46" fmla="*/ 70612 h 70612"/>
                  <a:gd name="connsiteX4-47" fmla="*/ 0 w 226544"/>
                  <a:gd name="connsiteY4-48" fmla="*/ 35306 h 70612"/>
                  <a:gd name="connsiteX0-49" fmla="*/ 0 w 226544"/>
                  <a:gd name="connsiteY0-50" fmla="*/ 35306 h 70612"/>
                  <a:gd name="connsiteX1-51" fmla="*/ 27685 w 226544"/>
                  <a:gd name="connsiteY1-52" fmla="*/ 0 h 70612"/>
                  <a:gd name="connsiteX2-53" fmla="*/ 226544 w 226544"/>
                  <a:gd name="connsiteY2-54" fmla="*/ 35306 h 70612"/>
                  <a:gd name="connsiteX3-55" fmla="*/ 27685 w 226544"/>
                  <a:gd name="connsiteY3-56" fmla="*/ 70612 h 70612"/>
                  <a:gd name="connsiteX4-57" fmla="*/ 0 w 226544"/>
                  <a:gd name="connsiteY4-58" fmla="*/ 35306 h 70612"/>
                  <a:gd name="connsiteX0-59" fmla="*/ 0 w 226544"/>
                  <a:gd name="connsiteY0-60" fmla="*/ 35306 h 70612"/>
                  <a:gd name="connsiteX1-61" fmla="*/ 27685 w 226544"/>
                  <a:gd name="connsiteY1-62" fmla="*/ 0 h 70612"/>
                  <a:gd name="connsiteX2-63" fmla="*/ 226544 w 226544"/>
                  <a:gd name="connsiteY2-64" fmla="*/ 35306 h 70612"/>
                  <a:gd name="connsiteX3-65" fmla="*/ 27685 w 226544"/>
                  <a:gd name="connsiteY3-66" fmla="*/ 70612 h 70612"/>
                  <a:gd name="connsiteX4-67" fmla="*/ 0 w 226544"/>
                  <a:gd name="connsiteY4-68" fmla="*/ 35306 h 70612"/>
                  <a:gd name="connsiteX0-69" fmla="*/ 0 w 226544"/>
                  <a:gd name="connsiteY0-70" fmla="*/ 35306 h 70612"/>
                  <a:gd name="connsiteX1-71" fmla="*/ 27685 w 226544"/>
                  <a:gd name="connsiteY1-72" fmla="*/ 0 h 70612"/>
                  <a:gd name="connsiteX2-73" fmla="*/ 226544 w 226544"/>
                  <a:gd name="connsiteY2-74" fmla="*/ 35306 h 70612"/>
                  <a:gd name="connsiteX3-75" fmla="*/ 27685 w 226544"/>
                  <a:gd name="connsiteY3-76" fmla="*/ 70612 h 70612"/>
                  <a:gd name="connsiteX4-77" fmla="*/ 0 w 226544"/>
                  <a:gd name="connsiteY4-78" fmla="*/ 35306 h 70612"/>
                  <a:gd name="connsiteX0-79" fmla="*/ 0 w 226544"/>
                  <a:gd name="connsiteY0-80" fmla="*/ 35306 h 70612"/>
                  <a:gd name="connsiteX1-81" fmla="*/ 27685 w 226544"/>
                  <a:gd name="connsiteY1-82" fmla="*/ 0 h 70612"/>
                  <a:gd name="connsiteX2-83" fmla="*/ 226544 w 226544"/>
                  <a:gd name="connsiteY2-84" fmla="*/ 35306 h 70612"/>
                  <a:gd name="connsiteX3-85" fmla="*/ 27685 w 226544"/>
                  <a:gd name="connsiteY3-86" fmla="*/ 70612 h 70612"/>
                  <a:gd name="connsiteX4-87" fmla="*/ 0 w 226544"/>
                  <a:gd name="connsiteY4-88" fmla="*/ 35306 h 7061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226544" h="70612">
                    <a:moveTo>
                      <a:pt x="0" y="35306"/>
                    </a:moveTo>
                    <a:cubicBezTo>
                      <a:pt x="1521" y="15316"/>
                      <a:pt x="12805" y="4576"/>
                      <a:pt x="27685" y="0"/>
                    </a:cubicBezTo>
                    <a:lnTo>
                      <a:pt x="226544" y="35306"/>
                    </a:lnTo>
                    <a:lnTo>
                      <a:pt x="27685" y="70612"/>
                    </a:lnTo>
                    <a:cubicBezTo>
                      <a:pt x="11264" y="65009"/>
                      <a:pt x="1007" y="52726"/>
                      <a:pt x="0" y="35306"/>
                    </a:cubicBezTo>
                    <a:close/>
                  </a:path>
                </a:pathLst>
              </a:custGeom>
              <a:solidFill>
                <a:srgbClr val="4C504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cxnSp>
            <p:nvCxnSpPr>
              <p:cNvPr id="25" name="Straight Connector 26"/>
              <p:cNvCxnSpPr/>
              <p:nvPr/>
            </p:nvCxnSpPr>
            <p:spPr>
              <a:xfrm>
                <a:off x="1374774" y="148664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6" name="Straight Connector 27"/>
              <p:cNvCxnSpPr/>
              <p:nvPr/>
            </p:nvCxnSpPr>
            <p:spPr>
              <a:xfrm>
                <a:off x="1374774" y="1562425"/>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7" name="Straight Connector 28"/>
              <p:cNvCxnSpPr/>
              <p:nvPr/>
            </p:nvCxnSpPr>
            <p:spPr>
              <a:xfrm>
                <a:off x="1374774" y="1638202"/>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8" name="Straight Connector 29"/>
              <p:cNvCxnSpPr/>
              <p:nvPr/>
            </p:nvCxnSpPr>
            <p:spPr>
              <a:xfrm>
                <a:off x="1374774" y="1713979"/>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29" name="Straight Connector 30"/>
              <p:cNvCxnSpPr/>
              <p:nvPr/>
            </p:nvCxnSpPr>
            <p:spPr>
              <a:xfrm>
                <a:off x="1374774" y="1789756"/>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0" name="Straight Connector 31"/>
              <p:cNvCxnSpPr/>
              <p:nvPr/>
            </p:nvCxnSpPr>
            <p:spPr>
              <a:xfrm>
                <a:off x="1374774" y="1865533"/>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cxnSp>
            <p:nvCxnSpPr>
              <p:cNvPr id="31" name="Straight Connector 32"/>
              <p:cNvCxnSpPr/>
              <p:nvPr/>
            </p:nvCxnSpPr>
            <p:spPr>
              <a:xfrm>
                <a:off x="1374774" y="1941308"/>
                <a:ext cx="274320" cy="0"/>
              </a:xfrm>
              <a:prstGeom prst="line">
                <a:avLst/>
              </a:prstGeom>
              <a:ln>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grpSp>
        <p:sp>
          <p:nvSpPr>
            <p:cNvPr id="4" name="Trapezoid 5"/>
            <p:cNvSpPr/>
            <p:nvPr/>
          </p:nvSpPr>
          <p:spPr>
            <a:xfrm rot="16200000">
              <a:off x="1594832" y="5341831"/>
              <a:ext cx="695326" cy="59529"/>
            </a:xfrm>
            <a:prstGeom prst="trapezoid">
              <a:avLst>
                <a:gd name="adj" fmla="val 69837"/>
              </a:avLst>
            </a:prstGeom>
            <a:solidFill>
              <a:schemeClr val="accent2">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5" name="Trapezoid 6"/>
            <p:cNvSpPr/>
            <p:nvPr/>
          </p:nvSpPr>
          <p:spPr>
            <a:xfrm rot="16200000">
              <a:off x="1594832" y="4439533"/>
              <a:ext cx="695326" cy="59529"/>
            </a:xfrm>
            <a:prstGeom prst="trapezoid">
              <a:avLst>
                <a:gd name="adj" fmla="val 69837"/>
              </a:avLst>
            </a:prstGeom>
            <a:solidFill>
              <a:schemeClr val="accent5">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6" name="Trapezoid 7"/>
            <p:cNvSpPr/>
            <p:nvPr/>
          </p:nvSpPr>
          <p:spPr>
            <a:xfrm rot="16200000">
              <a:off x="1594832" y="3537234"/>
              <a:ext cx="695326" cy="59529"/>
            </a:xfrm>
            <a:prstGeom prst="trapezoid">
              <a:avLst>
                <a:gd name="adj" fmla="val 69837"/>
              </a:avLst>
            </a:prstGeom>
            <a:solidFill>
              <a:schemeClr val="accent4">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7" name="Trapezoid 8"/>
            <p:cNvSpPr/>
            <p:nvPr/>
          </p:nvSpPr>
          <p:spPr>
            <a:xfrm rot="16200000">
              <a:off x="1594832" y="2634935"/>
              <a:ext cx="695326" cy="59529"/>
            </a:xfrm>
            <a:prstGeom prst="trapezoid">
              <a:avLst>
                <a:gd name="adj" fmla="val 69837"/>
              </a:avLst>
            </a:prstGeom>
            <a:solidFill>
              <a:schemeClr val="accent3">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8" name="Pentagon 9"/>
            <p:cNvSpPr/>
            <p:nvPr/>
          </p:nvSpPr>
          <p:spPr>
            <a:xfrm>
              <a:off x="1912729" y="2359899"/>
              <a:ext cx="3510756" cy="607219"/>
            </a:xfrm>
            <a:prstGeom prst="homePlate">
              <a:avLst>
                <a:gd name="adj" fmla="val 36274"/>
              </a:avLst>
            </a:prstGeom>
            <a:solidFill>
              <a:srgbClr val="C8161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9" name="Pentagon 10"/>
            <p:cNvSpPr/>
            <p:nvPr/>
          </p:nvSpPr>
          <p:spPr>
            <a:xfrm>
              <a:off x="1912729" y="3262198"/>
              <a:ext cx="3510756" cy="607219"/>
            </a:xfrm>
            <a:prstGeom prst="homePlate">
              <a:avLst>
                <a:gd name="adj" fmla="val 36274"/>
              </a:avLst>
            </a:prstGeom>
            <a:solidFill>
              <a:srgbClr val="C8161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0" name="Pentagon 11"/>
            <p:cNvSpPr/>
            <p:nvPr/>
          </p:nvSpPr>
          <p:spPr>
            <a:xfrm>
              <a:off x="1912729" y="4164497"/>
              <a:ext cx="3510756" cy="607219"/>
            </a:xfrm>
            <a:prstGeom prst="homePlate">
              <a:avLst>
                <a:gd name="adj" fmla="val 36274"/>
              </a:avLst>
            </a:prstGeom>
            <a:solidFill>
              <a:srgbClr val="C8161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1" name="Pentagon 12"/>
            <p:cNvSpPr/>
            <p:nvPr/>
          </p:nvSpPr>
          <p:spPr>
            <a:xfrm>
              <a:off x="1912729" y="5066795"/>
              <a:ext cx="3510756" cy="607219"/>
            </a:xfrm>
            <a:prstGeom prst="homePlate">
              <a:avLst>
                <a:gd name="adj" fmla="val 36274"/>
              </a:avLst>
            </a:prstGeom>
            <a:solidFill>
              <a:srgbClr val="C8161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en-US" sz="1325">
                <a:latin typeface="Arial" panose="020B0604020202020204" pitchFamily="34" charset="0"/>
                <a:ea typeface="微软雅黑" panose="020B0503020204020204" charset="-122"/>
                <a:cs typeface="+mn-ea"/>
                <a:sym typeface="Arial" panose="020B0604020202020204" pitchFamily="34" charset="0"/>
              </a:endParaRPr>
            </a:p>
          </p:txBody>
        </p:sp>
        <p:sp>
          <p:nvSpPr>
            <p:cNvPr id="12" name="Rectangle 33"/>
            <p:cNvSpPr/>
            <p:nvPr/>
          </p:nvSpPr>
          <p:spPr>
            <a:xfrm>
              <a:off x="2679704" y="2509740"/>
              <a:ext cx="2330568" cy="379399"/>
            </a:xfrm>
            <a:prstGeom prst="rect">
              <a:avLst/>
            </a:prstGeom>
          </p:spPr>
          <p:txBody>
            <a:bodyPr wrap="square">
              <a:spAutoFit/>
            </a:bodyPr>
            <a:lstStyle/>
            <a:p>
              <a:pPr algn="ctr">
                <a:lnSpc>
                  <a:spcPct val="120000"/>
                </a:lnSpc>
              </a:pPr>
              <a:r>
                <a:rPr lang="zh-CN" altLang="en-US"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r>
                <a:rPr lang="en-GB"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 </a:t>
              </a:r>
              <a:endParaRPr lang="en-GB" sz="132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3" name="TextBox 38"/>
            <p:cNvSpPr txBox="1"/>
            <p:nvPr/>
          </p:nvSpPr>
          <p:spPr>
            <a:xfrm>
              <a:off x="1940595" y="2478964"/>
              <a:ext cx="312109" cy="37939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dirty="0">
                  <a:solidFill>
                    <a:schemeClr val="bg1"/>
                  </a:solidFill>
                  <a:latin typeface="Arial" panose="020B0604020202020204" pitchFamily="34" charset="0"/>
                  <a:ea typeface="微软雅黑" panose="020B0503020204020204" charset="-122"/>
                  <a:cs typeface="+mn-ea"/>
                  <a:sym typeface="Arial" panose="020B0604020202020204" pitchFamily="34" charset="0"/>
                </a:rPr>
                <a:t>1</a:t>
              </a:r>
            </a:p>
          </p:txBody>
        </p:sp>
        <p:sp>
          <p:nvSpPr>
            <p:cNvPr id="14" name="TextBox 191"/>
            <p:cNvSpPr txBox="1"/>
            <p:nvPr/>
          </p:nvSpPr>
          <p:spPr>
            <a:xfrm>
              <a:off x="1940595" y="3381429"/>
              <a:ext cx="312109" cy="37939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2</a:t>
              </a:r>
            </a:p>
          </p:txBody>
        </p:sp>
        <p:sp>
          <p:nvSpPr>
            <p:cNvPr id="15" name="TextBox 192"/>
            <p:cNvSpPr txBox="1"/>
            <p:nvPr/>
          </p:nvSpPr>
          <p:spPr>
            <a:xfrm>
              <a:off x="1940595" y="4283895"/>
              <a:ext cx="312109" cy="37939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3</a:t>
              </a:r>
            </a:p>
          </p:txBody>
        </p:sp>
        <p:sp>
          <p:nvSpPr>
            <p:cNvPr id="16" name="TextBox 193"/>
            <p:cNvSpPr txBox="1"/>
            <p:nvPr/>
          </p:nvSpPr>
          <p:spPr>
            <a:xfrm>
              <a:off x="1940595" y="5186362"/>
              <a:ext cx="312109" cy="379399"/>
            </a:xfrm>
            <a:prstGeom prst="rect">
              <a:avLst/>
            </a:prstGeom>
            <a:noFill/>
            <a:effectLst/>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sz="1325" b="1">
                  <a:solidFill>
                    <a:schemeClr val="bg1"/>
                  </a:solidFill>
                  <a:latin typeface="Arial" panose="020B0604020202020204" pitchFamily="34" charset="0"/>
                  <a:ea typeface="微软雅黑" panose="020B0503020204020204" charset="-122"/>
                  <a:cs typeface="+mn-ea"/>
                  <a:sym typeface="Arial" panose="020B0604020202020204" pitchFamily="34" charset="0"/>
                </a:rPr>
                <a:t>4</a:t>
              </a:r>
            </a:p>
          </p:txBody>
        </p:sp>
        <p:sp>
          <p:nvSpPr>
            <p:cNvPr id="17" name="Rectangle 38"/>
            <p:cNvSpPr/>
            <p:nvPr/>
          </p:nvSpPr>
          <p:spPr>
            <a:xfrm>
              <a:off x="2679704" y="3412206"/>
              <a:ext cx="2330568" cy="379399"/>
            </a:xfrm>
            <a:prstGeom prst="rect">
              <a:avLst/>
            </a:prstGeom>
          </p:spPr>
          <p:txBody>
            <a:bodyPr wrap="square">
              <a:spAutoFit/>
            </a:bodyPr>
            <a:lstStyle/>
            <a:p>
              <a:pPr algn="ctr">
                <a:lnSpc>
                  <a:spcPct val="120000"/>
                </a:lnSpc>
              </a:pPr>
              <a:r>
                <a:rPr lang="zh-CN" altLang="en-US"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r>
                <a:rPr lang="en-GB"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 </a:t>
              </a:r>
              <a:endParaRPr lang="en-GB" sz="132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8" name="Rectangle 39"/>
            <p:cNvSpPr/>
            <p:nvPr/>
          </p:nvSpPr>
          <p:spPr>
            <a:xfrm>
              <a:off x="2679704" y="4314672"/>
              <a:ext cx="2330568" cy="379399"/>
            </a:xfrm>
            <a:prstGeom prst="rect">
              <a:avLst/>
            </a:prstGeom>
          </p:spPr>
          <p:txBody>
            <a:bodyPr wrap="square">
              <a:spAutoFit/>
            </a:bodyPr>
            <a:lstStyle/>
            <a:p>
              <a:pPr algn="ctr">
                <a:lnSpc>
                  <a:spcPct val="120000"/>
                </a:lnSpc>
              </a:pPr>
              <a:r>
                <a:rPr lang="zh-CN" altLang="en-US"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r>
                <a:rPr lang="en-GB"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 </a:t>
              </a:r>
              <a:endParaRPr lang="en-GB" sz="132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9" name="Rectangle 40"/>
            <p:cNvSpPr/>
            <p:nvPr/>
          </p:nvSpPr>
          <p:spPr>
            <a:xfrm>
              <a:off x="2679704" y="5214753"/>
              <a:ext cx="2330568" cy="379399"/>
            </a:xfrm>
            <a:prstGeom prst="rect">
              <a:avLst/>
            </a:prstGeom>
          </p:spPr>
          <p:txBody>
            <a:bodyPr wrap="square">
              <a:spAutoFit/>
            </a:bodyPr>
            <a:lstStyle/>
            <a:p>
              <a:pPr algn="ctr">
                <a:lnSpc>
                  <a:spcPct val="120000"/>
                </a:lnSpc>
              </a:pPr>
              <a:r>
                <a:rPr lang="zh-CN" altLang="en-US"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请替换文字内容</a:t>
              </a:r>
              <a:r>
                <a:rPr lang="en-GB" sz="1325" smtClean="0">
                  <a:solidFill>
                    <a:schemeClr val="bg1"/>
                  </a:solidFill>
                  <a:latin typeface="Arial" panose="020B0604020202020204" pitchFamily="34" charset="0"/>
                  <a:ea typeface="微软雅黑" panose="020B0503020204020204" charset="-122"/>
                  <a:cs typeface="+mn-ea"/>
                  <a:sym typeface="Arial" panose="020B0604020202020204" pitchFamily="34" charset="0"/>
                </a:rPr>
                <a:t> </a:t>
              </a:r>
              <a:endParaRPr lang="en-GB" sz="1325"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34" name="Donut 44"/>
          <p:cNvSpPr/>
          <p:nvPr/>
        </p:nvSpPr>
        <p:spPr>
          <a:xfrm>
            <a:off x="5291492" y="3328804"/>
            <a:ext cx="686928" cy="686928"/>
          </a:xfrm>
          <a:prstGeom prst="donut">
            <a:avLst>
              <a:gd name="adj" fmla="val 6804"/>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5" name="Freeform 45"/>
          <p:cNvSpPr>
            <a:spLocks noEditPoints="1"/>
          </p:cNvSpPr>
          <p:nvPr/>
        </p:nvSpPr>
        <p:spPr bwMode="auto">
          <a:xfrm>
            <a:off x="5486581" y="3516007"/>
            <a:ext cx="296750" cy="312520"/>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rgbClr val="C8161D"/>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6" name="Freeform 46"/>
          <p:cNvSpPr>
            <a:spLocks noEditPoints="1"/>
          </p:cNvSpPr>
          <p:nvPr/>
        </p:nvSpPr>
        <p:spPr bwMode="auto">
          <a:xfrm>
            <a:off x="5459699" y="4962068"/>
            <a:ext cx="336888" cy="27237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C8161D"/>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7" name="Freeform 47"/>
          <p:cNvSpPr>
            <a:spLocks noEditPoints="1"/>
          </p:cNvSpPr>
          <p:nvPr/>
        </p:nvSpPr>
        <p:spPr bwMode="auto">
          <a:xfrm>
            <a:off x="8057202" y="4959678"/>
            <a:ext cx="225071" cy="329722"/>
          </a:xfrm>
          <a:custGeom>
            <a:avLst/>
            <a:gdLst>
              <a:gd name="T0" fmla="*/ 16 w 73"/>
              <a:gd name="T1" fmla="*/ 77 h 107"/>
              <a:gd name="T2" fmla="*/ 57 w 73"/>
              <a:gd name="T3" fmla="*/ 77 h 107"/>
              <a:gd name="T4" fmla="*/ 52 w 73"/>
              <a:gd name="T5" fmla="*/ 101 h 107"/>
              <a:gd name="T6" fmla="*/ 45 w 73"/>
              <a:gd name="T7" fmla="*/ 101 h 107"/>
              <a:gd name="T8" fmla="*/ 37 w 73"/>
              <a:gd name="T9" fmla="*/ 107 h 107"/>
              <a:gd name="T10" fmla="*/ 29 w 73"/>
              <a:gd name="T11" fmla="*/ 101 h 107"/>
              <a:gd name="T12" fmla="*/ 21 w 73"/>
              <a:gd name="T13" fmla="*/ 101 h 107"/>
              <a:gd name="T14" fmla="*/ 16 w 73"/>
              <a:gd name="T15" fmla="*/ 77 h 107"/>
              <a:gd name="T16" fmla="*/ 51 w 73"/>
              <a:gd name="T17" fmla="*/ 29 h 107"/>
              <a:gd name="T18" fmla="*/ 52 w 73"/>
              <a:gd name="T19" fmla="*/ 35 h 107"/>
              <a:gd name="T20" fmla="*/ 51 w 73"/>
              <a:gd name="T21" fmla="*/ 37 h 107"/>
              <a:gd name="T22" fmla="*/ 53 w 73"/>
              <a:gd name="T23" fmla="*/ 38 h 107"/>
              <a:gd name="T24" fmla="*/ 52 w 73"/>
              <a:gd name="T25" fmla="*/ 42 h 107"/>
              <a:gd name="T26" fmla="*/ 50 w 73"/>
              <a:gd name="T27" fmla="*/ 42 h 107"/>
              <a:gd name="T28" fmla="*/ 52 w 73"/>
              <a:gd name="T29" fmla="*/ 44 h 107"/>
              <a:gd name="T30" fmla="*/ 51 w 73"/>
              <a:gd name="T31" fmla="*/ 47 h 107"/>
              <a:gd name="T32" fmla="*/ 50 w 73"/>
              <a:gd name="T33" fmla="*/ 48 h 107"/>
              <a:gd name="T34" fmla="*/ 51 w 73"/>
              <a:gd name="T35" fmla="*/ 49 h 107"/>
              <a:gd name="T36" fmla="*/ 50 w 73"/>
              <a:gd name="T37" fmla="*/ 53 h 107"/>
              <a:gd name="T38" fmla="*/ 47 w 73"/>
              <a:gd name="T39" fmla="*/ 54 h 107"/>
              <a:gd name="T40" fmla="*/ 29 w 73"/>
              <a:gd name="T41" fmla="*/ 49 h 107"/>
              <a:gd name="T42" fmla="*/ 21 w 73"/>
              <a:gd name="T43" fmla="*/ 49 h 107"/>
              <a:gd name="T44" fmla="*/ 21 w 73"/>
              <a:gd name="T45" fmla="*/ 32 h 107"/>
              <a:gd name="T46" fmla="*/ 28 w 73"/>
              <a:gd name="T47" fmla="*/ 31 h 107"/>
              <a:gd name="T48" fmla="*/ 42 w 73"/>
              <a:gd name="T49" fmla="*/ 16 h 107"/>
              <a:gd name="T50" fmla="*/ 38 w 73"/>
              <a:gd name="T51" fmla="*/ 30 h 107"/>
              <a:gd name="T52" fmla="*/ 51 w 73"/>
              <a:gd name="T53" fmla="*/ 29 h 107"/>
              <a:gd name="T54" fmla="*/ 15 w 73"/>
              <a:gd name="T55" fmla="*/ 71 h 107"/>
              <a:gd name="T56" fmla="*/ 25 w 73"/>
              <a:gd name="T57" fmla="*/ 71 h 107"/>
              <a:gd name="T58" fmla="*/ 17 w 73"/>
              <a:gd name="T59" fmla="*/ 48 h 107"/>
              <a:gd name="T60" fmla="*/ 11 w 73"/>
              <a:gd name="T61" fmla="*/ 29 h 107"/>
              <a:gd name="T62" fmla="*/ 23 w 73"/>
              <a:gd name="T63" fmla="*/ 13 h 107"/>
              <a:gd name="T64" fmla="*/ 37 w 73"/>
              <a:gd name="T65" fmla="*/ 11 h 107"/>
              <a:gd name="T66" fmla="*/ 50 w 73"/>
              <a:gd name="T67" fmla="*/ 14 h 107"/>
              <a:gd name="T68" fmla="*/ 62 w 73"/>
              <a:gd name="T69" fmla="*/ 29 h 107"/>
              <a:gd name="T70" fmla="*/ 56 w 73"/>
              <a:gd name="T71" fmla="*/ 48 h 107"/>
              <a:gd name="T72" fmla="*/ 48 w 73"/>
              <a:gd name="T73" fmla="*/ 71 h 107"/>
              <a:gd name="T74" fmla="*/ 58 w 73"/>
              <a:gd name="T75" fmla="*/ 71 h 107"/>
              <a:gd name="T76" fmla="*/ 65 w 73"/>
              <a:gd name="T77" fmla="*/ 52 h 107"/>
              <a:gd name="T78" fmla="*/ 71 w 73"/>
              <a:gd name="T79" fmla="*/ 27 h 107"/>
              <a:gd name="T80" fmla="*/ 55 w 73"/>
              <a:gd name="T81" fmla="*/ 5 h 107"/>
              <a:gd name="T82" fmla="*/ 37 w 73"/>
              <a:gd name="T83" fmla="*/ 1 h 107"/>
              <a:gd name="T84" fmla="*/ 19 w 73"/>
              <a:gd name="T85" fmla="*/ 5 h 107"/>
              <a:gd name="T86" fmla="*/ 2 w 73"/>
              <a:gd name="T87" fmla="*/ 27 h 107"/>
              <a:gd name="T88" fmla="*/ 8 w 73"/>
              <a:gd name="T89" fmla="*/ 53 h 107"/>
              <a:gd name="T90" fmla="*/ 15 w 73"/>
              <a:gd name="T91" fmla="*/ 7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3" h="107">
                <a:moveTo>
                  <a:pt x="16" y="77"/>
                </a:moveTo>
                <a:cubicBezTo>
                  <a:pt x="57" y="77"/>
                  <a:pt x="57" y="77"/>
                  <a:pt x="57" y="77"/>
                </a:cubicBezTo>
                <a:cubicBezTo>
                  <a:pt x="52" y="101"/>
                  <a:pt x="52" y="101"/>
                  <a:pt x="52" y="101"/>
                </a:cubicBezTo>
                <a:cubicBezTo>
                  <a:pt x="45" y="101"/>
                  <a:pt x="45" y="101"/>
                  <a:pt x="45" y="101"/>
                </a:cubicBezTo>
                <a:cubicBezTo>
                  <a:pt x="44" y="104"/>
                  <a:pt x="41" y="107"/>
                  <a:pt x="37" y="107"/>
                </a:cubicBezTo>
                <a:cubicBezTo>
                  <a:pt x="33" y="107"/>
                  <a:pt x="30" y="104"/>
                  <a:pt x="29" y="101"/>
                </a:cubicBezTo>
                <a:cubicBezTo>
                  <a:pt x="21" y="101"/>
                  <a:pt x="21" y="101"/>
                  <a:pt x="21" y="101"/>
                </a:cubicBezTo>
                <a:cubicBezTo>
                  <a:pt x="16" y="77"/>
                  <a:pt x="16" y="77"/>
                  <a:pt x="16" y="77"/>
                </a:cubicBezTo>
                <a:close/>
                <a:moveTo>
                  <a:pt x="51" y="29"/>
                </a:moveTo>
                <a:cubicBezTo>
                  <a:pt x="52" y="35"/>
                  <a:pt x="52" y="35"/>
                  <a:pt x="52" y="35"/>
                </a:cubicBezTo>
                <a:cubicBezTo>
                  <a:pt x="51" y="37"/>
                  <a:pt x="51" y="37"/>
                  <a:pt x="51" y="37"/>
                </a:cubicBezTo>
                <a:cubicBezTo>
                  <a:pt x="53" y="38"/>
                  <a:pt x="53" y="38"/>
                  <a:pt x="53" y="38"/>
                </a:cubicBezTo>
                <a:cubicBezTo>
                  <a:pt x="52" y="42"/>
                  <a:pt x="52" y="42"/>
                  <a:pt x="52" y="42"/>
                </a:cubicBezTo>
                <a:cubicBezTo>
                  <a:pt x="50" y="42"/>
                  <a:pt x="50" y="42"/>
                  <a:pt x="50" y="42"/>
                </a:cubicBezTo>
                <a:cubicBezTo>
                  <a:pt x="52" y="44"/>
                  <a:pt x="52" y="44"/>
                  <a:pt x="52" y="44"/>
                </a:cubicBezTo>
                <a:cubicBezTo>
                  <a:pt x="51" y="47"/>
                  <a:pt x="51" y="47"/>
                  <a:pt x="51" y="47"/>
                </a:cubicBezTo>
                <a:cubicBezTo>
                  <a:pt x="50" y="48"/>
                  <a:pt x="50" y="48"/>
                  <a:pt x="50" y="48"/>
                </a:cubicBezTo>
                <a:cubicBezTo>
                  <a:pt x="51" y="49"/>
                  <a:pt x="51" y="49"/>
                  <a:pt x="51" y="49"/>
                </a:cubicBezTo>
                <a:cubicBezTo>
                  <a:pt x="50" y="53"/>
                  <a:pt x="50" y="53"/>
                  <a:pt x="50" y="53"/>
                </a:cubicBezTo>
                <a:cubicBezTo>
                  <a:pt x="47" y="54"/>
                  <a:pt x="47" y="54"/>
                  <a:pt x="47" y="54"/>
                </a:cubicBezTo>
                <a:cubicBezTo>
                  <a:pt x="29" y="49"/>
                  <a:pt x="29" y="49"/>
                  <a:pt x="29" y="49"/>
                </a:cubicBezTo>
                <a:cubicBezTo>
                  <a:pt x="21" y="49"/>
                  <a:pt x="21" y="49"/>
                  <a:pt x="21" y="49"/>
                </a:cubicBezTo>
                <a:cubicBezTo>
                  <a:pt x="21" y="32"/>
                  <a:pt x="21" y="32"/>
                  <a:pt x="21" y="32"/>
                </a:cubicBezTo>
                <a:cubicBezTo>
                  <a:pt x="28" y="31"/>
                  <a:pt x="28" y="31"/>
                  <a:pt x="28" y="31"/>
                </a:cubicBezTo>
                <a:cubicBezTo>
                  <a:pt x="42" y="16"/>
                  <a:pt x="42" y="16"/>
                  <a:pt x="42" y="16"/>
                </a:cubicBezTo>
                <a:cubicBezTo>
                  <a:pt x="50" y="21"/>
                  <a:pt x="43" y="27"/>
                  <a:pt x="38" y="30"/>
                </a:cubicBezTo>
                <a:cubicBezTo>
                  <a:pt x="51" y="29"/>
                  <a:pt x="51" y="29"/>
                  <a:pt x="51" y="29"/>
                </a:cubicBezTo>
                <a:close/>
                <a:moveTo>
                  <a:pt x="15" y="71"/>
                </a:moveTo>
                <a:cubicBezTo>
                  <a:pt x="25" y="71"/>
                  <a:pt x="25" y="71"/>
                  <a:pt x="25" y="71"/>
                </a:cubicBezTo>
                <a:cubicBezTo>
                  <a:pt x="24" y="62"/>
                  <a:pt x="20" y="55"/>
                  <a:pt x="17" y="48"/>
                </a:cubicBezTo>
                <a:cubicBezTo>
                  <a:pt x="13" y="41"/>
                  <a:pt x="10" y="34"/>
                  <a:pt x="11" y="29"/>
                </a:cubicBezTo>
                <a:cubicBezTo>
                  <a:pt x="13" y="21"/>
                  <a:pt x="17" y="16"/>
                  <a:pt x="23" y="13"/>
                </a:cubicBezTo>
                <a:cubicBezTo>
                  <a:pt x="27" y="11"/>
                  <a:pt x="32" y="10"/>
                  <a:pt x="37" y="11"/>
                </a:cubicBezTo>
                <a:cubicBezTo>
                  <a:pt x="42" y="11"/>
                  <a:pt x="46" y="12"/>
                  <a:pt x="50" y="14"/>
                </a:cubicBezTo>
                <a:cubicBezTo>
                  <a:pt x="56" y="17"/>
                  <a:pt x="60" y="22"/>
                  <a:pt x="62" y="29"/>
                </a:cubicBezTo>
                <a:cubicBezTo>
                  <a:pt x="63" y="34"/>
                  <a:pt x="59" y="41"/>
                  <a:pt x="56" y="48"/>
                </a:cubicBezTo>
                <a:cubicBezTo>
                  <a:pt x="53" y="55"/>
                  <a:pt x="49" y="62"/>
                  <a:pt x="48" y="71"/>
                </a:cubicBezTo>
                <a:cubicBezTo>
                  <a:pt x="58" y="71"/>
                  <a:pt x="58" y="71"/>
                  <a:pt x="58" y="71"/>
                </a:cubicBezTo>
                <a:cubicBezTo>
                  <a:pt x="59" y="64"/>
                  <a:pt x="62" y="58"/>
                  <a:pt x="65" y="52"/>
                </a:cubicBezTo>
                <a:cubicBezTo>
                  <a:pt x="69" y="44"/>
                  <a:pt x="73" y="36"/>
                  <a:pt x="71" y="27"/>
                </a:cubicBezTo>
                <a:cubicBezTo>
                  <a:pt x="70" y="17"/>
                  <a:pt x="63" y="9"/>
                  <a:pt x="55" y="5"/>
                </a:cubicBezTo>
                <a:cubicBezTo>
                  <a:pt x="49" y="2"/>
                  <a:pt x="43" y="1"/>
                  <a:pt x="37" y="1"/>
                </a:cubicBezTo>
                <a:cubicBezTo>
                  <a:pt x="31" y="0"/>
                  <a:pt x="24" y="2"/>
                  <a:pt x="19" y="5"/>
                </a:cubicBezTo>
                <a:cubicBezTo>
                  <a:pt x="10" y="9"/>
                  <a:pt x="4" y="16"/>
                  <a:pt x="2" y="27"/>
                </a:cubicBezTo>
                <a:cubicBezTo>
                  <a:pt x="0" y="36"/>
                  <a:pt x="4" y="44"/>
                  <a:pt x="8" y="53"/>
                </a:cubicBezTo>
                <a:cubicBezTo>
                  <a:pt x="11" y="58"/>
                  <a:pt x="13" y="64"/>
                  <a:pt x="15" y="71"/>
                </a:cubicBezTo>
                <a:close/>
              </a:path>
            </a:pathLst>
          </a:custGeom>
          <a:solidFill>
            <a:srgbClr val="C8161D"/>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8" name="Freeform 48"/>
          <p:cNvSpPr>
            <a:spLocks noEditPoints="1"/>
          </p:cNvSpPr>
          <p:nvPr/>
        </p:nvSpPr>
        <p:spPr bwMode="auto">
          <a:xfrm>
            <a:off x="8047595" y="3528194"/>
            <a:ext cx="237973" cy="28814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rgbClr val="C8161D"/>
          </a:solidFill>
          <a:ln>
            <a:noFill/>
          </a:ln>
        </p:spPr>
        <p:txBody>
          <a:bodyPr vert="horz" wrap="square" lIns="91429" tIns="45715" rIns="91429" bIns="45715"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900">
              <a:solidFill>
                <a:prstClr val="black"/>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9" name="Donut 49"/>
          <p:cNvSpPr/>
          <p:nvPr/>
        </p:nvSpPr>
        <p:spPr>
          <a:xfrm>
            <a:off x="7826275" y="4767181"/>
            <a:ext cx="686928" cy="686928"/>
          </a:xfrm>
          <a:prstGeom prst="donut">
            <a:avLst>
              <a:gd name="adj" fmla="val 6804"/>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0" name="Donut 50"/>
          <p:cNvSpPr/>
          <p:nvPr/>
        </p:nvSpPr>
        <p:spPr>
          <a:xfrm>
            <a:off x="5286354" y="4767326"/>
            <a:ext cx="686928" cy="686928"/>
          </a:xfrm>
          <a:prstGeom prst="donut">
            <a:avLst>
              <a:gd name="adj" fmla="val 6804"/>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1" name="Donut 51"/>
          <p:cNvSpPr/>
          <p:nvPr/>
        </p:nvSpPr>
        <p:spPr>
          <a:xfrm>
            <a:off x="7820865" y="3328804"/>
            <a:ext cx="686928" cy="686928"/>
          </a:xfrm>
          <a:prstGeom prst="donut">
            <a:avLst>
              <a:gd name="adj" fmla="val 680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2" name="TextBox 52"/>
          <p:cNvSpPr txBox="1"/>
          <p:nvPr/>
        </p:nvSpPr>
        <p:spPr>
          <a:xfrm>
            <a:off x="5971554" y="3620836"/>
            <a:ext cx="1365250" cy="336550"/>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altLang="zh-CN"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3" name="TextBox 53"/>
          <p:cNvSpPr txBox="1"/>
          <p:nvPr/>
        </p:nvSpPr>
        <p:spPr>
          <a:xfrm>
            <a:off x="5913943" y="3365572"/>
            <a:ext cx="521335" cy="336550"/>
          </a:xfrm>
          <a:prstGeom prst="rect">
            <a:avLst/>
          </a:prstGeom>
          <a:noFill/>
        </p:spPr>
        <p:txBody>
          <a:bodyPr wrap="none" rtlCol="0">
            <a:spAutoFit/>
          </a:bodyPr>
          <a:lstStyle/>
          <a:p>
            <a:pPr algn="just">
              <a:lnSpc>
                <a:spcPct val="120000"/>
              </a:lnSpc>
            </a:pPr>
            <a:r>
              <a:rPr lang="en-US" sz="1325" b="1" dirty="0">
                <a:solidFill>
                  <a:schemeClr val="accent1"/>
                </a:solidFill>
                <a:latin typeface="Arial" panose="020B0604020202020204" pitchFamily="34" charset="0"/>
                <a:ea typeface="微软雅黑" panose="020B0503020204020204" charset="-122"/>
                <a:cs typeface="+mn-ea"/>
                <a:sym typeface="Arial" panose="020B0604020202020204" pitchFamily="34" charset="0"/>
              </a:rPr>
              <a:t>80%</a:t>
            </a:r>
            <a:endParaRPr lang="en-GB" sz="1325" b="1" dirty="0">
              <a:solidFill>
                <a:schemeClr val="accent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4" name="TextBox 54"/>
          <p:cNvSpPr txBox="1"/>
          <p:nvPr/>
        </p:nvSpPr>
        <p:spPr>
          <a:xfrm>
            <a:off x="8464191" y="3620836"/>
            <a:ext cx="1365250" cy="336550"/>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5" name="TextBox 55"/>
          <p:cNvSpPr txBox="1"/>
          <p:nvPr/>
        </p:nvSpPr>
        <p:spPr>
          <a:xfrm>
            <a:off x="8460010" y="3365572"/>
            <a:ext cx="521335" cy="336550"/>
          </a:xfrm>
          <a:prstGeom prst="rect">
            <a:avLst/>
          </a:prstGeom>
          <a:noFill/>
        </p:spPr>
        <p:txBody>
          <a:bodyPr wrap="none" rtlCol="0">
            <a:spAutoFit/>
          </a:bodyPr>
          <a:lstStyle/>
          <a:p>
            <a:pPr algn="just">
              <a:lnSpc>
                <a:spcPct val="120000"/>
              </a:lnSpc>
            </a:pPr>
            <a:r>
              <a:rPr lang="en-US" sz="1325" b="1">
                <a:solidFill>
                  <a:schemeClr val="accent2"/>
                </a:solidFill>
                <a:latin typeface="Arial" panose="020B0604020202020204" pitchFamily="34" charset="0"/>
                <a:ea typeface="微软雅黑" panose="020B0503020204020204" charset="-122"/>
                <a:cs typeface="+mn-ea"/>
                <a:sym typeface="Arial" panose="020B0604020202020204" pitchFamily="34" charset="0"/>
              </a:rPr>
              <a:t>60%</a:t>
            </a:r>
            <a:endParaRPr lang="en-GB" sz="1325" b="1">
              <a:solidFill>
                <a:schemeClr val="accent2"/>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6" name="TextBox 56"/>
          <p:cNvSpPr txBox="1"/>
          <p:nvPr/>
        </p:nvSpPr>
        <p:spPr>
          <a:xfrm>
            <a:off x="5971554" y="5067661"/>
            <a:ext cx="1365250" cy="336550"/>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altLang="zh-CN"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7" name="TextBox 57"/>
          <p:cNvSpPr txBox="1"/>
          <p:nvPr/>
        </p:nvSpPr>
        <p:spPr>
          <a:xfrm>
            <a:off x="5913943" y="4796680"/>
            <a:ext cx="521335" cy="336550"/>
          </a:xfrm>
          <a:prstGeom prst="rect">
            <a:avLst/>
          </a:prstGeom>
          <a:noFill/>
        </p:spPr>
        <p:txBody>
          <a:bodyPr wrap="none" rtlCol="0">
            <a:spAutoFit/>
          </a:bodyPr>
          <a:lstStyle/>
          <a:p>
            <a:pPr algn="just">
              <a:lnSpc>
                <a:spcPct val="120000"/>
              </a:lnSpc>
            </a:pPr>
            <a:r>
              <a:rPr lang="en-US" sz="1325" b="1">
                <a:solidFill>
                  <a:schemeClr val="accent3"/>
                </a:solidFill>
                <a:latin typeface="Arial" panose="020B0604020202020204" pitchFamily="34" charset="0"/>
                <a:ea typeface="微软雅黑" panose="020B0503020204020204" charset="-122"/>
                <a:cs typeface="+mn-ea"/>
                <a:sym typeface="Arial" panose="020B0604020202020204" pitchFamily="34" charset="0"/>
              </a:rPr>
              <a:t>93%</a:t>
            </a:r>
            <a:endParaRPr lang="en-GB" sz="1325" b="1">
              <a:solidFill>
                <a:schemeClr val="accent3"/>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8" name="TextBox 58"/>
          <p:cNvSpPr txBox="1"/>
          <p:nvPr/>
        </p:nvSpPr>
        <p:spPr>
          <a:xfrm>
            <a:off x="8518715" y="5067661"/>
            <a:ext cx="1365250" cy="336550"/>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altLang="zh-CN"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49" name="TextBox 59"/>
          <p:cNvSpPr txBox="1"/>
          <p:nvPr/>
        </p:nvSpPr>
        <p:spPr>
          <a:xfrm>
            <a:off x="8462204" y="4796680"/>
            <a:ext cx="521335" cy="336550"/>
          </a:xfrm>
          <a:prstGeom prst="rect">
            <a:avLst/>
          </a:prstGeom>
          <a:noFill/>
        </p:spPr>
        <p:txBody>
          <a:bodyPr wrap="none" rtlCol="0">
            <a:spAutoFit/>
          </a:bodyPr>
          <a:lstStyle/>
          <a:p>
            <a:pPr algn="just">
              <a:lnSpc>
                <a:spcPct val="120000"/>
              </a:lnSpc>
            </a:pPr>
            <a:r>
              <a:rPr lang="en-US" sz="1325" b="1" dirty="0">
                <a:solidFill>
                  <a:schemeClr val="accent4"/>
                </a:solidFill>
                <a:latin typeface="Arial" panose="020B0604020202020204" pitchFamily="34" charset="0"/>
                <a:ea typeface="微软雅黑" panose="020B0503020204020204" charset="-122"/>
                <a:cs typeface="+mn-ea"/>
                <a:sym typeface="Arial" panose="020B0604020202020204" pitchFamily="34" charset="0"/>
              </a:rPr>
              <a:t>55%</a:t>
            </a:r>
            <a:endParaRPr lang="en-GB" sz="1325" b="1" dirty="0">
              <a:solidFill>
                <a:schemeClr val="accent4"/>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0" name="Rectangle 60"/>
          <p:cNvSpPr/>
          <p:nvPr/>
        </p:nvSpPr>
        <p:spPr>
          <a:xfrm>
            <a:off x="5241128" y="4025506"/>
            <a:ext cx="2275815" cy="370840"/>
          </a:xfrm>
          <a:prstGeom prst="rect">
            <a:avLst/>
          </a:prstGeom>
        </p:spPr>
        <p:txBody>
          <a:bodyPr wrap="square">
            <a:spAutoFit/>
          </a:bodyPr>
          <a:lstStyle/>
          <a:p>
            <a:pPr algn="just">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1" name="Rectangle 61"/>
          <p:cNvSpPr/>
          <p:nvPr/>
        </p:nvSpPr>
        <p:spPr>
          <a:xfrm>
            <a:off x="5241128" y="5470053"/>
            <a:ext cx="2275815" cy="370840"/>
          </a:xfrm>
          <a:prstGeom prst="rect">
            <a:avLst/>
          </a:prstGeom>
        </p:spPr>
        <p:txBody>
          <a:bodyPr wrap="square">
            <a:spAutoFit/>
          </a:bodyPr>
          <a:lstStyle/>
          <a:p>
            <a:pPr algn="just">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2" name="Rectangle 62"/>
          <p:cNvSpPr/>
          <p:nvPr/>
        </p:nvSpPr>
        <p:spPr>
          <a:xfrm>
            <a:off x="7767289" y="4025506"/>
            <a:ext cx="2275815" cy="370840"/>
          </a:xfrm>
          <a:prstGeom prst="rect">
            <a:avLst/>
          </a:prstGeom>
        </p:spPr>
        <p:txBody>
          <a:bodyPr wrap="square">
            <a:spAutoFit/>
          </a:bodyPr>
          <a:lstStyle/>
          <a:p>
            <a:pPr algn="just">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3" name="Rectangle 63"/>
          <p:cNvSpPr/>
          <p:nvPr/>
        </p:nvSpPr>
        <p:spPr>
          <a:xfrm>
            <a:off x="7761479" y="5470053"/>
            <a:ext cx="2275815" cy="370840"/>
          </a:xfrm>
          <a:prstGeom prst="rect">
            <a:avLst/>
          </a:prstGeom>
        </p:spPr>
        <p:txBody>
          <a:bodyPr wrap="square">
            <a:spAutoFit/>
          </a:bodyPr>
          <a:lstStyle/>
          <a:p>
            <a:pPr algn="just">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4" name="矩形 53"/>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文本框 54"/>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sp>
        <p:nvSpPr>
          <p:cNvPr id="56" name="Text Placeholder 2"/>
          <p:cNvSpPr txBox="1"/>
          <p:nvPr/>
        </p:nvSpPr>
        <p:spPr>
          <a:xfrm>
            <a:off x="5291492" y="2099405"/>
            <a:ext cx="6364595"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err="1" smtClean="0">
                <a:solidFill>
                  <a:schemeClr val="bg1">
                    <a:lumMod val="65000"/>
                  </a:schemeClr>
                </a:solidFill>
                <a:cs typeface="+mn-ea"/>
                <a:sym typeface="+mn-lt"/>
              </a:rPr>
              <a:t>replace</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a:t>
            </a:r>
            <a:r>
              <a:rPr lang="en-US" altLang="zh-CN" sz="800" dirty="0" err="1">
                <a:solidFill>
                  <a:schemeClr val="bg1">
                    <a:lumMod val="65000"/>
                  </a:schemeClr>
                </a:solidFill>
                <a:cs typeface="+mn-ea"/>
                <a:sym typeface="+mn-lt"/>
              </a:rPr>
              <a:t>toPlease</a:t>
            </a:r>
            <a:r>
              <a:rPr lang="en-US" altLang="zh-CN" sz="800" dirty="0">
                <a:solidFill>
                  <a:schemeClr val="bg1">
                    <a:lumMod val="65000"/>
                  </a:schemeClr>
                </a:solidFill>
                <a:cs typeface="+mn-ea"/>
                <a:sym typeface="+mn-lt"/>
              </a:rPr>
              <a:t> </a:t>
            </a:r>
            <a:r>
              <a:rPr lang="en-US" altLang="zh-CN" sz="800" dirty="0" err="1" smtClean="0">
                <a:solidFill>
                  <a:schemeClr val="bg1">
                    <a:lumMod val="65000"/>
                  </a:schemeClr>
                </a:solidFill>
                <a:cs typeface="+mn-ea"/>
                <a:sym typeface="+mn-lt"/>
              </a:rPr>
              <a:t>replace</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replace text, click add relevant headline, modify the text content, also can copy your content to this directly. Please replace text, click add relevant headline, modify the text content, also can copy your content </a:t>
            </a:r>
            <a:r>
              <a:rPr lang="en-US" altLang="zh-CN" sz="800" dirty="0" err="1">
                <a:solidFill>
                  <a:schemeClr val="bg1">
                    <a:lumMod val="65000"/>
                  </a:schemeClr>
                </a:solidFill>
                <a:cs typeface="+mn-ea"/>
                <a:sym typeface="+mn-lt"/>
              </a:rPr>
              <a:t>toPlease</a:t>
            </a:r>
            <a:r>
              <a:rPr lang="en-US" altLang="zh-CN" sz="800" dirty="0">
                <a:solidFill>
                  <a:schemeClr val="bg1">
                    <a:lumMod val="65000"/>
                  </a:schemeClr>
                </a:solidFill>
                <a:cs typeface="+mn-ea"/>
                <a:sym typeface="+mn-lt"/>
              </a:rPr>
              <a:t> replace</a:t>
            </a:r>
          </a:p>
          <a:p>
            <a:endParaRPr lang="en-US" altLang="zh-CN" sz="800" dirty="0">
              <a:solidFill>
                <a:schemeClr val="bg1">
                  <a:lumMod val="65000"/>
                </a:schemeClr>
              </a:solidFill>
              <a:cs typeface="+mn-ea"/>
              <a:sym typeface="+mn-lt"/>
            </a:endParaRPr>
          </a:p>
          <a:p>
            <a:endParaRPr lang="en-US" altLang="zh-CN" sz="800" dirty="0">
              <a:solidFill>
                <a:schemeClr val="bg1">
                  <a:lumMod val="65000"/>
                </a:schemeClr>
              </a:solidFill>
              <a:latin typeface="+mn-lt"/>
              <a:cs typeface="+mn-ea"/>
              <a:sym typeface="+mn-lt"/>
            </a:endParaRPr>
          </a:p>
        </p:txBody>
      </p:sp>
      <p:sp>
        <p:nvSpPr>
          <p:cNvPr id="57" name="文本框 36"/>
          <p:cNvSpPr txBox="1"/>
          <p:nvPr/>
        </p:nvSpPr>
        <p:spPr>
          <a:xfrm>
            <a:off x="5146006" y="1651758"/>
            <a:ext cx="5114604"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 calcmode="lin" valueType="num">
                                      <p:cBhvr>
                                        <p:cTn id="15" dur="500" fill="hold"/>
                                        <p:tgtEl>
                                          <p:spTgt spid="34"/>
                                        </p:tgtEl>
                                        <p:attrNameLst>
                                          <p:attrName>style.rotation</p:attrName>
                                        </p:attrNameLst>
                                      </p:cBhvr>
                                      <p:tavLst>
                                        <p:tav tm="0">
                                          <p:val>
                                            <p:fltVal val="360"/>
                                          </p:val>
                                        </p:tav>
                                        <p:tav tm="100000">
                                          <p:val>
                                            <p:fltVal val="0"/>
                                          </p:val>
                                        </p:tav>
                                      </p:tavLst>
                                    </p:anim>
                                    <p:animEffect transition="in" filter="fade">
                                      <p:cBhvr>
                                        <p:cTn id="16" dur="500"/>
                                        <p:tgtEl>
                                          <p:spTgt spid="34"/>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 calcmode="lin" valueType="num">
                                      <p:cBhvr>
                                        <p:cTn id="22" dur="500" fill="hold"/>
                                        <p:tgtEl>
                                          <p:spTgt spid="35"/>
                                        </p:tgtEl>
                                        <p:attrNameLst>
                                          <p:attrName>style.rotation</p:attrName>
                                        </p:attrNameLst>
                                      </p:cBhvr>
                                      <p:tavLst>
                                        <p:tav tm="0">
                                          <p:val>
                                            <p:fltVal val="360"/>
                                          </p:val>
                                        </p:tav>
                                        <p:tav tm="100000">
                                          <p:val>
                                            <p:fltVal val="0"/>
                                          </p:val>
                                        </p:tav>
                                      </p:tavLst>
                                    </p:anim>
                                    <p:animEffect transition="in" filter="fade">
                                      <p:cBhvr>
                                        <p:cTn id="23" dur="500"/>
                                        <p:tgtEl>
                                          <p:spTgt spid="35"/>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p:cTn id="35" dur="500" fill="hold"/>
                                        <p:tgtEl>
                                          <p:spTgt spid="50"/>
                                        </p:tgtEl>
                                        <p:attrNameLst>
                                          <p:attrName>ppt_w</p:attrName>
                                        </p:attrNameLst>
                                      </p:cBhvr>
                                      <p:tavLst>
                                        <p:tav tm="0">
                                          <p:val>
                                            <p:fltVal val="0"/>
                                          </p:val>
                                        </p:tav>
                                        <p:tav tm="100000">
                                          <p:val>
                                            <p:strVal val="#ppt_w"/>
                                          </p:val>
                                        </p:tav>
                                      </p:tavLst>
                                    </p:anim>
                                    <p:anim calcmode="lin" valueType="num">
                                      <p:cBhvr>
                                        <p:cTn id="36" dur="500" fill="hold"/>
                                        <p:tgtEl>
                                          <p:spTgt spid="50"/>
                                        </p:tgtEl>
                                        <p:attrNameLst>
                                          <p:attrName>ppt_h</p:attrName>
                                        </p:attrNameLst>
                                      </p:cBhvr>
                                      <p:tavLst>
                                        <p:tav tm="0">
                                          <p:val>
                                            <p:fltVal val="0"/>
                                          </p:val>
                                        </p:tav>
                                        <p:tav tm="100000">
                                          <p:val>
                                            <p:strVal val="#ppt_h"/>
                                          </p:val>
                                        </p:tav>
                                      </p:tavLst>
                                    </p:anim>
                                    <p:animEffect transition="in" filter="fade">
                                      <p:cBhvr>
                                        <p:cTn id="37" dur="500"/>
                                        <p:tgtEl>
                                          <p:spTgt spid="50"/>
                                        </p:tgtEl>
                                      </p:cBhvr>
                                    </p:animEffect>
                                  </p:childTnLst>
                                </p:cTn>
                              </p:par>
                            </p:childTnLst>
                          </p:cTn>
                        </p:par>
                        <p:par>
                          <p:cTn id="38" fill="hold">
                            <p:stCondLst>
                              <p:cond delay="3500"/>
                            </p:stCondLst>
                            <p:childTnLst>
                              <p:par>
                                <p:cTn id="39" presetID="49" presetClass="entr" presetSubtype="0" decel="100000"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 calcmode="lin" valueType="num">
                                      <p:cBhvr>
                                        <p:cTn id="43" dur="500" fill="hold"/>
                                        <p:tgtEl>
                                          <p:spTgt spid="41"/>
                                        </p:tgtEl>
                                        <p:attrNameLst>
                                          <p:attrName>style.rotation</p:attrName>
                                        </p:attrNameLst>
                                      </p:cBhvr>
                                      <p:tavLst>
                                        <p:tav tm="0">
                                          <p:val>
                                            <p:fltVal val="360"/>
                                          </p:val>
                                        </p:tav>
                                        <p:tav tm="100000">
                                          <p:val>
                                            <p:fltVal val="0"/>
                                          </p:val>
                                        </p:tav>
                                      </p:tavLst>
                                    </p:anim>
                                    <p:animEffect transition="in" filter="fade">
                                      <p:cBhvr>
                                        <p:cTn id="44" dur="500"/>
                                        <p:tgtEl>
                                          <p:spTgt spid="41"/>
                                        </p:tgtEl>
                                      </p:cBhvr>
                                    </p:animEffect>
                                  </p:childTnLst>
                                </p:cTn>
                              </p:par>
                            </p:childTnLst>
                          </p:cTn>
                        </p:par>
                        <p:par>
                          <p:cTn id="45" fill="hold">
                            <p:stCondLst>
                              <p:cond delay="4000"/>
                            </p:stCondLst>
                            <p:childTnLst>
                              <p:par>
                                <p:cTn id="46" presetID="49" presetClass="entr" presetSubtype="0" decel="100000"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 calcmode="lin" valueType="num">
                                      <p:cBhvr>
                                        <p:cTn id="48" dur="500" fill="hold"/>
                                        <p:tgtEl>
                                          <p:spTgt spid="38"/>
                                        </p:tgtEl>
                                        <p:attrNameLst>
                                          <p:attrName>ppt_w</p:attrName>
                                        </p:attrNameLst>
                                      </p:cBhvr>
                                      <p:tavLst>
                                        <p:tav tm="0">
                                          <p:val>
                                            <p:fltVal val="0"/>
                                          </p:val>
                                        </p:tav>
                                        <p:tav tm="100000">
                                          <p:val>
                                            <p:strVal val="#ppt_w"/>
                                          </p:val>
                                        </p:tav>
                                      </p:tavLst>
                                    </p:anim>
                                    <p:anim calcmode="lin" valueType="num">
                                      <p:cBhvr>
                                        <p:cTn id="49" dur="500" fill="hold"/>
                                        <p:tgtEl>
                                          <p:spTgt spid="38"/>
                                        </p:tgtEl>
                                        <p:attrNameLst>
                                          <p:attrName>ppt_h</p:attrName>
                                        </p:attrNameLst>
                                      </p:cBhvr>
                                      <p:tavLst>
                                        <p:tav tm="0">
                                          <p:val>
                                            <p:fltVal val="0"/>
                                          </p:val>
                                        </p:tav>
                                        <p:tav tm="100000">
                                          <p:val>
                                            <p:strVal val="#ppt_h"/>
                                          </p:val>
                                        </p:tav>
                                      </p:tavLst>
                                    </p:anim>
                                    <p:anim calcmode="lin" valueType="num">
                                      <p:cBhvr>
                                        <p:cTn id="50" dur="500" fill="hold"/>
                                        <p:tgtEl>
                                          <p:spTgt spid="38"/>
                                        </p:tgtEl>
                                        <p:attrNameLst>
                                          <p:attrName>style.rotation</p:attrName>
                                        </p:attrNameLst>
                                      </p:cBhvr>
                                      <p:tavLst>
                                        <p:tav tm="0">
                                          <p:val>
                                            <p:fltVal val="360"/>
                                          </p:val>
                                        </p:tav>
                                        <p:tav tm="100000">
                                          <p:val>
                                            <p:fltVal val="0"/>
                                          </p:val>
                                        </p:tav>
                                      </p:tavLst>
                                    </p:anim>
                                    <p:animEffect transition="in" filter="fade">
                                      <p:cBhvr>
                                        <p:cTn id="51" dur="500"/>
                                        <p:tgtEl>
                                          <p:spTgt spid="38"/>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500"/>
                                        <p:tgtEl>
                                          <p:spTgt spid="44"/>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52"/>
                                        </p:tgtEl>
                                        <p:attrNameLst>
                                          <p:attrName>style.visibility</p:attrName>
                                        </p:attrNameLst>
                                      </p:cBhvr>
                                      <p:to>
                                        <p:strVal val="visible"/>
                                      </p:to>
                                    </p:set>
                                    <p:anim calcmode="lin" valueType="num">
                                      <p:cBhvr>
                                        <p:cTn id="63" dur="500" fill="hold"/>
                                        <p:tgtEl>
                                          <p:spTgt spid="52"/>
                                        </p:tgtEl>
                                        <p:attrNameLst>
                                          <p:attrName>ppt_w</p:attrName>
                                        </p:attrNameLst>
                                      </p:cBhvr>
                                      <p:tavLst>
                                        <p:tav tm="0">
                                          <p:val>
                                            <p:fltVal val="0"/>
                                          </p:val>
                                        </p:tav>
                                        <p:tav tm="100000">
                                          <p:val>
                                            <p:strVal val="#ppt_w"/>
                                          </p:val>
                                        </p:tav>
                                      </p:tavLst>
                                    </p:anim>
                                    <p:anim calcmode="lin" valueType="num">
                                      <p:cBhvr>
                                        <p:cTn id="64" dur="500" fill="hold"/>
                                        <p:tgtEl>
                                          <p:spTgt spid="52"/>
                                        </p:tgtEl>
                                        <p:attrNameLst>
                                          <p:attrName>ppt_h</p:attrName>
                                        </p:attrNameLst>
                                      </p:cBhvr>
                                      <p:tavLst>
                                        <p:tav tm="0">
                                          <p:val>
                                            <p:fltVal val="0"/>
                                          </p:val>
                                        </p:tav>
                                        <p:tav tm="100000">
                                          <p:val>
                                            <p:strVal val="#ppt_h"/>
                                          </p:val>
                                        </p:tav>
                                      </p:tavLst>
                                    </p:anim>
                                    <p:animEffect transition="in" filter="fade">
                                      <p:cBhvr>
                                        <p:cTn id="65" dur="500"/>
                                        <p:tgtEl>
                                          <p:spTgt spid="52"/>
                                        </p:tgtEl>
                                      </p:cBhvr>
                                    </p:animEffect>
                                  </p:childTnLst>
                                </p:cTn>
                              </p:par>
                            </p:childTnLst>
                          </p:cTn>
                        </p:par>
                        <p:par>
                          <p:cTn id="66" fill="hold">
                            <p:stCondLst>
                              <p:cond delay="6000"/>
                            </p:stCondLst>
                            <p:childTnLst>
                              <p:par>
                                <p:cTn id="67" presetID="49" presetClass="entr" presetSubtype="0" decel="100000" fill="hold" grpId="0" nodeType="afterEffect">
                                  <p:stCondLst>
                                    <p:cond delay="0"/>
                                  </p:stCondLst>
                                  <p:childTnLst>
                                    <p:set>
                                      <p:cBhvr>
                                        <p:cTn id="68" dur="1" fill="hold">
                                          <p:stCondLst>
                                            <p:cond delay="0"/>
                                          </p:stCondLst>
                                        </p:cTn>
                                        <p:tgtEl>
                                          <p:spTgt spid="40"/>
                                        </p:tgtEl>
                                        <p:attrNameLst>
                                          <p:attrName>style.visibility</p:attrName>
                                        </p:attrNameLst>
                                      </p:cBhvr>
                                      <p:to>
                                        <p:strVal val="visible"/>
                                      </p:to>
                                    </p:set>
                                    <p:anim calcmode="lin" valueType="num">
                                      <p:cBhvr>
                                        <p:cTn id="69" dur="500" fill="hold"/>
                                        <p:tgtEl>
                                          <p:spTgt spid="40"/>
                                        </p:tgtEl>
                                        <p:attrNameLst>
                                          <p:attrName>ppt_w</p:attrName>
                                        </p:attrNameLst>
                                      </p:cBhvr>
                                      <p:tavLst>
                                        <p:tav tm="0">
                                          <p:val>
                                            <p:fltVal val="0"/>
                                          </p:val>
                                        </p:tav>
                                        <p:tav tm="100000">
                                          <p:val>
                                            <p:strVal val="#ppt_w"/>
                                          </p:val>
                                        </p:tav>
                                      </p:tavLst>
                                    </p:anim>
                                    <p:anim calcmode="lin" valueType="num">
                                      <p:cBhvr>
                                        <p:cTn id="70" dur="500" fill="hold"/>
                                        <p:tgtEl>
                                          <p:spTgt spid="40"/>
                                        </p:tgtEl>
                                        <p:attrNameLst>
                                          <p:attrName>ppt_h</p:attrName>
                                        </p:attrNameLst>
                                      </p:cBhvr>
                                      <p:tavLst>
                                        <p:tav tm="0">
                                          <p:val>
                                            <p:fltVal val="0"/>
                                          </p:val>
                                        </p:tav>
                                        <p:tav tm="100000">
                                          <p:val>
                                            <p:strVal val="#ppt_h"/>
                                          </p:val>
                                        </p:tav>
                                      </p:tavLst>
                                    </p:anim>
                                    <p:anim calcmode="lin" valueType="num">
                                      <p:cBhvr>
                                        <p:cTn id="71" dur="500" fill="hold"/>
                                        <p:tgtEl>
                                          <p:spTgt spid="40"/>
                                        </p:tgtEl>
                                        <p:attrNameLst>
                                          <p:attrName>style.rotation</p:attrName>
                                        </p:attrNameLst>
                                      </p:cBhvr>
                                      <p:tavLst>
                                        <p:tav tm="0">
                                          <p:val>
                                            <p:fltVal val="360"/>
                                          </p:val>
                                        </p:tav>
                                        <p:tav tm="100000">
                                          <p:val>
                                            <p:fltVal val="0"/>
                                          </p:val>
                                        </p:tav>
                                      </p:tavLst>
                                    </p:anim>
                                    <p:animEffect transition="in" filter="fade">
                                      <p:cBhvr>
                                        <p:cTn id="72" dur="500"/>
                                        <p:tgtEl>
                                          <p:spTgt spid="40"/>
                                        </p:tgtEl>
                                      </p:cBhvr>
                                    </p:animEffect>
                                  </p:childTnLst>
                                </p:cTn>
                              </p:par>
                            </p:childTnLst>
                          </p:cTn>
                        </p:par>
                        <p:par>
                          <p:cTn id="73" fill="hold">
                            <p:stCondLst>
                              <p:cond delay="6500"/>
                            </p:stCondLst>
                            <p:childTnLst>
                              <p:par>
                                <p:cTn id="74" presetID="49" presetClass="entr" presetSubtype="0" decel="10000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 calcmode="lin" valueType="num">
                                      <p:cBhvr>
                                        <p:cTn id="78" dur="500" fill="hold"/>
                                        <p:tgtEl>
                                          <p:spTgt spid="36"/>
                                        </p:tgtEl>
                                        <p:attrNameLst>
                                          <p:attrName>style.rotation</p:attrName>
                                        </p:attrNameLst>
                                      </p:cBhvr>
                                      <p:tavLst>
                                        <p:tav tm="0">
                                          <p:val>
                                            <p:fltVal val="360"/>
                                          </p:val>
                                        </p:tav>
                                        <p:tav tm="100000">
                                          <p:val>
                                            <p:fltVal val="0"/>
                                          </p:val>
                                        </p:tav>
                                      </p:tavLst>
                                    </p:anim>
                                    <p:animEffect transition="in" filter="fade">
                                      <p:cBhvr>
                                        <p:cTn id="79" dur="500"/>
                                        <p:tgtEl>
                                          <p:spTgt spid="36"/>
                                        </p:tgtEl>
                                      </p:cBhvr>
                                    </p:animEffect>
                                  </p:childTnLst>
                                </p:cTn>
                              </p:par>
                            </p:childTnLst>
                          </p:cTn>
                        </p:par>
                        <p:par>
                          <p:cTn id="80" fill="hold">
                            <p:stCondLst>
                              <p:cond delay="7000"/>
                            </p:stCondLst>
                            <p:childTnLst>
                              <p:par>
                                <p:cTn id="81" presetID="10" presetClass="entr" presetSubtype="0"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fade">
                                      <p:cBhvr>
                                        <p:cTn id="83" dur="500"/>
                                        <p:tgtEl>
                                          <p:spTgt spid="47"/>
                                        </p:tgtEl>
                                      </p:cBhvr>
                                    </p:animEffect>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500"/>
                                        <p:tgtEl>
                                          <p:spTgt spid="46"/>
                                        </p:tgtEl>
                                      </p:cBhvr>
                                    </p:animEffect>
                                  </p:childTnLst>
                                </p:cTn>
                              </p:par>
                            </p:childTnLst>
                          </p:cTn>
                        </p:par>
                        <p:par>
                          <p:cTn id="88" fill="hold">
                            <p:stCondLst>
                              <p:cond delay="8000"/>
                            </p:stCondLst>
                            <p:childTnLst>
                              <p:par>
                                <p:cTn id="89" presetID="53" presetClass="entr" presetSubtype="16" fill="hold" grpId="0" nodeType="afterEffect">
                                  <p:stCondLst>
                                    <p:cond delay="0"/>
                                  </p:stCondLst>
                                  <p:childTnLst>
                                    <p:set>
                                      <p:cBhvr>
                                        <p:cTn id="90" dur="1" fill="hold">
                                          <p:stCondLst>
                                            <p:cond delay="0"/>
                                          </p:stCondLst>
                                        </p:cTn>
                                        <p:tgtEl>
                                          <p:spTgt spid="51"/>
                                        </p:tgtEl>
                                        <p:attrNameLst>
                                          <p:attrName>style.visibility</p:attrName>
                                        </p:attrNameLst>
                                      </p:cBhvr>
                                      <p:to>
                                        <p:strVal val="visible"/>
                                      </p:to>
                                    </p:set>
                                    <p:anim calcmode="lin" valueType="num">
                                      <p:cBhvr>
                                        <p:cTn id="91" dur="500" fill="hold"/>
                                        <p:tgtEl>
                                          <p:spTgt spid="51"/>
                                        </p:tgtEl>
                                        <p:attrNameLst>
                                          <p:attrName>ppt_w</p:attrName>
                                        </p:attrNameLst>
                                      </p:cBhvr>
                                      <p:tavLst>
                                        <p:tav tm="0">
                                          <p:val>
                                            <p:fltVal val="0"/>
                                          </p:val>
                                        </p:tav>
                                        <p:tav tm="100000">
                                          <p:val>
                                            <p:strVal val="#ppt_w"/>
                                          </p:val>
                                        </p:tav>
                                      </p:tavLst>
                                    </p:anim>
                                    <p:anim calcmode="lin" valueType="num">
                                      <p:cBhvr>
                                        <p:cTn id="92" dur="500" fill="hold"/>
                                        <p:tgtEl>
                                          <p:spTgt spid="51"/>
                                        </p:tgtEl>
                                        <p:attrNameLst>
                                          <p:attrName>ppt_h</p:attrName>
                                        </p:attrNameLst>
                                      </p:cBhvr>
                                      <p:tavLst>
                                        <p:tav tm="0">
                                          <p:val>
                                            <p:fltVal val="0"/>
                                          </p:val>
                                        </p:tav>
                                        <p:tav tm="100000">
                                          <p:val>
                                            <p:strVal val="#ppt_h"/>
                                          </p:val>
                                        </p:tav>
                                      </p:tavLst>
                                    </p:anim>
                                    <p:animEffect transition="in" filter="fade">
                                      <p:cBhvr>
                                        <p:cTn id="93" dur="500"/>
                                        <p:tgtEl>
                                          <p:spTgt spid="51"/>
                                        </p:tgtEl>
                                      </p:cBhvr>
                                    </p:animEffect>
                                  </p:childTnLst>
                                </p:cTn>
                              </p:par>
                            </p:childTnLst>
                          </p:cTn>
                        </p:par>
                        <p:par>
                          <p:cTn id="94" fill="hold">
                            <p:stCondLst>
                              <p:cond delay="8500"/>
                            </p:stCondLst>
                            <p:childTnLst>
                              <p:par>
                                <p:cTn id="95" presetID="49" presetClass="entr" presetSubtype="0" decel="100000" fill="hold" grpId="0" nodeType="afterEffect">
                                  <p:stCondLst>
                                    <p:cond delay="0"/>
                                  </p:stCondLst>
                                  <p:childTnLst>
                                    <p:set>
                                      <p:cBhvr>
                                        <p:cTn id="96" dur="1" fill="hold">
                                          <p:stCondLst>
                                            <p:cond delay="0"/>
                                          </p:stCondLst>
                                        </p:cTn>
                                        <p:tgtEl>
                                          <p:spTgt spid="39"/>
                                        </p:tgtEl>
                                        <p:attrNameLst>
                                          <p:attrName>style.visibility</p:attrName>
                                        </p:attrNameLst>
                                      </p:cBhvr>
                                      <p:to>
                                        <p:strVal val="visible"/>
                                      </p:to>
                                    </p:set>
                                    <p:anim calcmode="lin" valueType="num">
                                      <p:cBhvr>
                                        <p:cTn id="97" dur="500" fill="hold"/>
                                        <p:tgtEl>
                                          <p:spTgt spid="39"/>
                                        </p:tgtEl>
                                        <p:attrNameLst>
                                          <p:attrName>ppt_w</p:attrName>
                                        </p:attrNameLst>
                                      </p:cBhvr>
                                      <p:tavLst>
                                        <p:tav tm="0">
                                          <p:val>
                                            <p:fltVal val="0"/>
                                          </p:val>
                                        </p:tav>
                                        <p:tav tm="100000">
                                          <p:val>
                                            <p:strVal val="#ppt_w"/>
                                          </p:val>
                                        </p:tav>
                                      </p:tavLst>
                                    </p:anim>
                                    <p:anim calcmode="lin" valueType="num">
                                      <p:cBhvr>
                                        <p:cTn id="98" dur="500" fill="hold"/>
                                        <p:tgtEl>
                                          <p:spTgt spid="39"/>
                                        </p:tgtEl>
                                        <p:attrNameLst>
                                          <p:attrName>ppt_h</p:attrName>
                                        </p:attrNameLst>
                                      </p:cBhvr>
                                      <p:tavLst>
                                        <p:tav tm="0">
                                          <p:val>
                                            <p:fltVal val="0"/>
                                          </p:val>
                                        </p:tav>
                                        <p:tav tm="100000">
                                          <p:val>
                                            <p:strVal val="#ppt_h"/>
                                          </p:val>
                                        </p:tav>
                                      </p:tavLst>
                                    </p:anim>
                                    <p:anim calcmode="lin" valueType="num">
                                      <p:cBhvr>
                                        <p:cTn id="99" dur="500" fill="hold"/>
                                        <p:tgtEl>
                                          <p:spTgt spid="39"/>
                                        </p:tgtEl>
                                        <p:attrNameLst>
                                          <p:attrName>style.rotation</p:attrName>
                                        </p:attrNameLst>
                                      </p:cBhvr>
                                      <p:tavLst>
                                        <p:tav tm="0">
                                          <p:val>
                                            <p:fltVal val="360"/>
                                          </p:val>
                                        </p:tav>
                                        <p:tav tm="100000">
                                          <p:val>
                                            <p:fltVal val="0"/>
                                          </p:val>
                                        </p:tav>
                                      </p:tavLst>
                                    </p:anim>
                                    <p:animEffect transition="in" filter="fade">
                                      <p:cBhvr>
                                        <p:cTn id="100" dur="500"/>
                                        <p:tgtEl>
                                          <p:spTgt spid="39"/>
                                        </p:tgtEl>
                                      </p:cBhvr>
                                    </p:animEffect>
                                  </p:childTnLst>
                                </p:cTn>
                              </p:par>
                            </p:childTnLst>
                          </p:cTn>
                        </p:par>
                        <p:par>
                          <p:cTn id="101" fill="hold">
                            <p:stCondLst>
                              <p:cond delay="9000"/>
                            </p:stCondLst>
                            <p:childTnLst>
                              <p:par>
                                <p:cTn id="102" presetID="49" presetClass="entr" presetSubtype="0" decel="100000"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p:cTn id="104" dur="500" fill="hold"/>
                                        <p:tgtEl>
                                          <p:spTgt spid="37"/>
                                        </p:tgtEl>
                                        <p:attrNameLst>
                                          <p:attrName>ppt_w</p:attrName>
                                        </p:attrNameLst>
                                      </p:cBhvr>
                                      <p:tavLst>
                                        <p:tav tm="0">
                                          <p:val>
                                            <p:fltVal val="0"/>
                                          </p:val>
                                        </p:tav>
                                        <p:tav tm="100000">
                                          <p:val>
                                            <p:strVal val="#ppt_w"/>
                                          </p:val>
                                        </p:tav>
                                      </p:tavLst>
                                    </p:anim>
                                    <p:anim calcmode="lin" valueType="num">
                                      <p:cBhvr>
                                        <p:cTn id="105" dur="500" fill="hold"/>
                                        <p:tgtEl>
                                          <p:spTgt spid="37"/>
                                        </p:tgtEl>
                                        <p:attrNameLst>
                                          <p:attrName>ppt_h</p:attrName>
                                        </p:attrNameLst>
                                      </p:cBhvr>
                                      <p:tavLst>
                                        <p:tav tm="0">
                                          <p:val>
                                            <p:fltVal val="0"/>
                                          </p:val>
                                        </p:tav>
                                        <p:tav tm="100000">
                                          <p:val>
                                            <p:strVal val="#ppt_h"/>
                                          </p:val>
                                        </p:tav>
                                      </p:tavLst>
                                    </p:anim>
                                    <p:anim calcmode="lin" valueType="num">
                                      <p:cBhvr>
                                        <p:cTn id="106" dur="500" fill="hold"/>
                                        <p:tgtEl>
                                          <p:spTgt spid="37"/>
                                        </p:tgtEl>
                                        <p:attrNameLst>
                                          <p:attrName>style.rotation</p:attrName>
                                        </p:attrNameLst>
                                      </p:cBhvr>
                                      <p:tavLst>
                                        <p:tav tm="0">
                                          <p:val>
                                            <p:fltVal val="360"/>
                                          </p:val>
                                        </p:tav>
                                        <p:tav tm="100000">
                                          <p:val>
                                            <p:fltVal val="0"/>
                                          </p:val>
                                        </p:tav>
                                      </p:tavLst>
                                    </p:anim>
                                    <p:animEffect transition="in" filter="fade">
                                      <p:cBhvr>
                                        <p:cTn id="107" dur="500"/>
                                        <p:tgtEl>
                                          <p:spTgt spid="37"/>
                                        </p:tgtEl>
                                      </p:cBhvr>
                                    </p:animEffect>
                                  </p:childTnLst>
                                </p:cTn>
                              </p:par>
                            </p:childTnLst>
                          </p:cTn>
                        </p:par>
                        <p:par>
                          <p:cTn id="108" fill="hold">
                            <p:stCondLst>
                              <p:cond delay="9500"/>
                            </p:stCondLst>
                            <p:childTnLst>
                              <p:par>
                                <p:cTn id="109" presetID="10" presetClass="entr" presetSubtype="0"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fade">
                                      <p:cBhvr>
                                        <p:cTn id="111" dur="500"/>
                                        <p:tgtEl>
                                          <p:spTgt spid="49"/>
                                        </p:tgtEl>
                                      </p:cBhvr>
                                    </p:animEffect>
                                  </p:childTnLst>
                                </p:cTn>
                              </p:par>
                            </p:childTnLst>
                          </p:cTn>
                        </p:par>
                        <p:par>
                          <p:cTn id="112" fill="hold">
                            <p:stCondLst>
                              <p:cond delay="10000"/>
                            </p:stCondLst>
                            <p:childTnLst>
                              <p:par>
                                <p:cTn id="113" presetID="10" presetClass="entr" presetSubtype="0" fill="hold" grpId="0" nodeType="afterEffect">
                                  <p:stCondLst>
                                    <p:cond delay="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500"/>
                                        <p:tgtEl>
                                          <p:spTgt spid="48"/>
                                        </p:tgtEl>
                                      </p:cBhvr>
                                    </p:animEffect>
                                  </p:childTnLst>
                                </p:cTn>
                              </p:par>
                            </p:childTnLst>
                          </p:cTn>
                        </p:par>
                        <p:par>
                          <p:cTn id="116" fill="hold">
                            <p:stCondLst>
                              <p:cond delay="10500"/>
                            </p:stCondLst>
                            <p:childTnLst>
                              <p:par>
                                <p:cTn id="117" presetID="53" presetClass="entr" presetSubtype="16" fill="hold" grpId="0" nodeType="afterEffect">
                                  <p:stCondLst>
                                    <p:cond delay="0"/>
                                  </p:stCondLst>
                                  <p:childTnLst>
                                    <p:set>
                                      <p:cBhvr>
                                        <p:cTn id="118" dur="1" fill="hold">
                                          <p:stCondLst>
                                            <p:cond delay="0"/>
                                          </p:stCondLst>
                                        </p:cTn>
                                        <p:tgtEl>
                                          <p:spTgt spid="53"/>
                                        </p:tgtEl>
                                        <p:attrNameLst>
                                          <p:attrName>style.visibility</p:attrName>
                                        </p:attrNameLst>
                                      </p:cBhvr>
                                      <p:to>
                                        <p:strVal val="visible"/>
                                      </p:to>
                                    </p:set>
                                    <p:anim calcmode="lin" valueType="num">
                                      <p:cBhvr>
                                        <p:cTn id="119" dur="500" fill="hold"/>
                                        <p:tgtEl>
                                          <p:spTgt spid="53"/>
                                        </p:tgtEl>
                                        <p:attrNameLst>
                                          <p:attrName>ppt_w</p:attrName>
                                        </p:attrNameLst>
                                      </p:cBhvr>
                                      <p:tavLst>
                                        <p:tav tm="0">
                                          <p:val>
                                            <p:fltVal val="0"/>
                                          </p:val>
                                        </p:tav>
                                        <p:tav tm="100000">
                                          <p:val>
                                            <p:strVal val="#ppt_w"/>
                                          </p:val>
                                        </p:tav>
                                      </p:tavLst>
                                    </p:anim>
                                    <p:anim calcmode="lin" valueType="num">
                                      <p:cBhvr>
                                        <p:cTn id="120" dur="500" fill="hold"/>
                                        <p:tgtEl>
                                          <p:spTgt spid="53"/>
                                        </p:tgtEl>
                                        <p:attrNameLst>
                                          <p:attrName>ppt_h</p:attrName>
                                        </p:attrNameLst>
                                      </p:cBhvr>
                                      <p:tavLst>
                                        <p:tav tm="0">
                                          <p:val>
                                            <p:fltVal val="0"/>
                                          </p:val>
                                        </p:tav>
                                        <p:tav tm="100000">
                                          <p:val>
                                            <p:strVal val="#ppt_h"/>
                                          </p:val>
                                        </p:tav>
                                      </p:tavLst>
                                    </p:anim>
                                    <p:animEffect transition="in" filter="fade">
                                      <p:cBhvr>
                                        <p:cTn id="12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ldLvl="0" animBg="1"/>
      <p:bldP spid="35" grpId="0" bldLvl="0" animBg="1"/>
      <p:bldP spid="36" grpId="0" bldLvl="0" animBg="1"/>
      <p:bldP spid="37" grpId="0" bldLvl="0" animBg="1"/>
      <p:bldP spid="38" grpId="0" bldLvl="0" animBg="1"/>
      <p:bldP spid="39" grpId="0" bldLvl="0" animBg="1"/>
      <p:bldP spid="40" grpId="0" bldLvl="0" animBg="1"/>
      <p:bldP spid="41" grpId="0" bldLvl="0" animBg="1"/>
      <p:bldP spid="42" grpId="0"/>
      <p:bldP spid="43" grpId="0"/>
      <p:bldP spid="44" grpId="0"/>
      <p:bldP spid="45" grpId="0"/>
      <p:bldP spid="46" grpId="0"/>
      <p:bldP spid="47" grpId="0"/>
      <p:bldP spid="48" grpId="0"/>
      <p:bldP spid="49" grpId="0"/>
      <p:bldP spid="50" grpId="0"/>
      <p:bldP spid="51" grpId="0"/>
      <p:bldP spid="52" grpId="0"/>
      <p:bldP spid="5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4"/>
          <p:cNvSpPr/>
          <p:nvPr/>
        </p:nvSpPr>
        <p:spPr>
          <a:xfrm>
            <a:off x="5128170" y="1674249"/>
            <a:ext cx="464184" cy="5183376"/>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latin typeface="Arial" panose="020B0604020202020204" pitchFamily="34" charset="0"/>
              <a:ea typeface="微软雅黑" panose="020B0503020204020204" charset="-122"/>
              <a:cs typeface="+mn-ea"/>
              <a:sym typeface="Arial" panose="020B0604020202020204" pitchFamily="34" charset="0"/>
            </a:endParaRPr>
          </a:p>
        </p:txBody>
      </p:sp>
      <p:grpSp>
        <p:nvGrpSpPr>
          <p:cNvPr id="3" name="Group 33"/>
          <p:cNvGrpSpPr/>
          <p:nvPr/>
        </p:nvGrpSpPr>
        <p:grpSpPr>
          <a:xfrm>
            <a:off x="5128172" y="2256313"/>
            <a:ext cx="3272723" cy="515099"/>
            <a:chOff x="5128064" y="2256183"/>
            <a:chExt cx="3273083" cy="515155"/>
          </a:xfrm>
        </p:grpSpPr>
        <p:sp>
          <p:nvSpPr>
            <p:cNvPr id="4" name="Pentagon 3"/>
            <p:cNvSpPr/>
            <p:nvPr/>
          </p:nvSpPr>
          <p:spPr>
            <a:xfrm>
              <a:off x="5128064" y="2256184"/>
              <a:ext cx="3273083" cy="51515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5" smtClean="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sp>
          <p:nvSpPr>
            <p:cNvPr id="5" name="Rectangle 8"/>
            <p:cNvSpPr/>
            <p:nvPr/>
          </p:nvSpPr>
          <p:spPr>
            <a:xfrm>
              <a:off x="5128064" y="2256183"/>
              <a:ext cx="464234" cy="5151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6" name="Group 34"/>
          <p:cNvGrpSpPr/>
          <p:nvPr/>
        </p:nvGrpSpPr>
        <p:grpSpPr>
          <a:xfrm>
            <a:off x="5128172" y="3095157"/>
            <a:ext cx="3272723" cy="515099"/>
            <a:chOff x="5128064" y="3095119"/>
            <a:chExt cx="3273083" cy="515155"/>
          </a:xfrm>
        </p:grpSpPr>
        <p:sp>
          <p:nvSpPr>
            <p:cNvPr id="7" name="Pentagon 5"/>
            <p:cNvSpPr/>
            <p:nvPr/>
          </p:nvSpPr>
          <p:spPr>
            <a:xfrm>
              <a:off x="5128064" y="3095119"/>
              <a:ext cx="3273083" cy="51515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5" smtClean="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sp>
          <p:nvSpPr>
            <p:cNvPr id="8" name="Rectangle 9"/>
            <p:cNvSpPr/>
            <p:nvPr/>
          </p:nvSpPr>
          <p:spPr>
            <a:xfrm>
              <a:off x="5128064" y="3095119"/>
              <a:ext cx="464234" cy="51515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9" name="Group 35"/>
          <p:cNvGrpSpPr/>
          <p:nvPr/>
        </p:nvGrpSpPr>
        <p:grpSpPr>
          <a:xfrm>
            <a:off x="5128172" y="3933999"/>
            <a:ext cx="3272723" cy="515099"/>
            <a:chOff x="5128064" y="3934054"/>
            <a:chExt cx="3273083" cy="515155"/>
          </a:xfrm>
        </p:grpSpPr>
        <p:sp>
          <p:nvSpPr>
            <p:cNvPr id="10" name="Pentagon 6"/>
            <p:cNvSpPr/>
            <p:nvPr/>
          </p:nvSpPr>
          <p:spPr>
            <a:xfrm>
              <a:off x="5128064" y="3934054"/>
              <a:ext cx="3273083" cy="51515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5" smtClean="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sp>
          <p:nvSpPr>
            <p:cNvPr id="11" name="Rectangle 10"/>
            <p:cNvSpPr/>
            <p:nvPr/>
          </p:nvSpPr>
          <p:spPr>
            <a:xfrm>
              <a:off x="5128064" y="3934054"/>
              <a:ext cx="464234" cy="51515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2" name="Group 36"/>
          <p:cNvGrpSpPr/>
          <p:nvPr/>
        </p:nvGrpSpPr>
        <p:grpSpPr>
          <a:xfrm>
            <a:off x="5128171" y="4772842"/>
            <a:ext cx="3272724" cy="515099"/>
            <a:chOff x="5128064" y="4772988"/>
            <a:chExt cx="3273084" cy="515156"/>
          </a:xfrm>
        </p:grpSpPr>
        <p:sp>
          <p:nvSpPr>
            <p:cNvPr id="13" name="Pentagon 7"/>
            <p:cNvSpPr/>
            <p:nvPr/>
          </p:nvSpPr>
          <p:spPr>
            <a:xfrm>
              <a:off x="5128065" y="4772990"/>
              <a:ext cx="3273083" cy="515154"/>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325" smtClean="0">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sp>
          <p:nvSpPr>
            <p:cNvPr id="14" name="Rectangle 11"/>
            <p:cNvSpPr/>
            <p:nvPr/>
          </p:nvSpPr>
          <p:spPr>
            <a:xfrm>
              <a:off x="5128064" y="4772988"/>
              <a:ext cx="464234" cy="51515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sz="1325" dirty="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5" name="Group 14"/>
          <p:cNvGrpSpPr/>
          <p:nvPr/>
        </p:nvGrpSpPr>
        <p:grpSpPr>
          <a:xfrm>
            <a:off x="8587683" y="2117904"/>
            <a:ext cx="2409275" cy="701157"/>
            <a:chOff x="8451509" y="2034687"/>
            <a:chExt cx="3254568" cy="701231"/>
          </a:xfrm>
        </p:grpSpPr>
        <p:sp>
          <p:nvSpPr>
            <p:cNvPr id="16" name="TextBox 12"/>
            <p:cNvSpPr txBox="1"/>
            <p:nvPr/>
          </p:nvSpPr>
          <p:spPr>
            <a:xfrm>
              <a:off x="8451509" y="2034687"/>
              <a:ext cx="1844247" cy="336585"/>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7" name="Rectangle 13"/>
            <p:cNvSpPr/>
            <p:nvPr/>
          </p:nvSpPr>
          <p:spPr>
            <a:xfrm>
              <a:off x="8508022" y="2365039"/>
              <a:ext cx="3198055" cy="370879"/>
            </a:xfrm>
            <a:prstGeom prst="rect">
              <a:avLst/>
            </a:prstGeom>
          </p:spPr>
          <p:txBody>
            <a:bodyPr wrap="square">
              <a:spAutoFit/>
            </a:bodyPr>
            <a:lstStyle/>
            <a:p>
              <a:pPr>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8" name="Group 15"/>
          <p:cNvGrpSpPr/>
          <p:nvPr/>
        </p:nvGrpSpPr>
        <p:grpSpPr>
          <a:xfrm>
            <a:off x="8587683" y="2956744"/>
            <a:ext cx="2367439" cy="701157"/>
            <a:chOff x="8508022" y="2034687"/>
            <a:chExt cx="3198055" cy="701231"/>
          </a:xfrm>
        </p:grpSpPr>
        <p:sp>
          <p:nvSpPr>
            <p:cNvPr id="19" name="TextBox 16"/>
            <p:cNvSpPr txBox="1"/>
            <p:nvPr/>
          </p:nvSpPr>
          <p:spPr>
            <a:xfrm>
              <a:off x="8514715" y="2034687"/>
              <a:ext cx="1844248" cy="336585"/>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0" name="Rectangle 17"/>
            <p:cNvSpPr/>
            <p:nvPr/>
          </p:nvSpPr>
          <p:spPr>
            <a:xfrm>
              <a:off x="8508022" y="2365039"/>
              <a:ext cx="3198055" cy="370879"/>
            </a:xfrm>
            <a:prstGeom prst="rect">
              <a:avLst/>
            </a:prstGeom>
          </p:spPr>
          <p:txBody>
            <a:bodyPr wrap="square">
              <a:spAutoFit/>
            </a:bodyPr>
            <a:lstStyle/>
            <a:p>
              <a:pPr>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1" name="Group 18"/>
          <p:cNvGrpSpPr/>
          <p:nvPr/>
        </p:nvGrpSpPr>
        <p:grpSpPr>
          <a:xfrm>
            <a:off x="8587683" y="4634427"/>
            <a:ext cx="2367440" cy="701156"/>
            <a:chOff x="8508022" y="2034687"/>
            <a:chExt cx="3198055" cy="701232"/>
          </a:xfrm>
        </p:grpSpPr>
        <p:sp>
          <p:nvSpPr>
            <p:cNvPr id="22" name="TextBox 19"/>
            <p:cNvSpPr txBox="1"/>
            <p:nvPr/>
          </p:nvSpPr>
          <p:spPr>
            <a:xfrm>
              <a:off x="8514343" y="2034687"/>
              <a:ext cx="1844247" cy="336586"/>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3" name="Rectangle 20"/>
            <p:cNvSpPr/>
            <p:nvPr/>
          </p:nvSpPr>
          <p:spPr>
            <a:xfrm>
              <a:off x="8508022" y="2365039"/>
              <a:ext cx="3198055" cy="370880"/>
            </a:xfrm>
            <a:prstGeom prst="rect">
              <a:avLst/>
            </a:prstGeom>
          </p:spPr>
          <p:txBody>
            <a:bodyPr wrap="square">
              <a:spAutoFit/>
            </a:bodyPr>
            <a:lstStyle/>
            <a:p>
              <a:pPr>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4" name="Group 21"/>
          <p:cNvGrpSpPr/>
          <p:nvPr/>
        </p:nvGrpSpPr>
        <p:grpSpPr>
          <a:xfrm>
            <a:off x="8587683" y="3795585"/>
            <a:ext cx="2391392" cy="701157"/>
            <a:chOff x="8475665" y="2034687"/>
            <a:chExt cx="3230412" cy="701231"/>
          </a:xfrm>
        </p:grpSpPr>
        <p:sp>
          <p:nvSpPr>
            <p:cNvPr id="25" name="TextBox 22"/>
            <p:cNvSpPr txBox="1"/>
            <p:nvPr/>
          </p:nvSpPr>
          <p:spPr>
            <a:xfrm>
              <a:off x="8475665" y="2034687"/>
              <a:ext cx="1907725" cy="336585"/>
            </a:xfrm>
            <a:prstGeom prst="rect">
              <a:avLst/>
            </a:prstGeom>
            <a:noFill/>
          </p:spPr>
          <p:txBody>
            <a:bodyPr wrap="non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 </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6" name="Rectangle 23"/>
            <p:cNvSpPr/>
            <p:nvPr/>
          </p:nvSpPr>
          <p:spPr>
            <a:xfrm>
              <a:off x="8508022" y="2365039"/>
              <a:ext cx="3198055" cy="370879"/>
            </a:xfrm>
            <a:prstGeom prst="rect">
              <a:avLst/>
            </a:prstGeom>
          </p:spPr>
          <p:txBody>
            <a:bodyPr wrap="square">
              <a:spAutoFit/>
            </a:bodyPr>
            <a:lstStyle/>
            <a:p>
              <a:pPr>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27" name="Group 37"/>
          <p:cNvGrpSpPr/>
          <p:nvPr/>
        </p:nvGrpSpPr>
        <p:grpSpPr>
          <a:xfrm>
            <a:off x="1271843" y="2256311"/>
            <a:ext cx="3854126" cy="3031628"/>
            <a:chOff x="689317" y="2256183"/>
            <a:chExt cx="3854548" cy="3031960"/>
          </a:xfrm>
          <a:solidFill>
            <a:schemeClr val="bg1">
              <a:lumMod val="75000"/>
            </a:schemeClr>
          </a:solidFill>
        </p:grpSpPr>
        <p:sp>
          <p:nvSpPr>
            <p:cNvPr id="28" name="Rectangle 27"/>
            <p:cNvSpPr/>
            <p:nvPr/>
          </p:nvSpPr>
          <p:spPr>
            <a:xfrm>
              <a:off x="689317" y="2256183"/>
              <a:ext cx="3854548" cy="30319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90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9" name="TextBox 28"/>
            <p:cNvSpPr txBox="1"/>
            <p:nvPr/>
          </p:nvSpPr>
          <p:spPr>
            <a:xfrm>
              <a:off x="1103992" y="2777120"/>
              <a:ext cx="1455026" cy="336587"/>
            </a:xfrm>
            <a:prstGeom prst="rect">
              <a:avLst/>
            </a:prstGeom>
            <a:grpFill/>
          </p:spPr>
          <p:txBody>
            <a:bodyPr wrap="square" rtlCol="0">
              <a:spAutoFit/>
            </a:bodyPr>
            <a:lstStyle/>
            <a:p>
              <a:pPr>
                <a:lnSpc>
                  <a:spcPct val="120000"/>
                </a:lnSpc>
              </a:pPr>
              <a:r>
                <a:rPr lang="zh-CN" altLang="en-US" sz="1325"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 </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0" name="Rectangle 29"/>
            <p:cNvSpPr/>
            <p:nvPr/>
          </p:nvSpPr>
          <p:spPr>
            <a:xfrm>
              <a:off x="1129140" y="3077845"/>
              <a:ext cx="3004396" cy="510596"/>
            </a:xfrm>
            <a:prstGeom prst="rect">
              <a:avLst/>
            </a:prstGeom>
            <a:grpFill/>
          </p:spPr>
          <p:txBody>
            <a:bodyPr wrap="square">
              <a:spAutoFit/>
            </a:bodyPr>
            <a:lstStyle/>
            <a:p>
              <a:pPr algn="just">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1" name="Rectangle 30"/>
            <p:cNvSpPr/>
            <p:nvPr/>
          </p:nvSpPr>
          <p:spPr>
            <a:xfrm>
              <a:off x="1129140" y="4123237"/>
              <a:ext cx="3004396" cy="510596"/>
            </a:xfrm>
            <a:prstGeom prst="rect">
              <a:avLst/>
            </a:prstGeom>
            <a:grpFill/>
          </p:spPr>
          <p:txBody>
            <a:bodyPr wrap="square">
              <a:spAutoFit/>
            </a:bodyPr>
            <a:lstStyle/>
            <a:p>
              <a:pPr>
                <a:lnSpc>
                  <a:spcPct val="120000"/>
                </a:lnSpc>
              </a:pPr>
              <a:r>
                <a:rPr lang="zh-CN" altLang="en-US" sz="76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smtClean="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GB" altLang="zh-CN"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32" name="矩形 3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rot="6916869">
            <a:off x="956126" y="3004086"/>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solidFill>
            <a:srgbClr val="C8161D"/>
          </a:solidFill>
          <a:ln w="25400">
            <a:noFill/>
          </a:ln>
          <a:effectLst>
            <a:innerShdw blurRad="1524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4" name="任意多边形 3"/>
          <p:cNvSpPr/>
          <p:nvPr/>
        </p:nvSpPr>
        <p:spPr>
          <a:xfrm rot="5400000">
            <a:off x="861858" y="2683574"/>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gradFill>
            <a:gsLst>
              <a:gs pos="0">
                <a:srgbClr val="E5E5E5"/>
              </a:gs>
              <a:gs pos="100000">
                <a:srgbClr val="FEFEFE"/>
              </a:gs>
            </a:gsLst>
            <a:lin ang="5400000" scaled="1"/>
          </a:gradFill>
          <a:ln w="25400">
            <a:gradFill>
              <a:gsLst>
                <a:gs pos="0">
                  <a:schemeClr val="accent1">
                    <a:lumMod val="5000"/>
                    <a:lumOff val="95000"/>
                  </a:schemeClr>
                </a:gs>
                <a:gs pos="100000">
                  <a:srgbClr val="E0E0E0"/>
                </a:gs>
              </a:gsLst>
              <a:lin ang="5400000" scaled="1"/>
            </a:gradFill>
          </a:ln>
          <a:effectLst>
            <a:outerShdw blurRad="571500" dist="342900" dir="228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5" name="Freeform 803"/>
          <p:cNvSpPr/>
          <p:nvPr/>
        </p:nvSpPr>
        <p:spPr bwMode="auto">
          <a:xfrm>
            <a:off x="1250250" y="3015116"/>
            <a:ext cx="645247" cy="613922"/>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rgbClr val="C8161D"/>
          </a:solidFill>
          <a:ln>
            <a:noFill/>
          </a:ln>
        </p:spPr>
        <p:txBody>
          <a:bodyPr vert="horz" wrap="square" lIns="91440" tIns="45720" rIns="91440" bIns="45720" numCol="1" anchor="t" anchorCtr="0" compatLnSpc="1"/>
          <a:lstStyle/>
          <a:p>
            <a:endParaRPr lang="zh-CN" altLang="en-US" sz="1355">
              <a:solidFill>
                <a:srgbClr val="83BB48"/>
              </a:solidFill>
            </a:endParaRPr>
          </a:p>
        </p:txBody>
      </p:sp>
      <p:sp>
        <p:nvSpPr>
          <p:cNvPr id="6" name="任意多边形 5"/>
          <p:cNvSpPr/>
          <p:nvPr/>
        </p:nvSpPr>
        <p:spPr>
          <a:xfrm rot="14683131" flipV="1">
            <a:off x="3785426" y="2683574"/>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solidFill>
            <a:srgbClr val="C8161D"/>
          </a:solidFill>
          <a:ln w="25400">
            <a:noFill/>
          </a:ln>
          <a:effectLst>
            <a:innerShdw blurRad="1524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8" name="任意多边形 7"/>
          <p:cNvSpPr/>
          <p:nvPr/>
        </p:nvSpPr>
        <p:spPr>
          <a:xfrm rot="16200000" flipV="1">
            <a:off x="3691158" y="3004086"/>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gradFill>
            <a:gsLst>
              <a:gs pos="0">
                <a:srgbClr val="E5E5E5"/>
              </a:gs>
              <a:gs pos="100000">
                <a:srgbClr val="FEFEFE"/>
              </a:gs>
            </a:gsLst>
            <a:lin ang="5400000" scaled="1"/>
          </a:gradFill>
          <a:ln w="25400">
            <a:gradFill>
              <a:gsLst>
                <a:gs pos="0">
                  <a:schemeClr val="accent1">
                    <a:lumMod val="5000"/>
                    <a:lumOff val="95000"/>
                  </a:schemeClr>
                </a:gs>
                <a:gs pos="100000">
                  <a:srgbClr val="E0E0E0"/>
                </a:gs>
              </a:gsLst>
              <a:lin ang="5400000" scaled="1"/>
            </a:gradFill>
          </a:ln>
          <a:effectLst>
            <a:outerShdw blurRad="571500" dist="342900" dir="228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grpSp>
        <p:nvGrpSpPr>
          <p:cNvPr id="9" name="组合 8"/>
          <p:cNvGrpSpPr/>
          <p:nvPr/>
        </p:nvGrpSpPr>
        <p:grpSpPr>
          <a:xfrm>
            <a:off x="4025141" y="3335406"/>
            <a:ext cx="754064" cy="614364"/>
            <a:chOff x="8323263" y="-182563"/>
            <a:chExt cx="754063" cy="614364"/>
          </a:xfrm>
          <a:solidFill>
            <a:srgbClr val="C8161D"/>
          </a:solidFill>
        </p:grpSpPr>
        <p:sp>
          <p:nvSpPr>
            <p:cNvPr id="10" name="Freeform 786"/>
            <p:cNvSpPr>
              <a:spLocks noEditPoints="1"/>
            </p:cNvSpPr>
            <p:nvPr/>
          </p:nvSpPr>
          <p:spPr bwMode="auto">
            <a:xfrm>
              <a:off x="8650288" y="255588"/>
              <a:ext cx="427038" cy="168275"/>
            </a:xfrm>
            <a:custGeom>
              <a:avLst/>
              <a:gdLst>
                <a:gd name="T0" fmla="*/ 105 w 114"/>
                <a:gd name="T1" fmla="*/ 4 h 45"/>
                <a:gd name="T2" fmla="*/ 85 w 114"/>
                <a:gd name="T3" fmla="*/ 4 h 45"/>
                <a:gd name="T4" fmla="*/ 69 w 114"/>
                <a:gd name="T5" fmla="*/ 11 h 45"/>
                <a:gd name="T6" fmla="*/ 64 w 114"/>
                <a:gd name="T7" fmla="*/ 12 h 45"/>
                <a:gd name="T8" fmla="*/ 69 w 114"/>
                <a:gd name="T9" fmla="*/ 20 h 45"/>
                <a:gd name="T10" fmla="*/ 65 w 114"/>
                <a:gd name="T11" fmla="*/ 27 h 45"/>
                <a:gd name="T12" fmla="*/ 58 w 114"/>
                <a:gd name="T13" fmla="*/ 8 h 45"/>
                <a:gd name="T14" fmla="*/ 63 w 114"/>
                <a:gd name="T15" fmla="*/ 15 h 45"/>
                <a:gd name="T16" fmla="*/ 58 w 114"/>
                <a:gd name="T17" fmla="*/ 16 h 45"/>
                <a:gd name="T18" fmla="*/ 63 w 114"/>
                <a:gd name="T19" fmla="*/ 24 h 45"/>
                <a:gd name="T20" fmla="*/ 58 w 114"/>
                <a:gd name="T21" fmla="*/ 30 h 45"/>
                <a:gd name="T22" fmla="*/ 52 w 114"/>
                <a:gd name="T23" fmla="*/ 12 h 45"/>
                <a:gd name="T24" fmla="*/ 56 w 114"/>
                <a:gd name="T25" fmla="*/ 19 h 45"/>
                <a:gd name="T26" fmla="*/ 52 w 114"/>
                <a:gd name="T27" fmla="*/ 20 h 45"/>
                <a:gd name="T28" fmla="*/ 56 w 114"/>
                <a:gd name="T29" fmla="*/ 28 h 45"/>
                <a:gd name="T30" fmla="*/ 46 w 114"/>
                <a:gd name="T31" fmla="*/ 11 h 45"/>
                <a:gd name="T32" fmla="*/ 45 w 114"/>
                <a:gd name="T33" fmla="*/ 16 h 45"/>
                <a:gd name="T34" fmla="*/ 50 w 114"/>
                <a:gd name="T35" fmla="*/ 23 h 45"/>
                <a:gd name="T36" fmla="*/ 45 w 114"/>
                <a:gd name="T37" fmla="*/ 24 h 45"/>
                <a:gd name="T38" fmla="*/ 17 w 114"/>
                <a:gd name="T39" fmla="*/ 30 h 45"/>
                <a:gd name="T40" fmla="*/ 23 w 114"/>
                <a:gd name="T41" fmla="*/ 24 h 45"/>
                <a:gd name="T42" fmla="*/ 24 w 114"/>
                <a:gd name="T43" fmla="*/ 19 h 45"/>
                <a:gd name="T44" fmla="*/ 21 w 114"/>
                <a:gd name="T45" fmla="*/ 12 h 45"/>
                <a:gd name="T46" fmla="*/ 25 w 114"/>
                <a:gd name="T47" fmla="*/ 11 h 45"/>
                <a:gd name="T48" fmla="*/ 25 w 114"/>
                <a:gd name="T49" fmla="*/ 26 h 45"/>
                <a:gd name="T50" fmla="*/ 30 w 114"/>
                <a:gd name="T51" fmla="*/ 20 h 45"/>
                <a:gd name="T52" fmla="*/ 31 w 114"/>
                <a:gd name="T53" fmla="*/ 15 h 45"/>
                <a:gd name="T54" fmla="*/ 28 w 114"/>
                <a:gd name="T55" fmla="*/ 8 h 45"/>
                <a:gd name="T56" fmla="*/ 36 w 114"/>
                <a:gd name="T57" fmla="*/ 30 h 45"/>
                <a:gd name="T58" fmla="*/ 32 w 114"/>
                <a:gd name="T59" fmla="*/ 22 h 45"/>
                <a:gd name="T60" fmla="*/ 37 w 114"/>
                <a:gd name="T61" fmla="*/ 16 h 45"/>
                <a:gd name="T62" fmla="*/ 38 w 114"/>
                <a:gd name="T63" fmla="*/ 11 h 45"/>
                <a:gd name="T64" fmla="*/ 38 w 114"/>
                <a:gd name="T65" fmla="*/ 28 h 45"/>
                <a:gd name="T66" fmla="*/ 43 w 114"/>
                <a:gd name="T67" fmla="*/ 26 h 45"/>
                <a:gd name="T68" fmla="*/ 39 w 114"/>
                <a:gd name="T69" fmla="*/ 19 h 45"/>
                <a:gd name="T70" fmla="*/ 44 w 114"/>
                <a:gd name="T71" fmla="*/ 12 h 45"/>
                <a:gd name="T72" fmla="*/ 71 w 114"/>
                <a:gd name="T73" fmla="*/ 43 h 45"/>
                <a:gd name="T74" fmla="*/ 71 w 114"/>
                <a:gd name="T75" fmla="*/ 33 h 45"/>
                <a:gd name="T76" fmla="*/ 76 w 114"/>
                <a:gd name="T77" fmla="*/ 27 h 45"/>
                <a:gd name="T78" fmla="*/ 71 w 114"/>
                <a:gd name="T79" fmla="*/ 20 h 45"/>
                <a:gd name="T80" fmla="*/ 76 w 114"/>
                <a:gd name="T81" fmla="*/ 19 h 45"/>
                <a:gd name="T82" fmla="*/ 71 w 114"/>
                <a:gd name="T83" fmla="*/ 11 h 45"/>
                <a:gd name="T84" fmla="*/ 71 w 114"/>
                <a:gd name="T85" fmla="*/ 3 h 45"/>
                <a:gd name="T86" fmla="*/ 79 w 114"/>
                <a:gd name="T87" fmla="*/ 31 h 45"/>
                <a:gd name="T88" fmla="*/ 83 w 114"/>
                <a:gd name="T89" fmla="*/ 24 h 45"/>
                <a:gd name="T90" fmla="*/ 82 w 114"/>
                <a:gd name="T91" fmla="*/ 19 h 45"/>
                <a:gd name="T92" fmla="*/ 77 w 114"/>
                <a:gd name="T93" fmla="*/ 12 h 45"/>
                <a:gd name="T94" fmla="*/ 81 w 114"/>
                <a:gd name="T95" fmla="*/ 11 h 45"/>
                <a:gd name="T96" fmla="*/ 85 w 114"/>
                <a:gd name="T97" fmla="*/ 27 h 45"/>
                <a:gd name="T98" fmla="*/ 89 w 114"/>
                <a:gd name="T99" fmla="*/ 20 h 45"/>
                <a:gd name="T100" fmla="*/ 88 w 114"/>
                <a:gd name="T101" fmla="*/ 15 h 45"/>
                <a:gd name="T102" fmla="*/ 83 w 114"/>
                <a:gd name="T103" fmla="*/ 8 h 45"/>
                <a:gd name="T104" fmla="*/ 97 w 114"/>
                <a:gd name="T105" fmla="*/ 31 h 45"/>
                <a:gd name="T106" fmla="*/ 91 w 114"/>
                <a:gd name="T107" fmla="*/ 23 h 45"/>
                <a:gd name="T108" fmla="*/ 95 w 114"/>
                <a:gd name="T109" fmla="*/ 16 h 45"/>
                <a:gd name="T110" fmla="*/ 94 w 114"/>
                <a:gd name="T111" fmla="*/ 11 h 45"/>
                <a:gd name="T112" fmla="*/ 89 w 114"/>
                <a:gd name="T113" fmla="*/ 5 h 45"/>
                <a:gd name="T114" fmla="*/ 101 w 114"/>
                <a:gd name="T115" fmla="*/ 4 h 45"/>
                <a:gd name="T116" fmla="*/ 101 w 114"/>
                <a:gd name="T117"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4" h="45">
                  <a:moveTo>
                    <a:pt x="16" y="0"/>
                  </a:moveTo>
                  <a:cubicBezTo>
                    <a:pt x="13" y="0"/>
                    <a:pt x="11" y="2"/>
                    <a:pt x="10" y="4"/>
                  </a:cubicBezTo>
                  <a:cubicBezTo>
                    <a:pt x="1" y="41"/>
                    <a:pt x="1" y="41"/>
                    <a:pt x="1" y="41"/>
                  </a:cubicBezTo>
                  <a:cubicBezTo>
                    <a:pt x="0" y="43"/>
                    <a:pt x="3" y="45"/>
                    <a:pt x="6" y="45"/>
                  </a:cubicBezTo>
                  <a:cubicBezTo>
                    <a:pt x="108" y="45"/>
                    <a:pt x="108" y="45"/>
                    <a:pt x="108" y="45"/>
                  </a:cubicBezTo>
                  <a:cubicBezTo>
                    <a:pt x="112" y="45"/>
                    <a:pt x="114" y="43"/>
                    <a:pt x="113" y="41"/>
                  </a:cubicBezTo>
                  <a:cubicBezTo>
                    <a:pt x="105" y="4"/>
                    <a:pt x="105" y="4"/>
                    <a:pt x="105" y="4"/>
                  </a:cubicBezTo>
                  <a:cubicBezTo>
                    <a:pt x="104" y="2"/>
                    <a:pt x="101" y="0"/>
                    <a:pt x="99" y="0"/>
                  </a:cubicBezTo>
                  <a:lnTo>
                    <a:pt x="16" y="0"/>
                  </a:lnTo>
                  <a:close/>
                  <a:moveTo>
                    <a:pt x="79" y="3"/>
                  </a:moveTo>
                  <a:cubicBezTo>
                    <a:pt x="79" y="3"/>
                    <a:pt x="79" y="2"/>
                    <a:pt x="80" y="2"/>
                  </a:cubicBezTo>
                  <a:cubicBezTo>
                    <a:pt x="83" y="2"/>
                    <a:pt x="83" y="2"/>
                    <a:pt x="83" y="2"/>
                  </a:cubicBezTo>
                  <a:cubicBezTo>
                    <a:pt x="84" y="2"/>
                    <a:pt x="84" y="3"/>
                    <a:pt x="85" y="3"/>
                  </a:cubicBezTo>
                  <a:cubicBezTo>
                    <a:pt x="85" y="4"/>
                    <a:pt x="85" y="4"/>
                    <a:pt x="85" y="4"/>
                  </a:cubicBezTo>
                  <a:cubicBezTo>
                    <a:pt x="85" y="5"/>
                    <a:pt x="84" y="5"/>
                    <a:pt x="83" y="5"/>
                  </a:cubicBezTo>
                  <a:cubicBezTo>
                    <a:pt x="81" y="5"/>
                    <a:pt x="81" y="5"/>
                    <a:pt x="81" y="5"/>
                  </a:cubicBezTo>
                  <a:cubicBezTo>
                    <a:pt x="80" y="5"/>
                    <a:pt x="79" y="5"/>
                    <a:pt x="79" y="4"/>
                  </a:cubicBezTo>
                  <a:lnTo>
                    <a:pt x="79" y="3"/>
                  </a:lnTo>
                  <a:close/>
                  <a:moveTo>
                    <a:pt x="64" y="8"/>
                  </a:moveTo>
                  <a:cubicBezTo>
                    <a:pt x="69" y="8"/>
                    <a:pt x="69" y="8"/>
                    <a:pt x="69" y="8"/>
                  </a:cubicBezTo>
                  <a:cubicBezTo>
                    <a:pt x="69" y="11"/>
                    <a:pt x="69" y="11"/>
                    <a:pt x="69" y="11"/>
                  </a:cubicBezTo>
                  <a:cubicBezTo>
                    <a:pt x="64" y="11"/>
                    <a:pt x="64" y="11"/>
                    <a:pt x="64" y="11"/>
                  </a:cubicBezTo>
                  <a:lnTo>
                    <a:pt x="64" y="8"/>
                  </a:lnTo>
                  <a:close/>
                  <a:moveTo>
                    <a:pt x="64" y="12"/>
                  </a:moveTo>
                  <a:cubicBezTo>
                    <a:pt x="69" y="12"/>
                    <a:pt x="69" y="12"/>
                    <a:pt x="69" y="12"/>
                  </a:cubicBezTo>
                  <a:cubicBezTo>
                    <a:pt x="69" y="15"/>
                    <a:pt x="69" y="15"/>
                    <a:pt x="69" y="15"/>
                  </a:cubicBezTo>
                  <a:cubicBezTo>
                    <a:pt x="65" y="15"/>
                    <a:pt x="65" y="15"/>
                    <a:pt x="65" y="15"/>
                  </a:cubicBezTo>
                  <a:lnTo>
                    <a:pt x="64" y="12"/>
                  </a:lnTo>
                  <a:close/>
                  <a:moveTo>
                    <a:pt x="65" y="16"/>
                  </a:moveTo>
                  <a:cubicBezTo>
                    <a:pt x="69" y="16"/>
                    <a:pt x="69" y="16"/>
                    <a:pt x="69" y="16"/>
                  </a:cubicBezTo>
                  <a:cubicBezTo>
                    <a:pt x="69" y="19"/>
                    <a:pt x="69" y="19"/>
                    <a:pt x="69" y="19"/>
                  </a:cubicBezTo>
                  <a:cubicBezTo>
                    <a:pt x="65" y="19"/>
                    <a:pt x="65" y="19"/>
                    <a:pt x="65" y="19"/>
                  </a:cubicBezTo>
                  <a:lnTo>
                    <a:pt x="65" y="16"/>
                  </a:lnTo>
                  <a:close/>
                  <a:moveTo>
                    <a:pt x="65" y="20"/>
                  </a:moveTo>
                  <a:cubicBezTo>
                    <a:pt x="69" y="20"/>
                    <a:pt x="69" y="20"/>
                    <a:pt x="69" y="20"/>
                  </a:cubicBezTo>
                  <a:cubicBezTo>
                    <a:pt x="70" y="23"/>
                    <a:pt x="70" y="23"/>
                    <a:pt x="70" y="23"/>
                  </a:cubicBezTo>
                  <a:cubicBezTo>
                    <a:pt x="65" y="23"/>
                    <a:pt x="65" y="23"/>
                    <a:pt x="65" y="23"/>
                  </a:cubicBezTo>
                  <a:lnTo>
                    <a:pt x="65" y="20"/>
                  </a:lnTo>
                  <a:close/>
                  <a:moveTo>
                    <a:pt x="65" y="24"/>
                  </a:moveTo>
                  <a:cubicBezTo>
                    <a:pt x="70" y="24"/>
                    <a:pt x="70" y="24"/>
                    <a:pt x="70" y="24"/>
                  </a:cubicBezTo>
                  <a:cubicBezTo>
                    <a:pt x="70" y="27"/>
                    <a:pt x="70" y="27"/>
                    <a:pt x="70" y="27"/>
                  </a:cubicBezTo>
                  <a:cubicBezTo>
                    <a:pt x="65" y="27"/>
                    <a:pt x="65" y="27"/>
                    <a:pt x="65" y="27"/>
                  </a:cubicBezTo>
                  <a:lnTo>
                    <a:pt x="65" y="24"/>
                  </a:lnTo>
                  <a:close/>
                  <a:moveTo>
                    <a:pt x="65" y="28"/>
                  </a:moveTo>
                  <a:cubicBezTo>
                    <a:pt x="70" y="28"/>
                    <a:pt x="70" y="28"/>
                    <a:pt x="70" y="28"/>
                  </a:cubicBezTo>
                  <a:cubicBezTo>
                    <a:pt x="70" y="31"/>
                    <a:pt x="70" y="31"/>
                    <a:pt x="70" y="31"/>
                  </a:cubicBezTo>
                  <a:cubicBezTo>
                    <a:pt x="65" y="31"/>
                    <a:pt x="65" y="31"/>
                    <a:pt x="65" y="31"/>
                  </a:cubicBezTo>
                  <a:lnTo>
                    <a:pt x="65" y="28"/>
                  </a:lnTo>
                  <a:close/>
                  <a:moveTo>
                    <a:pt x="58" y="8"/>
                  </a:moveTo>
                  <a:cubicBezTo>
                    <a:pt x="63" y="8"/>
                    <a:pt x="63" y="8"/>
                    <a:pt x="63" y="8"/>
                  </a:cubicBezTo>
                  <a:cubicBezTo>
                    <a:pt x="63" y="11"/>
                    <a:pt x="63" y="11"/>
                    <a:pt x="63" y="11"/>
                  </a:cubicBezTo>
                  <a:cubicBezTo>
                    <a:pt x="58" y="11"/>
                    <a:pt x="58" y="11"/>
                    <a:pt x="58" y="11"/>
                  </a:cubicBezTo>
                  <a:lnTo>
                    <a:pt x="58" y="8"/>
                  </a:lnTo>
                  <a:close/>
                  <a:moveTo>
                    <a:pt x="58" y="12"/>
                  </a:moveTo>
                  <a:cubicBezTo>
                    <a:pt x="63" y="12"/>
                    <a:pt x="63" y="12"/>
                    <a:pt x="63" y="12"/>
                  </a:cubicBezTo>
                  <a:cubicBezTo>
                    <a:pt x="63" y="15"/>
                    <a:pt x="63" y="15"/>
                    <a:pt x="63" y="15"/>
                  </a:cubicBezTo>
                  <a:cubicBezTo>
                    <a:pt x="58" y="15"/>
                    <a:pt x="58" y="15"/>
                    <a:pt x="58" y="15"/>
                  </a:cubicBezTo>
                  <a:lnTo>
                    <a:pt x="58" y="12"/>
                  </a:lnTo>
                  <a:close/>
                  <a:moveTo>
                    <a:pt x="58" y="16"/>
                  </a:moveTo>
                  <a:cubicBezTo>
                    <a:pt x="63" y="16"/>
                    <a:pt x="63" y="16"/>
                    <a:pt x="63" y="16"/>
                  </a:cubicBezTo>
                  <a:cubicBezTo>
                    <a:pt x="63" y="19"/>
                    <a:pt x="63" y="19"/>
                    <a:pt x="63" y="19"/>
                  </a:cubicBezTo>
                  <a:cubicBezTo>
                    <a:pt x="58" y="19"/>
                    <a:pt x="58" y="19"/>
                    <a:pt x="58" y="19"/>
                  </a:cubicBezTo>
                  <a:lnTo>
                    <a:pt x="58" y="16"/>
                  </a:lnTo>
                  <a:close/>
                  <a:moveTo>
                    <a:pt x="58" y="20"/>
                  </a:moveTo>
                  <a:cubicBezTo>
                    <a:pt x="63" y="20"/>
                    <a:pt x="63" y="20"/>
                    <a:pt x="63" y="20"/>
                  </a:cubicBezTo>
                  <a:cubicBezTo>
                    <a:pt x="63" y="23"/>
                    <a:pt x="63" y="23"/>
                    <a:pt x="63" y="23"/>
                  </a:cubicBezTo>
                  <a:cubicBezTo>
                    <a:pt x="58" y="23"/>
                    <a:pt x="58" y="23"/>
                    <a:pt x="58" y="23"/>
                  </a:cubicBezTo>
                  <a:lnTo>
                    <a:pt x="58" y="20"/>
                  </a:lnTo>
                  <a:close/>
                  <a:moveTo>
                    <a:pt x="58" y="24"/>
                  </a:moveTo>
                  <a:cubicBezTo>
                    <a:pt x="63" y="24"/>
                    <a:pt x="63" y="24"/>
                    <a:pt x="63" y="24"/>
                  </a:cubicBezTo>
                  <a:cubicBezTo>
                    <a:pt x="63" y="27"/>
                    <a:pt x="63" y="27"/>
                    <a:pt x="63" y="27"/>
                  </a:cubicBezTo>
                  <a:cubicBezTo>
                    <a:pt x="58" y="27"/>
                    <a:pt x="58" y="27"/>
                    <a:pt x="58" y="27"/>
                  </a:cubicBezTo>
                  <a:lnTo>
                    <a:pt x="58" y="24"/>
                  </a:lnTo>
                  <a:close/>
                  <a:moveTo>
                    <a:pt x="58" y="28"/>
                  </a:moveTo>
                  <a:cubicBezTo>
                    <a:pt x="63" y="28"/>
                    <a:pt x="63" y="28"/>
                    <a:pt x="63" y="28"/>
                  </a:cubicBezTo>
                  <a:cubicBezTo>
                    <a:pt x="63" y="31"/>
                    <a:pt x="63" y="31"/>
                    <a:pt x="63" y="31"/>
                  </a:cubicBezTo>
                  <a:cubicBezTo>
                    <a:pt x="58" y="30"/>
                    <a:pt x="58" y="30"/>
                    <a:pt x="58" y="30"/>
                  </a:cubicBezTo>
                  <a:lnTo>
                    <a:pt x="58" y="28"/>
                  </a:lnTo>
                  <a:close/>
                  <a:moveTo>
                    <a:pt x="52" y="8"/>
                  </a:moveTo>
                  <a:cubicBezTo>
                    <a:pt x="57" y="8"/>
                    <a:pt x="57" y="8"/>
                    <a:pt x="57" y="8"/>
                  </a:cubicBezTo>
                  <a:cubicBezTo>
                    <a:pt x="57" y="11"/>
                    <a:pt x="57" y="11"/>
                    <a:pt x="57" y="11"/>
                  </a:cubicBezTo>
                  <a:cubicBezTo>
                    <a:pt x="52" y="11"/>
                    <a:pt x="52" y="11"/>
                    <a:pt x="52" y="11"/>
                  </a:cubicBezTo>
                  <a:lnTo>
                    <a:pt x="52" y="8"/>
                  </a:lnTo>
                  <a:close/>
                  <a:moveTo>
                    <a:pt x="52" y="12"/>
                  </a:moveTo>
                  <a:cubicBezTo>
                    <a:pt x="56" y="12"/>
                    <a:pt x="56" y="12"/>
                    <a:pt x="56" y="12"/>
                  </a:cubicBezTo>
                  <a:cubicBezTo>
                    <a:pt x="56" y="15"/>
                    <a:pt x="56" y="15"/>
                    <a:pt x="56" y="15"/>
                  </a:cubicBezTo>
                  <a:cubicBezTo>
                    <a:pt x="52" y="15"/>
                    <a:pt x="52" y="15"/>
                    <a:pt x="52" y="15"/>
                  </a:cubicBezTo>
                  <a:lnTo>
                    <a:pt x="52" y="12"/>
                  </a:lnTo>
                  <a:close/>
                  <a:moveTo>
                    <a:pt x="52" y="16"/>
                  </a:moveTo>
                  <a:cubicBezTo>
                    <a:pt x="56" y="16"/>
                    <a:pt x="56" y="16"/>
                    <a:pt x="56" y="16"/>
                  </a:cubicBezTo>
                  <a:cubicBezTo>
                    <a:pt x="56" y="19"/>
                    <a:pt x="56" y="19"/>
                    <a:pt x="56" y="19"/>
                  </a:cubicBezTo>
                  <a:cubicBezTo>
                    <a:pt x="52" y="19"/>
                    <a:pt x="52" y="19"/>
                    <a:pt x="52" y="19"/>
                  </a:cubicBezTo>
                  <a:lnTo>
                    <a:pt x="52" y="16"/>
                  </a:lnTo>
                  <a:close/>
                  <a:moveTo>
                    <a:pt x="52" y="20"/>
                  </a:moveTo>
                  <a:cubicBezTo>
                    <a:pt x="56" y="20"/>
                    <a:pt x="56" y="20"/>
                    <a:pt x="56" y="20"/>
                  </a:cubicBezTo>
                  <a:cubicBezTo>
                    <a:pt x="56" y="23"/>
                    <a:pt x="56" y="23"/>
                    <a:pt x="56" y="23"/>
                  </a:cubicBezTo>
                  <a:cubicBezTo>
                    <a:pt x="52" y="23"/>
                    <a:pt x="52" y="23"/>
                    <a:pt x="52" y="23"/>
                  </a:cubicBezTo>
                  <a:lnTo>
                    <a:pt x="52" y="20"/>
                  </a:lnTo>
                  <a:close/>
                  <a:moveTo>
                    <a:pt x="52" y="24"/>
                  </a:moveTo>
                  <a:cubicBezTo>
                    <a:pt x="56" y="24"/>
                    <a:pt x="56" y="24"/>
                    <a:pt x="56" y="24"/>
                  </a:cubicBezTo>
                  <a:cubicBezTo>
                    <a:pt x="56" y="27"/>
                    <a:pt x="56" y="27"/>
                    <a:pt x="56" y="27"/>
                  </a:cubicBezTo>
                  <a:cubicBezTo>
                    <a:pt x="51" y="26"/>
                    <a:pt x="51" y="26"/>
                    <a:pt x="51" y="26"/>
                  </a:cubicBezTo>
                  <a:lnTo>
                    <a:pt x="52" y="24"/>
                  </a:lnTo>
                  <a:close/>
                  <a:moveTo>
                    <a:pt x="51" y="28"/>
                  </a:moveTo>
                  <a:cubicBezTo>
                    <a:pt x="56" y="28"/>
                    <a:pt x="56" y="28"/>
                    <a:pt x="56" y="28"/>
                  </a:cubicBezTo>
                  <a:cubicBezTo>
                    <a:pt x="56" y="30"/>
                    <a:pt x="56" y="30"/>
                    <a:pt x="56" y="30"/>
                  </a:cubicBezTo>
                  <a:cubicBezTo>
                    <a:pt x="51" y="30"/>
                    <a:pt x="51" y="30"/>
                    <a:pt x="51" y="30"/>
                  </a:cubicBezTo>
                  <a:lnTo>
                    <a:pt x="51" y="28"/>
                  </a:lnTo>
                  <a:close/>
                  <a:moveTo>
                    <a:pt x="46" y="8"/>
                  </a:moveTo>
                  <a:cubicBezTo>
                    <a:pt x="50" y="8"/>
                    <a:pt x="50" y="8"/>
                    <a:pt x="50" y="8"/>
                  </a:cubicBezTo>
                  <a:cubicBezTo>
                    <a:pt x="50" y="11"/>
                    <a:pt x="50" y="11"/>
                    <a:pt x="50" y="11"/>
                  </a:cubicBezTo>
                  <a:cubicBezTo>
                    <a:pt x="46" y="11"/>
                    <a:pt x="46" y="11"/>
                    <a:pt x="46" y="11"/>
                  </a:cubicBezTo>
                  <a:lnTo>
                    <a:pt x="46" y="8"/>
                  </a:lnTo>
                  <a:close/>
                  <a:moveTo>
                    <a:pt x="46" y="12"/>
                  </a:moveTo>
                  <a:cubicBezTo>
                    <a:pt x="50" y="12"/>
                    <a:pt x="50" y="12"/>
                    <a:pt x="50" y="12"/>
                  </a:cubicBezTo>
                  <a:cubicBezTo>
                    <a:pt x="50" y="15"/>
                    <a:pt x="50" y="15"/>
                    <a:pt x="50" y="15"/>
                  </a:cubicBezTo>
                  <a:cubicBezTo>
                    <a:pt x="46" y="15"/>
                    <a:pt x="46" y="15"/>
                    <a:pt x="46" y="15"/>
                  </a:cubicBezTo>
                  <a:lnTo>
                    <a:pt x="46" y="12"/>
                  </a:lnTo>
                  <a:close/>
                  <a:moveTo>
                    <a:pt x="45" y="16"/>
                  </a:moveTo>
                  <a:cubicBezTo>
                    <a:pt x="50" y="16"/>
                    <a:pt x="50" y="16"/>
                    <a:pt x="50" y="16"/>
                  </a:cubicBezTo>
                  <a:cubicBezTo>
                    <a:pt x="50" y="19"/>
                    <a:pt x="50" y="19"/>
                    <a:pt x="50" y="19"/>
                  </a:cubicBezTo>
                  <a:cubicBezTo>
                    <a:pt x="45" y="19"/>
                    <a:pt x="45" y="19"/>
                    <a:pt x="45" y="19"/>
                  </a:cubicBezTo>
                  <a:lnTo>
                    <a:pt x="45" y="16"/>
                  </a:lnTo>
                  <a:close/>
                  <a:moveTo>
                    <a:pt x="45" y="20"/>
                  </a:moveTo>
                  <a:cubicBezTo>
                    <a:pt x="50" y="20"/>
                    <a:pt x="50" y="20"/>
                    <a:pt x="50" y="20"/>
                  </a:cubicBezTo>
                  <a:cubicBezTo>
                    <a:pt x="50" y="23"/>
                    <a:pt x="50" y="23"/>
                    <a:pt x="50" y="23"/>
                  </a:cubicBezTo>
                  <a:cubicBezTo>
                    <a:pt x="45" y="23"/>
                    <a:pt x="45" y="23"/>
                    <a:pt x="45" y="23"/>
                  </a:cubicBezTo>
                  <a:lnTo>
                    <a:pt x="45" y="20"/>
                  </a:lnTo>
                  <a:close/>
                  <a:moveTo>
                    <a:pt x="45" y="24"/>
                  </a:moveTo>
                  <a:cubicBezTo>
                    <a:pt x="50" y="24"/>
                    <a:pt x="50" y="24"/>
                    <a:pt x="50" y="24"/>
                  </a:cubicBezTo>
                  <a:cubicBezTo>
                    <a:pt x="50" y="26"/>
                    <a:pt x="50" y="26"/>
                    <a:pt x="50" y="26"/>
                  </a:cubicBezTo>
                  <a:cubicBezTo>
                    <a:pt x="45" y="26"/>
                    <a:pt x="45" y="26"/>
                    <a:pt x="45" y="26"/>
                  </a:cubicBezTo>
                  <a:lnTo>
                    <a:pt x="45" y="24"/>
                  </a:lnTo>
                  <a:close/>
                  <a:moveTo>
                    <a:pt x="45" y="28"/>
                  </a:moveTo>
                  <a:cubicBezTo>
                    <a:pt x="50" y="28"/>
                    <a:pt x="50" y="28"/>
                    <a:pt x="50" y="28"/>
                  </a:cubicBezTo>
                  <a:cubicBezTo>
                    <a:pt x="49" y="30"/>
                    <a:pt x="49" y="30"/>
                    <a:pt x="49" y="30"/>
                  </a:cubicBezTo>
                  <a:cubicBezTo>
                    <a:pt x="44" y="30"/>
                    <a:pt x="44" y="30"/>
                    <a:pt x="44" y="30"/>
                  </a:cubicBezTo>
                  <a:lnTo>
                    <a:pt x="45" y="28"/>
                  </a:lnTo>
                  <a:close/>
                  <a:moveTo>
                    <a:pt x="22" y="30"/>
                  </a:moveTo>
                  <a:cubicBezTo>
                    <a:pt x="17" y="30"/>
                    <a:pt x="17" y="30"/>
                    <a:pt x="17" y="30"/>
                  </a:cubicBezTo>
                  <a:cubicBezTo>
                    <a:pt x="18" y="27"/>
                    <a:pt x="18" y="27"/>
                    <a:pt x="18" y="27"/>
                  </a:cubicBezTo>
                  <a:cubicBezTo>
                    <a:pt x="23" y="27"/>
                    <a:pt x="23" y="27"/>
                    <a:pt x="23" y="27"/>
                  </a:cubicBezTo>
                  <a:lnTo>
                    <a:pt x="22" y="30"/>
                  </a:lnTo>
                  <a:close/>
                  <a:moveTo>
                    <a:pt x="23" y="26"/>
                  </a:moveTo>
                  <a:cubicBezTo>
                    <a:pt x="18" y="26"/>
                    <a:pt x="18" y="26"/>
                    <a:pt x="18" y="26"/>
                  </a:cubicBezTo>
                  <a:cubicBezTo>
                    <a:pt x="18" y="24"/>
                    <a:pt x="18" y="24"/>
                    <a:pt x="18" y="24"/>
                  </a:cubicBezTo>
                  <a:cubicBezTo>
                    <a:pt x="23" y="24"/>
                    <a:pt x="23" y="24"/>
                    <a:pt x="23" y="24"/>
                  </a:cubicBezTo>
                  <a:lnTo>
                    <a:pt x="23" y="26"/>
                  </a:lnTo>
                  <a:close/>
                  <a:moveTo>
                    <a:pt x="23" y="22"/>
                  </a:moveTo>
                  <a:cubicBezTo>
                    <a:pt x="19" y="22"/>
                    <a:pt x="19" y="22"/>
                    <a:pt x="19" y="22"/>
                  </a:cubicBezTo>
                  <a:cubicBezTo>
                    <a:pt x="19" y="20"/>
                    <a:pt x="19" y="20"/>
                    <a:pt x="19" y="20"/>
                  </a:cubicBezTo>
                  <a:cubicBezTo>
                    <a:pt x="24" y="20"/>
                    <a:pt x="24" y="20"/>
                    <a:pt x="24" y="20"/>
                  </a:cubicBezTo>
                  <a:lnTo>
                    <a:pt x="23" y="22"/>
                  </a:lnTo>
                  <a:close/>
                  <a:moveTo>
                    <a:pt x="24" y="19"/>
                  </a:moveTo>
                  <a:cubicBezTo>
                    <a:pt x="19" y="18"/>
                    <a:pt x="19" y="18"/>
                    <a:pt x="19" y="18"/>
                  </a:cubicBezTo>
                  <a:cubicBezTo>
                    <a:pt x="20" y="16"/>
                    <a:pt x="20" y="16"/>
                    <a:pt x="20" y="16"/>
                  </a:cubicBezTo>
                  <a:cubicBezTo>
                    <a:pt x="25" y="16"/>
                    <a:pt x="25" y="16"/>
                    <a:pt x="25" y="16"/>
                  </a:cubicBezTo>
                  <a:lnTo>
                    <a:pt x="24" y="19"/>
                  </a:lnTo>
                  <a:close/>
                  <a:moveTo>
                    <a:pt x="25" y="15"/>
                  </a:moveTo>
                  <a:cubicBezTo>
                    <a:pt x="20" y="15"/>
                    <a:pt x="20" y="15"/>
                    <a:pt x="20" y="15"/>
                  </a:cubicBezTo>
                  <a:cubicBezTo>
                    <a:pt x="21" y="12"/>
                    <a:pt x="21" y="12"/>
                    <a:pt x="21" y="12"/>
                  </a:cubicBezTo>
                  <a:cubicBezTo>
                    <a:pt x="25" y="12"/>
                    <a:pt x="25" y="12"/>
                    <a:pt x="25" y="12"/>
                  </a:cubicBezTo>
                  <a:lnTo>
                    <a:pt x="25" y="15"/>
                  </a:lnTo>
                  <a:close/>
                  <a:moveTo>
                    <a:pt x="25" y="11"/>
                  </a:moveTo>
                  <a:cubicBezTo>
                    <a:pt x="21" y="11"/>
                    <a:pt x="21" y="11"/>
                    <a:pt x="21" y="11"/>
                  </a:cubicBezTo>
                  <a:cubicBezTo>
                    <a:pt x="21" y="8"/>
                    <a:pt x="21" y="8"/>
                    <a:pt x="21" y="8"/>
                  </a:cubicBezTo>
                  <a:cubicBezTo>
                    <a:pt x="26" y="8"/>
                    <a:pt x="26" y="8"/>
                    <a:pt x="26" y="8"/>
                  </a:cubicBezTo>
                  <a:lnTo>
                    <a:pt x="25" y="11"/>
                  </a:lnTo>
                  <a:close/>
                  <a:moveTo>
                    <a:pt x="29" y="30"/>
                  </a:moveTo>
                  <a:cubicBezTo>
                    <a:pt x="24" y="30"/>
                    <a:pt x="24" y="30"/>
                    <a:pt x="24" y="30"/>
                  </a:cubicBezTo>
                  <a:cubicBezTo>
                    <a:pt x="24" y="27"/>
                    <a:pt x="24" y="27"/>
                    <a:pt x="24" y="27"/>
                  </a:cubicBezTo>
                  <a:cubicBezTo>
                    <a:pt x="29" y="28"/>
                    <a:pt x="29" y="28"/>
                    <a:pt x="29" y="28"/>
                  </a:cubicBezTo>
                  <a:lnTo>
                    <a:pt x="29" y="30"/>
                  </a:lnTo>
                  <a:close/>
                  <a:moveTo>
                    <a:pt x="29" y="26"/>
                  </a:moveTo>
                  <a:cubicBezTo>
                    <a:pt x="25" y="26"/>
                    <a:pt x="25" y="26"/>
                    <a:pt x="25" y="26"/>
                  </a:cubicBezTo>
                  <a:cubicBezTo>
                    <a:pt x="25" y="24"/>
                    <a:pt x="25" y="24"/>
                    <a:pt x="25" y="24"/>
                  </a:cubicBezTo>
                  <a:cubicBezTo>
                    <a:pt x="30" y="24"/>
                    <a:pt x="30" y="24"/>
                    <a:pt x="30" y="24"/>
                  </a:cubicBezTo>
                  <a:lnTo>
                    <a:pt x="29" y="26"/>
                  </a:lnTo>
                  <a:close/>
                  <a:moveTo>
                    <a:pt x="30" y="22"/>
                  </a:moveTo>
                  <a:cubicBezTo>
                    <a:pt x="25" y="22"/>
                    <a:pt x="25" y="22"/>
                    <a:pt x="25" y="22"/>
                  </a:cubicBezTo>
                  <a:cubicBezTo>
                    <a:pt x="26" y="20"/>
                    <a:pt x="26" y="20"/>
                    <a:pt x="26" y="20"/>
                  </a:cubicBezTo>
                  <a:cubicBezTo>
                    <a:pt x="30" y="20"/>
                    <a:pt x="30" y="20"/>
                    <a:pt x="30" y="20"/>
                  </a:cubicBezTo>
                  <a:lnTo>
                    <a:pt x="30" y="22"/>
                  </a:lnTo>
                  <a:close/>
                  <a:moveTo>
                    <a:pt x="31" y="19"/>
                  </a:moveTo>
                  <a:cubicBezTo>
                    <a:pt x="26" y="19"/>
                    <a:pt x="26" y="19"/>
                    <a:pt x="26" y="19"/>
                  </a:cubicBezTo>
                  <a:cubicBezTo>
                    <a:pt x="26" y="16"/>
                    <a:pt x="26" y="16"/>
                    <a:pt x="26" y="16"/>
                  </a:cubicBezTo>
                  <a:cubicBezTo>
                    <a:pt x="31" y="16"/>
                    <a:pt x="31" y="16"/>
                    <a:pt x="31" y="16"/>
                  </a:cubicBezTo>
                  <a:lnTo>
                    <a:pt x="31" y="19"/>
                  </a:lnTo>
                  <a:close/>
                  <a:moveTo>
                    <a:pt x="31" y="15"/>
                  </a:moveTo>
                  <a:cubicBezTo>
                    <a:pt x="26" y="15"/>
                    <a:pt x="26" y="15"/>
                    <a:pt x="26" y="15"/>
                  </a:cubicBezTo>
                  <a:cubicBezTo>
                    <a:pt x="27" y="12"/>
                    <a:pt x="27" y="12"/>
                    <a:pt x="27" y="12"/>
                  </a:cubicBezTo>
                  <a:cubicBezTo>
                    <a:pt x="31" y="12"/>
                    <a:pt x="31" y="12"/>
                    <a:pt x="31" y="12"/>
                  </a:cubicBezTo>
                  <a:lnTo>
                    <a:pt x="31" y="15"/>
                  </a:lnTo>
                  <a:close/>
                  <a:moveTo>
                    <a:pt x="32" y="11"/>
                  </a:moveTo>
                  <a:cubicBezTo>
                    <a:pt x="27" y="11"/>
                    <a:pt x="27" y="11"/>
                    <a:pt x="27" y="11"/>
                  </a:cubicBezTo>
                  <a:cubicBezTo>
                    <a:pt x="28" y="8"/>
                    <a:pt x="28" y="8"/>
                    <a:pt x="28" y="8"/>
                  </a:cubicBezTo>
                  <a:cubicBezTo>
                    <a:pt x="32" y="8"/>
                    <a:pt x="32" y="8"/>
                    <a:pt x="32" y="8"/>
                  </a:cubicBezTo>
                  <a:lnTo>
                    <a:pt x="32" y="11"/>
                  </a:lnTo>
                  <a:close/>
                  <a:moveTo>
                    <a:pt x="36" y="30"/>
                  </a:moveTo>
                  <a:cubicBezTo>
                    <a:pt x="31" y="30"/>
                    <a:pt x="31" y="30"/>
                    <a:pt x="31" y="30"/>
                  </a:cubicBezTo>
                  <a:cubicBezTo>
                    <a:pt x="31" y="28"/>
                    <a:pt x="31" y="28"/>
                    <a:pt x="31" y="28"/>
                  </a:cubicBezTo>
                  <a:cubicBezTo>
                    <a:pt x="36" y="28"/>
                    <a:pt x="36" y="28"/>
                    <a:pt x="36" y="28"/>
                  </a:cubicBezTo>
                  <a:lnTo>
                    <a:pt x="36" y="30"/>
                  </a:lnTo>
                  <a:close/>
                  <a:moveTo>
                    <a:pt x="36" y="26"/>
                  </a:moveTo>
                  <a:cubicBezTo>
                    <a:pt x="31" y="26"/>
                    <a:pt x="31" y="26"/>
                    <a:pt x="31" y="26"/>
                  </a:cubicBezTo>
                  <a:cubicBezTo>
                    <a:pt x="32" y="24"/>
                    <a:pt x="32" y="24"/>
                    <a:pt x="32" y="24"/>
                  </a:cubicBezTo>
                  <a:cubicBezTo>
                    <a:pt x="36" y="24"/>
                    <a:pt x="36" y="24"/>
                    <a:pt x="36" y="24"/>
                  </a:cubicBezTo>
                  <a:lnTo>
                    <a:pt x="36" y="26"/>
                  </a:lnTo>
                  <a:close/>
                  <a:moveTo>
                    <a:pt x="37" y="22"/>
                  </a:moveTo>
                  <a:cubicBezTo>
                    <a:pt x="32" y="22"/>
                    <a:pt x="32" y="22"/>
                    <a:pt x="32" y="22"/>
                  </a:cubicBezTo>
                  <a:cubicBezTo>
                    <a:pt x="32" y="20"/>
                    <a:pt x="32" y="20"/>
                    <a:pt x="32" y="20"/>
                  </a:cubicBezTo>
                  <a:cubicBezTo>
                    <a:pt x="37" y="20"/>
                    <a:pt x="37" y="20"/>
                    <a:pt x="37" y="20"/>
                  </a:cubicBezTo>
                  <a:lnTo>
                    <a:pt x="37" y="22"/>
                  </a:lnTo>
                  <a:close/>
                  <a:moveTo>
                    <a:pt x="37" y="19"/>
                  </a:moveTo>
                  <a:cubicBezTo>
                    <a:pt x="32" y="19"/>
                    <a:pt x="32" y="19"/>
                    <a:pt x="32" y="19"/>
                  </a:cubicBezTo>
                  <a:cubicBezTo>
                    <a:pt x="33" y="16"/>
                    <a:pt x="33" y="16"/>
                    <a:pt x="33" y="16"/>
                  </a:cubicBezTo>
                  <a:cubicBezTo>
                    <a:pt x="37" y="16"/>
                    <a:pt x="37" y="16"/>
                    <a:pt x="37" y="16"/>
                  </a:cubicBezTo>
                  <a:lnTo>
                    <a:pt x="37" y="19"/>
                  </a:lnTo>
                  <a:close/>
                  <a:moveTo>
                    <a:pt x="37" y="15"/>
                  </a:moveTo>
                  <a:cubicBezTo>
                    <a:pt x="33" y="15"/>
                    <a:pt x="33" y="15"/>
                    <a:pt x="33" y="15"/>
                  </a:cubicBezTo>
                  <a:cubicBezTo>
                    <a:pt x="33" y="12"/>
                    <a:pt x="33" y="12"/>
                    <a:pt x="33" y="12"/>
                  </a:cubicBezTo>
                  <a:cubicBezTo>
                    <a:pt x="38" y="12"/>
                    <a:pt x="38" y="12"/>
                    <a:pt x="38" y="12"/>
                  </a:cubicBezTo>
                  <a:lnTo>
                    <a:pt x="37" y="15"/>
                  </a:lnTo>
                  <a:close/>
                  <a:moveTo>
                    <a:pt x="38" y="11"/>
                  </a:moveTo>
                  <a:cubicBezTo>
                    <a:pt x="33" y="11"/>
                    <a:pt x="33" y="11"/>
                    <a:pt x="33" y="11"/>
                  </a:cubicBezTo>
                  <a:cubicBezTo>
                    <a:pt x="34" y="8"/>
                    <a:pt x="34" y="8"/>
                    <a:pt x="34" y="8"/>
                  </a:cubicBezTo>
                  <a:cubicBezTo>
                    <a:pt x="38" y="8"/>
                    <a:pt x="38" y="8"/>
                    <a:pt x="38" y="8"/>
                  </a:cubicBezTo>
                  <a:lnTo>
                    <a:pt x="38" y="11"/>
                  </a:lnTo>
                  <a:close/>
                  <a:moveTo>
                    <a:pt x="43" y="30"/>
                  </a:moveTo>
                  <a:cubicBezTo>
                    <a:pt x="38" y="30"/>
                    <a:pt x="38" y="30"/>
                    <a:pt x="38" y="30"/>
                  </a:cubicBezTo>
                  <a:cubicBezTo>
                    <a:pt x="38" y="28"/>
                    <a:pt x="38" y="28"/>
                    <a:pt x="38" y="28"/>
                  </a:cubicBezTo>
                  <a:cubicBezTo>
                    <a:pt x="43" y="28"/>
                    <a:pt x="43" y="28"/>
                    <a:pt x="43" y="28"/>
                  </a:cubicBezTo>
                  <a:lnTo>
                    <a:pt x="43" y="30"/>
                  </a:lnTo>
                  <a:close/>
                  <a:moveTo>
                    <a:pt x="43" y="26"/>
                  </a:moveTo>
                  <a:cubicBezTo>
                    <a:pt x="38" y="26"/>
                    <a:pt x="38" y="26"/>
                    <a:pt x="38" y="26"/>
                  </a:cubicBezTo>
                  <a:cubicBezTo>
                    <a:pt x="38" y="24"/>
                    <a:pt x="38" y="24"/>
                    <a:pt x="38" y="24"/>
                  </a:cubicBezTo>
                  <a:cubicBezTo>
                    <a:pt x="43" y="24"/>
                    <a:pt x="43" y="24"/>
                    <a:pt x="43" y="24"/>
                  </a:cubicBezTo>
                  <a:lnTo>
                    <a:pt x="43" y="26"/>
                  </a:lnTo>
                  <a:close/>
                  <a:moveTo>
                    <a:pt x="43" y="23"/>
                  </a:moveTo>
                  <a:cubicBezTo>
                    <a:pt x="38" y="22"/>
                    <a:pt x="38" y="22"/>
                    <a:pt x="38" y="22"/>
                  </a:cubicBezTo>
                  <a:cubicBezTo>
                    <a:pt x="39" y="20"/>
                    <a:pt x="39" y="20"/>
                    <a:pt x="39" y="20"/>
                  </a:cubicBezTo>
                  <a:cubicBezTo>
                    <a:pt x="43" y="20"/>
                    <a:pt x="43" y="20"/>
                    <a:pt x="43" y="20"/>
                  </a:cubicBezTo>
                  <a:lnTo>
                    <a:pt x="43" y="23"/>
                  </a:lnTo>
                  <a:close/>
                  <a:moveTo>
                    <a:pt x="43" y="19"/>
                  </a:moveTo>
                  <a:cubicBezTo>
                    <a:pt x="39" y="19"/>
                    <a:pt x="39" y="19"/>
                    <a:pt x="39" y="19"/>
                  </a:cubicBezTo>
                  <a:cubicBezTo>
                    <a:pt x="39" y="16"/>
                    <a:pt x="39" y="16"/>
                    <a:pt x="39" y="16"/>
                  </a:cubicBezTo>
                  <a:cubicBezTo>
                    <a:pt x="44" y="16"/>
                    <a:pt x="44" y="16"/>
                    <a:pt x="44" y="16"/>
                  </a:cubicBezTo>
                  <a:lnTo>
                    <a:pt x="43" y="19"/>
                  </a:lnTo>
                  <a:close/>
                  <a:moveTo>
                    <a:pt x="44" y="15"/>
                  </a:moveTo>
                  <a:cubicBezTo>
                    <a:pt x="39" y="15"/>
                    <a:pt x="39" y="15"/>
                    <a:pt x="39" y="15"/>
                  </a:cubicBezTo>
                  <a:cubicBezTo>
                    <a:pt x="39" y="12"/>
                    <a:pt x="39" y="12"/>
                    <a:pt x="39" y="12"/>
                  </a:cubicBezTo>
                  <a:cubicBezTo>
                    <a:pt x="44" y="12"/>
                    <a:pt x="44" y="12"/>
                    <a:pt x="44" y="12"/>
                  </a:cubicBezTo>
                  <a:lnTo>
                    <a:pt x="44" y="15"/>
                  </a:lnTo>
                  <a:close/>
                  <a:moveTo>
                    <a:pt x="44" y="11"/>
                  </a:moveTo>
                  <a:cubicBezTo>
                    <a:pt x="40" y="11"/>
                    <a:pt x="40" y="11"/>
                    <a:pt x="40" y="11"/>
                  </a:cubicBezTo>
                  <a:cubicBezTo>
                    <a:pt x="40" y="8"/>
                    <a:pt x="40" y="8"/>
                    <a:pt x="40" y="8"/>
                  </a:cubicBezTo>
                  <a:cubicBezTo>
                    <a:pt x="44" y="8"/>
                    <a:pt x="44" y="8"/>
                    <a:pt x="44" y="8"/>
                  </a:cubicBezTo>
                  <a:lnTo>
                    <a:pt x="44" y="11"/>
                  </a:lnTo>
                  <a:close/>
                  <a:moveTo>
                    <a:pt x="71" y="43"/>
                  </a:moveTo>
                  <a:cubicBezTo>
                    <a:pt x="71" y="44"/>
                    <a:pt x="71" y="44"/>
                    <a:pt x="70" y="44"/>
                  </a:cubicBezTo>
                  <a:cubicBezTo>
                    <a:pt x="45" y="44"/>
                    <a:pt x="45" y="44"/>
                    <a:pt x="45" y="44"/>
                  </a:cubicBezTo>
                  <a:cubicBezTo>
                    <a:pt x="44" y="44"/>
                    <a:pt x="43" y="44"/>
                    <a:pt x="43" y="43"/>
                  </a:cubicBezTo>
                  <a:cubicBezTo>
                    <a:pt x="44" y="33"/>
                    <a:pt x="44" y="33"/>
                    <a:pt x="44" y="33"/>
                  </a:cubicBezTo>
                  <a:cubicBezTo>
                    <a:pt x="44" y="32"/>
                    <a:pt x="44" y="32"/>
                    <a:pt x="45" y="32"/>
                  </a:cubicBezTo>
                  <a:cubicBezTo>
                    <a:pt x="69" y="32"/>
                    <a:pt x="69" y="32"/>
                    <a:pt x="69" y="32"/>
                  </a:cubicBezTo>
                  <a:cubicBezTo>
                    <a:pt x="70" y="32"/>
                    <a:pt x="71" y="32"/>
                    <a:pt x="71" y="33"/>
                  </a:cubicBezTo>
                  <a:lnTo>
                    <a:pt x="71" y="43"/>
                  </a:lnTo>
                  <a:close/>
                  <a:moveTo>
                    <a:pt x="77" y="31"/>
                  </a:moveTo>
                  <a:cubicBezTo>
                    <a:pt x="72" y="31"/>
                    <a:pt x="72" y="31"/>
                    <a:pt x="72" y="31"/>
                  </a:cubicBezTo>
                  <a:cubicBezTo>
                    <a:pt x="72" y="28"/>
                    <a:pt x="72" y="28"/>
                    <a:pt x="72" y="28"/>
                  </a:cubicBezTo>
                  <a:cubicBezTo>
                    <a:pt x="77" y="28"/>
                    <a:pt x="77" y="28"/>
                    <a:pt x="77" y="28"/>
                  </a:cubicBezTo>
                  <a:lnTo>
                    <a:pt x="77" y="31"/>
                  </a:lnTo>
                  <a:close/>
                  <a:moveTo>
                    <a:pt x="76" y="27"/>
                  </a:moveTo>
                  <a:cubicBezTo>
                    <a:pt x="72" y="27"/>
                    <a:pt x="72" y="27"/>
                    <a:pt x="72" y="27"/>
                  </a:cubicBezTo>
                  <a:cubicBezTo>
                    <a:pt x="71" y="24"/>
                    <a:pt x="71" y="24"/>
                    <a:pt x="71" y="24"/>
                  </a:cubicBezTo>
                  <a:cubicBezTo>
                    <a:pt x="76" y="24"/>
                    <a:pt x="76" y="24"/>
                    <a:pt x="76" y="24"/>
                  </a:cubicBezTo>
                  <a:lnTo>
                    <a:pt x="76" y="27"/>
                  </a:lnTo>
                  <a:close/>
                  <a:moveTo>
                    <a:pt x="76" y="23"/>
                  </a:moveTo>
                  <a:cubicBezTo>
                    <a:pt x="71" y="23"/>
                    <a:pt x="71" y="23"/>
                    <a:pt x="71" y="23"/>
                  </a:cubicBezTo>
                  <a:cubicBezTo>
                    <a:pt x="71" y="20"/>
                    <a:pt x="71" y="20"/>
                    <a:pt x="71" y="20"/>
                  </a:cubicBezTo>
                  <a:cubicBezTo>
                    <a:pt x="76" y="20"/>
                    <a:pt x="76" y="20"/>
                    <a:pt x="76" y="20"/>
                  </a:cubicBezTo>
                  <a:lnTo>
                    <a:pt x="76" y="23"/>
                  </a:lnTo>
                  <a:close/>
                  <a:moveTo>
                    <a:pt x="76" y="19"/>
                  </a:moveTo>
                  <a:cubicBezTo>
                    <a:pt x="71" y="19"/>
                    <a:pt x="71" y="19"/>
                    <a:pt x="71" y="19"/>
                  </a:cubicBezTo>
                  <a:cubicBezTo>
                    <a:pt x="71" y="16"/>
                    <a:pt x="71" y="16"/>
                    <a:pt x="71" y="16"/>
                  </a:cubicBezTo>
                  <a:cubicBezTo>
                    <a:pt x="76" y="16"/>
                    <a:pt x="76" y="16"/>
                    <a:pt x="76" y="16"/>
                  </a:cubicBezTo>
                  <a:lnTo>
                    <a:pt x="76" y="19"/>
                  </a:lnTo>
                  <a:close/>
                  <a:moveTo>
                    <a:pt x="75" y="15"/>
                  </a:moveTo>
                  <a:cubicBezTo>
                    <a:pt x="71" y="15"/>
                    <a:pt x="71" y="15"/>
                    <a:pt x="71" y="15"/>
                  </a:cubicBezTo>
                  <a:cubicBezTo>
                    <a:pt x="71" y="12"/>
                    <a:pt x="71" y="12"/>
                    <a:pt x="71" y="12"/>
                  </a:cubicBezTo>
                  <a:cubicBezTo>
                    <a:pt x="75" y="12"/>
                    <a:pt x="75" y="12"/>
                    <a:pt x="75" y="12"/>
                  </a:cubicBezTo>
                  <a:lnTo>
                    <a:pt x="75" y="15"/>
                  </a:lnTo>
                  <a:close/>
                  <a:moveTo>
                    <a:pt x="75" y="11"/>
                  </a:moveTo>
                  <a:cubicBezTo>
                    <a:pt x="71" y="11"/>
                    <a:pt x="71" y="11"/>
                    <a:pt x="71" y="11"/>
                  </a:cubicBezTo>
                  <a:cubicBezTo>
                    <a:pt x="70" y="8"/>
                    <a:pt x="70" y="8"/>
                    <a:pt x="70" y="8"/>
                  </a:cubicBezTo>
                  <a:cubicBezTo>
                    <a:pt x="75" y="8"/>
                    <a:pt x="75" y="8"/>
                    <a:pt x="75" y="8"/>
                  </a:cubicBezTo>
                  <a:lnTo>
                    <a:pt x="75" y="11"/>
                  </a:lnTo>
                  <a:close/>
                  <a:moveTo>
                    <a:pt x="75" y="5"/>
                  </a:moveTo>
                  <a:cubicBezTo>
                    <a:pt x="72" y="5"/>
                    <a:pt x="72" y="5"/>
                    <a:pt x="72" y="5"/>
                  </a:cubicBezTo>
                  <a:cubicBezTo>
                    <a:pt x="72" y="5"/>
                    <a:pt x="71" y="5"/>
                    <a:pt x="71" y="4"/>
                  </a:cubicBezTo>
                  <a:cubicBezTo>
                    <a:pt x="71" y="3"/>
                    <a:pt x="71" y="3"/>
                    <a:pt x="71" y="3"/>
                  </a:cubicBezTo>
                  <a:cubicBezTo>
                    <a:pt x="71" y="3"/>
                    <a:pt x="71" y="2"/>
                    <a:pt x="72" y="2"/>
                  </a:cubicBezTo>
                  <a:cubicBezTo>
                    <a:pt x="75" y="2"/>
                    <a:pt x="75" y="2"/>
                    <a:pt x="75" y="2"/>
                  </a:cubicBezTo>
                  <a:cubicBezTo>
                    <a:pt x="76" y="2"/>
                    <a:pt x="76" y="3"/>
                    <a:pt x="76" y="3"/>
                  </a:cubicBezTo>
                  <a:cubicBezTo>
                    <a:pt x="77" y="4"/>
                    <a:pt x="77" y="4"/>
                    <a:pt x="77" y="4"/>
                  </a:cubicBezTo>
                  <a:cubicBezTo>
                    <a:pt x="77" y="5"/>
                    <a:pt x="76" y="5"/>
                    <a:pt x="75" y="5"/>
                  </a:cubicBezTo>
                  <a:close/>
                  <a:moveTo>
                    <a:pt x="84" y="31"/>
                  </a:moveTo>
                  <a:cubicBezTo>
                    <a:pt x="79" y="31"/>
                    <a:pt x="79" y="31"/>
                    <a:pt x="79" y="31"/>
                  </a:cubicBezTo>
                  <a:cubicBezTo>
                    <a:pt x="78" y="28"/>
                    <a:pt x="78" y="28"/>
                    <a:pt x="78" y="28"/>
                  </a:cubicBezTo>
                  <a:cubicBezTo>
                    <a:pt x="83" y="28"/>
                    <a:pt x="83" y="28"/>
                    <a:pt x="83" y="28"/>
                  </a:cubicBezTo>
                  <a:lnTo>
                    <a:pt x="84" y="31"/>
                  </a:lnTo>
                  <a:close/>
                  <a:moveTo>
                    <a:pt x="83" y="27"/>
                  </a:moveTo>
                  <a:cubicBezTo>
                    <a:pt x="78" y="27"/>
                    <a:pt x="78" y="27"/>
                    <a:pt x="78" y="27"/>
                  </a:cubicBezTo>
                  <a:cubicBezTo>
                    <a:pt x="78" y="24"/>
                    <a:pt x="78" y="24"/>
                    <a:pt x="78" y="24"/>
                  </a:cubicBezTo>
                  <a:cubicBezTo>
                    <a:pt x="83" y="24"/>
                    <a:pt x="83" y="24"/>
                    <a:pt x="83" y="24"/>
                  </a:cubicBezTo>
                  <a:lnTo>
                    <a:pt x="83" y="27"/>
                  </a:lnTo>
                  <a:close/>
                  <a:moveTo>
                    <a:pt x="83" y="23"/>
                  </a:moveTo>
                  <a:cubicBezTo>
                    <a:pt x="78" y="23"/>
                    <a:pt x="78" y="23"/>
                    <a:pt x="78" y="23"/>
                  </a:cubicBezTo>
                  <a:cubicBezTo>
                    <a:pt x="78" y="20"/>
                    <a:pt x="78" y="20"/>
                    <a:pt x="78" y="20"/>
                  </a:cubicBezTo>
                  <a:cubicBezTo>
                    <a:pt x="82" y="20"/>
                    <a:pt x="82" y="20"/>
                    <a:pt x="82" y="20"/>
                  </a:cubicBezTo>
                  <a:lnTo>
                    <a:pt x="83" y="23"/>
                  </a:lnTo>
                  <a:close/>
                  <a:moveTo>
                    <a:pt x="82" y="19"/>
                  </a:moveTo>
                  <a:cubicBezTo>
                    <a:pt x="78" y="19"/>
                    <a:pt x="78" y="19"/>
                    <a:pt x="78" y="19"/>
                  </a:cubicBezTo>
                  <a:cubicBezTo>
                    <a:pt x="77" y="16"/>
                    <a:pt x="77" y="16"/>
                    <a:pt x="77" y="16"/>
                  </a:cubicBezTo>
                  <a:cubicBezTo>
                    <a:pt x="82" y="16"/>
                    <a:pt x="82" y="16"/>
                    <a:pt x="82" y="16"/>
                  </a:cubicBezTo>
                  <a:lnTo>
                    <a:pt x="82" y="19"/>
                  </a:lnTo>
                  <a:close/>
                  <a:moveTo>
                    <a:pt x="82" y="15"/>
                  </a:moveTo>
                  <a:cubicBezTo>
                    <a:pt x="77" y="15"/>
                    <a:pt x="77" y="15"/>
                    <a:pt x="77" y="15"/>
                  </a:cubicBezTo>
                  <a:cubicBezTo>
                    <a:pt x="77" y="12"/>
                    <a:pt x="77" y="12"/>
                    <a:pt x="77" y="12"/>
                  </a:cubicBezTo>
                  <a:cubicBezTo>
                    <a:pt x="81" y="12"/>
                    <a:pt x="81" y="12"/>
                    <a:pt x="81" y="12"/>
                  </a:cubicBezTo>
                  <a:lnTo>
                    <a:pt x="82" y="15"/>
                  </a:lnTo>
                  <a:close/>
                  <a:moveTo>
                    <a:pt x="81" y="11"/>
                  </a:moveTo>
                  <a:cubicBezTo>
                    <a:pt x="77" y="11"/>
                    <a:pt x="77" y="11"/>
                    <a:pt x="77" y="11"/>
                  </a:cubicBezTo>
                  <a:cubicBezTo>
                    <a:pt x="77" y="8"/>
                    <a:pt x="77" y="8"/>
                    <a:pt x="77" y="8"/>
                  </a:cubicBezTo>
                  <a:cubicBezTo>
                    <a:pt x="81" y="8"/>
                    <a:pt x="81" y="8"/>
                    <a:pt x="81" y="8"/>
                  </a:cubicBezTo>
                  <a:lnTo>
                    <a:pt x="81" y="11"/>
                  </a:lnTo>
                  <a:close/>
                  <a:moveTo>
                    <a:pt x="90" y="31"/>
                  </a:moveTo>
                  <a:cubicBezTo>
                    <a:pt x="85" y="31"/>
                    <a:pt x="85" y="31"/>
                    <a:pt x="85" y="31"/>
                  </a:cubicBezTo>
                  <a:cubicBezTo>
                    <a:pt x="85" y="28"/>
                    <a:pt x="85" y="28"/>
                    <a:pt x="85" y="28"/>
                  </a:cubicBezTo>
                  <a:cubicBezTo>
                    <a:pt x="90" y="28"/>
                    <a:pt x="90" y="28"/>
                    <a:pt x="90" y="28"/>
                  </a:cubicBezTo>
                  <a:lnTo>
                    <a:pt x="90" y="31"/>
                  </a:lnTo>
                  <a:close/>
                  <a:moveTo>
                    <a:pt x="90" y="27"/>
                  </a:moveTo>
                  <a:cubicBezTo>
                    <a:pt x="85" y="27"/>
                    <a:pt x="85" y="27"/>
                    <a:pt x="85" y="27"/>
                  </a:cubicBezTo>
                  <a:cubicBezTo>
                    <a:pt x="85" y="24"/>
                    <a:pt x="85" y="24"/>
                    <a:pt x="85" y="24"/>
                  </a:cubicBezTo>
                  <a:cubicBezTo>
                    <a:pt x="89" y="24"/>
                    <a:pt x="89" y="24"/>
                    <a:pt x="89" y="24"/>
                  </a:cubicBezTo>
                  <a:lnTo>
                    <a:pt x="90" y="27"/>
                  </a:lnTo>
                  <a:close/>
                  <a:moveTo>
                    <a:pt x="89" y="23"/>
                  </a:moveTo>
                  <a:cubicBezTo>
                    <a:pt x="84" y="23"/>
                    <a:pt x="84" y="23"/>
                    <a:pt x="84" y="23"/>
                  </a:cubicBezTo>
                  <a:cubicBezTo>
                    <a:pt x="84" y="20"/>
                    <a:pt x="84" y="20"/>
                    <a:pt x="84" y="20"/>
                  </a:cubicBezTo>
                  <a:cubicBezTo>
                    <a:pt x="89" y="20"/>
                    <a:pt x="89" y="20"/>
                    <a:pt x="89" y="20"/>
                  </a:cubicBezTo>
                  <a:lnTo>
                    <a:pt x="89" y="23"/>
                  </a:lnTo>
                  <a:close/>
                  <a:moveTo>
                    <a:pt x="89" y="19"/>
                  </a:moveTo>
                  <a:cubicBezTo>
                    <a:pt x="84" y="19"/>
                    <a:pt x="84" y="19"/>
                    <a:pt x="84" y="19"/>
                  </a:cubicBezTo>
                  <a:cubicBezTo>
                    <a:pt x="84" y="16"/>
                    <a:pt x="84" y="16"/>
                    <a:pt x="84" y="16"/>
                  </a:cubicBezTo>
                  <a:cubicBezTo>
                    <a:pt x="88" y="16"/>
                    <a:pt x="88" y="16"/>
                    <a:pt x="88" y="16"/>
                  </a:cubicBezTo>
                  <a:lnTo>
                    <a:pt x="89" y="19"/>
                  </a:lnTo>
                  <a:close/>
                  <a:moveTo>
                    <a:pt x="88" y="15"/>
                  </a:moveTo>
                  <a:cubicBezTo>
                    <a:pt x="84" y="15"/>
                    <a:pt x="84" y="15"/>
                    <a:pt x="84" y="15"/>
                  </a:cubicBezTo>
                  <a:cubicBezTo>
                    <a:pt x="83" y="12"/>
                    <a:pt x="83" y="12"/>
                    <a:pt x="83" y="12"/>
                  </a:cubicBezTo>
                  <a:cubicBezTo>
                    <a:pt x="88" y="12"/>
                    <a:pt x="88" y="12"/>
                    <a:pt x="88" y="12"/>
                  </a:cubicBezTo>
                  <a:lnTo>
                    <a:pt x="88" y="15"/>
                  </a:lnTo>
                  <a:close/>
                  <a:moveTo>
                    <a:pt x="88" y="11"/>
                  </a:moveTo>
                  <a:cubicBezTo>
                    <a:pt x="83" y="11"/>
                    <a:pt x="83" y="11"/>
                    <a:pt x="83" y="11"/>
                  </a:cubicBezTo>
                  <a:cubicBezTo>
                    <a:pt x="83" y="8"/>
                    <a:pt x="83" y="8"/>
                    <a:pt x="83" y="8"/>
                  </a:cubicBezTo>
                  <a:cubicBezTo>
                    <a:pt x="87" y="8"/>
                    <a:pt x="87" y="8"/>
                    <a:pt x="87" y="8"/>
                  </a:cubicBezTo>
                  <a:lnTo>
                    <a:pt x="88" y="11"/>
                  </a:lnTo>
                  <a:close/>
                  <a:moveTo>
                    <a:pt x="97" y="31"/>
                  </a:moveTo>
                  <a:cubicBezTo>
                    <a:pt x="92" y="31"/>
                    <a:pt x="92" y="31"/>
                    <a:pt x="92" y="31"/>
                  </a:cubicBezTo>
                  <a:cubicBezTo>
                    <a:pt x="92" y="28"/>
                    <a:pt x="92" y="28"/>
                    <a:pt x="92" y="28"/>
                  </a:cubicBezTo>
                  <a:cubicBezTo>
                    <a:pt x="97" y="28"/>
                    <a:pt x="97" y="28"/>
                    <a:pt x="97" y="28"/>
                  </a:cubicBezTo>
                  <a:lnTo>
                    <a:pt x="97" y="31"/>
                  </a:lnTo>
                  <a:close/>
                  <a:moveTo>
                    <a:pt x="97" y="27"/>
                  </a:moveTo>
                  <a:cubicBezTo>
                    <a:pt x="92" y="27"/>
                    <a:pt x="92" y="27"/>
                    <a:pt x="92" y="27"/>
                  </a:cubicBezTo>
                  <a:cubicBezTo>
                    <a:pt x="91" y="24"/>
                    <a:pt x="91" y="24"/>
                    <a:pt x="91" y="24"/>
                  </a:cubicBezTo>
                  <a:cubicBezTo>
                    <a:pt x="96" y="24"/>
                    <a:pt x="96" y="24"/>
                    <a:pt x="96" y="24"/>
                  </a:cubicBezTo>
                  <a:lnTo>
                    <a:pt x="97" y="27"/>
                  </a:lnTo>
                  <a:close/>
                  <a:moveTo>
                    <a:pt x="96" y="23"/>
                  </a:moveTo>
                  <a:cubicBezTo>
                    <a:pt x="91" y="23"/>
                    <a:pt x="91" y="23"/>
                    <a:pt x="91" y="23"/>
                  </a:cubicBezTo>
                  <a:cubicBezTo>
                    <a:pt x="91" y="20"/>
                    <a:pt x="91" y="20"/>
                    <a:pt x="91" y="20"/>
                  </a:cubicBezTo>
                  <a:cubicBezTo>
                    <a:pt x="95" y="20"/>
                    <a:pt x="95" y="20"/>
                    <a:pt x="95" y="20"/>
                  </a:cubicBezTo>
                  <a:lnTo>
                    <a:pt x="96" y="23"/>
                  </a:lnTo>
                  <a:close/>
                  <a:moveTo>
                    <a:pt x="95" y="19"/>
                  </a:moveTo>
                  <a:cubicBezTo>
                    <a:pt x="90" y="19"/>
                    <a:pt x="90" y="19"/>
                    <a:pt x="90" y="19"/>
                  </a:cubicBezTo>
                  <a:cubicBezTo>
                    <a:pt x="90" y="16"/>
                    <a:pt x="90" y="16"/>
                    <a:pt x="90" y="16"/>
                  </a:cubicBezTo>
                  <a:cubicBezTo>
                    <a:pt x="95" y="16"/>
                    <a:pt x="95" y="16"/>
                    <a:pt x="95" y="16"/>
                  </a:cubicBezTo>
                  <a:lnTo>
                    <a:pt x="95" y="19"/>
                  </a:lnTo>
                  <a:close/>
                  <a:moveTo>
                    <a:pt x="94" y="15"/>
                  </a:moveTo>
                  <a:cubicBezTo>
                    <a:pt x="90" y="15"/>
                    <a:pt x="90" y="15"/>
                    <a:pt x="90" y="15"/>
                  </a:cubicBezTo>
                  <a:cubicBezTo>
                    <a:pt x="89" y="12"/>
                    <a:pt x="89" y="12"/>
                    <a:pt x="89" y="12"/>
                  </a:cubicBezTo>
                  <a:cubicBezTo>
                    <a:pt x="94" y="12"/>
                    <a:pt x="94" y="12"/>
                    <a:pt x="94" y="12"/>
                  </a:cubicBezTo>
                  <a:lnTo>
                    <a:pt x="94" y="15"/>
                  </a:lnTo>
                  <a:close/>
                  <a:moveTo>
                    <a:pt x="94" y="11"/>
                  </a:moveTo>
                  <a:cubicBezTo>
                    <a:pt x="89" y="11"/>
                    <a:pt x="89" y="11"/>
                    <a:pt x="89" y="11"/>
                  </a:cubicBezTo>
                  <a:cubicBezTo>
                    <a:pt x="89" y="8"/>
                    <a:pt x="89" y="8"/>
                    <a:pt x="89" y="8"/>
                  </a:cubicBezTo>
                  <a:cubicBezTo>
                    <a:pt x="93" y="8"/>
                    <a:pt x="93" y="8"/>
                    <a:pt x="93" y="8"/>
                  </a:cubicBezTo>
                  <a:lnTo>
                    <a:pt x="94" y="11"/>
                  </a:lnTo>
                  <a:close/>
                  <a:moveTo>
                    <a:pt x="93" y="4"/>
                  </a:moveTo>
                  <a:cubicBezTo>
                    <a:pt x="93" y="5"/>
                    <a:pt x="92" y="5"/>
                    <a:pt x="91" y="5"/>
                  </a:cubicBezTo>
                  <a:cubicBezTo>
                    <a:pt x="89" y="5"/>
                    <a:pt x="89" y="5"/>
                    <a:pt x="89" y="5"/>
                  </a:cubicBezTo>
                  <a:cubicBezTo>
                    <a:pt x="88" y="5"/>
                    <a:pt x="87" y="5"/>
                    <a:pt x="87" y="4"/>
                  </a:cubicBezTo>
                  <a:cubicBezTo>
                    <a:pt x="87" y="3"/>
                    <a:pt x="87" y="3"/>
                    <a:pt x="87" y="3"/>
                  </a:cubicBezTo>
                  <a:cubicBezTo>
                    <a:pt x="87" y="3"/>
                    <a:pt x="87" y="2"/>
                    <a:pt x="88" y="2"/>
                  </a:cubicBezTo>
                  <a:cubicBezTo>
                    <a:pt x="91" y="2"/>
                    <a:pt x="91" y="2"/>
                    <a:pt x="91" y="2"/>
                  </a:cubicBezTo>
                  <a:cubicBezTo>
                    <a:pt x="92" y="2"/>
                    <a:pt x="92" y="3"/>
                    <a:pt x="92" y="3"/>
                  </a:cubicBezTo>
                  <a:lnTo>
                    <a:pt x="93" y="4"/>
                  </a:lnTo>
                  <a:close/>
                  <a:moveTo>
                    <a:pt x="101" y="4"/>
                  </a:moveTo>
                  <a:cubicBezTo>
                    <a:pt x="101" y="5"/>
                    <a:pt x="100" y="5"/>
                    <a:pt x="100" y="5"/>
                  </a:cubicBezTo>
                  <a:cubicBezTo>
                    <a:pt x="97" y="5"/>
                    <a:pt x="97" y="5"/>
                    <a:pt x="97" y="5"/>
                  </a:cubicBezTo>
                  <a:cubicBezTo>
                    <a:pt x="96" y="5"/>
                    <a:pt x="95" y="5"/>
                    <a:pt x="95" y="4"/>
                  </a:cubicBezTo>
                  <a:cubicBezTo>
                    <a:pt x="95" y="3"/>
                    <a:pt x="95" y="3"/>
                    <a:pt x="95" y="3"/>
                  </a:cubicBezTo>
                  <a:cubicBezTo>
                    <a:pt x="95" y="3"/>
                    <a:pt x="95" y="2"/>
                    <a:pt x="96" y="2"/>
                  </a:cubicBezTo>
                  <a:cubicBezTo>
                    <a:pt x="99" y="2"/>
                    <a:pt x="99" y="2"/>
                    <a:pt x="99" y="2"/>
                  </a:cubicBezTo>
                  <a:cubicBezTo>
                    <a:pt x="100" y="2"/>
                    <a:pt x="100" y="3"/>
                    <a:pt x="101" y="3"/>
                  </a:cubicBezTo>
                  <a:lnTo>
                    <a:pt x="101"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11" name="Freeform 787"/>
            <p:cNvSpPr>
              <a:spLocks noEditPoints="1"/>
            </p:cNvSpPr>
            <p:nvPr/>
          </p:nvSpPr>
          <p:spPr bwMode="auto">
            <a:xfrm>
              <a:off x="8694738" y="4763"/>
              <a:ext cx="341313" cy="242888"/>
            </a:xfrm>
            <a:custGeom>
              <a:avLst/>
              <a:gdLst>
                <a:gd name="T0" fmla="*/ 89 w 91"/>
                <a:gd name="T1" fmla="*/ 0 h 65"/>
                <a:gd name="T2" fmla="*/ 2 w 91"/>
                <a:gd name="T3" fmla="*/ 0 h 65"/>
                <a:gd name="T4" fmla="*/ 0 w 91"/>
                <a:gd name="T5" fmla="*/ 2 h 65"/>
                <a:gd name="T6" fmla="*/ 0 w 91"/>
                <a:gd name="T7" fmla="*/ 63 h 65"/>
                <a:gd name="T8" fmla="*/ 2 w 91"/>
                <a:gd name="T9" fmla="*/ 65 h 65"/>
                <a:gd name="T10" fmla="*/ 89 w 91"/>
                <a:gd name="T11" fmla="*/ 65 h 65"/>
                <a:gd name="T12" fmla="*/ 91 w 91"/>
                <a:gd name="T13" fmla="*/ 63 h 65"/>
                <a:gd name="T14" fmla="*/ 91 w 91"/>
                <a:gd name="T15" fmla="*/ 2 h 65"/>
                <a:gd name="T16" fmla="*/ 89 w 91"/>
                <a:gd name="T17" fmla="*/ 0 h 65"/>
                <a:gd name="T18" fmla="*/ 87 w 91"/>
                <a:gd name="T19" fmla="*/ 59 h 65"/>
                <a:gd name="T20" fmla="*/ 85 w 91"/>
                <a:gd name="T21" fmla="*/ 61 h 65"/>
                <a:gd name="T22" fmla="*/ 6 w 91"/>
                <a:gd name="T23" fmla="*/ 61 h 65"/>
                <a:gd name="T24" fmla="*/ 4 w 91"/>
                <a:gd name="T25" fmla="*/ 59 h 65"/>
                <a:gd name="T26" fmla="*/ 4 w 91"/>
                <a:gd name="T27" fmla="*/ 6 h 65"/>
                <a:gd name="T28" fmla="*/ 6 w 91"/>
                <a:gd name="T29" fmla="*/ 4 h 65"/>
                <a:gd name="T30" fmla="*/ 85 w 91"/>
                <a:gd name="T31" fmla="*/ 4 h 65"/>
                <a:gd name="T32" fmla="*/ 87 w 91"/>
                <a:gd name="T33" fmla="*/ 6 h 65"/>
                <a:gd name="T34" fmla="*/ 87 w 91"/>
                <a:gd name="T35" fmla="*/ 5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65">
                  <a:moveTo>
                    <a:pt x="89" y="0"/>
                  </a:moveTo>
                  <a:cubicBezTo>
                    <a:pt x="2" y="0"/>
                    <a:pt x="2" y="0"/>
                    <a:pt x="2" y="0"/>
                  </a:cubicBezTo>
                  <a:cubicBezTo>
                    <a:pt x="1" y="0"/>
                    <a:pt x="0" y="1"/>
                    <a:pt x="0" y="2"/>
                  </a:cubicBezTo>
                  <a:cubicBezTo>
                    <a:pt x="0" y="63"/>
                    <a:pt x="0" y="63"/>
                    <a:pt x="0" y="63"/>
                  </a:cubicBezTo>
                  <a:cubicBezTo>
                    <a:pt x="0" y="64"/>
                    <a:pt x="1" y="65"/>
                    <a:pt x="2" y="65"/>
                  </a:cubicBezTo>
                  <a:cubicBezTo>
                    <a:pt x="89" y="65"/>
                    <a:pt x="89" y="65"/>
                    <a:pt x="89" y="65"/>
                  </a:cubicBezTo>
                  <a:cubicBezTo>
                    <a:pt x="90" y="65"/>
                    <a:pt x="91" y="64"/>
                    <a:pt x="91" y="63"/>
                  </a:cubicBezTo>
                  <a:cubicBezTo>
                    <a:pt x="91" y="2"/>
                    <a:pt x="91" y="2"/>
                    <a:pt x="91" y="2"/>
                  </a:cubicBezTo>
                  <a:cubicBezTo>
                    <a:pt x="91" y="1"/>
                    <a:pt x="90" y="0"/>
                    <a:pt x="89" y="0"/>
                  </a:cubicBezTo>
                  <a:close/>
                  <a:moveTo>
                    <a:pt x="87" y="59"/>
                  </a:moveTo>
                  <a:cubicBezTo>
                    <a:pt x="87" y="60"/>
                    <a:pt x="86" y="61"/>
                    <a:pt x="85" y="61"/>
                  </a:cubicBezTo>
                  <a:cubicBezTo>
                    <a:pt x="6" y="61"/>
                    <a:pt x="6" y="61"/>
                    <a:pt x="6" y="61"/>
                  </a:cubicBezTo>
                  <a:cubicBezTo>
                    <a:pt x="5" y="61"/>
                    <a:pt x="4" y="60"/>
                    <a:pt x="4" y="59"/>
                  </a:cubicBezTo>
                  <a:cubicBezTo>
                    <a:pt x="4" y="6"/>
                    <a:pt x="4" y="6"/>
                    <a:pt x="4" y="6"/>
                  </a:cubicBezTo>
                  <a:cubicBezTo>
                    <a:pt x="4" y="5"/>
                    <a:pt x="5" y="4"/>
                    <a:pt x="6" y="4"/>
                  </a:cubicBezTo>
                  <a:cubicBezTo>
                    <a:pt x="85" y="4"/>
                    <a:pt x="85" y="4"/>
                    <a:pt x="85" y="4"/>
                  </a:cubicBezTo>
                  <a:cubicBezTo>
                    <a:pt x="86" y="4"/>
                    <a:pt x="87" y="5"/>
                    <a:pt x="87" y="6"/>
                  </a:cubicBezTo>
                  <a:lnTo>
                    <a:pt x="87"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12" name="Freeform 788"/>
            <p:cNvSpPr/>
            <p:nvPr/>
          </p:nvSpPr>
          <p:spPr bwMode="auto">
            <a:xfrm>
              <a:off x="8661400" y="423863"/>
              <a:ext cx="401638" cy="7938"/>
            </a:xfrm>
            <a:custGeom>
              <a:avLst/>
              <a:gdLst>
                <a:gd name="T0" fmla="*/ 107 w 107"/>
                <a:gd name="T1" fmla="*/ 2 h 2"/>
                <a:gd name="T2" fmla="*/ 106 w 107"/>
                <a:gd name="T3" fmla="*/ 2 h 2"/>
                <a:gd name="T4" fmla="*/ 2 w 107"/>
                <a:gd name="T5" fmla="*/ 2 h 2"/>
                <a:gd name="T6" fmla="*/ 0 w 107"/>
                <a:gd name="T7" fmla="*/ 2 h 2"/>
                <a:gd name="T8" fmla="*/ 0 w 107"/>
                <a:gd name="T9" fmla="*/ 1 h 2"/>
                <a:gd name="T10" fmla="*/ 2 w 107"/>
                <a:gd name="T11" fmla="*/ 0 h 2"/>
                <a:gd name="T12" fmla="*/ 106 w 107"/>
                <a:gd name="T13" fmla="*/ 0 h 2"/>
                <a:gd name="T14" fmla="*/ 107 w 107"/>
                <a:gd name="T15" fmla="*/ 1 h 2"/>
                <a:gd name="T16" fmla="*/ 107 w 107"/>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2">
                  <a:moveTo>
                    <a:pt x="107" y="2"/>
                  </a:moveTo>
                  <a:cubicBezTo>
                    <a:pt x="107" y="2"/>
                    <a:pt x="107" y="2"/>
                    <a:pt x="106" y="2"/>
                  </a:cubicBezTo>
                  <a:cubicBezTo>
                    <a:pt x="2" y="2"/>
                    <a:pt x="2" y="2"/>
                    <a:pt x="2" y="2"/>
                  </a:cubicBezTo>
                  <a:cubicBezTo>
                    <a:pt x="1" y="2"/>
                    <a:pt x="0" y="2"/>
                    <a:pt x="0" y="2"/>
                  </a:cubicBezTo>
                  <a:cubicBezTo>
                    <a:pt x="0" y="1"/>
                    <a:pt x="0" y="1"/>
                    <a:pt x="0" y="1"/>
                  </a:cubicBezTo>
                  <a:cubicBezTo>
                    <a:pt x="0" y="1"/>
                    <a:pt x="1" y="0"/>
                    <a:pt x="2" y="0"/>
                  </a:cubicBezTo>
                  <a:cubicBezTo>
                    <a:pt x="106" y="0"/>
                    <a:pt x="106" y="0"/>
                    <a:pt x="106" y="0"/>
                  </a:cubicBezTo>
                  <a:cubicBezTo>
                    <a:pt x="107" y="0"/>
                    <a:pt x="107" y="1"/>
                    <a:pt x="107" y="1"/>
                  </a:cubicBezTo>
                  <a:lnTo>
                    <a:pt x="107"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13" name="Freeform 789"/>
            <p:cNvSpPr/>
            <p:nvPr/>
          </p:nvSpPr>
          <p:spPr bwMode="auto">
            <a:xfrm>
              <a:off x="8724900" y="30163"/>
              <a:ext cx="134938" cy="120650"/>
            </a:xfrm>
            <a:custGeom>
              <a:avLst/>
              <a:gdLst>
                <a:gd name="T0" fmla="*/ 0 w 36"/>
                <a:gd name="T1" fmla="*/ 32 h 32"/>
                <a:gd name="T2" fmla="*/ 0 w 36"/>
                <a:gd name="T3" fmla="*/ 1 h 32"/>
                <a:gd name="T4" fmla="*/ 36 w 36"/>
                <a:gd name="T5" fmla="*/ 2 h 32"/>
                <a:gd name="T6" fmla="*/ 3 w 36"/>
                <a:gd name="T7" fmla="*/ 5 h 32"/>
                <a:gd name="T8" fmla="*/ 0 w 36"/>
                <a:gd name="T9" fmla="*/ 32 h 32"/>
              </a:gdLst>
              <a:ahLst/>
              <a:cxnLst>
                <a:cxn ang="0">
                  <a:pos x="T0" y="T1"/>
                </a:cxn>
                <a:cxn ang="0">
                  <a:pos x="T2" y="T3"/>
                </a:cxn>
                <a:cxn ang="0">
                  <a:pos x="T4" y="T5"/>
                </a:cxn>
                <a:cxn ang="0">
                  <a:pos x="T6" y="T7"/>
                </a:cxn>
                <a:cxn ang="0">
                  <a:pos x="T8" y="T9"/>
                </a:cxn>
              </a:cxnLst>
              <a:rect l="0" t="0" r="r" b="b"/>
              <a:pathLst>
                <a:path w="36" h="32">
                  <a:moveTo>
                    <a:pt x="0" y="32"/>
                  </a:moveTo>
                  <a:cubicBezTo>
                    <a:pt x="0" y="32"/>
                    <a:pt x="0" y="3"/>
                    <a:pt x="0" y="1"/>
                  </a:cubicBezTo>
                  <a:cubicBezTo>
                    <a:pt x="1" y="0"/>
                    <a:pt x="36" y="2"/>
                    <a:pt x="36" y="2"/>
                  </a:cubicBezTo>
                  <a:cubicBezTo>
                    <a:pt x="36" y="2"/>
                    <a:pt x="4" y="3"/>
                    <a:pt x="3" y="5"/>
                  </a:cubicBezTo>
                  <a:cubicBezTo>
                    <a:pt x="2" y="7"/>
                    <a:pt x="0" y="32"/>
                    <a:pt x="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14" name="Freeform 790"/>
            <p:cNvSpPr/>
            <p:nvPr/>
          </p:nvSpPr>
          <p:spPr bwMode="auto">
            <a:xfrm>
              <a:off x="8870950" y="101600"/>
              <a:ext cx="139700" cy="120650"/>
            </a:xfrm>
            <a:custGeom>
              <a:avLst/>
              <a:gdLst>
                <a:gd name="T0" fmla="*/ 37 w 37"/>
                <a:gd name="T1" fmla="*/ 0 h 32"/>
                <a:gd name="T2" fmla="*/ 36 w 37"/>
                <a:gd name="T3" fmla="*/ 30 h 32"/>
                <a:gd name="T4" fmla="*/ 0 w 37"/>
                <a:gd name="T5" fmla="*/ 30 h 32"/>
                <a:gd name="T6" fmla="*/ 33 w 37"/>
                <a:gd name="T7" fmla="*/ 27 h 32"/>
                <a:gd name="T8" fmla="*/ 37 w 37"/>
                <a:gd name="T9" fmla="*/ 0 h 32"/>
              </a:gdLst>
              <a:ahLst/>
              <a:cxnLst>
                <a:cxn ang="0">
                  <a:pos x="T0" y="T1"/>
                </a:cxn>
                <a:cxn ang="0">
                  <a:pos x="T2" y="T3"/>
                </a:cxn>
                <a:cxn ang="0">
                  <a:pos x="T4" y="T5"/>
                </a:cxn>
                <a:cxn ang="0">
                  <a:pos x="T6" y="T7"/>
                </a:cxn>
                <a:cxn ang="0">
                  <a:pos x="T8" y="T9"/>
                </a:cxn>
              </a:cxnLst>
              <a:rect l="0" t="0" r="r" b="b"/>
              <a:pathLst>
                <a:path w="37" h="32">
                  <a:moveTo>
                    <a:pt x="37" y="0"/>
                  </a:moveTo>
                  <a:cubicBezTo>
                    <a:pt x="37" y="0"/>
                    <a:pt x="37" y="29"/>
                    <a:pt x="36" y="30"/>
                  </a:cubicBezTo>
                  <a:cubicBezTo>
                    <a:pt x="36" y="32"/>
                    <a:pt x="0" y="30"/>
                    <a:pt x="0" y="30"/>
                  </a:cubicBezTo>
                  <a:cubicBezTo>
                    <a:pt x="0" y="30"/>
                    <a:pt x="32" y="29"/>
                    <a:pt x="33" y="27"/>
                  </a:cubicBezTo>
                  <a:cubicBezTo>
                    <a:pt x="34" y="25"/>
                    <a:pt x="37" y="0"/>
                    <a:pt x="3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15" name="Freeform 791"/>
            <p:cNvSpPr>
              <a:spLocks noEditPoints="1"/>
            </p:cNvSpPr>
            <p:nvPr/>
          </p:nvSpPr>
          <p:spPr bwMode="auto">
            <a:xfrm>
              <a:off x="8323263" y="-182563"/>
              <a:ext cx="577850" cy="606425"/>
            </a:xfrm>
            <a:custGeom>
              <a:avLst/>
              <a:gdLst>
                <a:gd name="T0" fmla="*/ 84 w 154"/>
                <a:gd name="T1" fmla="*/ 137 h 162"/>
                <a:gd name="T2" fmla="*/ 84 w 154"/>
                <a:gd name="T3" fmla="*/ 130 h 162"/>
                <a:gd name="T4" fmla="*/ 93 w 154"/>
                <a:gd name="T5" fmla="*/ 102 h 162"/>
                <a:gd name="T6" fmla="*/ 93 w 154"/>
                <a:gd name="T7" fmla="*/ 84 h 162"/>
                <a:gd name="T8" fmla="*/ 84 w 154"/>
                <a:gd name="T9" fmla="*/ 61 h 162"/>
                <a:gd name="T10" fmla="*/ 84 w 154"/>
                <a:gd name="T11" fmla="*/ 54 h 162"/>
                <a:gd name="T12" fmla="*/ 104 w 154"/>
                <a:gd name="T13" fmla="*/ 38 h 162"/>
                <a:gd name="T14" fmla="*/ 108 w 154"/>
                <a:gd name="T15" fmla="*/ 30 h 162"/>
                <a:gd name="T16" fmla="*/ 134 w 154"/>
                <a:gd name="T17" fmla="*/ 45 h 162"/>
                <a:gd name="T18" fmla="*/ 134 w 154"/>
                <a:gd name="T19" fmla="*/ 28 h 162"/>
                <a:gd name="T20" fmla="*/ 154 w 154"/>
                <a:gd name="T21" fmla="*/ 45 h 162"/>
                <a:gd name="T22" fmla="*/ 137 w 154"/>
                <a:gd name="T23" fmla="*/ 22 h 162"/>
                <a:gd name="T24" fmla="*/ 30 w 154"/>
                <a:gd name="T25" fmla="*/ 18 h 162"/>
                <a:gd name="T26" fmla="*/ 9 w 154"/>
                <a:gd name="T27" fmla="*/ 43 h 162"/>
                <a:gd name="T28" fmla="*/ 12 w 154"/>
                <a:gd name="T29" fmla="*/ 125 h 162"/>
                <a:gd name="T30" fmla="*/ 81 w 154"/>
                <a:gd name="T31" fmla="*/ 162 h 162"/>
                <a:gd name="T32" fmla="*/ 124 w 154"/>
                <a:gd name="T33" fmla="*/ 20 h 162"/>
                <a:gd name="T34" fmla="*/ 125 w 154"/>
                <a:gd name="T35" fmla="*/ 20 h 162"/>
                <a:gd name="T36" fmla="*/ 98 w 154"/>
                <a:gd name="T37" fmla="*/ 10 h 162"/>
                <a:gd name="T38" fmla="*/ 91 w 154"/>
                <a:gd name="T39" fmla="*/ 11 h 162"/>
                <a:gd name="T40" fmla="*/ 84 w 154"/>
                <a:gd name="T41" fmla="*/ 6 h 162"/>
                <a:gd name="T42" fmla="*/ 48 w 154"/>
                <a:gd name="T43" fmla="*/ 22 h 162"/>
                <a:gd name="T44" fmla="*/ 48 w 154"/>
                <a:gd name="T45" fmla="*/ 104 h 162"/>
                <a:gd name="T46" fmla="*/ 47 w 154"/>
                <a:gd name="T47" fmla="*/ 84 h 162"/>
                <a:gd name="T48" fmla="*/ 36 w 154"/>
                <a:gd name="T49" fmla="*/ 55 h 162"/>
                <a:gd name="T50" fmla="*/ 29 w 154"/>
                <a:gd name="T51" fmla="*/ 78 h 162"/>
                <a:gd name="T52" fmla="*/ 54 w 154"/>
                <a:gd name="T53" fmla="*/ 132 h 162"/>
                <a:gd name="T54" fmla="*/ 38 w 154"/>
                <a:gd name="T55" fmla="*/ 113 h 162"/>
                <a:gd name="T56" fmla="*/ 44 w 154"/>
                <a:gd name="T57" fmla="*/ 28 h 162"/>
                <a:gd name="T58" fmla="*/ 49 w 154"/>
                <a:gd name="T59" fmla="*/ 52 h 162"/>
                <a:gd name="T60" fmla="*/ 37 w 154"/>
                <a:gd name="T61" fmla="*/ 20 h 162"/>
                <a:gd name="T62" fmla="*/ 31 w 154"/>
                <a:gd name="T63" fmla="*/ 25 h 162"/>
                <a:gd name="T64" fmla="*/ 28 w 154"/>
                <a:gd name="T65" fmla="*/ 46 h 162"/>
                <a:gd name="T66" fmla="*/ 28 w 154"/>
                <a:gd name="T67" fmla="*/ 28 h 162"/>
                <a:gd name="T68" fmla="*/ 22 w 154"/>
                <a:gd name="T69" fmla="*/ 78 h 162"/>
                <a:gd name="T70" fmla="*/ 6 w 154"/>
                <a:gd name="T71" fmla="*/ 84 h 162"/>
                <a:gd name="T72" fmla="*/ 25 w 154"/>
                <a:gd name="T73" fmla="*/ 111 h 162"/>
                <a:gd name="T74" fmla="*/ 28 w 154"/>
                <a:gd name="T75" fmla="*/ 134 h 162"/>
                <a:gd name="T76" fmla="*/ 37 w 154"/>
                <a:gd name="T77" fmla="*/ 135 h 162"/>
                <a:gd name="T78" fmla="*/ 37 w 154"/>
                <a:gd name="T79" fmla="*/ 142 h 162"/>
                <a:gd name="T80" fmla="*/ 48 w 154"/>
                <a:gd name="T81" fmla="*/ 149 h 162"/>
                <a:gd name="T82" fmla="*/ 56 w 154"/>
                <a:gd name="T83" fmla="*/ 138 h 162"/>
                <a:gd name="T84" fmla="*/ 78 w 154"/>
                <a:gd name="T85" fmla="*/ 156 h 162"/>
                <a:gd name="T86" fmla="*/ 78 w 154"/>
                <a:gd name="T87" fmla="*/ 137 h 162"/>
                <a:gd name="T88" fmla="*/ 61 w 154"/>
                <a:gd name="T89" fmla="*/ 131 h 162"/>
                <a:gd name="T90" fmla="*/ 78 w 154"/>
                <a:gd name="T91" fmla="*/ 108 h 162"/>
                <a:gd name="T92" fmla="*/ 54 w 154"/>
                <a:gd name="T93" fmla="*/ 103 h 162"/>
                <a:gd name="T94" fmla="*/ 78 w 154"/>
                <a:gd name="T95" fmla="*/ 101 h 162"/>
                <a:gd name="T96" fmla="*/ 54 w 154"/>
                <a:gd name="T97" fmla="*/ 59 h 162"/>
                <a:gd name="T98" fmla="*/ 78 w 154"/>
                <a:gd name="T99" fmla="*/ 54 h 162"/>
                <a:gd name="T100" fmla="*/ 78 w 154"/>
                <a:gd name="T101" fmla="*/ 32 h 162"/>
                <a:gd name="T102" fmla="*/ 71 w 154"/>
                <a:gd name="T103" fmla="*/ 11 h 162"/>
                <a:gd name="T104" fmla="*/ 63 w 154"/>
                <a:gd name="T105" fmla="*/ 25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4" h="162">
                  <a:moveTo>
                    <a:pt x="81" y="162"/>
                  </a:moveTo>
                  <a:cubicBezTo>
                    <a:pt x="84" y="150"/>
                    <a:pt x="84" y="150"/>
                    <a:pt x="84" y="150"/>
                  </a:cubicBezTo>
                  <a:cubicBezTo>
                    <a:pt x="84" y="137"/>
                    <a:pt x="84" y="137"/>
                    <a:pt x="84" y="137"/>
                  </a:cubicBezTo>
                  <a:cubicBezTo>
                    <a:pt x="85" y="137"/>
                    <a:pt x="86" y="137"/>
                    <a:pt x="87" y="137"/>
                  </a:cubicBezTo>
                  <a:cubicBezTo>
                    <a:pt x="89" y="130"/>
                    <a:pt x="89" y="130"/>
                    <a:pt x="89" y="130"/>
                  </a:cubicBezTo>
                  <a:cubicBezTo>
                    <a:pt x="87" y="130"/>
                    <a:pt x="86" y="130"/>
                    <a:pt x="84" y="130"/>
                  </a:cubicBezTo>
                  <a:cubicBezTo>
                    <a:pt x="84" y="108"/>
                    <a:pt x="84" y="108"/>
                    <a:pt x="84" y="108"/>
                  </a:cubicBezTo>
                  <a:cubicBezTo>
                    <a:pt x="87" y="108"/>
                    <a:pt x="90" y="108"/>
                    <a:pt x="93" y="108"/>
                  </a:cubicBezTo>
                  <a:cubicBezTo>
                    <a:pt x="93" y="102"/>
                    <a:pt x="93" y="102"/>
                    <a:pt x="93" y="102"/>
                  </a:cubicBezTo>
                  <a:cubicBezTo>
                    <a:pt x="90" y="102"/>
                    <a:pt x="87" y="101"/>
                    <a:pt x="84" y="101"/>
                  </a:cubicBezTo>
                  <a:cubicBezTo>
                    <a:pt x="84" y="84"/>
                    <a:pt x="84" y="84"/>
                    <a:pt x="84" y="84"/>
                  </a:cubicBezTo>
                  <a:cubicBezTo>
                    <a:pt x="93" y="84"/>
                    <a:pt x="93" y="84"/>
                    <a:pt x="93" y="84"/>
                  </a:cubicBezTo>
                  <a:cubicBezTo>
                    <a:pt x="93" y="78"/>
                    <a:pt x="93" y="78"/>
                    <a:pt x="93" y="78"/>
                  </a:cubicBezTo>
                  <a:cubicBezTo>
                    <a:pt x="84" y="78"/>
                    <a:pt x="84" y="78"/>
                    <a:pt x="84" y="78"/>
                  </a:cubicBezTo>
                  <a:cubicBezTo>
                    <a:pt x="84" y="61"/>
                    <a:pt x="84" y="61"/>
                    <a:pt x="84" y="61"/>
                  </a:cubicBezTo>
                  <a:cubicBezTo>
                    <a:pt x="87" y="60"/>
                    <a:pt x="90" y="60"/>
                    <a:pt x="93" y="60"/>
                  </a:cubicBezTo>
                  <a:cubicBezTo>
                    <a:pt x="93" y="54"/>
                    <a:pt x="93" y="54"/>
                    <a:pt x="93" y="54"/>
                  </a:cubicBezTo>
                  <a:cubicBezTo>
                    <a:pt x="90" y="54"/>
                    <a:pt x="87" y="54"/>
                    <a:pt x="84" y="54"/>
                  </a:cubicBezTo>
                  <a:cubicBezTo>
                    <a:pt x="84" y="32"/>
                    <a:pt x="84" y="32"/>
                    <a:pt x="84" y="32"/>
                  </a:cubicBezTo>
                  <a:cubicBezTo>
                    <a:pt x="90" y="32"/>
                    <a:pt x="96" y="31"/>
                    <a:pt x="101" y="31"/>
                  </a:cubicBezTo>
                  <a:cubicBezTo>
                    <a:pt x="102" y="33"/>
                    <a:pt x="103" y="35"/>
                    <a:pt x="104" y="38"/>
                  </a:cubicBezTo>
                  <a:cubicBezTo>
                    <a:pt x="104" y="40"/>
                    <a:pt x="105" y="42"/>
                    <a:pt x="105" y="45"/>
                  </a:cubicBezTo>
                  <a:cubicBezTo>
                    <a:pt x="112" y="45"/>
                    <a:pt x="112" y="45"/>
                    <a:pt x="112" y="45"/>
                  </a:cubicBezTo>
                  <a:cubicBezTo>
                    <a:pt x="111" y="39"/>
                    <a:pt x="109" y="34"/>
                    <a:pt x="108" y="30"/>
                  </a:cubicBezTo>
                  <a:cubicBezTo>
                    <a:pt x="111" y="29"/>
                    <a:pt x="115" y="29"/>
                    <a:pt x="118" y="28"/>
                  </a:cubicBezTo>
                  <a:cubicBezTo>
                    <a:pt x="122" y="33"/>
                    <a:pt x="125" y="39"/>
                    <a:pt x="127" y="45"/>
                  </a:cubicBezTo>
                  <a:cubicBezTo>
                    <a:pt x="134" y="45"/>
                    <a:pt x="134" y="45"/>
                    <a:pt x="134" y="45"/>
                  </a:cubicBezTo>
                  <a:cubicBezTo>
                    <a:pt x="131" y="38"/>
                    <a:pt x="128" y="32"/>
                    <a:pt x="125" y="26"/>
                  </a:cubicBezTo>
                  <a:cubicBezTo>
                    <a:pt x="127" y="26"/>
                    <a:pt x="129" y="25"/>
                    <a:pt x="131" y="25"/>
                  </a:cubicBezTo>
                  <a:cubicBezTo>
                    <a:pt x="132" y="26"/>
                    <a:pt x="133" y="27"/>
                    <a:pt x="134" y="28"/>
                  </a:cubicBezTo>
                  <a:cubicBezTo>
                    <a:pt x="138" y="32"/>
                    <a:pt x="142" y="36"/>
                    <a:pt x="145" y="41"/>
                  </a:cubicBezTo>
                  <a:cubicBezTo>
                    <a:pt x="142" y="42"/>
                    <a:pt x="140" y="44"/>
                    <a:pt x="137" y="45"/>
                  </a:cubicBezTo>
                  <a:cubicBezTo>
                    <a:pt x="154" y="45"/>
                    <a:pt x="154" y="45"/>
                    <a:pt x="154" y="45"/>
                  </a:cubicBezTo>
                  <a:cubicBezTo>
                    <a:pt x="154" y="44"/>
                    <a:pt x="153" y="43"/>
                    <a:pt x="153" y="43"/>
                  </a:cubicBezTo>
                  <a:cubicBezTo>
                    <a:pt x="152" y="41"/>
                    <a:pt x="151" y="39"/>
                    <a:pt x="150" y="37"/>
                  </a:cubicBezTo>
                  <a:cubicBezTo>
                    <a:pt x="146" y="32"/>
                    <a:pt x="142" y="27"/>
                    <a:pt x="137" y="22"/>
                  </a:cubicBezTo>
                  <a:cubicBezTo>
                    <a:pt x="136" y="21"/>
                    <a:pt x="134" y="19"/>
                    <a:pt x="132" y="18"/>
                  </a:cubicBezTo>
                  <a:cubicBezTo>
                    <a:pt x="118" y="6"/>
                    <a:pt x="100" y="0"/>
                    <a:pt x="81" y="0"/>
                  </a:cubicBezTo>
                  <a:cubicBezTo>
                    <a:pt x="62" y="0"/>
                    <a:pt x="44" y="6"/>
                    <a:pt x="30" y="18"/>
                  </a:cubicBezTo>
                  <a:cubicBezTo>
                    <a:pt x="28" y="19"/>
                    <a:pt x="26" y="21"/>
                    <a:pt x="25" y="22"/>
                  </a:cubicBezTo>
                  <a:cubicBezTo>
                    <a:pt x="20" y="27"/>
                    <a:pt x="16" y="32"/>
                    <a:pt x="12" y="37"/>
                  </a:cubicBezTo>
                  <a:cubicBezTo>
                    <a:pt x="11" y="39"/>
                    <a:pt x="10" y="41"/>
                    <a:pt x="9" y="43"/>
                  </a:cubicBezTo>
                  <a:cubicBezTo>
                    <a:pt x="3" y="54"/>
                    <a:pt x="0" y="67"/>
                    <a:pt x="0" y="81"/>
                  </a:cubicBezTo>
                  <a:cubicBezTo>
                    <a:pt x="0" y="95"/>
                    <a:pt x="3" y="108"/>
                    <a:pt x="9" y="119"/>
                  </a:cubicBezTo>
                  <a:cubicBezTo>
                    <a:pt x="10" y="121"/>
                    <a:pt x="11" y="123"/>
                    <a:pt x="12" y="125"/>
                  </a:cubicBezTo>
                  <a:cubicBezTo>
                    <a:pt x="16" y="130"/>
                    <a:pt x="20" y="135"/>
                    <a:pt x="25" y="140"/>
                  </a:cubicBezTo>
                  <a:cubicBezTo>
                    <a:pt x="26" y="141"/>
                    <a:pt x="28" y="143"/>
                    <a:pt x="30" y="144"/>
                  </a:cubicBezTo>
                  <a:cubicBezTo>
                    <a:pt x="44" y="156"/>
                    <a:pt x="62" y="162"/>
                    <a:pt x="81" y="162"/>
                  </a:cubicBezTo>
                  <a:cubicBezTo>
                    <a:pt x="81" y="162"/>
                    <a:pt x="81" y="162"/>
                    <a:pt x="81" y="162"/>
                  </a:cubicBezTo>
                  <a:close/>
                  <a:moveTo>
                    <a:pt x="125" y="20"/>
                  </a:moveTo>
                  <a:cubicBezTo>
                    <a:pt x="125" y="20"/>
                    <a:pt x="124" y="20"/>
                    <a:pt x="124" y="20"/>
                  </a:cubicBezTo>
                  <a:cubicBezTo>
                    <a:pt x="123" y="21"/>
                    <a:pt x="122" y="21"/>
                    <a:pt x="121" y="21"/>
                  </a:cubicBezTo>
                  <a:cubicBezTo>
                    <a:pt x="119" y="18"/>
                    <a:pt x="116" y="16"/>
                    <a:pt x="114" y="13"/>
                  </a:cubicBezTo>
                  <a:cubicBezTo>
                    <a:pt x="118" y="15"/>
                    <a:pt x="121" y="17"/>
                    <a:pt x="125" y="20"/>
                  </a:cubicBezTo>
                  <a:close/>
                  <a:moveTo>
                    <a:pt x="114" y="22"/>
                  </a:moveTo>
                  <a:cubicBezTo>
                    <a:pt x="111" y="23"/>
                    <a:pt x="108" y="23"/>
                    <a:pt x="106" y="24"/>
                  </a:cubicBezTo>
                  <a:cubicBezTo>
                    <a:pt x="103" y="18"/>
                    <a:pt x="101" y="14"/>
                    <a:pt x="98" y="10"/>
                  </a:cubicBezTo>
                  <a:cubicBezTo>
                    <a:pt x="104" y="13"/>
                    <a:pt x="109" y="17"/>
                    <a:pt x="114" y="22"/>
                  </a:cubicBezTo>
                  <a:close/>
                  <a:moveTo>
                    <a:pt x="84" y="6"/>
                  </a:moveTo>
                  <a:cubicBezTo>
                    <a:pt x="86" y="7"/>
                    <a:pt x="89" y="9"/>
                    <a:pt x="91" y="11"/>
                  </a:cubicBezTo>
                  <a:cubicBezTo>
                    <a:pt x="94" y="14"/>
                    <a:pt x="97" y="19"/>
                    <a:pt x="99" y="25"/>
                  </a:cubicBezTo>
                  <a:cubicBezTo>
                    <a:pt x="94" y="25"/>
                    <a:pt x="89" y="25"/>
                    <a:pt x="84" y="25"/>
                  </a:cubicBezTo>
                  <a:lnTo>
                    <a:pt x="84" y="6"/>
                  </a:lnTo>
                  <a:close/>
                  <a:moveTo>
                    <a:pt x="64" y="10"/>
                  </a:moveTo>
                  <a:cubicBezTo>
                    <a:pt x="61" y="14"/>
                    <a:pt x="59" y="18"/>
                    <a:pt x="56" y="24"/>
                  </a:cubicBezTo>
                  <a:cubicBezTo>
                    <a:pt x="54" y="23"/>
                    <a:pt x="51" y="23"/>
                    <a:pt x="48" y="22"/>
                  </a:cubicBezTo>
                  <a:cubicBezTo>
                    <a:pt x="53" y="17"/>
                    <a:pt x="58" y="13"/>
                    <a:pt x="64" y="10"/>
                  </a:cubicBezTo>
                  <a:close/>
                  <a:moveTo>
                    <a:pt x="47" y="84"/>
                  </a:moveTo>
                  <a:cubicBezTo>
                    <a:pt x="47" y="91"/>
                    <a:pt x="48" y="98"/>
                    <a:pt x="48" y="104"/>
                  </a:cubicBezTo>
                  <a:cubicBezTo>
                    <a:pt x="42" y="105"/>
                    <a:pt x="37" y="107"/>
                    <a:pt x="32" y="108"/>
                  </a:cubicBezTo>
                  <a:cubicBezTo>
                    <a:pt x="30" y="101"/>
                    <a:pt x="29" y="92"/>
                    <a:pt x="29" y="84"/>
                  </a:cubicBezTo>
                  <a:lnTo>
                    <a:pt x="47" y="84"/>
                  </a:lnTo>
                  <a:close/>
                  <a:moveTo>
                    <a:pt x="29" y="78"/>
                  </a:moveTo>
                  <a:cubicBezTo>
                    <a:pt x="29" y="69"/>
                    <a:pt x="30" y="61"/>
                    <a:pt x="32" y="54"/>
                  </a:cubicBezTo>
                  <a:cubicBezTo>
                    <a:pt x="33" y="54"/>
                    <a:pt x="35" y="55"/>
                    <a:pt x="36" y="55"/>
                  </a:cubicBezTo>
                  <a:cubicBezTo>
                    <a:pt x="40" y="56"/>
                    <a:pt x="44" y="57"/>
                    <a:pt x="48" y="58"/>
                  </a:cubicBezTo>
                  <a:cubicBezTo>
                    <a:pt x="48" y="64"/>
                    <a:pt x="47" y="71"/>
                    <a:pt x="47" y="78"/>
                  </a:cubicBezTo>
                  <a:lnTo>
                    <a:pt x="29" y="78"/>
                  </a:lnTo>
                  <a:close/>
                  <a:moveTo>
                    <a:pt x="38" y="113"/>
                  </a:moveTo>
                  <a:cubicBezTo>
                    <a:pt x="42" y="112"/>
                    <a:pt x="45" y="111"/>
                    <a:pt x="49" y="110"/>
                  </a:cubicBezTo>
                  <a:cubicBezTo>
                    <a:pt x="50" y="118"/>
                    <a:pt x="52" y="126"/>
                    <a:pt x="54" y="132"/>
                  </a:cubicBezTo>
                  <a:cubicBezTo>
                    <a:pt x="51" y="133"/>
                    <a:pt x="47" y="133"/>
                    <a:pt x="44" y="134"/>
                  </a:cubicBezTo>
                  <a:cubicBezTo>
                    <a:pt x="40" y="128"/>
                    <a:pt x="36" y="121"/>
                    <a:pt x="34" y="114"/>
                  </a:cubicBezTo>
                  <a:cubicBezTo>
                    <a:pt x="35" y="114"/>
                    <a:pt x="37" y="113"/>
                    <a:pt x="38" y="113"/>
                  </a:cubicBezTo>
                  <a:close/>
                  <a:moveTo>
                    <a:pt x="49" y="52"/>
                  </a:moveTo>
                  <a:cubicBezTo>
                    <a:pt x="44" y="51"/>
                    <a:pt x="38" y="49"/>
                    <a:pt x="34" y="48"/>
                  </a:cubicBezTo>
                  <a:cubicBezTo>
                    <a:pt x="36" y="40"/>
                    <a:pt x="40" y="34"/>
                    <a:pt x="44" y="28"/>
                  </a:cubicBezTo>
                  <a:cubicBezTo>
                    <a:pt x="47" y="29"/>
                    <a:pt x="51" y="29"/>
                    <a:pt x="54" y="30"/>
                  </a:cubicBezTo>
                  <a:cubicBezTo>
                    <a:pt x="54" y="32"/>
                    <a:pt x="53" y="34"/>
                    <a:pt x="52" y="36"/>
                  </a:cubicBezTo>
                  <a:cubicBezTo>
                    <a:pt x="51" y="41"/>
                    <a:pt x="50" y="46"/>
                    <a:pt x="49" y="52"/>
                  </a:cubicBezTo>
                  <a:close/>
                  <a:moveTo>
                    <a:pt x="48" y="13"/>
                  </a:moveTo>
                  <a:cubicBezTo>
                    <a:pt x="46" y="16"/>
                    <a:pt x="43" y="18"/>
                    <a:pt x="41" y="21"/>
                  </a:cubicBezTo>
                  <a:cubicBezTo>
                    <a:pt x="40" y="21"/>
                    <a:pt x="38" y="20"/>
                    <a:pt x="37" y="20"/>
                  </a:cubicBezTo>
                  <a:cubicBezTo>
                    <a:pt x="41" y="17"/>
                    <a:pt x="44" y="15"/>
                    <a:pt x="48" y="13"/>
                  </a:cubicBezTo>
                  <a:close/>
                  <a:moveTo>
                    <a:pt x="28" y="28"/>
                  </a:moveTo>
                  <a:cubicBezTo>
                    <a:pt x="29" y="27"/>
                    <a:pt x="30" y="26"/>
                    <a:pt x="31" y="25"/>
                  </a:cubicBezTo>
                  <a:cubicBezTo>
                    <a:pt x="33" y="25"/>
                    <a:pt x="35" y="26"/>
                    <a:pt x="36" y="26"/>
                  </a:cubicBezTo>
                  <a:cubicBezTo>
                    <a:pt x="37" y="26"/>
                    <a:pt x="37" y="26"/>
                    <a:pt x="37" y="26"/>
                  </a:cubicBezTo>
                  <a:cubicBezTo>
                    <a:pt x="34" y="32"/>
                    <a:pt x="30" y="39"/>
                    <a:pt x="28" y="46"/>
                  </a:cubicBezTo>
                  <a:cubicBezTo>
                    <a:pt x="28" y="46"/>
                    <a:pt x="27" y="46"/>
                    <a:pt x="27" y="46"/>
                  </a:cubicBezTo>
                  <a:cubicBezTo>
                    <a:pt x="23" y="44"/>
                    <a:pt x="20" y="43"/>
                    <a:pt x="17" y="41"/>
                  </a:cubicBezTo>
                  <a:cubicBezTo>
                    <a:pt x="20" y="36"/>
                    <a:pt x="24" y="32"/>
                    <a:pt x="28" y="28"/>
                  </a:cubicBezTo>
                  <a:close/>
                  <a:moveTo>
                    <a:pt x="14" y="46"/>
                  </a:moveTo>
                  <a:cubicBezTo>
                    <a:pt x="18" y="48"/>
                    <a:pt x="22" y="50"/>
                    <a:pt x="26" y="52"/>
                  </a:cubicBezTo>
                  <a:cubicBezTo>
                    <a:pt x="24" y="60"/>
                    <a:pt x="23" y="69"/>
                    <a:pt x="22" y="78"/>
                  </a:cubicBezTo>
                  <a:cubicBezTo>
                    <a:pt x="6" y="78"/>
                    <a:pt x="6" y="78"/>
                    <a:pt x="6" y="78"/>
                  </a:cubicBezTo>
                  <a:cubicBezTo>
                    <a:pt x="6" y="67"/>
                    <a:pt x="9" y="56"/>
                    <a:pt x="14" y="46"/>
                  </a:cubicBezTo>
                  <a:close/>
                  <a:moveTo>
                    <a:pt x="6" y="84"/>
                  </a:moveTo>
                  <a:cubicBezTo>
                    <a:pt x="22" y="84"/>
                    <a:pt x="22" y="84"/>
                    <a:pt x="22" y="84"/>
                  </a:cubicBezTo>
                  <a:cubicBezTo>
                    <a:pt x="23" y="93"/>
                    <a:pt x="24" y="102"/>
                    <a:pt x="26" y="110"/>
                  </a:cubicBezTo>
                  <a:cubicBezTo>
                    <a:pt x="26" y="110"/>
                    <a:pt x="25" y="110"/>
                    <a:pt x="25" y="111"/>
                  </a:cubicBezTo>
                  <a:cubicBezTo>
                    <a:pt x="21" y="112"/>
                    <a:pt x="17" y="114"/>
                    <a:pt x="14" y="116"/>
                  </a:cubicBezTo>
                  <a:cubicBezTo>
                    <a:pt x="9" y="106"/>
                    <a:pt x="6" y="95"/>
                    <a:pt x="6" y="84"/>
                  </a:cubicBezTo>
                  <a:close/>
                  <a:moveTo>
                    <a:pt x="28" y="134"/>
                  </a:moveTo>
                  <a:cubicBezTo>
                    <a:pt x="24" y="130"/>
                    <a:pt x="20" y="126"/>
                    <a:pt x="17" y="121"/>
                  </a:cubicBezTo>
                  <a:cubicBezTo>
                    <a:pt x="20" y="119"/>
                    <a:pt x="24" y="118"/>
                    <a:pt x="28" y="116"/>
                  </a:cubicBezTo>
                  <a:cubicBezTo>
                    <a:pt x="30" y="123"/>
                    <a:pt x="34" y="130"/>
                    <a:pt x="37" y="135"/>
                  </a:cubicBezTo>
                  <a:cubicBezTo>
                    <a:pt x="35" y="136"/>
                    <a:pt x="33" y="137"/>
                    <a:pt x="31" y="137"/>
                  </a:cubicBezTo>
                  <a:cubicBezTo>
                    <a:pt x="30" y="136"/>
                    <a:pt x="29" y="135"/>
                    <a:pt x="28" y="134"/>
                  </a:cubicBezTo>
                  <a:close/>
                  <a:moveTo>
                    <a:pt x="37" y="142"/>
                  </a:moveTo>
                  <a:cubicBezTo>
                    <a:pt x="37" y="142"/>
                    <a:pt x="38" y="142"/>
                    <a:pt x="38" y="142"/>
                  </a:cubicBezTo>
                  <a:cubicBezTo>
                    <a:pt x="39" y="141"/>
                    <a:pt x="40" y="141"/>
                    <a:pt x="41" y="141"/>
                  </a:cubicBezTo>
                  <a:cubicBezTo>
                    <a:pt x="43" y="144"/>
                    <a:pt x="46" y="146"/>
                    <a:pt x="48" y="149"/>
                  </a:cubicBezTo>
                  <a:cubicBezTo>
                    <a:pt x="44" y="147"/>
                    <a:pt x="41" y="145"/>
                    <a:pt x="37" y="142"/>
                  </a:cubicBezTo>
                  <a:close/>
                  <a:moveTo>
                    <a:pt x="48" y="139"/>
                  </a:moveTo>
                  <a:cubicBezTo>
                    <a:pt x="51" y="139"/>
                    <a:pt x="54" y="138"/>
                    <a:pt x="56" y="138"/>
                  </a:cubicBezTo>
                  <a:cubicBezTo>
                    <a:pt x="59" y="144"/>
                    <a:pt x="61" y="148"/>
                    <a:pt x="64" y="152"/>
                  </a:cubicBezTo>
                  <a:cubicBezTo>
                    <a:pt x="58" y="149"/>
                    <a:pt x="53" y="145"/>
                    <a:pt x="48" y="139"/>
                  </a:cubicBezTo>
                  <a:close/>
                  <a:moveTo>
                    <a:pt x="78" y="156"/>
                  </a:moveTo>
                  <a:cubicBezTo>
                    <a:pt x="76" y="155"/>
                    <a:pt x="73" y="153"/>
                    <a:pt x="71" y="151"/>
                  </a:cubicBezTo>
                  <a:cubicBezTo>
                    <a:pt x="68" y="148"/>
                    <a:pt x="65" y="143"/>
                    <a:pt x="63" y="137"/>
                  </a:cubicBezTo>
                  <a:cubicBezTo>
                    <a:pt x="68" y="137"/>
                    <a:pt x="73" y="137"/>
                    <a:pt x="78" y="137"/>
                  </a:cubicBezTo>
                  <a:lnTo>
                    <a:pt x="78" y="156"/>
                  </a:lnTo>
                  <a:close/>
                  <a:moveTo>
                    <a:pt x="78" y="130"/>
                  </a:moveTo>
                  <a:cubicBezTo>
                    <a:pt x="72" y="130"/>
                    <a:pt x="66" y="131"/>
                    <a:pt x="61" y="131"/>
                  </a:cubicBezTo>
                  <a:cubicBezTo>
                    <a:pt x="60" y="129"/>
                    <a:pt x="59" y="127"/>
                    <a:pt x="58" y="124"/>
                  </a:cubicBezTo>
                  <a:cubicBezTo>
                    <a:pt x="57" y="119"/>
                    <a:pt x="56" y="114"/>
                    <a:pt x="55" y="109"/>
                  </a:cubicBezTo>
                  <a:cubicBezTo>
                    <a:pt x="62" y="108"/>
                    <a:pt x="70" y="108"/>
                    <a:pt x="78" y="108"/>
                  </a:cubicBezTo>
                  <a:lnTo>
                    <a:pt x="78" y="130"/>
                  </a:lnTo>
                  <a:close/>
                  <a:moveTo>
                    <a:pt x="78" y="101"/>
                  </a:moveTo>
                  <a:cubicBezTo>
                    <a:pt x="70" y="102"/>
                    <a:pt x="62" y="102"/>
                    <a:pt x="54" y="103"/>
                  </a:cubicBezTo>
                  <a:cubicBezTo>
                    <a:pt x="54" y="97"/>
                    <a:pt x="53" y="91"/>
                    <a:pt x="53" y="84"/>
                  </a:cubicBezTo>
                  <a:cubicBezTo>
                    <a:pt x="78" y="84"/>
                    <a:pt x="78" y="84"/>
                    <a:pt x="78" y="84"/>
                  </a:cubicBezTo>
                  <a:lnTo>
                    <a:pt x="78" y="101"/>
                  </a:lnTo>
                  <a:close/>
                  <a:moveTo>
                    <a:pt x="78" y="78"/>
                  </a:moveTo>
                  <a:cubicBezTo>
                    <a:pt x="53" y="78"/>
                    <a:pt x="53" y="78"/>
                    <a:pt x="53" y="78"/>
                  </a:cubicBezTo>
                  <a:cubicBezTo>
                    <a:pt x="53" y="71"/>
                    <a:pt x="54" y="65"/>
                    <a:pt x="54" y="59"/>
                  </a:cubicBezTo>
                  <a:cubicBezTo>
                    <a:pt x="62" y="60"/>
                    <a:pt x="70" y="60"/>
                    <a:pt x="78" y="61"/>
                  </a:cubicBezTo>
                  <a:lnTo>
                    <a:pt x="78" y="78"/>
                  </a:lnTo>
                  <a:close/>
                  <a:moveTo>
                    <a:pt x="78" y="54"/>
                  </a:moveTo>
                  <a:cubicBezTo>
                    <a:pt x="70" y="54"/>
                    <a:pt x="62" y="54"/>
                    <a:pt x="55" y="53"/>
                  </a:cubicBezTo>
                  <a:cubicBezTo>
                    <a:pt x="57" y="44"/>
                    <a:pt x="58" y="37"/>
                    <a:pt x="61" y="31"/>
                  </a:cubicBezTo>
                  <a:cubicBezTo>
                    <a:pt x="66" y="31"/>
                    <a:pt x="72" y="32"/>
                    <a:pt x="78" y="32"/>
                  </a:cubicBezTo>
                  <a:lnTo>
                    <a:pt x="78" y="54"/>
                  </a:lnTo>
                  <a:close/>
                  <a:moveTo>
                    <a:pt x="63" y="25"/>
                  </a:moveTo>
                  <a:cubicBezTo>
                    <a:pt x="65" y="19"/>
                    <a:pt x="68" y="14"/>
                    <a:pt x="71" y="11"/>
                  </a:cubicBezTo>
                  <a:cubicBezTo>
                    <a:pt x="73" y="9"/>
                    <a:pt x="76" y="7"/>
                    <a:pt x="78" y="6"/>
                  </a:cubicBezTo>
                  <a:cubicBezTo>
                    <a:pt x="78" y="25"/>
                    <a:pt x="78" y="25"/>
                    <a:pt x="78" y="25"/>
                  </a:cubicBezTo>
                  <a:cubicBezTo>
                    <a:pt x="73" y="25"/>
                    <a:pt x="68" y="25"/>
                    <a:pt x="63"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grpSp>
      <p:sp>
        <p:nvSpPr>
          <p:cNvPr id="16" name="任意多边形 15"/>
          <p:cNvSpPr/>
          <p:nvPr/>
        </p:nvSpPr>
        <p:spPr>
          <a:xfrm rot="6916869">
            <a:off x="6711901" y="3004086"/>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solidFill>
            <a:srgbClr val="C8161D"/>
          </a:solidFill>
          <a:ln w="25400">
            <a:noFill/>
          </a:ln>
          <a:effectLst>
            <a:innerShdw blurRad="1524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18" name="任意多边形 17"/>
          <p:cNvSpPr/>
          <p:nvPr/>
        </p:nvSpPr>
        <p:spPr>
          <a:xfrm rot="5400000">
            <a:off x="6617633" y="2683574"/>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gradFill>
            <a:gsLst>
              <a:gs pos="0">
                <a:srgbClr val="E5E5E5"/>
              </a:gs>
              <a:gs pos="100000">
                <a:srgbClr val="FEFEFE"/>
              </a:gs>
            </a:gsLst>
            <a:lin ang="5400000" scaled="1"/>
          </a:gradFill>
          <a:ln w="25400">
            <a:gradFill>
              <a:gsLst>
                <a:gs pos="0">
                  <a:schemeClr val="accent1">
                    <a:lumMod val="5000"/>
                    <a:lumOff val="95000"/>
                  </a:schemeClr>
                </a:gs>
                <a:gs pos="100000">
                  <a:srgbClr val="E0E0E0"/>
                </a:gs>
              </a:gsLst>
              <a:lin ang="5400000" scaled="1"/>
            </a:gradFill>
          </a:ln>
          <a:effectLst>
            <a:outerShdw blurRad="571500" dist="342900" dir="228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grpSp>
        <p:nvGrpSpPr>
          <p:cNvPr id="19" name="组合 18"/>
          <p:cNvGrpSpPr/>
          <p:nvPr/>
        </p:nvGrpSpPr>
        <p:grpSpPr>
          <a:xfrm>
            <a:off x="7009560" y="3008379"/>
            <a:ext cx="638175" cy="630238"/>
            <a:chOff x="2089150" y="2809876"/>
            <a:chExt cx="638175" cy="630238"/>
          </a:xfrm>
          <a:solidFill>
            <a:srgbClr val="C8161D"/>
          </a:solidFill>
        </p:grpSpPr>
        <p:sp>
          <p:nvSpPr>
            <p:cNvPr id="20" name="Freeform 828"/>
            <p:cNvSpPr>
              <a:spLocks noEditPoints="1"/>
            </p:cNvSpPr>
            <p:nvPr/>
          </p:nvSpPr>
          <p:spPr bwMode="auto">
            <a:xfrm>
              <a:off x="2089150" y="2809876"/>
              <a:ext cx="552450" cy="630238"/>
            </a:xfrm>
            <a:custGeom>
              <a:avLst/>
              <a:gdLst>
                <a:gd name="T0" fmla="*/ 0 w 147"/>
                <a:gd name="T1" fmla="*/ 10 h 168"/>
                <a:gd name="T2" fmla="*/ 0 w 147"/>
                <a:gd name="T3" fmla="*/ 158 h 168"/>
                <a:gd name="T4" fmla="*/ 10 w 147"/>
                <a:gd name="T5" fmla="*/ 168 h 168"/>
                <a:gd name="T6" fmla="*/ 22 w 147"/>
                <a:gd name="T7" fmla="*/ 168 h 168"/>
                <a:gd name="T8" fmla="*/ 22 w 147"/>
                <a:gd name="T9" fmla="*/ 0 h 168"/>
                <a:gd name="T10" fmla="*/ 10 w 147"/>
                <a:gd name="T11" fmla="*/ 0 h 168"/>
                <a:gd name="T12" fmla="*/ 0 w 147"/>
                <a:gd name="T13" fmla="*/ 10 h 168"/>
                <a:gd name="T14" fmla="*/ 34 w 147"/>
                <a:gd name="T15" fmla="*/ 0 h 168"/>
                <a:gd name="T16" fmla="*/ 34 w 147"/>
                <a:gd name="T17" fmla="*/ 168 h 168"/>
                <a:gd name="T18" fmla="*/ 147 w 147"/>
                <a:gd name="T19" fmla="*/ 168 h 168"/>
                <a:gd name="T20" fmla="*/ 147 w 147"/>
                <a:gd name="T21" fmla="*/ 0 h 168"/>
                <a:gd name="T22" fmla="*/ 34 w 147"/>
                <a:gd name="T23" fmla="*/ 0 h 168"/>
                <a:gd name="T24" fmla="*/ 134 w 147"/>
                <a:gd name="T25" fmla="*/ 124 h 168"/>
                <a:gd name="T26" fmla="*/ 47 w 147"/>
                <a:gd name="T27" fmla="*/ 124 h 168"/>
                <a:gd name="T28" fmla="*/ 47 w 147"/>
                <a:gd name="T29" fmla="*/ 111 h 168"/>
                <a:gd name="T30" fmla="*/ 58 w 147"/>
                <a:gd name="T31" fmla="*/ 104 h 168"/>
                <a:gd name="T32" fmla="*/ 71 w 147"/>
                <a:gd name="T33" fmla="*/ 99 h 168"/>
                <a:gd name="T34" fmla="*/ 75 w 147"/>
                <a:gd name="T35" fmla="*/ 98 h 168"/>
                <a:gd name="T36" fmla="*/ 79 w 147"/>
                <a:gd name="T37" fmla="*/ 92 h 168"/>
                <a:gd name="T38" fmla="*/ 80 w 147"/>
                <a:gd name="T39" fmla="*/ 91 h 168"/>
                <a:gd name="T40" fmla="*/ 78 w 147"/>
                <a:gd name="T41" fmla="*/ 87 h 168"/>
                <a:gd name="T42" fmla="*/ 77 w 147"/>
                <a:gd name="T43" fmla="*/ 80 h 168"/>
                <a:gd name="T44" fmla="*/ 76 w 147"/>
                <a:gd name="T45" fmla="*/ 80 h 168"/>
                <a:gd name="T46" fmla="*/ 73 w 147"/>
                <a:gd name="T47" fmla="*/ 70 h 168"/>
                <a:gd name="T48" fmla="*/ 74 w 147"/>
                <a:gd name="T49" fmla="*/ 66 h 168"/>
                <a:gd name="T50" fmla="*/ 81 w 147"/>
                <a:gd name="T51" fmla="*/ 46 h 168"/>
                <a:gd name="T52" fmla="*/ 99 w 147"/>
                <a:gd name="T53" fmla="*/ 46 h 168"/>
                <a:gd name="T54" fmla="*/ 101 w 147"/>
                <a:gd name="T55" fmla="*/ 48 h 168"/>
                <a:gd name="T56" fmla="*/ 104 w 147"/>
                <a:gd name="T57" fmla="*/ 48 h 168"/>
                <a:gd name="T58" fmla="*/ 106 w 147"/>
                <a:gd name="T59" fmla="*/ 52 h 168"/>
                <a:gd name="T60" fmla="*/ 107 w 147"/>
                <a:gd name="T61" fmla="*/ 58 h 168"/>
                <a:gd name="T62" fmla="*/ 106 w 147"/>
                <a:gd name="T63" fmla="*/ 66 h 168"/>
                <a:gd name="T64" fmla="*/ 107 w 147"/>
                <a:gd name="T65" fmla="*/ 69 h 168"/>
                <a:gd name="T66" fmla="*/ 107 w 147"/>
                <a:gd name="T67" fmla="*/ 75 h 168"/>
                <a:gd name="T68" fmla="*/ 106 w 147"/>
                <a:gd name="T69" fmla="*/ 79 h 168"/>
                <a:gd name="T70" fmla="*/ 103 w 147"/>
                <a:gd name="T71" fmla="*/ 81 h 168"/>
                <a:gd name="T72" fmla="*/ 103 w 147"/>
                <a:gd name="T73" fmla="*/ 86 h 168"/>
                <a:gd name="T74" fmla="*/ 100 w 147"/>
                <a:gd name="T75" fmla="*/ 91 h 168"/>
                <a:gd name="T76" fmla="*/ 103 w 147"/>
                <a:gd name="T77" fmla="*/ 92 h 168"/>
                <a:gd name="T78" fmla="*/ 106 w 147"/>
                <a:gd name="T79" fmla="*/ 98 h 168"/>
                <a:gd name="T80" fmla="*/ 110 w 147"/>
                <a:gd name="T81" fmla="*/ 99 h 168"/>
                <a:gd name="T82" fmla="*/ 124 w 147"/>
                <a:gd name="T83" fmla="*/ 104 h 168"/>
                <a:gd name="T84" fmla="*/ 134 w 147"/>
                <a:gd name="T85" fmla="*/ 111 h 168"/>
                <a:gd name="T86" fmla="*/ 134 w 147"/>
                <a:gd name="T87"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7" h="168">
                  <a:moveTo>
                    <a:pt x="0" y="10"/>
                  </a:moveTo>
                  <a:cubicBezTo>
                    <a:pt x="0" y="158"/>
                    <a:pt x="0" y="158"/>
                    <a:pt x="0" y="158"/>
                  </a:cubicBezTo>
                  <a:cubicBezTo>
                    <a:pt x="0" y="164"/>
                    <a:pt x="4" y="168"/>
                    <a:pt x="10" y="168"/>
                  </a:cubicBezTo>
                  <a:cubicBezTo>
                    <a:pt x="22" y="168"/>
                    <a:pt x="22" y="168"/>
                    <a:pt x="22" y="168"/>
                  </a:cubicBezTo>
                  <a:cubicBezTo>
                    <a:pt x="22" y="0"/>
                    <a:pt x="22" y="0"/>
                    <a:pt x="22" y="0"/>
                  </a:cubicBezTo>
                  <a:cubicBezTo>
                    <a:pt x="10" y="0"/>
                    <a:pt x="10" y="0"/>
                    <a:pt x="10" y="0"/>
                  </a:cubicBezTo>
                  <a:cubicBezTo>
                    <a:pt x="4" y="0"/>
                    <a:pt x="0" y="4"/>
                    <a:pt x="0" y="10"/>
                  </a:cubicBezTo>
                  <a:close/>
                  <a:moveTo>
                    <a:pt x="34" y="0"/>
                  </a:moveTo>
                  <a:cubicBezTo>
                    <a:pt x="34" y="168"/>
                    <a:pt x="34" y="168"/>
                    <a:pt x="34" y="168"/>
                  </a:cubicBezTo>
                  <a:cubicBezTo>
                    <a:pt x="147" y="168"/>
                    <a:pt x="147" y="168"/>
                    <a:pt x="147" y="168"/>
                  </a:cubicBezTo>
                  <a:cubicBezTo>
                    <a:pt x="147" y="0"/>
                    <a:pt x="147" y="0"/>
                    <a:pt x="147" y="0"/>
                  </a:cubicBezTo>
                  <a:lnTo>
                    <a:pt x="34" y="0"/>
                  </a:lnTo>
                  <a:close/>
                  <a:moveTo>
                    <a:pt x="134" y="124"/>
                  </a:moveTo>
                  <a:cubicBezTo>
                    <a:pt x="47" y="124"/>
                    <a:pt x="47" y="124"/>
                    <a:pt x="47" y="124"/>
                  </a:cubicBezTo>
                  <a:cubicBezTo>
                    <a:pt x="47" y="120"/>
                    <a:pt x="47" y="114"/>
                    <a:pt x="47" y="111"/>
                  </a:cubicBezTo>
                  <a:cubicBezTo>
                    <a:pt x="49" y="107"/>
                    <a:pt x="54" y="106"/>
                    <a:pt x="58" y="104"/>
                  </a:cubicBezTo>
                  <a:cubicBezTo>
                    <a:pt x="62" y="103"/>
                    <a:pt x="67" y="100"/>
                    <a:pt x="71" y="99"/>
                  </a:cubicBezTo>
                  <a:cubicBezTo>
                    <a:pt x="72" y="98"/>
                    <a:pt x="74" y="98"/>
                    <a:pt x="75" y="98"/>
                  </a:cubicBezTo>
                  <a:cubicBezTo>
                    <a:pt x="76" y="97"/>
                    <a:pt x="78" y="93"/>
                    <a:pt x="79" y="92"/>
                  </a:cubicBezTo>
                  <a:cubicBezTo>
                    <a:pt x="80" y="91"/>
                    <a:pt x="80" y="91"/>
                    <a:pt x="80" y="91"/>
                  </a:cubicBezTo>
                  <a:cubicBezTo>
                    <a:pt x="80" y="89"/>
                    <a:pt x="79" y="89"/>
                    <a:pt x="78" y="87"/>
                  </a:cubicBezTo>
                  <a:cubicBezTo>
                    <a:pt x="78" y="85"/>
                    <a:pt x="78" y="82"/>
                    <a:pt x="77" y="80"/>
                  </a:cubicBezTo>
                  <a:cubicBezTo>
                    <a:pt x="77" y="80"/>
                    <a:pt x="76" y="80"/>
                    <a:pt x="76" y="80"/>
                  </a:cubicBezTo>
                  <a:cubicBezTo>
                    <a:pt x="73" y="78"/>
                    <a:pt x="73" y="72"/>
                    <a:pt x="73" y="70"/>
                  </a:cubicBezTo>
                  <a:cubicBezTo>
                    <a:pt x="73" y="69"/>
                    <a:pt x="74" y="68"/>
                    <a:pt x="74" y="66"/>
                  </a:cubicBezTo>
                  <a:cubicBezTo>
                    <a:pt x="71" y="54"/>
                    <a:pt x="75" y="48"/>
                    <a:pt x="81" y="46"/>
                  </a:cubicBezTo>
                  <a:cubicBezTo>
                    <a:pt x="85" y="45"/>
                    <a:pt x="92" y="42"/>
                    <a:pt x="99" y="46"/>
                  </a:cubicBezTo>
                  <a:cubicBezTo>
                    <a:pt x="101" y="48"/>
                    <a:pt x="101" y="48"/>
                    <a:pt x="101" y="48"/>
                  </a:cubicBezTo>
                  <a:cubicBezTo>
                    <a:pt x="104" y="48"/>
                    <a:pt x="104" y="48"/>
                    <a:pt x="104" y="48"/>
                  </a:cubicBezTo>
                  <a:cubicBezTo>
                    <a:pt x="105" y="49"/>
                    <a:pt x="106" y="52"/>
                    <a:pt x="106" y="52"/>
                  </a:cubicBezTo>
                  <a:cubicBezTo>
                    <a:pt x="107" y="54"/>
                    <a:pt x="107" y="55"/>
                    <a:pt x="107" y="58"/>
                  </a:cubicBezTo>
                  <a:cubicBezTo>
                    <a:pt x="107" y="59"/>
                    <a:pt x="106" y="64"/>
                    <a:pt x="106" y="66"/>
                  </a:cubicBezTo>
                  <a:cubicBezTo>
                    <a:pt x="106" y="67"/>
                    <a:pt x="107" y="67"/>
                    <a:pt x="107" y="69"/>
                  </a:cubicBezTo>
                  <a:cubicBezTo>
                    <a:pt x="108" y="71"/>
                    <a:pt x="108" y="73"/>
                    <a:pt x="107" y="75"/>
                  </a:cubicBezTo>
                  <a:cubicBezTo>
                    <a:pt x="107" y="76"/>
                    <a:pt x="107" y="78"/>
                    <a:pt x="106" y="79"/>
                  </a:cubicBezTo>
                  <a:cubicBezTo>
                    <a:pt x="105" y="80"/>
                    <a:pt x="104" y="80"/>
                    <a:pt x="103" y="81"/>
                  </a:cubicBezTo>
                  <a:cubicBezTo>
                    <a:pt x="103" y="82"/>
                    <a:pt x="103" y="85"/>
                    <a:pt x="103" y="86"/>
                  </a:cubicBezTo>
                  <a:cubicBezTo>
                    <a:pt x="102" y="88"/>
                    <a:pt x="100" y="89"/>
                    <a:pt x="100" y="91"/>
                  </a:cubicBezTo>
                  <a:cubicBezTo>
                    <a:pt x="101" y="91"/>
                    <a:pt x="102" y="91"/>
                    <a:pt x="103" y="92"/>
                  </a:cubicBezTo>
                  <a:cubicBezTo>
                    <a:pt x="103" y="93"/>
                    <a:pt x="105" y="97"/>
                    <a:pt x="106" y="98"/>
                  </a:cubicBezTo>
                  <a:cubicBezTo>
                    <a:pt x="108" y="98"/>
                    <a:pt x="109" y="98"/>
                    <a:pt x="110" y="99"/>
                  </a:cubicBezTo>
                  <a:cubicBezTo>
                    <a:pt x="114" y="100"/>
                    <a:pt x="119" y="103"/>
                    <a:pt x="124" y="104"/>
                  </a:cubicBezTo>
                  <a:cubicBezTo>
                    <a:pt x="128" y="106"/>
                    <a:pt x="132" y="107"/>
                    <a:pt x="134" y="111"/>
                  </a:cubicBezTo>
                  <a:cubicBezTo>
                    <a:pt x="134" y="114"/>
                    <a:pt x="134" y="120"/>
                    <a:pt x="134" y="1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21" name="Rectangle 829"/>
            <p:cNvSpPr>
              <a:spLocks noChangeArrowheads="1"/>
            </p:cNvSpPr>
            <p:nvPr/>
          </p:nvSpPr>
          <p:spPr bwMode="auto">
            <a:xfrm>
              <a:off x="2671762" y="2809876"/>
              <a:ext cx="55563" cy="142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22" name="Rectangle 830"/>
            <p:cNvSpPr>
              <a:spLocks noChangeArrowheads="1"/>
            </p:cNvSpPr>
            <p:nvPr/>
          </p:nvSpPr>
          <p:spPr bwMode="auto">
            <a:xfrm>
              <a:off x="2671762" y="2990851"/>
              <a:ext cx="55563" cy="146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5">
                <a:solidFill>
                  <a:srgbClr val="83BB48"/>
                </a:solidFill>
              </a:endParaRPr>
            </a:p>
          </p:txBody>
        </p:sp>
        <p:sp>
          <p:nvSpPr>
            <p:cNvPr id="23" name="Rectangle 831"/>
            <p:cNvSpPr>
              <a:spLocks noChangeArrowheads="1"/>
            </p:cNvSpPr>
            <p:nvPr/>
          </p:nvSpPr>
          <p:spPr bwMode="auto">
            <a:xfrm>
              <a:off x="2671762" y="3173413"/>
              <a:ext cx="55563" cy="146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355">
                <a:solidFill>
                  <a:srgbClr val="83BB48"/>
                </a:solidFill>
              </a:endParaRPr>
            </a:p>
          </p:txBody>
        </p:sp>
      </p:grpSp>
      <p:sp>
        <p:nvSpPr>
          <p:cNvPr id="24" name="任意多边形 23"/>
          <p:cNvSpPr/>
          <p:nvPr/>
        </p:nvSpPr>
        <p:spPr>
          <a:xfrm rot="14683131" flipV="1">
            <a:off x="9465986" y="2683574"/>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solidFill>
            <a:srgbClr val="C8161D"/>
          </a:solidFill>
          <a:ln w="25400">
            <a:noFill/>
          </a:ln>
          <a:effectLst>
            <a:innerShdw blurRad="1524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26" name="任意多边形 25"/>
          <p:cNvSpPr/>
          <p:nvPr/>
        </p:nvSpPr>
        <p:spPr>
          <a:xfrm rot="16200000" flipV="1">
            <a:off x="9371718" y="3004086"/>
            <a:ext cx="1422031" cy="1277007"/>
          </a:xfrm>
          <a:custGeom>
            <a:avLst/>
            <a:gdLst>
              <a:gd name="connsiteX0" fmla="*/ 949445 w 3191647"/>
              <a:gd name="connsiteY0" fmla="*/ 0 h 2866152"/>
              <a:gd name="connsiteX1" fmla="*/ 2234352 w 3191647"/>
              <a:gd name="connsiteY1" fmla="*/ 0 h 2866152"/>
              <a:gd name="connsiteX2" fmla="*/ 2402131 w 3191647"/>
              <a:gd name="connsiteY2" fmla="*/ 51249 h 2866152"/>
              <a:gd name="connsiteX3" fmla="*/ 2409685 w 3191647"/>
              <a:gd name="connsiteY3" fmla="*/ 57482 h 2866152"/>
              <a:gd name="connsiteX4" fmla="*/ 2430115 w 3191647"/>
              <a:gd name="connsiteY4" fmla="*/ 70005 h 2866152"/>
              <a:gd name="connsiteX5" fmla="*/ 2508940 w 3191647"/>
              <a:gd name="connsiteY5" fmla="*/ 159371 h 2866152"/>
              <a:gd name="connsiteX6" fmla="*/ 3151394 w 3191647"/>
              <a:gd name="connsiteY6" fmla="*/ 1272133 h 2866152"/>
              <a:gd name="connsiteX7" fmla="*/ 3181372 w 3191647"/>
              <a:gd name="connsiteY7" fmla="*/ 1499841 h 2866152"/>
              <a:gd name="connsiteX8" fmla="*/ 3172981 w 3191647"/>
              <a:gd name="connsiteY8" fmla="*/ 1522315 h 2866152"/>
              <a:gd name="connsiteX9" fmla="*/ 3170003 w 3191647"/>
              <a:gd name="connsiteY9" fmla="*/ 1535472 h 2866152"/>
              <a:gd name="connsiteX10" fmla="*/ 3145044 w 3191647"/>
              <a:gd name="connsiteY10" fmla="*/ 1590895 h 2866152"/>
              <a:gd name="connsiteX11" fmla="*/ 2502590 w 3191647"/>
              <a:gd name="connsiteY11" fmla="*/ 2703657 h 2866152"/>
              <a:gd name="connsiteX12" fmla="*/ 2488794 w 3191647"/>
              <a:gd name="connsiteY12" fmla="*/ 2722817 h 2866152"/>
              <a:gd name="connsiteX13" fmla="*/ 2482806 w 3191647"/>
              <a:gd name="connsiteY13" fmla="*/ 2733849 h 2866152"/>
              <a:gd name="connsiteX14" fmla="*/ 2467439 w 3191647"/>
              <a:gd name="connsiteY14" fmla="*/ 2752474 h 2866152"/>
              <a:gd name="connsiteX15" fmla="*/ 2467072 w 3191647"/>
              <a:gd name="connsiteY15" fmla="*/ 2752984 h 2866152"/>
              <a:gd name="connsiteX16" fmla="*/ 2466846 w 3191647"/>
              <a:gd name="connsiteY16" fmla="*/ 2753192 h 2866152"/>
              <a:gd name="connsiteX17" fmla="*/ 2446163 w 3191647"/>
              <a:gd name="connsiteY17" fmla="*/ 2778260 h 2866152"/>
              <a:gd name="connsiteX18" fmla="*/ 2233973 w 3191647"/>
              <a:gd name="connsiteY18" fmla="*/ 2866152 h 2866152"/>
              <a:gd name="connsiteX19" fmla="*/ 949066 w 3191647"/>
              <a:gd name="connsiteY19" fmla="*/ 2866152 h 2866152"/>
              <a:gd name="connsiteX20" fmla="*/ 700233 w 3191647"/>
              <a:gd name="connsiteY20" fmla="*/ 2733849 h 2866152"/>
              <a:gd name="connsiteX21" fmla="*/ 689623 w 3191647"/>
              <a:gd name="connsiteY21" fmla="*/ 2714300 h 2866152"/>
              <a:gd name="connsiteX22" fmla="*/ 681960 w 3191647"/>
              <a:gd name="connsiteY22" fmla="*/ 2703658 h 2866152"/>
              <a:gd name="connsiteX23" fmla="*/ 39506 w 3191647"/>
              <a:gd name="connsiteY23" fmla="*/ 1590896 h 2866152"/>
              <a:gd name="connsiteX24" fmla="*/ 1526 w 3191647"/>
              <a:gd name="connsiteY24" fmla="*/ 1477948 h 2866152"/>
              <a:gd name="connsiteX25" fmla="*/ 720 w 3191647"/>
              <a:gd name="connsiteY25" fmla="*/ 1447354 h 2866152"/>
              <a:gd name="connsiteX26" fmla="*/ 0 w 3191647"/>
              <a:gd name="connsiteY26" fmla="*/ 1443059 h 2866152"/>
              <a:gd name="connsiteX27" fmla="*/ 303 w 3191647"/>
              <a:gd name="connsiteY27" fmla="*/ 1431516 h 2866152"/>
              <a:gd name="connsiteX28" fmla="*/ 0 w 3191647"/>
              <a:gd name="connsiteY28" fmla="*/ 1419970 h 2866152"/>
              <a:gd name="connsiteX29" fmla="*/ 720 w 3191647"/>
              <a:gd name="connsiteY29" fmla="*/ 1415675 h 2866152"/>
              <a:gd name="connsiteX30" fmla="*/ 1526 w 3191647"/>
              <a:gd name="connsiteY30" fmla="*/ 1385081 h 2866152"/>
              <a:gd name="connsiteX31" fmla="*/ 39506 w 3191647"/>
              <a:gd name="connsiteY31" fmla="*/ 1272134 h 2866152"/>
              <a:gd name="connsiteX32" fmla="*/ 681960 w 3191647"/>
              <a:gd name="connsiteY32" fmla="*/ 159372 h 2866152"/>
              <a:gd name="connsiteX33" fmla="*/ 698045 w 3191647"/>
              <a:gd name="connsiteY33" fmla="*/ 137034 h 2866152"/>
              <a:gd name="connsiteX34" fmla="*/ 700612 w 3191647"/>
              <a:gd name="connsiteY34" fmla="*/ 132303 h 2866152"/>
              <a:gd name="connsiteX35" fmla="*/ 707202 w 3191647"/>
              <a:gd name="connsiteY35" fmla="*/ 124316 h 2866152"/>
              <a:gd name="connsiteX36" fmla="*/ 717478 w 3191647"/>
              <a:gd name="connsiteY36" fmla="*/ 110046 h 2866152"/>
              <a:gd name="connsiteX37" fmla="*/ 723796 w 3191647"/>
              <a:gd name="connsiteY37" fmla="*/ 104204 h 2866152"/>
              <a:gd name="connsiteX38" fmla="*/ 737255 w 3191647"/>
              <a:gd name="connsiteY38" fmla="*/ 87892 h 2866152"/>
              <a:gd name="connsiteX39" fmla="*/ 949445 w 3191647"/>
              <a:gd name="connsiteY39" fmla="*/ 0 h 286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191647" h="2866152">
                <a:moveTo>
                  <a:pt x="949445" y="0"/>
                </a:moveTo>
                <a:lnTo>
                  <a:pt x="2234352" y="0"/>
                </a:lnTo>
                <a:cubicBezTo>
                  <a:pt x="2296501" y="0"/>
                  <a:pt x="2354237" y="18893"/>
                  <a:pt x="2402131" y="51249"/>
                </a:cubicBezTo>
                <a:lnTo>
                  <a:pt x="2409685" y="57482"/>
                </a:lnTo>
                <a:lnTo>
                  <a:pt x="2430115" y="70005"/>
                </a:lnTo>
                <a:cubicBezTo>
                  <a:pt x="2461216" y="93504"/>
                  <a:pt x="2488224" y="123489"/>
                  <a:pt x="2508940" y="159371"/>
                </a:cubicBezTo>
                <a:lnTo>
                  <a:pt x="3151394" y="1272133"/>
                </a:lnTo>
                <a:cubicBezTo>
                  <a:pt x="3192826" y="1343897"/>
                  <a:pt x="3201249" y="1425660"/>
                  <a:pt x="3181372" y="1499841"/>
                </a:cubicBezTo>
                <a:lnTo>
                  <a:pt x="3172981" y="1522315"/>
                </a:lnTo>
                <a:lnTo>
                  <a:pt x="3170003" y="1535472"/>
                </a:lnTo>
                <a:cubicBezTo>
                  <a:pt x="3163697" y="1554388"/>
                  <a:pt x="3155402" y="1572954"/>
                  <a:pt x="3145044" y="1590895"/>
                </a:cubicBezTo>
                <a:lnTo>
                  <a:pt x="2502590" y="2703657"/>
                </a:lnTo>
                <a:lnTo>
                  <a:pt x="2488794" y="2722817"/>
                </a:lnTo>
                <a:lnTo>
                  <a:pt x="2482806" y="2733849"/>
                </a:lnTo>
                <a:lnTo>
                  <a:pt x="2467439" y="2752474"/>
                </a:lnTo>
                <a:lnTo>
                  <a:pt x="2467072" y="2752984"/>
                </a:lnTo>
                <a:lnTo>
                  <a:pt x="2466846" y="2753192"/>
                </a:lnTo>
                <a:lnTo>
                  <a:pt x="2446163" y="2778260"/>
                </a:lnTo>
                <a:cubicBezTo>
                  <a:pt x="2391859" y="2832565"/>
                  <a:pt x="2316839" y="2866152"/>
                  <a:pt x="2233973" y="2866152"/>
                </a:cubicBezTo>
                <a:lnTo>
                  <a:pt x="949066" y="2866152"/>
                </a:lnTo>
                <a:cubicBezTo>
                  <a:pt x="845484" y="2866152"/>
                  <a:pt x="754160" y="2813671"/>
                  <a:pt x="700233" y="2733849"/>
                </a:cubicBezTo>
                <a:lnTo>
                  <a:pt x="689623" y="2714300"/>
                </a:lnTo>
                <a:lnTo>
                  <a:pt x="681960" y="2703658"/>
                </a:lnTo>
                <a:lnTo>
                  <a:pt x="39506" y="1590896"/>
                </a:lnTo>
                <a:cubicBezTo>
                  <a:pt x="18789" y="1555014"/>
                  <a:pt x="6326" y="1516632"/>
                  <a:pt x="1526" y="1477948"/>
                </a:cubicBezTo>
                <a:lnTo>
                  <a:pt x="720" y="1447354"/>
                </a:lnTo>
                <a:lnTo>
                  <a:pt x="0" y="1443059"/>
                </a:lnTo>
                <a:lnTo>
                  <a:pt x="303" y="1431516"/>
                </a:lnTo>
                <a:lnTo>
                  <a:pt x="0" y="1419970"/>
                </a:lnTo>
                <a:lnTo>
                  <a:pt x="720" y="1415675"/>
                </a:lnTo>
                <a:lnTo>
                  <a:pt x="1526" y="1385081"/>
                </a:lnTo>
                <a:cubicBezTo>
                  <a:pt x="6326" y="1346398"/>
                  <a:pt x="18789" y="1308016"/>
                  <a:pt x="39506" y="1272134"/>
                </a:cubicBezTo>
                <a:lnTo>
                  <a:pt x="681960" y="159372"/>
                </a:lnTo>
                <a:lnTo>
                  <a:pt x="698045" y="137034"/>
                </a:lnTo>
                <a:lnTo>
                  <a:pt x="700612" y="132303"/>
                </a:lnTo>
                <a:lnTo>
                  <a:pt x="707202" y="124316"/>
                </a:lnTo>
                <a:lnTo>
                  <a:pt x="717478" y="110046"/>
                </a:lnTo>
                <a:lnTo>
                  <a:pt x="723796" y="104204"/>
                </a:lnTo>
                <a:lnTo>
                  <a:pt x="737255" y="87892"/>
                </a:lnTo>
                <a:cubicBezTo>
                  <a:pt x="791559" y="33588"/>
                  <a:pt x="866580" y="0"/>
                  <a:pt x="949445" y="0"/>
                </a:cubicBezTo>
                <a:close/>
              </a:path>
            </a:pathLst>
          </a:custGeom>
          <a:gradFill>
            <a:gsLst>
              <a:gs pos="0">
                <a:srgbClr val="E5E5E5"/>
              </a:gs>
              <a:gs pos="100000">
                <a:srgbClr val="FEFEFE"/>
              </a:gs>
            </a:gsLst>
            <a:lin ang="5400000" scaled="1"/>
          </a:gradFill>
          <a:ln w="25400">
            <a:gradFill>
              <a:gsLst>
                <a:gs pos="0">
                  <a:schemeClr val="accent1">
                    <a:lumMod val="5000"/>
                    <a:lumOff val="95000"/>
                  </a:schemeClr>
                </a:gs>
                <a:gs pos="100000">
                  <a:srgbClr val="E0E0E0"/>
                </a:gs>
              </a:gsLst>
              <a:lin ang="5400000" scaled="1"/>
            </a:gradFill>
          </a:ln>
          <a:effectLst>
            <a:outerShdw blurRad="571500" dist="342900" dir="228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83BB48"/>
              </a:solidFill>
            </a:endParaRPr>
          </a:p>
        </p:txBody>
      </p:sp>
      <p:sp>
        <p:nvSpPr>
          <p:cNvPr id="27" name="Freeform 817"/>
          <p:cNvSpPr>
            <a:spLocks noEditPoints="1"/>
          </p:cNvSpPr>
          <p:nvPr/>
        </p:nvSpPr>
        <p:spPr bwMode="auto">
          <a:xfrm>
            <a:off x="9755708" y="3353662"/>
            <a:ext cx="654051" cy="652463"/>
          </a:xfrm>
          <a:custGeom>
            <a:avLst/>
            <a:gdLst>
              <a:gd name="T0" fmla="*/ 85 w 174"/>
              <a:gd name="T1" fmla="*/ 72 h 174"/>
              <a:gd name="T2" fmla="*/ 119 w 174"/>
              <a:gd name="T3" fmla="*/ 109 h 174"/>
              <a:gd name="T4" fmla="*/ 87 w 174"/>
              <a:gd name="T5" fmla="*/ 0 h 174"/>
              <a:gd name="T6" fmla="*/ 87 w 174"/>
              <a:gd name="T7" fmla="*/ 0 h 174"/>
              <a:gd name="T8" fmla="*/ 129 w 174"/>
              <a:gd name="T9" fmla="*/ 38 h 174"/>
              <a:gd name="T10" fmla="*/ 111 w 174"/>
              <a:gd name="T11" fmla="*/ 36 h 174"/>
              <a:gd name="T12" fmla="*/ 113 w 174"/>
              <a:gd name="T13" fmla="*/ 28 h 174"/>
              <a:gd name="T14" fmla="*/ 103 w 174"/>
              <a:gd name="T15" fmla="*/ 27 h 174"/>
              <a:gd name="T16" fmla="*/ 100 w 174"/>
              <a:gd name="T17" fmla="*/ 30 h 174"/>
              <a:gd name="T18" fmla="*/ 93 w 174"/>
              <a:gd name="T19" fmla="*/ 27 h 174"/>
              <a:gd name="T20" fmla="*/ 82 w 174"/>
              <a:gd name="T21" fmla="*/ 25 h 174"/>
              <a:gd name="T22" fmla="*/ 79 w 174"/>
              <a:gd name="T23" fmla="*/ 25 h 174"/>
              <a:gd name="T24" fmla="*/ 78 w 174"/>
              <a:gd name="T25" fmla="*/ 41 h 174"/>
              <a:gd name="T26" fmla="*/ 87 w 174"/>
              <a:gd name="T27" fmla="*/ 44 h 174"/>
              <a:gd name="T28" fmla="*/ 96 w 174"/>
              <a:gd name="T29" fmla="*/ 32 h 174"/>
              <a:gd name="T30" fmla="*/ 107 w 174"/>
              <a:gd name="T31" fmla="*/ 38 h 174"/>
              <a:gd name="T32" fmla="*/ 98 w 174"/>
              <a:gd name="T33" fmla="*/ 52 h 174"/>
              <a:gd name="T34" fmla="*/ 108 w 174"/>
              <a:gd name="T35" fmla="*/ 54 h 174"/>
              <a:gd name="T36" fmla="*/ 117 w 174"/>
              <a:gd name="T37" fmla="*/ 53 h 174"/>
              <a:gd name="T38" fmla="*/ 104 w 174"/>
              <a:gd name="T39" fmla="*/ 55 h 174"/>
              <a:gd name="T40" fmla="*/ 93 w 174"/>
              <a:gd name="T41" fmla="*/ 64 h 174"/>
              <a:gd name="T42" fmla="*/ 88 w 174"/>
              <a:gd name="T43" fmla="*/ 70 h 174"/>
              <a:gd name="T44" fmla="*/ 72 w 174"/>
              <a:gd name="T45" fmla="*/ 75 h 174"/>
              <a:gd name="T46" fmla="*/ 77 w 174"/>
              <a:gd name="T47" fmla="*/ 89 h 174"/>
              <a:gd name="T48" fmla="*/ 84 w 174"/>
              <a:gd name="T49" fmla="*/ 97 h 174"/>
              <a:gd name="T50" fmla="*/ 100 w 174"/>
              <a:gd name="T51" fmla="*/ 95 h 174"/>
              <a:gd name="T52" fmla="*/ 116 w 174"/>
              <a:gd name="T53" fmla="*/ 102 h 174"/>
              <a:gd name="T54" fmla="*/ 121 w 174"/>
              <a:gd name="T55" fmla="*/ 109 h 174"/>
              <a:gd name="T56" fmla="*/ 137 w 174"/>
              <a:gd name="T57" fmla="*/ 114 h 174"/>
              <a:gd name="T58" fmla="*/ 130 w 174"/>
              <a:gd name="T59" fmla="*/ 132 h 174"/>
              <a:gd name="T60" fmla="*/ 122 w 174"/>
              <a:gd name="T61" fmla="*/ 139 h 174"/>
              <a:gd name="T62" fmla="*/ 113 w 174"/>
              <a:gd name="T63" fmla="*/ 148 h 174"/>
              <a:gd name="T64" fmla="*/ 101 w 174"/>
              <a:gd name="T65" fmla="*/ 161 h 174"/>
              <a:gd name="T66" fmla="*/ 94 w 174"/>
              <a:gd name="T67" fmla="*/ 159 h 174"/>
              <a:gd name="T68" fmla="*/ 97 w 174"/>
              <a:gd name="T69" fmla="*/ 136 h 174"/>
              <a:gd name="T70" fmla="*/ 86 w 174"/>
              <a:gd name="T71" fmla="*/ 114 h 174"/>
              <a:gd name="T72" fmla="*/ 88 w 174"/>
              <a:gd name="T73" fmla="*/ 99 h 174"/>
              <a:gd name="T74" fmla="*/ 75 w 174"/>
              <a:gd name="T75" fmla="*/ 93 h 174"/>
              <a:gd name="T76" fmla="*/ 56 w 174"/>
              <a:gd name="T77" fmla="*/ 82 h 174"/>
              <a:gd name="T78" fmla="*/ 52 w 174"/>
              <a:gd name="T79" fmla="*/ 79 h 174"/>
              <a:gd name="T80" fmla="*/ 40 w 174"/>
              <a:gd name="T81" fmla="*/ 67 h 174"/>
              <a:gd name="T82" fmla="*/ 34 w 174"/>
              <a:gd name="T83" fmla="*/ 46 h 174"/>
              <a:gd name="T84" fmla="*/ 59 w 174"/>
              <a:gd name="T85" fmla="*/ 17 h 174"/>
              <a:gd name="T86" fmla="*/ 55 w 174"/>
              <a:gd name="T87" fmla="*/ 22 h 174"/>
              <a:gd name="T88" fmla="*/ 65 w 174"/>
              <a:gd name="T89" fmla="*/ 21 h 174"/>
              <a:gd name="T90" fmla="*/ 73 w 174"/>
              <a:gd name="T91" fmla="*/ 19 h 174"/>
              <a:gd name="T92" fmla="*/ 76 w 174"/>
              <a:gd name="T93" fmla="*/ 14 h 174"/>
              <a:gd name="T94" fmla="*/ 71 w 174"/>
              <a:gd name="T95" fmla="*/ 11 h 174"/>
              <a:gd name="T96" fmla="*/ 96 w 174"/>
              <a:gd name="T97" fmla="*/ 12 h 174"/>
              <a:gd name="T98" fmla="*/ 102 w 174"/>
              <a:gd name="T99" fmla="*/ 11 h 174"/>
              <a:gd name="T100" fmla="*/ 158 w 174"/>
              <a:gd name="T101" fmla="*/ 64 h 174"/>
              <a:gd name="T102" fmla="*/ 163 w 174"/>
              <a:gd name="T103" fmla="*/ 72 h 174"/>
              <a:gd name="T104" fmla="*/ 157 w 174"/>
              <a:gd name="T105" fmla="*/ 69 h 174"/>
              <a:gd name="T106" fmla="*/ 154 w 174"/>
              <a:gd name="T107" fmla="*/ 100 h 174"/>
              <a:gd name="T108" fmla="*/ 156 w 174"/>
              <a:gd name="T109" fmla="*/ 84 h 174"/>
              <a:gd name="T110" fmla="*/ 164 w 174"/>
              <a:gd name="T111" fmla="*/ 8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4" h="174">
                <a:moveTo>
                  <a:pt x="85" y="72"/>
                </a:moveTo>
                <a:cubicBezTo>
                  <a:pt x="85" y="72"/>
                  <a:pt x="85" y="72"/>
                  <a:pt x="85" y="72"/>
                </a:cubicBezTo>
                <a:cubicBezTo>
                  <a:pt x="85" y="72"/>
                  <a:pt x="85" y="72"/>
                  <a:pt x="85" y="72"/>
                </a:cubicBezTo>
                <a:cubicBezTo>
                  <a:pt x="85" y="72"/>
                  <a:pt x="85" y="72"/>
                  <a:pt x="85" y="72"/>
                </a:cubicBezTo>
                <a:close/>
                <a:moveTo>
                  <a:pt x="119" y="109"/>
                </a:moveTo>
                <a:cubicBezTo>
                  <a:pt x="119" y="109"/>
                  <a:pt x="119" y="109"/>
                  <a:pt x="119" y="109"/>
                </a:cubicBezTo>
                <a:cubicBezTo>
                  <a:pt x="119" y="109"/>
                  <a:pt x="119" y="109"/>
                  <a:pt x="119" y="109"/>
                </a:cubicBezTo>
                <a:cubicBezTo>
                  <a:pt x="119" y="109"/>
                  <a:pt x="119" y="109"/>
                  <a:pt x="119" y="109"/>
                </a:cubicBezTo>
                <a:close/>
                <a:moveTo>
                  <a:pt x="120" y="109"/>
                </a:moveTo>
                <a:cubicBezTo>
                  <a:pt x="119" y="109"/>
                  <a:pt x="119" y="109"/>
                  <a:pt x="119" y="109"/>
                </a:cubicBezTo>
                <a:cubicBezTo>
                  <a:pt x="119" y="109"/>
                  <a:pt x="119" y="109"/>
                  <a:pt x="120" y="109"/>
                </a:cubicBezTo>
                <a:close/>
                <a:moveTo>
                  <a:pt x="87" y="0"/>
                </a:moveTo>
                <a:cubicBezTo>
                  <a:pt x="39" y="0"/>
                  <a:pt x="0" y="39"/>
                  <a:pt x="0" y="87"/>
                </a:cubicBezTo>
                <a:cubicBezTo>
                  <a:pt x="0" y="135"/>
                  <a:pt x="39" y="174"/>
                  <a:pt x="87" y="174"/>
                </a:cubicBezTo>
                <a:cubicBezTo>
                  <a:pt x="135" y="174"/>
                  <a:pt x="174" y="135"/>
                  <a:pt x="174" y="87"/>
                </a:cubicBezTo>
                <a:cubicBezTo>
                  <a:pt x="174" y="39"/>
                  <a:pt x="135" y="0"/>
                  <a:pt x="87" y="0"/>
                </a:cubicBezTo>
                <a:close/>
                <a:moveTo>
                  <a:pt x="143" y="34"/>
                </a:moveTo>
                <a:cubicBezTo>
                  <a:pt x="140" y="34"/>
                  <a:pt x="138" y="34"/>
                  <a:pt x="135" y="36"/>
                </a:cubicBezTo>
                <a:cubicBezTo>
                  <a:pt x="134" y="36"/>
                  <a:pt x="134" y="37"/>
                  <a:pt x="132" y="37"/>
                </a:cubicBezTo>
                <a:cubicBezTo>
                  <a:pt x="131" y="38"/>
                  <a:pt x="130" y="37"/>
                  <a:pt x="129" y="38"/>
                </a:cubicBezTo>
                <a:cubicBezTo>
                  <a:pt x="125" y="39"/>
                  <a:pt x="126" y="48"/>
                  <a:pt x="120" y="46"/>
                </a:cubicBezTo>
                <a:cubicBezTo>
                  <a:pt x="118" y="46"/>
                  <a:pt x="116" y="43"/>
                  <a:pt x="115" y="41"/>
                </a:cubicBezTo>
                <a:cubicBezTo>
                  <a:pt x="114" y="39"/>
                  <a:pt x="112" y="38"/>
                  <a:pt x="113" y="36"/>
                </a:cubicBezTo>
                <a:cubicBezTo>
                  <a:pt x="113" y="36"/>
                  <a:pt x="112" y="36"/>
                  <a:pt x="111" y="36"/>
                </a:cubicBezTo>
                <a:cubicBezTo>
                  <a:pt x="112" y="34"/>
                  <a:pt x="115" y="34"/>
                  <a:pt x="116" y="33"/>
                </a:cubicBezTo>
                <a:cubicBezTo>
                  <a:pt x="117" y="31"/>
                  <a:pt x="112" y="31"/>
                  <a:pt x="111" y="30"/>
                </a:cubicBezTo>
                <a:cubicBezTo>
                  <a:pt x="113" y="29"/>
                  <a:pt x="113" y="31"/>
                  <a:pt x="115" y="31"/>
                </a:cubicBezTo>
                <a:cubicBezTo>
                  <a:pt x="116" y="30"/>
                  <a:pt x="114" y="28"/>
                  <a:pt x="113" y="28"/>
                </a:cubicBezTo>
                <a:cubicBezTo>
                  <a:pt x="113" y="28"/>
                  <a:pt x="108" y="30"/>
                  <a:pt x="111" y="27"/>
                </a:cubicBezTo>
                <a:cubicBezTo>
                  <a:pt x="107" y="25"/>
                  <a:pt x="104" y="22"/>
                  <a:pt x="100" y="20"/>
                </a:cubicBezTo>
                <a:cubicBezTo>
                  <a:pt x="100" y="23"/>
                  <a:pt x="105" y="24"/>
                  <a:pt x="107" y="25"/>
                </a:cubicBezTo>
                <a:cubicBezTo>
                  <a:pt x="106" y="26"/>
                  <a:pt x="105" y="28"/>
                  <a:pt x="103" y="27"/>
                </a:cubicBezTo>
                <a:cubicBezTo>
                  <a:pt x="102" y="27"/>
                  <a:pt x="103" y="25"/>
                  <a:pt x="101" y="25"/>
                </a:cubicBezTo>
                <a:cubicBezTo>
                  <a:pt x="100" y="28"/>
                  <a:pt x="104" y="27"/>
                  <a:pt x="104" y="29"/>
                </a:cubicBezTo>
                <a:cubicBezTo>
                  <a:pt x="104" y="31"/>
                  <a:pt x="103" y="30"/>
                  <a:pt x="102" y="30"/>
                </a:cubicBezTo>
                <a:cubicBezTo>
                  <a:pt x="102" y="30"/>
                  <a:pt x="100" y="29"/>
                  <a:pt x="100" y="30"/>
                </a:cubicBezTo>
                <a:cubicBezTo>
                  <a:pt x="100" y="31"/>
                  <a:pt x="102" y="30"/>
                  <a:pt x="103" y="32"/>
                </a:cubicBezTo>
                <a:cubicBezTo>
                  <a:pt x="100" y="32"/>
                  <a:pt x="99" y="31"/>
                  <a:pt x="96" y="29"/>
                </a:cubicBezTo>
                <a:cubicBezTo>
                  <a:pt x="94" y="28"/>
                  <a:pt x="93" y="28"/>
                  <a:pt x="90" y="28"/>
                </a:cubicBezTo>
                <a:cubicBezTo>
                  <a:pt x="90" y="28"/>
                  <a:pt x="92" y="27"/>
                  <a:pt x="93" y="27"/>
                </a:cubicBezTo>
                <a:cubicBezTo>
                  <a:pt x="93" y="26"/>
                  <a:pt x="95" y="25"/>
                  <a:pt x="95" y="24"/>
                </a:cubicBezTo>
                <a:cubicBezTo>
                  <a:pt x="95" y="23"/>
                  <a:pt x="95" y="23"/>
                  <a:pt x="93" y="22"/>
                </a:cubicBezTo>
                <a:cubicBezTo>
                  <a:pt x="92" y="21"/>
                  <a:pt x="90" y="19"/>
                  <a:pt x="89" y="19"/>
                </a:cubicBezTo>
                <a:cubicBezTo>
                  <a:pt x="83" y="18"/>
                  <a:pt x="87" y="24"/>
                  <a:pt x="82" y="25"/>
                </a:cubicBezTo>
                <a:cubicBezTo>
                  <a:pt x="82" y="25"/>
                  <a:pt x="83" y="25"/>
                  <a:pt x="83" y="25"/>
                </a:cubicBezTo>
                <a:cubicBezTo>
                  <a:pt x="82" y="25"/>
                  <a:pt x="82" y="25"/>
                  <a:pt x="82" y="25"/>
                </a:cubicBezTo>
                <a:cubicBezTo>
                  <a:pt x="82" y="25"/>
                  <a:pt x="82" y="25"/>
                  <a:pt x="82" y="25"/>
                </a:cubicBezTo>
                <a:cubicBezTo>
                  <a:pt x="81" y="25"/>
                  <a:pt x="79" y="25"/>
                  <a:pt x="79" y="25"/>
                </a:cubicBezTo>
                <a:cubicBezTo>
                  <a:pt x="78" y="26"/>
                  <a:pt x="78" y="27"/>
                  <a:pt x="78" y="28"/>
                </a:cubicBezTo>
                <a:cubicBezTo>
                  <a:pt x="77" y="29"/>
                  <a:pt x="75" y="29"/>
                  <a:pt x="74" y="30"/>
                </a:cubicBezTo>
                <a:cubicBezTo>
                  <a:pt x="73" y="31"/>
                  <a:pt x="71" y="32"/>
                  <a:pt x="70" y="34"/>
                </a:cubicBezTo>
                <a:cubicBezTo>
                  <a:pt x="68" y="38"/>
                  <a:pt x="75" y="39"/>
                  <a:pt x="78" y="41"/>
                </a:cubicBezTo>
                <a:cubicBezTo>
                  <a:pt x="80" y="41"/>
                  <a:pt x="84" y="42"/>
                  <a:pt x="84" y="43"/>
                </a:cubicBezTo>
                <a:cubicBezTo>
                  <a:pt x="85" y="44"/>
                  <a:pt x="83" y="46"/>
                  <a:pt x="85" y="47"/>
                </a:cubicBezTo>
                <a:cubicBezTo>
                  <a:pt x="86" y="47"/>
                  <a:pt x="87" y="47"/>
                  <a:pt x="88" y="46"/>
                </a:cubicBezTo>
                <a:cubicBezTo>
                  <a:pt x="89" y="45"/>
                  <a:pt x="88" y="45"/>
                  <a:pt x="87" y="44"/>
                </a:cubicBezTo>
                <a:cubicBezTo>
                  <a:pt x="87" y="42"/>
                  <a:pt x="88" y="43"/>
                  <a:pt x="89" y="42"/>
                </a:cubicBezTo>
                <a:cubicBezTo>
                  <a:pt x="91" y="40"/>
                  <a:pt x="90" y="40"/>
                  <a:pt x="90" y="37"/>
                </a:cubicBezTo>
                <a:cubicBezTo>
                  <a:pt x="89" y="36"/>
                  <a:pt x="88" y="33"/>
                  <a:pt x="89" y="32"/>
                </a:cubicBezTo>
                <a:cubicBezTo>
                  <a:pt x="91" y="30"/>
                  <a:pt x="94" y="32"/>
                  <a:pt x="96" y="32"/>
                </a:cubicBezTo>
                <a:cubicBezTo>
                  <a:pt x="97" y="33"/>
                  <a:pt x="98" y="35"/>
                  <a:pt x="99" y="36"/>
                </a:cubicBezTo>
                <a:cubicBezTo>
                  <a:pt x="99" y="36"/>
                  <a:pt x="100" y="37"/>
                  <a:pt x="101" y="37"/>
                </a:cubicBezTo>
                <a:cubicBezTo>
                  <a:pt x="103" y="37"/>
                  <a:pt x="102" y="36"/>
                  <a:pt x="103" y="35"/>
                </a:cubicBezTo>
                <a:cubicBezTo>
                  <a:pt x="105" y="33"/>
                  <a:pt x="106" y="36"/>
                  <a:pt x="107" y="38"/>
                </a:cubicBezTo>
                <a:cubicBezTo>
                  <a:pt x="108" y="40"/>
                  <a:pt x="108" y="41"/>
                  <a:pt x="110" y="42"/>
                </a:cubicBezTo>
                <a:cubicBezTo>
                  <a:pt x="111" y="42"/>
                  <a:pt x="114" y="45"/>
                  <a:pt x="113" y="46"/>
                </a:cubicBezTo>
                <a:cubicBezTo>
                  <a:pt x="113" y="47"/>
                  <a:pt x="110" y="48"/>
                  <a:pt x="109" y="49"/>
                </a:cubicBezTo>
                <a:cubicBezTo>
                  <a:pt x="105" y="50"/>
                  <a:pt x="99" y="47"/>
                  <a:pt x="98" y="52"/>
                </a:cubicBezTo>
                <a:cubicBezTo>
                  <a:pt x="99" y="52"/>
                  <a:pt x="103" y="49"/>
                  <a:pt x="104" y="50"/>
                </a:cubicBezTo>
                <a:cubicBezTo>
                  <a:pt x="105" y="51"/>
                  <a:pt x="104" y="52"/>
                  <a:pt x="104" y="53"/>
                </a:cubicBezTo>
                <a:cubicBezTo>
                  <a:pt x="105" y="55"/>
                  <a:pt x="106" y="54"/>
                  <a:pt x="108" y="53"/>
                </a:cubicBezTo>
                <a:cubicBezTo>
                  <a:pt x="108" y="54"/>
                  <a:pt x="108" y="54"/>
                  <a:pt x="108" y="54"/>
                </a:cubicBezTo>
                <a:cubicBezTo>
                  <a:pt x="110" y="53"/>
                  <a:pt x="110" y="53"/>
                  <a:pt x="111" y="51"/>
                </a:cubicBezTo>
                <a:cubicBezTo>
                  <a:pt x="111" y="50"/>
                  <a:pt x="112" y="49"/>
                  <a:pt x="112" y="48"/>
                </a:cubicBezTo>
                <a:cubicBezTo>
                  <a:pt x="114" y="47"/>
                  <a:pt x="114" y="48"/>
                  <a:pt x="115" y="49"/>
                </a:cubicBezTo>
                <a:cubicBezTo>
                  <a:pt x="115" y="49"/>
                  <a:pt x="118" y="53"/>
                  <a:pt x="117" y="53"/>
                </a:cubicBezTo>
                <a:cubicBezTo>
                  <a:pt x="114" y="52"/>
                  <a:pt x="111" y="52"/>
                  <a:pt x="109" y="54"/>
                </a:cubicBezTo>
                <a:cubicBezTo>
                  <a:pt x="107" y="55"/>
                  <a:pt x="106" y="56"/>
                  <a:pt x="104" y="57"/>
                </a:cubicBezTo>
                <a:cubicBezTo>
                  <a:pt x="104" y="57"/>
                  <a:pt x="101" y="57"/>
                  <a:pt x="101" y="57"/>
                </a:cubicBezTo>
                <a:cubicBezTo>
                  <a:pt x="102" y="56"/>
                  <a:pt x="104" y="55"/>
                  <a:pt x="104" y="55"/>
                </a:cubicBezTo>
                <a:cubicBezTo>
                  <a:pt x="102" y="54"/>
                  <a:pt x="101" y="55"/>
                  <a:pt x="99" y="57"/>
                </a:cubicBezTo>
                <a:cubicBezTo>
                  <a:pt x="98" y="57"/>
                  <a:pt x="97" y="59"/>
                  <a:pt x="96" y="60"/>
                </a:cubicBezTo>
                <a:cubicBezTo>
                  <a:pt x="95" y="60"/>
                  <a:pt x="94" y="61"/>
                  <a:pt x="94" y="61"/>
                </a:cubicBezTo>
                <a:cubicBezTo>
                  <a:pt x="93" y="62"/>
                  <a:pt x="93" y="63"/>
                  <a:pt x="93" y="64"/>
                </a:cubicBezTo>
                <a:cubicBezTo>
                  <a:pt x="92" y="64"/>
                  <a:pt x="91" y="64"/>
                  <a:pt x="91" y="64"/>
                </a:cubicBezTo>
                <a:cubicBezTo>
                  <a:pt x="90" y="65"/>
                  <a:pt x="91" y="66"/>
                  <a:pt x="91" y="67"/>
                </a:cubicBezTo>
                <a:cubicBezTo>
                  <a:pt x="91" y="68"/>
                  <a:pt x="88" y="69"/>
                  <a:pt x="88" y="70"/>
                </a:cubicBezTo>
                <a:cubicBezTo>
                  <a:pt x="88" y="70"/>
                  <a:pt x="88" y="70"/>
                  <a:pt x="88" y="70"/>
                </a:cubicBezTo>
                <a:cubicBezTo>
                  <a:pt x="87" y="70"/>
                  <a:pt x="86" y="71"/>
                  <a:pt x="85" y="72"/>
                </a:cubicBezTo>
                <a:cubicBezTo>
                  <a:pt x="86" y="74"/>
                  <a:pt x="87" y="77"/>
                  <a:pt x="86" y="78"/>
                </a:cubicBezTo>
                <a:cubicBezTo>
                  <a:pt x="85" y="81"/>
                  <a:pt x="84" y="76"/>
                  <a:pt x="83" y="75"/>
                </a:cubicBezTo>
                <a:cubicBezTo>
                  <a:pt x="81" y="72"/>
                  <a:pt x="76" y="74"/>
                  <a:pt x="72" y="75"/>
                </a:cubicBezTo>
                <a:cubicBezTo>
                  <a:pt x="68" y="75"/>
                  <a:pt x="64" y="80"/>
                  <a:pt x="67" y="85"/>
                </a:cubicBezTo>
                <a:cubicBezTo>
                  <a:pt x="68" y="87"/>
                  <a:pt x="70" y="88"/>
                  <a:pt x="72" y="87"/>
                </a:cubicBezTo>
                <a:cubicBezTo>
                  <a:pt x="75" y="87"/>
                  <a:pt x="75" y="84"/>
                  <a:pt x="77" y="84"/>
                </a:cubicBezTo>
                <a:cubicBezTo>
                  <a:pt x="81" y="84"/>
                  <a:pt x="77" y="87"/>
                  <a:pt x="77" y="89"/>
                </a:cubicBezTo>
                <a:cubicBezTo>
                  <a:pt x="77" y="90"/>
                  <a:pt x="77" y="90"/>
                  <a:pt x="79" y="90"/>
                </a:cubicBezTo>
                <a:cubicBezTo>
                  <a:pt x="80" y="91"/>
                  <a:pt x="81" y="90"/>
                  <a:pt x="82" y="91"/>
                </a:cubicBezTo>
                <a:cubicBezTo>
                  <a:pt x="82" y="91"/>
                  <a:pt x="82" y="93"/>
                  <a:pt x="83" y="92"/>
                </a:cubicBezTo>
                <a:cubicBezTo>
                  <a:pt x="82" y="93"/>
                  <a:pt x="82" y="96"/>
                  <a:pt x="84" y="97"/>
                </a:cubicBezTo>
                <a:cubicBezTo>
                  <a:pt x="85" y="98"/>
                  <a:pt x="87" y="97"/>
                  <a:pt x="89" y="98"/>
                </a:cubicBezTo>
                <a:cubicBezTo>
                  <a:pt x="92" y="99"/>
                  <a:pt x="90" y="98"/>
                  <a:pt x="93" y="96"/>
                </a:cubicBezTo>
                <a:cubicBezTo>
                  <a:pt x="95" y="95"/>
                  <a:pt x="95" y="96"/>
                  <a:pt x="97" y="96"/>
                </a:cubicBezTo>
                <a:cubicBezTo>
                  <a:pt x="98" y="96"/>
                  <a:pt x="98" y="95"/>
                  <a:pt x="100" y="95"/>
                </a:cubicBezTo>
                <a:cubicBezTo>
                  <a:pt x="101" y="95"/>
                  <a:pt x="101" y="96"/>
                  <a:pt x="103" y="97"/>
                </a:cubicBezTo>
                <a:cubicBezTo>
                  <a:pt x="103" y="97"/>
                  <a:pt x="104" y="96"/>
                  <a:pt x="105" y="96"/>
                </a:cubicBezTo>
                <a:cubicBezTo>
                  <a:pt x="107" y="97"/>
                  <a:pt x="109" y="98"/>
                  <a:pt x="111" y="100"/>
                </a:cubicBezTo>
                <a:cubicBezTo>
                  <a:pt x="113" y="101"/>
                  <a:pt x="114" y="101"/>
                  <a:pt x="116" y="102"/>
                </a:cubicBezTo>
                <a:cubicBezTo>
                  <a:pt x="118" y="102"/>
                  <a:pt x="120" y="104"/>
                  <a:pt x="120" y="106"/>
                </a:cubicBezTo>
                <a:cubicBezTo>
                  <a:pt x="120" y="106"/>
                  <a:pt x="119" y="108"/>
                  <a:pt x="119" y="109"/>
                </a:cubicBezTo>
                <a:cubicBezTo>
                  <a:pt x="119" y="109"/>
                  <a:pt x="122" y="108"/>
                  <a:pt x="123" y="108"/>
                </a:cubicBezTo>
                <a:cubicBezTo>
                  <a:pt x="122" y="109"/>
                  <a:pt x="121" y="110"/>
                  <a:pt x="121" y="109"/>
                </a:cubicBezTo>
                <a:cubicBezTo>
                  <a:pt x="121" y="110"/>
                  <a:pt x="122" y="110"/>
                  <a:pt x="122" y="111"/>
                </a:cubicBezTo>
                <a:cubicBezTo>
                  <a:pt x="123" y="108"/>
                  <a:pt x="125" y="109"/>
                  <a:pt x="126" y="110"/>
                </a:cubicBezTo>
                <a:cubicBezTo>
                  <a:pt x="128" y="111"/>
                  <a:pt x="130" y="111"/>
                  <a:pt x="132" y="111"/>
                </a:cubicBezTo>
                <a:cubicBezTo>
                  <a:pt x="133" y="112"/>
                  <a:pt x="136" y="113"/>
                  <a:pt x="137" y="114"/>
                </a:cubicBezTo>
                <a:cubicBezTo>
                  <a:pt x="138" y="115"/>
                  <a:pt x="138" y="117"/>
                  <a:pt x="137" y="119"/>
                </a:cubicBezTo>
                <a:cubicBezTo>
                  <a:pt x="135" y="121"/>
                  <a:pt x="134" y="121"/>
                  <a:pt x="133" y="123"/>
                </a:cubicBezTo>
                <a:cubicBezTo>
                  <a:pt x="132" y="125"/>
                  <a:pt x="133" y="127"/>
                  <a:pt x="132" y="129"/>
                </a:cubicBezTo>
                <a:cubicBezTo>
                  <a:pt x="132" y="131"/>
                  <a:pt x="131" y="130"/>
                  <a:pt x="130" y="132"/>
                </a:cubicBezTo>
                <a:cubicBezTo>
                  <a:pt x="128" y="133"/>
                  <a:pt x="130" y="133"/>
                  <a:pt x="128" y="134"/>
                </a:cubicBezTo>
                <a:cubicBezTo>
                  <a:pt x="126" y="135"/>
                  <a:pt x="124" y="134"/>
                  <a:pt x="123" y="137"/>
                </a:cubicBezTo>
                <a:cubicBezTo>
                  <a:pt x="123" y="136"/>
                  <a:pt x="123" y="136"/>
                  <a:pt x="123" y="136"/>
                </a:cubicBezTo>
                <a:cubicBezTo>
                  <a:pt x="123" y="137"/>
                  <a:pt x="122" y="138"/>
                  <a:pt x="122" y="139"/>
                </a:cubicBezTo>
                <a:cubicBezTo>
                  <a:pt x="121" y="140"/>
                  <a:pt x="121" y="141"/>
                  <a:pt x="120" y="142"/>
                </a:cubicBezTo>
                <a:cubicBezTo>
                  <a:pt x="119" y="143"/>
                  <a:pt x="115" y="148"/>
                  <a:pt x="115" y="147"/>
                </a:cubicBezTo>
                <a:cubicBezTo>
                  <a:pt x="115" y="147"/>
                  <a:pt x="112" y="148"/>
                  <a:pt x="112" y="147"/>
                </a:cubicBezTo>
                <a:cubicBezTo>
                  <a:pt x="112" y="148"/>
                  <a:pt x="112" y="148"/>
                  <a:pt x="113" y="148"/>
                </a:cubicBezTo>
                <a:cubicBezTo>
                  <a:pt x="112" y="152"/>
                  <a:pt x="110" y="153"/>
                  <a:pt x="106" y="153"/>
                </a:cubicBezTo>
                <a:cubicBezTo>
                  <a:pt x="107" y="155"/>
                  <a:pt x="105" y="154"/>
                  <a:pt x="104" y="155"/>
                </a:cubicBezTo>
                <a:cubicBezTo>
                  <a:pt x="103" y="156"/>
                  <a:pt x="103" y="158"/>
                  <a:pt x="103" y="158"/>
                </a:cubicBezTo>
                <a:cubicBezTo>
                  <a:pt x="103" y="159"/>
                  <a:pt x="101" y="161"/>
                  <a:pt x="101" y="161"/>
                </a:cubicBezTo>
                <a:cubicBezTo>
                  <a:pt x="101" y="162"/>
                  <a:pt x="102" y="162"/>
                  <a:pt x="102" y="163"/>
                </a:cubicBezTo>
                <a:cubicBezTo>
                  <a:pt x="99" y="163"/>
                  <a:pt x="96" y="164"/>
                  <a:pt x="93" y="164"/>
                </a:cubicBezTo>
                <a:cubicBezTo>
                  <a:pt x="94" y="163"/>
                  <a:pt x="94" y="163"/>
                  <a:pt x="92" y="163"/>
                </a:cubicBezTo>
                <a:cubicBezTo>
                  <a:pt x="93" y="161"/>
                  <a:pt x="94" y="161"/>
                  <a:pt x="94" y="159"/>
                </a:cubicBezTo>
                <a:cubicBezTo>
                  <a:pt x="94" y="159"/>
                  <a:pt x="94" y="159"/>
                  <a:pt x="94" y="158"/>
                </a:cubicBezTo>
                <a:cubicBezTo>
                  <a:pt x="95" y="156"/>
                  <a:pt x="95" y="157"/>
                  <a:pt x="94" y="155"/>
                </a:cubicBezTo>
                <a:cubicBezTo>
                  <a:pt x="94" y="152"/>
                  <a:pt x="95" y="151"/>
                  <a:pt x="96" y="147"/>
                </a:cubicBezTo>
                <a:cubicBezTo>
                  <a:pt x="97" y="144"/>
                  <a:pt x="97" y="139"/>
                  <a:pt x="97" y="136"/>
                </a:cubicBezTo>
                <a:cubicBezTo>
                  <a:pt x="98" y="134"/>
                  <a:pt x="98" y="130"/>
                  <a:pt x="98" y="129"/>
                </a:cubicBezTo>
                <a:cubicBezTo>
                  <a:pt x="97" y="127"/>
                  <a:pt x="94" y="125"/>
                  <a:pt x="92" y="124"/>
                </a:cubicBezTo>
                <a:cubicBezTo>
                  <a:pt x="90" y="122"/>
                  <a:pt x="89" y="120"/>
                  <a:pt x="88" y="118"/>
                </a:cubicBezTo>
                <a:cubicBezTo>
                  <a:pt x="87" y="117"/>
                  <a:pt x="86" y="116"/>
                  <a:pt x="86" y="114"/>
                </a:cubicBezTo>
                <a:cubicBezTo>
                  <a:pt x="85" y="112"/>
                  <a:pt x="86" y="113"/>
                  <a:pt x="86" y="112"/>
                </a:cubicBezTo>
                <a:cubicBezTo>
                  <a:pt x="86" y="110"/>
                  <a:pt x="86" y="109"/>
                  <a:pt x="86" y="107"/>
                </a:cubicBezTo>
                <a:cubicBezTo>
                  <a:pt x="87" y="106"/>
                  <a:pt x="89" y="105"/>
                  <a:pt x="89" y="103"/>
                </a:cubicBezTo>
                <a:cubicBezTo>
                  <a:pt x="90" y="101"/>
                  <a:pt x="89" y="99"/>
                  <a:pt x="88" y="99"/>
                </a:cubicBezTo>
                <a:cubicBezTo>
                  <a:pt x="87" y="99"/>
                  <a:pt x="86" y="99"/>
                  <a:pt x="85" y="99"/>
                </a:cubicBezTo>
                <a:cubicBezTo>
                  <a:pt x="84" y="99"/>
                  <a:pt x="82" y="98"/>
                  <a:pt x="81" y="97"/>
                </a:cubicBezTo>
                <a:cubicBezTo>
                  <a:pt x="80" y="96"/>
                  <a:pt x="79" y="94"/>
                  <a:pt x="78" y="93"/>
                </a:cubicBezTo>
                <a:cubicBezTo>
                  <a:pt x="77" y="93"/>
                  <a:pt x="76" y="93"/>
                  <a:pt x="75" y="93"/>
                </a:cubicBezTo>
                <a:cubicBezTo>
                  <a:pt x="73" y="92"/>
                  <a:pt x="72" y="91"/>
                  <a:pt x="71" y="90"/>
                </a:cubicBezTo>
                <a:cubicBezTo>
                  <a:pt x="70" y="89"/>
                  <a:pt x="69" y="90"/>
                  <a:pt x="67" y="90"/>
                </a:cubicBezTo>
                <a:cubicBezTo>
                  <a:pt x="65" y="90"/>
                  <a:pt x="63" y="88"/>
                  <a:pt x="62" y="88"/>
                </a:cubicBezTo>
                <a:cubicBezTo>
                  <a:pt x="59" y="87"/>
                  <a:pt x="57" y="85"/>
                  <a:pt x="56" y="82"/>
                </a:cubicBezTo>
                <a:cubicBezTo>
                  <a:pt x="55" y="80"/>
                  <a:pt x="54" y="79"/>
                  <a:pt x="52" y="77"/>
                </a:cubicBezTo>
                <a:cubicBezTo>
                  <a:pt x="51" y="75"/>
                  <a:pt x="50" y="73"/>
                  <a:pt x="47" y="72"/>
                </a:cubicBezTo>
                <a:cubicBezTo>
                  <a:pt x="47" y="72"/>
                  <a:pt x="48" y="74"/>
                  <a:pt x="48" y="75"/>
                </a:cubicBezTo>
                <a:cubicBezTo>
                  <a:pt x="49" y="76"/>
                  <a:pt x="50" y="78"/>
                  <a:pt x="52" y="79"/>
                </a:cubicBezTo>
                <a:cubicBezTo>
                  <a:pt x="53" y="82"/>
                  <a:pt x="52" y="82"/>
                  <a:pt x="51" y="80"/>
                </a:cubicBezTo>
                <a:cubicBezTo>
                  <a:pt x="49" y="77"/>
                  <a:pt x="47" y="75"/>
                  <a:pt x="45" y="72"/>
                </a:cubicBezTo>
                <a:cubicBezTo>
                  <a:pt x="44" y="71"/>
                  <a:pt x="45" y="70"/>
                  <a:pt x="44" y="69"/>
                </a:cubicBezTo>
                <a:cubicBezTo>
                  <a:pt x="43" y="68"/>
                  <a:pt x="41" y="68"/>
                  <a:pt x="40" y="67"/>
                </a:cubicBezTo>
                <a:cubicBezTo>
                  <a:pt x="37" y="64"/>
                  <a:pt x="36" y="59"/>
                  <a:pt x="36" y="55"/>
                </a:cubicBezTo>
                <a:cubicBezTo>
                  <a:pt x="36" y="53"/>
                  <a:pt x="37" y="52"/>
                  <a:pt x="37" y="51"/>
                </a:cubicBezTo>
                <a:cubicBezTo>
                  <a:pt x="37" y="49"/>
                  <a:pt x="36" y="48"/>
                  <a:pt x="35" y="48"/>
                </a:cubicBezTo>
                <a:cubicBezTo>
                  <a:pt x="35" y="47"/>
                  <a:pt x="34" y="46"/>
                  <a:pt x="34" y="46"/>
                </a:cubicBezTo>
                <a:cubicBezTo>
                  <a:pt x="33" y="45"/>
                  <a:pt x="32" y="43"/>
                  <a:pt x="31" y="42"/>
                </a:cubicBezTo>
                <a:cubicBezTo>
                  <a:pt x="30" y="41"/>
                  <a:pt x="28" y="40"/>
                  <a:pt x="27" y="39"/>
                </a:cubicBezTo>
                <a:cubicBezTo>
                  <a:pt x="35" y="29"/>
                  <a:pt x="46" y="20"/>
                  <a:pt x="58" y="15"/>
                </a:cubicBezTo>
                <a:cubicBezTo>
                  <a:pt x="58" y="16"/>
                  <a:pt x="58" y="17"/>
                  <a:pt x="59" y="17"/>
                </a:cubicBezTo>
                <a:cubicBezTo>
                  <a:pt x="60" y="19"/>
                  <a:pt x="61" y="19"/>
                  <a:pt x="63" y="19"/>
                </a:cubicBezTo>
                <a:cubicBezTo>
                  <a:pt x="62" y="21"/>
                  <a:pt x="60" y="21"/>
                  <a:pt x="58" y="21"/>
                </a:cubicBezTo>
                <a:cubicBezTo>
                  <a:pt x="56" y="21"/>
                  <a:pt x="53" y="20"/>
                  <a:pt x="52" y="22"/>
                </a:cubicBezTo>
                <a:cubicBezTo>
                  <a:pt x="53" y="23"/>
                  <a:pt x="55" y="25"/>
                  <a:pt x="55" y="22"/>
                </a:cubicBezTo>
                <a:cubicBezTo>
                  <a:pt x="57" y="22"/>
                  <a:pt x="59" y="22"/>
                  <a:pt x="61" y="23"/>
                </a:cubicBezTo>
                <a:cubicBezTo>
                  <a:pt x="62" y="23"/>
                  <a:pt x="65" y="24"/>
                  <a:pt x="65" y="23"/>
                </a:cubicBezTo>
                <a:cubicBezTo>
                  <a:pt x="66" y="23"/>
                  <a:pt x="66" y="21"/>
                  <a:pt x="66" y="21"/>
                </a:cubicBezTo>
                <a:cubicBezTo>
                  <a:pt x="66" y="21"/>
                  <a:pt x="65" y="21"/>
                  <a:pt x="65" y="21"/>
                </a:cubicBezTo>
                <a:cubicBezTo>
                  <a:pt x="66" y="19"/>
                  <a:pt x="67" y="20"/>
                  <a:pt x="69" y="21"/>
                </a:cubicBezTo>
                <a:cubicBezTo>
                  <a:pt x="67" y="22"/>
                  <a:pt x="68" y="25"/>
                  <a:pt x="70" y="23"/>
                </a:cubicBezTo>
                <a:cubicBezTo>
                  <a:pt x="72" y="21"/>
                  <a:pt x="70" y="20"/>
                  <a:pt x="68" y="19"/>
                </a:cubicBezTo>
                <a:cubicBezTo>
                  <a:pt x="70" y="16"/>
                  <a:pt x="71" y="16"/>
                  <a:pt x="73" y="19"/>
                </a:cubicBezTo>
                <a:cubicBezTo>
                  <a:pt x="73" y="17"/>
                  <a:pt x="74" y="18"/>
                  <a:pt x="76" y="18"/>
                </a:cubicBezTo>
                <a:cubicBezTo>
                  <a:pt x="76" y="17"/>
                  <a:pt x="76" y="17"/>
                  <a:pt x="76" y="17"/>
                </a:cubicBezTo>
                <a:cubicBezTo>
                  <a:pt x="75" y="17"/>
                  <a:pt x="74" y="17"/>
                  <a:pt x="74" y="17"/>
                </a:cubicBezTo>
                <a:cubicBezTo>
                  <a:pt x="75" y="15"/>
                  <a:pt x="74" y="14"/>
                  <a:pt x="76" y="14"/>
                </a:cubicBezTo>
                <a:cubicBezTo>
                  <a:pt x="78" y="13"/>
                  <a:pt x="83" y="13"/>
                  <a:pt x="83" y="12"/>
                </a:cubicBezTo>
                <a:cubicBezTo>
                  <a:pt x="80" y="13"/>
                  <a:pt x="76" y="13"/>
                  <a:pt x="73" y="14"/>
                </a:cubicBezTo>
                <a:cubicBezTo>
                  <a:pt x="72" y="15"/>
                  <a:pt x="70" y="17"/>
                  <a:pt x="69" y="16"/>
                </a:cubicBezTo>
                <a:cubicBezTo>
                  <a:pt x="68" y="14"/>
                  <a:pt x="70" y="12"/>
                  <a:pt x="71" y="11"/>
                </a:cubicBezTo>
                <a:cubicBezTo>
                  <a:pt x="71" y="11"/>
                  <a:pt x="71" y="11"/>
                  <a:pt x="71" y="11"/>
                </a:cubicBezTo>
                <a:cubicBezTo>
                  <a:pt x="76" y="10"/>
                  <a:pt x="81" y="10"/>
                  <a:pt x="87" y="10"/>
                </a:cubicBezTo>
                <a:cubicBezTo>
                  <a:pt x="91" y="10"/>
                  <a:pt x="94" y="10"/>
                  <a:pt x="98" y="10"/>
                </a:cubicBezTo>
                <a:cubicBezTo>
                  <a:pt x="96" y="11"/>
                  <a:pt x="97" y="11"/>
                  <a:pt x="96" y="12"/>
                </a:cubicBezTo>
                <a:cubicBezTo>
                  <a:pt x="95" y="13"/>
                  <a:pt x="92" y="14"/>
                  <a:pt x="90" y="15"/>
                </a:cubicBezTo>
                <a:cubicBezTo>
                  <a:pt x="92" y="15"/>
                  <a:pt x="98" y="17"/>
                  <a:pt x="100" y="14"/>
                </a:cubicBezTo>
                <a:cubicBezTo>
                  <a:pt x="99" y="14"/>
                  <a:pt x="98" y="14"/>
                  <a:pt x="97" y="14"/>
                </a:cubicBezTo>
                <a:cubicBezTo>
                  <a:pt x="99" y="13"/>
                  <a:pt x="100" y="12"/>
                  <a:pt x="102" y="11"/>
                </a:cubicBezTo>
                <a:cubicBezTo>
                  <a:pt x="118" y="14"/>
                  <a:pt x="132" y="22"/>
                  <a:pt x="143" y="34"/>
                </a:cubicBezTo>
                <a:cubicBezTo>
                  <a:pt x="143" y="34"/>
                  <a:pt x="143" y="34"/>
                  <a:pt x="143" y="34"/>
                </a:cubicBezTo>
                <a:close/>
                <a:moveTo>
                  <a:pt x="157" y="64"/>
                </a:moveTo>
                <a:cubicBezTo>
                  <a:pt x="157" y="64"/>
                  <a:pt x="157" y="64"/>
                  <a:pt x="158" y="64"/>
                </a:cubicBezTo>
                <a:cubicBezTo>
                  <a:pt x="158" y="63"/>
                  <a:pt x="158" y="63"/>
                  <a:pt x="158" y="62"/>
                </a:cubicBezTo>
                <a:cubicBezTo>
                  <a:pt x="159" y="62"/>
                  <a:pt x="159" y="62"/>
                  <a:pt x="159" y="61"/>
                </a:cubicBezTo>
                <a:cubicBezTo>
                  <a:pt x="160" y="61"/>
                  <a:pt x="160" y="61"/>
                  <a:pt x="160" y="61"/>
                </a:cubicBezTo>
                <a:cubicBezTo>
                  <a:pt x="161" y="65"/>
                  <a:pt x="162" y="68"/>
                  <a:pt x="163" y="72"/>
                </a:cubicBezTo>
                <a:cubicBezTo>
                  <a:pt x="163" y="72"/>
                  <a:pt x="163" y="72"/>
                  <a:pt x="163" y="72"/>
                </a:cubicBezTo>
                <a:cubicBezTo>
                  <a:pt x="163" y="72"/>
                  <a:pt x="161" y="73"/>
                  <a:pt x="161" y="73"/>
                </a:cubicBezTo>
                <a:cubicBezTo>
                  <a:pt x="160" y="73"/>
                  <a:pt x="160" y="72"/>
                  <a:pt x="159" y="71"/>
                </a:cubicBezTo>
                <a:cubicBezTo>
                  <a:pt x="158" y="71"/>
                  <a:pt x="158" y="70"/>
                  <a:pt x="157" y="69"/>
                </a:cubicBezTo>
                <a:cubicBezTo>
                  <a:pt x="157" y="69"/>
                  <a:pt x="157" y="68"/>
                  <a:pt x="157" y="67"/>
                </a:cubicBezTo>
                <a:cubicBezTo>
                  <a:pt x="157" y="66"/>
                  <a:pt x="157" y="65"/>
                  <a:pt x="157" y="64"/>
                </a:cubicBezTo>
                <a:close/>
                <a:moveTo>
                  <a:pt x="158" y="104"/>
                </a:moveTo>
                <a:cubicBezTo>
                  <a:pt x="156" y="103"/>
                  <a:pt x="155" y="101"/>
                  <a:pt x="154" y="100"/>
                </a:cubicBezTo>
                <a:cubicBezTo>
                  <a:pt x="152" y="98"/>
                  <a:pt x="153" y="96"/>
                  <a:pt x="153" y="94"/>
                </a:cubicBezTo>
                <a:cubicBezTo>
                  <a:pt x="153" y="92"/>
                  <a:pt x="152" y="90"/>
                  <a:pt x="153" y="88"/>
                </a:cubicBezTo>
                <a:cubicBezTo>
                  <a:pt x="154" y="88"/>
                  <a:pt x="154" y="87"/>
                  <a:pt x="155" y="87"/>
                </a:cubicBezTo>
                <a:cubicBezTo>
                  <a:pt x="155" y="86"/>
                  <a:pt x="155" y="85"/>
                  <a:pt x="156" y="84"/>
                </a:cubicBezTo>
                <a:cubicBezTo>
                  <a:pt x="157" y="82"/>
                  <a:pt x="158" y="82"/>
                  <a:pt x="159" y="81"/>
                </a:cubicBezTo>
                <a:cubicBezTo>
                  <a:pt x="160" y="80"/>
                  <a:pt x="160" y="80"/>
                  <a:pt x="161" y="78"/>
                </a:cubicBezTo>
                <a:cubicBezTo>
                  <a:pt x="161" y="78"/>
                  <a:pt x="162" y="76"/>
                  <a:pt x="163" y="75"/>
                </a:cubicBezTo>
                <a:cubicBezTo>
                  <a:pt x="164" y="79"/>
                  <a:pt x="164" y="83"/>
                  <a:pt x="164" y="87"/>
                </a:cubicBezTo>
                <a:cubicBezTo>
                  <a:pt x="164" y="94"/>
                  <a:pt x="163" y="101"/>
                  <a:pt x="162" y="107"/>
                </a:cubicBezTo>
                <a:cubicBezTo>
                  <a:pt x="160" y="107"/>
                  <a:pt x="159" y="105"/>
                  <a:pt x="158" y="104"/>
                </a:cubicBezTo>
                <a:close/>
              </a:path>
            </a:pathLst>
          </a:custGeom>
          <a:solidFill>
            <a:srgbClr val="C8161D"/>
          </a:solidFill>
          <a:ln>
            <a:noFill/>
          </a:ln>
        </p:spPr>
        <p:txBody>
          <a:bodyPr vert="horz" wrap="square" lIns="91440" tIns="45720" rIns="91440" bIns="45720" numCol="1" anchor="t" anchorCtr="0" compatLnSpc="1"/>
          <a:lstStyle/>
          <a:p>
            <a:endParaRPr lang="zh-CN" altLang="en-US" sz="1355">
              <a:solidFill>
                <a:srgbClr val="83BB48"/>
              </a:solidFill>
            </a:endParaRPr>
          </a:p>
        </p:txBody>
      </p:sp>
      <p:sp>
        <p:nvSpPr>
          <p:cNvPr id="36" name="矩形 35"/>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670966" y="472661"/>
            <a:ext cx="2651118" cy="523220"/>
          </a:xfrm>
          <a:prstGeom prst="rect">
            <a:avLst/>
          </a:prstGeom>
          <a:noFill/>
        </p:spPr>
        <p:txBody>
          <a:bodyPr wrap="square" rtlCol="0">
            <a:spAutoFit/>
          </a:bodyPr>
          <a:lstStyle/>
          <a:p>
            <a:pPr lvl="0"/>
            <a:r>
              <a:rPr lang="zh-CN" altLang="en-US" sz="2800" b="1" dirty="0">
                <a:solidFill>
                  <a:srgbClr val="C8161D"/>
                </a:solidFill>
              </a:rPr>
              <a:t>年终</a:t>
            </a:r>
            <a:r>
              <a:rPr lang="zh-CN" altLang="en-US" sz="2800" b="1" dirty="0" smtClean="0">
                <a:solidFill>
                  <a:srgbClr val="C8161D"/>
                </a:solidFill>
              </a:rPr>
              <a:t>工作</a:t>
            </a:r>
            <a:r>
              <a:rPr lang="zh-CN" altLang="en-US" sz="2800" b="1" dirty="0">
                <a:solidFill>
                  <a:srgbClr val="C8161D"/>
                </a:solidFill>
              </a:rPr>
              <a:t>不足</a:t>
            </a:r>
          </a:p>
        </p:txBody>
      </p:sp>
      <p:sp>
        <p:nvSpPr>
          <p:cNvPr id="38" name="Text Placeholder 2"/>
          <p:cNvSpPr txBox="1"/>
          <p:nvPr/>
        </p:nvSpPr>
        <p:spPr>
          <a:xfrm>
            <a:off x="617564" y="5081185"/>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9" name="文本框 36"/>
          <p:cNvSpPr txBox="1"/>
          <p:nvPr/>
        </p:nvSpPr>
        <p:spPr>
          <a:xfrm>
            <a:off x="506994" y="467411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40" name="Text Placeholder 2"/>
          <p:cNvSpPr txBox="1"/>
          <p:nvPr/>
        </p:nvSpPr>
        <p:spPr>
          <a:xfrm>
            <a:off x="3612399" y="5081185"/>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1" name="文本框 36"/>
          <p:cNvSpPr txBox="1"/>
          <p:nvPr/>
        </p:nvSpPr>
        <p:spPr>
          <a:xfrm>
            <a:off x="3501829" y="467411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42" name="Text Placeholder 2"/>
          <p:cNvSpPr txBox="1"/>
          <p:nvPr/>
        </p:nvSpPr>
        <p:spPr>
          <a:xfrm>
            <a:off x="6607234" y="5081185"/>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3" name="文本框 36"/>
          <p:cNvSpPr txBox="1"/>
          <p:nvPr/>
        </p:nvSpPr>
        <p:spPr>
          <a:xfrm>
            <a:off x="6496664" y="467411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
        <p:nvSpPr>
          <p:cNvPr id="44" name="Text Placeholder 2"/>
          <p:cNvSpPr txBox="1"/>
          <p:nvPr/>
        </p:nvSpPr>
        <p:spPr>
          <a:xfrm>
            <a:off x="9386282" y="5072770"/>
            <a:ext cx="2418112" cy="72398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5" name="文本框 36"/>
          <p:cNvSpPr txBox="1"/>
          <p:nvPr/>
        </p:nvSpPr>
        <p:spPr>
          <a:xfrm>
            <a:off x="9275712" y="4665702"/>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a:t>
            </a:r>
            <a:r>
              <a:rPr lang="zh-CN" altLang="en-US" sz="2000" b="1" dirty="0">
                <a:solidFill>
                  <a:srgbClr val="C00000"/>
                </a:solidFill>
              </a:rPr>
              <a:t>不足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down)">
                                      <p:cBhvr>
                                        <p:cTn id="8" dur="500"/>
                                        <p:tgtEl>
                                          <p:spTgt spid="2"/>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p:tgtEl>
                                          <p:spTgt spid="6"/>
                                        </p:tgtEl>
                                        <p:attrNameLst>
                                          <p:attrName>ppt_y</p:attrName>
                                        </p:attrNameLst>
                                      </p:cBhvr>
                                      <p:tavLst>
                                        <p:tav tm="0">
                                          <p:val>
                                            <p:strVal val="#ppt_y+#ppt_h*1.125000"/>
                                          </p:val>
                                        </p:tav>
                                        <p:tav tm="100000">
                                          <p:val>
                                            <p:strVal val="#ppt_y"/>
                                          </p:val>
                                        </p:tav>
                                      </p:tavLst>
                                    </p:anim>
                                    <p:animEffect transition="in" filter="wipe(up)">
                                      <p:cBhvr>
                                        <p:cTn id="12" dur="500"/>
                                        <p:tgtEl>
                                          <p:spTgt spid="6"/>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p:tgtEl>
                                          <p:spTgt spid="16"/>
                                        </p:tgtEl>
                                        <p:attrNameLst>
                                          <p:attrName>ppt_y</p:attrName>
                                        </p:attrNameLst>
                                      </p:cBhvr>
                                      <p:tavLst>
                                        <p:tav tm="0">
                                          <p:val>
                                            <p:strVal val="#ppt_y-#ppt_h*1.125000"/>
                                          </p:val>
                                        </p:tav>
                                        <p:tav tm="100000">
                                          <p:val>
                                            <p:strVal val="#ppt_y"/>
                                          </p:val>
                                        </p:tav>
                                      </p:tavLst>
                                    </p:anim>
                                    <p:animEffect transition="in" filter="wipe(down)">
                                      <p:cBhvr>
                                        <p:cTn id="16" dur="500"/>
                                        <p:tgtEl>
                                          <p:spTgt spid="16"/>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p:tgtEl>
                                          <p:spTgt spid="24"/>
                                        </p:tgtEl>
                                        <p:attrNameLst>
                                          <p:attrName>ppt_y</p:attrName>
                                        </p:attrNameLst>
                                      </p:cBhvr>
                                      <p:tavLst>
                                        <p:tav tm="0">
                                          <p:val>
                                            <p:strVal val="#ppt_y+#ppt_h*1.125000"/>
                                          </p:val>
                                        </p:tav>
                                        <p:tav tm="100000">
                                          <p:val>
                                            <p:strVal val="#ppt_y"/>
                                          </p:val>
                                        </p:tav>
                                      </p:tavLst>
                                    </p:anim>
                                    <p:animEffect transition="in" filter="wipe(up)">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bldLvl="0" animBg="1"/>
      <p:bldP spid="16" grpId="0" bldLvl="0" animBg="1"/>
      <p:bldP spid="24"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5"/>
          <p:cNvSpPr/>
          <p:nvPr/>
        </p:nvSpPr>
        <p:spPr bwMode="auto">
          <a:xfrm rot="5400000">
            <a:off x="4406455" y="1812103"/>
            <a:ext cx="3419172" cy="30303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9525">
            <a:solidFill>
              <a:srgbClr val="C8161D"/>
            </a:solid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pic>
        <p:nvPicPr>
          <p:cNvPr id="18" name="Picture 3" descr="C:\Users\Administrator\Desktop\微立体创业计划\002.png"/>
          <p:cNvPicPr>
            <a:picLocks noChangeAspect="1" noChangeArrowheads="1"/>
          </p:cNvPicPr>
          <p:nvPr/>
        </p:nvPicPr>
        <p:blipFill>
          <a:blip r:embed="rId3" cstate="email"/>
          <a:srcRect/>
          <a:stretch>
            <a:fillRect/>
          </a:stretch>
        </p:blipFill>
        <p:spPr bwMode="auto">
          <a:xfrm>
            <a:off x="4338243" y="1491570"/>
            <a:ext cx="3671452" cy="367145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9" name="Freeform 5"/>
          <p:cNvSpPr/>
          <p:nvPr/>
        </p:nvSpPr>
        <p:spPr bwMode="auto">
          <a:xfrm rot="5400000">
            <a:off x="4278683" y="2036359"/>
            <a:ext cx="1094948" cy="9704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20" name="TextBox 7"/>
          <p:cNvSpPr>
            <a:spLocks noChangeArrowheads="1"/>
          </p:cNvSpPr>
          <p:nvPr/>
        </p:nvSpPr>
        <p:spPr bwMode="auto">
          <a:xfrm>
            <a:off x="4178558" y="2302381"/>
            <a:ext cx="126027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3200" b="1" dirty="0" smtClean="0">
                <a:solidFill>
                  <a:schemeClr val="bg1"/>
                </a:solidFill>
                <a:cs typeface="+mn-ea"/>
                <a:sym typeface="+mn-lt"/>
              </a:rPr>
              <a:t>04</a:t>
            </a:r>
            <a:endParaRPr lang="zh-CN" altLang="en-US" sz="3200" b="1" dirty="0">
              <a:solidFill>
                <a:schemeClr val="bg1"/>
              </a:solidFill>
              <a:cs typeface="+mn-ea"/>
              <a:sym typeface="+mn-lt"/>
            </a:endParaRPr>
          </a:p>
        </p:txBody>
      </p:sp>
      <p:sp>
        <p:nvSpPr>
          <p:cNvPr id="21" name="文本框 163"/>
          <p:cNvSpPr txBox="1"/>
          <p:nvPr/>
        </p:nvSpPr>
        <p:spPr>
          <a:xfrm>
            <a:off x="4927405" y="3356646"/>
            <a:ext cx="270382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sp>
        <p:nvSpPr>
          <p:cNvPr id="2" name="矩形 1"/>
          <p:cNvSpPr/>
          <p:nvPr/>
        </p:nvSpPr>
        <p:spPr>
          <a:xfrm>
            <a:off x="5699363" y="4121781"/>
            <a:ext cx="833356" cy="48100"/>
          </a:xfrm>
          <a:prstGeom prst="rect">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5" name="Picture 3" descr="C:\Users\Administrator\Desktop\微立体创业计划\002.png"/>
          <p:cNvPicPr>
            <a:picLocks noChangeAspect="1" noChangeArrowheads="1"/>
          </p:cNvPicPr>
          <p:nvPr/>
        </p:nvPicPr>
        <p:blipFill>
          <a:blip r:embed="rId4" cstate="email"/>
          <a:srcRect/>
          <a:stretch>
            <a:fillRect/>
          </a:stretch>
        </p:blipFill>
        <p:spPr bwMode="auto">
          <a:xfrm>
            <a:off x="7978519" y="5660667"/>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6" name="Picture 3" descr="C:\Users\Administrator\Desktop\微立体创业计划\002.png"/>
          <p:cNvPicPr>
            <a:picLocks noChangeAspect="1" noChangeArrowheads="1"/>
          </p:cNvPicPr>
          <p:nvPr/>
        </p:nvPicPr>
        <p:blipFill>
          <a:blip r:embed="rId4" cstate="email"/>
          <a:srcRect/>
          <a:stretch>
            <a:fillRect/>
          </a:stretch>
        </p:blipFill>
        <p:spPr bwMode="auto">
          <a:xfrm>
            <a:off x="8975570" y="4004915"/>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7" name="Picture 3" descr="C:\Users\Administrator\Desktop\微立体创业计划\002.png"/>
          <p:cNvPicPr>
            <a:picLocks noChangeAspect="1" noChangeArrowheads="1"/>
          </p:cNvPicPr>
          <p:nvPr/>
        </p:nvPicPr>
        <p:blipFill>
          <a:blip r:embed="rId5" cstate="email"/>
          <a:srcRect/>
          <a:stretch>
            <a:fillRect/>
          </a:stretch>
        </p:blipFill>
        <p:spPr bwMode="auto">
          <a:xfrm>
            <a:off x="9956042" y="5633291"/>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1" name="Picture 3" descr="C:\Users\Administrator\Desktop\微立体创业计划\002.png"/>
          <p:cNvPicPr>
            <a:picLocks noChangeAspect="1" noChangeArrowheads="1"/>
          </p:cNvPicPr>
          <p:nvPr/>
        </p:nvPicPr>
        <p:blipFill>
          <a:blip r:embed="rId4" cstate="email"/>
          <a:srcRect/>
          <a:stretch>
            <a:fillRect/>
          </a:stretch>
        </p:blipFill>
        <p:spPr bwMode="auto">
          <a:xfrm>
            <a:off x="-311044" y="5660666"/>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2" name="Picture 3" descr="C:\Users\Administrator\Desktop\微立体创业计划\002.png"/>
          <p:cNvPicPr>
            <a:picLocks noChangeAspect="1" noChangeArrowheads="1"/>
          </p:cNvPicPr>
          <p:nvPr/>
        </p:nvPicPr>
        <p:blipFill>
          <a:blip r:embed="rId4" cstate="email"/>
          <a:srcRect/>
          <a:stretch>
            <a:fillRect/>
          </a:stretch>
        </p:blipFill>
        <p:spPr bwMode="auto">
          <a:xfrm>
            <a:off x="686006" y="4004914"/>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3" name="Picture 3" descr="C:\Users\Administrator\Desktop\微立体创业计划\002.png"/>
          <p:cNvPicPr>
            <a:picLocks noChangeAspect="1" noChangeArrowheads="1"/>
          </p:cNvPicPr>
          <p:nvPr/>
        </p:nvPicPr>
        <p:blipFill>
          <a:blip r:embed="rId5" cstate="email"/>
          <a:srcRect/>
          <a:stretch>
            <a:fillRect/>
          </a:stretch>
        </p:blipFill>
        <p:spPr bwMode="auto">
          <a:xfrm>
            <a:off x="1666479" y="5633290"/>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 name="矩形 2"/>
          <p:cNvSpPr/>
          <p:nvPr/>
        </p:nvSpPr>
        <p:spPr>
          <a:xfrm>
            <a:off x="5571292" y="2839180"/>
            <a:ext cx="1172117" cy="369332"/>
          </a:xfrm>
          <a:prstGeom prst="rect">
            <a:avLst/>
          </a:prstGeom>
        </p:spPr>
        <p:txBody>
          <a:bodyPr wrap="none">
            <a:spAutoFit/>
          </a:bodyPr>
          <a:lstStyle/>
          <a:p>
            <a:pPr algn="ctr"/>
            <a:r>
              <a:rPr lang="zh-CN" altLang="en-US" b="1" dirty="0" smtClean="0">
                <a:solidFill>
                  <a:schemeClr val="tx1">
                    <a:lumMod val="50000"/>
                    <a:lumOff val="50000"/>
                  </a:schemeClr>
                </a:solidFill>
                <a:cs typeface="+mn-ea"/>
                <a:sym typeface="+mn-lt"/>
              </a:rPr>
              <a:t>第四部分 </a:t>
            </a:r>
            <a:endParaRPr lang="en-US" altLang="zh-CN" b="1"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2" presetClass="entr" presetSubtype="0" fill="hold" grpId="0" nodeType="withEffect">
                                  <p:stCondLst>
                                    <p:cond delay="0"/>
                                  </p:stCondLst>
                                  <p:iterate type="lt">
                                    <p:tmPct val="10000"/>
                                  </p:iterate>
                                  <p:childTnLst>
                                    <p:set>
                                      <p:cBhvr>
                                        <p:cTn id="16" dur="1" fill="hold">
                                          <p:stCondLst>
                                            <p:cond delay="0"/>
                                          </p:stCondLst>
                                        </p:cTn>
                                        <p:tgtEl>
                                          <p:spTgt spid="20"/>
                                        </p:tgtEl>
                                        <p:attrNameLst>
                                          <p:attrName>style.visibility</p:attrName>
                                        </p:attrNameLst>
                                      </p:cBhvr>
                                      <p:to>
                                        <p:strVal val="visible"/>
                                      </p:to>
                                    </p:set>
                                    <p:animScale>
                                      <p:cBhvr>
                                        <p:cTn id="1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0"/>
                                        </p:tgtEl>
                                        <p:attrNameLst>
                                          <p:attrName>ppt_x</p:attrName>
                                          <p:attrName>ppt_y</p:attrName>
                                        </p:attrNameLst>
                                      </p:cBhvr>
                                    </p:animMotion>
                                    <p:animEffect transition="in" filter="fade">
                                      <p:cBhvr>
                                        <p:cTn id="19" dur="1000"/>
                                        <p:tgtEl>
                                          <p:spTgt spid="20"/>
                                        </p:tgtEl>
                                      </p:cBhvr>
                                    </p:animEffect>
                                  </p:childTnLst>
                                </p:cTn>
                              </p:par>
                            </p:childTnLst>
                          </p:cTn>
                        </p:par>
                        <p:par>
                          <p:cTn id="20" fill="hold">
                            <p:stCondLst>
                              <p:cond delay="1250"/>
                            </p:stCondLst>
                            <p:childTnLst>
                              <p:par>
                                <p:cTn id="21" presetID="1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ppt_y</p:attrName>
                                        </p:attrNameLst>
                                      </p:cBhvr>
                                      <p:tavLst>
                                        <p:tav tm="0">
                                          <p:val>
                                            <p:strVal val="#ppt_y+#ppt_h*1.125000"/>
                                          </p:val>
                                        </p:tav>
                                        <p:tav tm="100000">
                                          <p:val>
                                            <p:strVal val="#ppt_y"/>
                                          </p:val>
                                        </p:tav>
                                      </p:tavLst>
                                    </p:anim>
                                    <p:animEffect transition="in" filter="wipe(up)">
                                      <p:cBhvr>
                                        <p:cTn id="24" dur="500"/>
                                        <p:tgtEl>
                                          <p:spTgt spid="21"/>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21" presetClass="entr" presetSubtype="1"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heel(1)">
                                      <p:cBhvr>
                                        <p:cTn id="34" dur="2000"/>
                                        <p:tgtEl>
                                          <p:spTgt spid="45"/>
                                        </p:tgtEl>
                                      </p:cBhvr>
                                    </p:animEffect>
                                  </p:childTnLst>
                                </p:cTn>
                              </p:par>
                              <p:par>
                                <p:cTn id="35" presetID="42" presetClass="entr" presetSubtype="0" fill="hold" nodeType="withEffect">
                                  <p:stCondLst>
                                    <p:cond delay="75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500"/>
                                        <p:tgtEl>
                                          <p:spTgt spid="85"/>
                                        </p:tgtEl>
                                      </p:cBhvr>
                                    </p:animEffect>
                                    <p:anim calcmode="lin" valueType="num">
                                      <p:cBhvr>
                                        <p:cTn id="38" dur="500" fill="hold"/>
                                        <p:tgtEl>
                                          <p:spTgt spid="85"/>
                                        </p:tgtEl>
                                        <p:attrNameLst>
                                          <p:attrName>ppt_x</p:attrName>
                                        </p:attrNameLst>
                                      </p:cBhvr>
                                      <p:tavLst>
                                        <p:tav tm="0">
                                          <p:val>
                                            <p:strVal val="#ppt_x"/>
                                          </p:val>
                                        </p:tav>
                                        <p:tav tm="100000">
                                          <p:val>
                                            <p:strVal val="#ppt_x"/>
                                          </p:val>
                                        </p:tav>
                                      </p:tavLst>
                                    </p:anim>
                                    <p:anim calcmode="lin" valueType="num">
                                      <p:cBhvr>
                                        <p:cTn id="39" dur="500" fill="hold"/>
                                        <p:tgtEl>
                                          <p:spTgt spid="8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75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500"/>
                                        <p:tgtEl>
                                          <p:spTgt spid="86"/>
                                        </p:tgtEl>
                                      </p:cBhvr>
                                    </p:animEffect>
                                    <p:anim calcmode="lin" valueType="num">
                                      <p:cBhvr>
                                        <p:cTn id="43" dur="500" fill="hold"/>
                                        <p:tgtEl>
                                          <p:spTgt spid="86"/>
                                        </p:tgtEl>
                                        <p:attrNameLst>
                                          <p:attrName>ppt_x</p:attrName>
                                        </p:attrNameLst>
                                      </p:cBhvr>
                                      <p:tavLst>
                                        <p:tav tm="0">
                                          <p:val>
                                            <p:strVal val="#ppt_x"/>
                                          </p:val>
                                        </p:tav>
                                        <p:tav tm="100000">
                                          <p:val>
                                            <p:strVal val="#ppt_x"/>
                                          </p:val>
                                        </p:tav>
                                      </p:tavLst>
                                    </p:anim>
                                    <p:anim calcmode="lin" valueType="num">
                                      <p:cBhvr>
                                        <p:cTn id="44" dur="500" fill="hold"/>
                                        <p:tgtEl>
                                          <p:spTgt spid="86"/>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75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500"/>
                                        <p:tgtEl>
                                          <p:spTgt spid="87"/>
                                        </p:tgtEl>
                                      </p:cBhvr>
                                    </p:animEffect>
                                    <p:anim calcmode="lin" valueType="num">
                                      <p:cBhvr>
                                        <p:cTn id="48" dur="500" fill="hold"/>
                                        <p:tgtEl>
                                          <p:spTgt spid="87"/>
                                        </p:tgtEl>
                                        <p:attrNameLst>
                                          <p:attrName>ppt_x</p:attrName>
                                        </p:attrNameLst>
                                      </p:cBhvr>
                                      <p:tavLst>
                                        <p:tav tm="0">
                                          <p:val>
                                            <p:strVal val="#ppt_x"/>
                                          </p:val>
                                        </p:tav>
                                        <p:tav tm="100000">
                                          <p:val>
                                            <p:strVal val="#ppt_x"/>
                                          </p:val>
                                        </p:tav>
                                      </p:tavLst>
                                    </p:anim>
                                    <p:anim calcmode="lin" valueType="num">
                                      <p:cBhvr>
                                        <p:cTn id="49" dur="500" fill="hold"/>
                                        <p:tgtEl>
                                          <p:spTgt spid="8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75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anim calcmode="lin" valueType="num">
                                      <p:cBhvr>
                                        <p:cTn id="53" dur="500" fill="hold"/>
                                        <p:tgtEl>
                                          <p:spTgt spid="91"/>
                                        </p:tgtEl>
                                        <p:attrNameLst>
                                          <p:attrName>ppt_x</p:attrName>
                                        </p:attrNameLst>
                                      </p:cBhvr>
                                      <p:tavLst>
                                        <p:tav tm="0">
                                          <p:val>
                                            <p:strVal val="#ppt_x"/>
                                          </p:val>
                                        </p:tav>
                                        <p:tav tm="100000">
                                          <p:val>
                                            <p:strVal val="#ppt_x"/>
                                          </p:val>
                                        </p:tav>
                                      </p:tavLst>
                                    </p:anim>
                                    <p:anim calcmode="lin" valueType="num">
                                      <p:cBhvr>
                                        <p:cTn id="54" dur="500" fill="hold"/>
                                        <p:tgtEl>
                                          <p:spTgt spid="9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750"/>
                                  </p:stCondLst>
                                  <p:childTnLst>
                                    <p:set>
                                      <p:cBhvr>
                                        <p:cTn id="56" dur="1" fill="hold">
                                          <p:stCondLst>
                                            <p:cond delay="0"/>
                                          </p:stCondLst>
                                        </p:cTn>
                                        <p:tgtEl>
                                          <p:spTgt spid="92"/>
                                        </p:tgtEl>
                                        <p:attrNameLst>
                                          <p:attrName>style.visibility</p:attrName>
                                        </p:attrNameLst>
                                      </p:cBhvr>
                                      <p:to>
                                        <p:strVal val="visible"/>
                                      </p:to>
                                    </p:set>
                                    <p:animEffect transition="in" filter="fade">
                                      <p:cBhvr>
                                        <p:cTn id="57" dur="500"/>
                                        <p:tgtEl>
                                          <p:spTgt spid="92"/>
                                        </p:tgtEl>
                                      </p:cBhvr>
                                    </p:animEffect>
                                    <p:anim calcmode="lin" valueType="num">
                                      <p:cBhvr>
                                        <p:cTn id="58" dur="500" fill="hold"/>
                                        <p:tgtEl>
                                          <p:spTgt spid="92"/>
                                        </p:tgtEl>
                                        <p:attrNameLst>
                                          <p:attrName>ppt_x</p:attrName>
                                        </p:attrNameLst>
                                      </p:cBhvr>
                                      <p:tavLst>
                                        <p:tav tm="0">
                                          <p:val>
                                            <p:strVal val="#ppt_x"/>
                                          </p:val>
                                        </p:tav>
                                        <p:tav tm="100000">
                                          <p:val>
                                            <p:strVal val="#ppt_x"/>
                                          </p:val>
                                        </p:tav>
                                      </p:tavLst>
                                    </p:anim>
                                    <p:anim calcmode="lin" valueType="num">
                                      <p:cBhvr>
                                        <p:cTn id="59" dur="500" fill="hold"/>
                                        <p:tgtEl>
                                          <p:spTgt spid="92"/>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750"/>
                                  </p:stCondLst>
                                  <p:childTnLst>
                                    <p:set>
                                      <p:cBhvr>
                                        <p:cTn id="61" dur="1" fill="hold">
                                          <p:stCondLst>
                                            <p:cond delay="0"/>
                                          </p:stCondLst>
                                        </p:cTn>
                                        <p:tgtEl>
                                          <p:spTgt spid="93"/>
                                        </p:tgtEl>
                                        <p:attrNameLst>
                                          <p:attrName>style.visibility</p:attrName>
                                        </p:attrNameLst>
                                      </p:cBhvr>
                                      <p:to>
                                        <p:strVal val="visible"/>
                                      </p:to>
                                    </p:set>
                                    <p:animEffect transition="in" filter="fade">
                                      <p:cBhvr>
                                        <p:cTn id="62" dur="500"/>
                                        <p:tgtEl>
                                          <p:spTgt spid="93"/>
                                        </p:tgtEl>
                                      </p:cBhvr>
                                    </p:animEffect>
                                    <p:anim calcmode="lin" valueType="num">
                                      <p:cBhvr>
                                        <p:cTn id="63" dur="500" fill="hold"/>
                                        <p:tgtEl>
                                          <p:spTgt spid="93"/>
                                        </p:tgtEl>
                                        <p:attrNameLst>
                                          <p:attrName>ppt_x</p:attrName>
                                        </p:attrNameLst>
                                      </p:cBhvr>
                                      <p:tavLst>
                                        <p:tav tm="0">
                                          <p:val>
                                            <p:strVal val="#ppt_x"/>
                                          </p:val>
                                        </p:tav>
                                        <p:tav tm="100000">
                                          <p:val>
                                            <p:strVal val="#ppt_x"/>
                                          </p:val>
                                        </p:tav>
                                      </p:tavLst>
                                    </p:anim>
                                    <p:anim calcmode="lin" valueType="num">
                                      <p:cBhvr>
                                        <p:cTn id="64" dur="5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19" grpId="0" bldLvl="0" animBg="1"/>
      <p:bldP spid="20" grpId="0"/>
      <p:bldP spid="21" grpId="0"/>
      <p:bldP spid="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6"/>
          <p:cNvSpPr>
            <a:spLocks noEditPoints="1"/>
          </p:cNvSpPr>
          <p:nvPr>
            <p:custDataLst>
              <p:tags r:id="rId1"/>
            </p:custDataLst>
          </p:nvPr>
        </p:nvSpPr>
        <p:spPr bwMode="auto">
          <a:xfrm>
            <a:off x="4850844" y="3450147"/>
            <a:ext cx="2476964" cy="2476965"/>
          </a:xfrm>
          <a:custGeom>
            <a:avLst/>
            <a:gdLst>
              <a:gd name="T0" fmla="*/ 556 w 1252"/>
              <a:gd name="T1" fmla="*/ 1248 h 1252"/>
              <a:gd name="T2" fmla="*/ 375 w 1252"/>
              <a:gd name="T3" fmla="*/ 1200 h 1252"/>
              <a:gd name="T4" fmla="*/ 255 w 1252"/>
              <a:gd name="T5" fmla="*/ 1130 h 1252"/>
              <a:gd name="T6" fmla="*/ 122 w 1252"/>
              <a:gd name="T7" fmla="*/ 998 h 1252"/>
              <a:gd name="T8" fmla="*/ 52 w 1252"/>
              <a:gd name="T9" fmla="*/ 877 h 1252"/>
              <a:gd name="T10" fmla="*/ 4 w 1252"/>
              <a:gd name="T11" fmla="*/ 696 h 1252"/>
              <a:gd name="T12" fmla="*/ 4 w 1252"/>
              <a:gd name="T13" fmla="*/ 560 h 1252"/>
              <a:gd name="T14" fmla="*/ 137 w 1252"/>
              <a:gd name="T15" fmla="*/ 458 h 1252"/>
              <a:gd name="T16" fmla="*/ 120 w 1252"/>
              <a:gd name="T17" fmla="*/ 257 h 1252"/>
              <a:gd name="T18" fmla="*/ 287 w 1252"/>
              <a:gd name="T19" fmla="*/ 236 h 1252"/>
              <a:gd name="T20" fmla="*/ 372 w 1252"/>
              <a:gd name="T21" fmla="*/ 54 h 1252"/>
              <a:gd name="T22" fmla="*/ 528 w 1252"/>
              <a:gd name="T23" fmla="*/ 119 h 1252"/>
              <a:gd name="T24" fmla="*/ 626 w 1252"/>
              <a:gd name="T25" fmla="*/ 0 h 1252"/>
              <a:gd name="T26" fmla="*/ 724 w 1252"/>
              <a:gd name="T27" fmla="*/ 119 h 1252"/>
              <a:gd name="T28" fmla="*/ 879 w 1252"/>
              <a:gd name="T29" fmla="*/ 54 h 1252"/>
              <a:gd name="T30" fmla="*/ 965 w 1252"/>
              <a:gd name="T31" fmla="*/ 236 h 1252"/>
              <a:gd name="T32" fmla="*/ 1132 w 1252"/>
              <a:gd name="T33" fmla="*/ 257 h 1252"/>
              <a:gd name="T34" fmla="*/ 1115 w 1252"/>
              <a:gd name="T35" fmla="*/ 458 h 1252"/>
              <a:gd name="T36" fmla="*/ 1248 w 1252"/>
              <a:gd name="T37" fmla="*/ 560 h 1252"/>
              <a:gd name="T38" fmla="*/ 1248 w 1252"/>
              <a:gd name="T39" fmla="*/ 696 h 1252"/>
              <a:gd name="T40" fmla="*/ 1200 w 1252"/>
              <a:gd name="T41" fmla="*/ 877 h 1252"/>
              <a:gd name="T42" fmla="*/ 1130 w 1252"/>
              <a:gd name="T43" fmla="*/ 998 h 1252"/>
              <a:gd name="T44" fmla="*/ 997 w 1252"/>
              <a:gd name="T45" fmla="*/ 1130 h 1252"/>
              <a:gd name="T46" fmla="*/ 877 w 1252"/>
              <a:gd name="T47" fmla="*/ 1200 h 1252"/>
              <a:gd name="T48" fmla="*/ 696 w 1252"/>
              <a:gd name="T49" fmla="*/ 1248 h 1252"/>
              <a:gd name="T50" fmla="*/ 563 w 1252"/>
              <a:gd name="T51" fmla="*/ 1241 h 1252"/>
              <a:gd name="T52" fmla="*/ 717 w 1252"/>
              <a:gd name="T53" fmla="*/ 1126 h 1252"/>
              <a:gd name="T54" fmla="*/ 797 w 1252"/>
              <a:gd name="T55" fmla="*/ 1105 h 1252"/>
              <a:gd name="T56" fmla="*/ 955 w 1252"/>
              <a:gd name="T57" fmla="*/ 1014 h 1252"/>
              <a:gd name="T58" fmla="*/ 1013 w 1252"/>
              <a:gd name="T59" fmla="*/ 955 h 1252"/>
              <a:gd name="T60" fmla="*/ 1105 w 1252"/>
              <a:gd name="T61" fmla="*/ 797 h 1252"/>
              <a:gd name="T62" fmla="*/ 1126 w 1252"/>
              <a:gd name="T63" fmla="*/ 718 h 1252"/>
              <a:gd name="T64" fmla="*/ 1240 w 1252"/>
              <a:gd name="T65" fmla="*/ 563 h 1252"/>
              <a:gd name="T66" fmla="*/ 1106 w 1252"/>
              <a:gd name="T67" fmla="*/ 458 h 1252"/>
              <a:gd name="T68" fmla="*/ 1127 w 1252"/>
              <a:gd name="T69" fmla="*/ 265 h 1252"/>
              <a:gd name="T70" fmla="*/ 957 w 1252"/>
              <a:gd name="T71" fmla="*/ 241 h 1252"/>
              <a:gd name="T72" fmla="*/ 879 w 1252"/>
              <a:gd name="T73" fmla="*/ 63 h 1252"/>
              <a:gd name="T74" fmla="*/ 720 w 1252"/>
              <a:gd name="T75" fmla="*/ 127 h 1252"/>
              <a:gd name="T76" fmla="*/ 626 w 1252"/>
              <a:gd name="T77" fmla="*/ 9 h 1252"/>
              <a:gd name="T78" fmla="*/ 532 w 1252"/>
              <a:gd name="T79" fmla="*/ 127 h 1252"/>
              <a:gd name="T80" fmla="*/ 373 w 1252"/>
              <a:gd name="T81" fmla="*/ 63 h 1252"/>
              <a:gd name="T82" fmla="*/ 295 w 1252"/>
              <a:gd name="T83" fmla="*/ 241 h 1252"/>
              <a:gd name="T84" fmla="*/ 125 w 1252"/>
              <a:gd name="T85" fmla="*/ 265 h 1252"/>
              <a:gd name="T86" fmla="*/ 146 w 1252"/>
              <a:gd name="T87" fmla="*/ 458 h 1252"/>
              <a:gd name="T88" fmla="*/ 12 w 1252"/>
              <a:gd name="T89" fmla="*/ 563 h 1252"/>
              <a:gd name="T90" fmla="*/ 126 w 1252"/>
              <a:gd name="T91" fmla="*/ 718 h 1252"/>
              <a:gd name="T92" fmla="*/ 147 w 1252"/>
              <a:gd name="T93" fmla="*/ 797 h 1252"/>
              <a:gd name="T94" fmla="*/ 239 w 1252"/>
              <a:gd name="T95" fmla="*/ 955 h 1252"/>
              <a:gd name="T96" fmla="*/ 297 w 1252"/>
              <a:gd name="T97" fmla="*/ 1014 h 1252"/>
              <a:gd name="T98" fmla="*/ 455 w 1252"/>
              <a:gd name="T99" fmla="*/ 1105 h 1252"/>
              <a:gd name="T100" fmla="*/ 535 w 1252"/>
              <a:gd name="T101" fmla="*/ 1126 h 1252"/>
              <a:gd name="T102" fmla="*/ 288 w 1252"/>
              <a:gd name="T103" fmla="*/ 964 h 1252"/>
              <a:gd name="T104" fmla="*/ 626 w 1252"/>
              <a:gd name="T105" fmla="*/ 148 h 1252"/>
              <a:gd name="T106" fmla="*/ 964 w 1252"/>
              <a:gd name="T107" fmla="*/ 964 h 1252"/>
              <a:gd name="T108" fmla="*/ 157 w 1252"/>
              <a:gd name="T109" fmla="*/ 626 h 1252"/>
              <a:gd name="T110" fmla="*/ 626 w 1252"/>
              <a:gd name="T111" fmla="*/ 157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52" h="1252">
                <a:moveTo>
                  <a:pt x="626" y="1252"/>
                </a:moveTo>
                <a:cubicBezTo>
                  <a:pt x="604" y="1252"/>
                  <a:pt x="581" y="1251"/>
                  <a:pt x="559" y="1249"/>
                </a:cubicBezTo>
                <a:cubicBezTo>
                  <a:pt x="556" y="1248"/>
                  <a:pt x="556" y="1248"/>
                  <a:pt x="556" y="1248"/>
                </a:cubicBezTo>
                <a:cubicBezTo>
                  <a:pt x="528" y="1134"/>
                  <a:pt x="528" y="1134"/>
                  <a:pt x="528" y="1134"/>
                </a:cubicBezTo>
                <a:cubicBezTo>
                  <a:pt x="504" y="1129"/>
                  <a:pt x="480" y="1123"/>
                  <a:pt x="458" y="1115"/>
                </a:cubicBezTo>
                <a:cubicBezTo>
                  <a:pt x="375" y="1200"/>
                  <a:pt x="375" y="1200"/>
                  <a:pt x="375" y="1200"/>
                </a:cubicBezTo>
                <a:cubicBezTo>
                  <a:pt x="372" y="1199"/>
                  <a:pt x="372" y="1199"/>
                  <a:pt x="372" y="1199"/>
                </a:cubicBezTo>
                <a:cubicBezTo>
                  <a:pt x="332" y="1181"/>
                  <a:pt x="293" y="1158"/>
                  <a:pt x="257" y="1132"/>
                </a:cubicBezTo>
                <a:cubicBezTo>
                  <a:pt x="255" y="1130"/>
                  <a:pt x="255" y="1130"/>
                  <a:pt x="255" y="1130"/>
                </a:cubicBezTo>
                <a:cubicBezTo>
                  <a:pt x="287" y="1016"/>
                  <a:pt x="287" y="1016"/>
                  <a:pt x="287" y="1016"/>
                </a:cubicBezTo>
                <a:cubicBezTo>
                  <a:pt x="269" y="1001"/>
                  <a:pt x="252" y="983"/>
                  <a:pt x="236" y="965"/>
                </a:cubicBezTo>
                <a:cubicBezTo>
                  <a:pt x="122" y="998"/>
                  <a:pt x="122" y="998"/>
                  <a:pt x="122" y="998"/>
                </a:cubicBezTo>
                <a:cubicBezTo>
                  <a:pt x="120" y="995"/>
                  <a:pt x="120" y="995"/>
                  <a:pt x="120" y="995"/>
                </a:cubicBezTo>
                <a:cubicBezTo>
                  <a:pt x="94" y="959"/>
                  <a:pt x="72" y="921"/>
                  <a:pt x="54" y="880"/>
                </a:cubicBezTo>
                <a:cubicBezTo>
                  <a:pt x="52" y="877"/>
                  <a:pt x="52" y="877"/>
                  <a:pt x="52" y="877"/>
                </a:cubicBezTo>
                <a:cubicBezTo>
                  <a:pt x="137" y="795"/>
                  <a:pt x="137" y="795"/>
                  <a:pt x="137" y="795"/>
                </a:cubicBezTo>
                <a:cubicBezTo>
                  <a:pt x="130" y="772"/>
                  <a:pt x="123" y="748"/>
                  <a:pt x="119" y="725"/>
                </a:cubicBezTo>
                <a:cubicBezTo>
                  <a:pt x="4" y="696"/>
                  <a:pt x="4" y="696"/>
                  <a:pt x="4" y="696"/>
                </a:cubicBezTo>
                <a:cubicBezTo>
                  <a:pt x="4" y="693"/>
                  <a:pt x="4" y="693"/>
                  <a:pt x="4" y="693"/>
                </a:cubicBezTo>
                <a:cubicBezTo>
                  <a:pt x="1" y="671"/>
                  <a:pt x="0" y="648"/>
                  <a:pt x="0" y="626"/>
                </a:cubicBezTo>
                <a:cubicBezTo>
                  <a:pt x="0" y="604"/>
                  <a:pt x="1" y="582"/>
                  <a:pt x="4" y="560"/>
                </a:cubicBezTo>
                <a:cubicBezTo>
                  <a:pt x="4" y="557"/>
                  <a:pt x="4" y="557"/>
                  <a:pt x="4" y="557"/>
                </a:cubicBezTo>
                <a:cubicBezTo>
                  <a:pt x="119" y="528"/>
                  <a:pt x="119" y="528"/>
                  <a:pt x="119" y="528"/>
                </a:cubicBezTo>
                <a:cubicBezTo>
                  <a:pt x="123" y="504"/>
                  <a:pt x="130" y="481"/>
                  <a:pt x="137" y="458"/>
                </a:cubicBezTo>
                <a:cubicBezTo>
                  <a:pt x="52" y="376"/>
                  <a:pt x="52" y="376"/>
                  <a:pt x="52" y="376"/>
                </a:cubicBezTo>
                <a:cubicBezTo>
                  <a:pt x="54" y="373"/>
                  <a:pt x="54" y="373"/>
                  <a:pt x="54" y="373"/>
                </a:cubicBezTo>
                <a:cubicBezTo>
                  <a:pt x="72" y="332"/>
                  <a:pt x="94" y="293"/>
                  <a:pt x="120" y="257"/>
                </a:cubicBezTo>
                <a:cubicBezTo>
                  <a:pt x="122" y="255"/>
                  <a:pt x="122" y="255"/>
                  <a:pt x="122" y="255"/>
                </a:cubicBezTo>
                <a:cubicBezTo>
                  <a:pt x="236" y="287"/>
                  <a:pt x="236" y="287"/>
                  <a:pt x="236" y="287"/>
                </a:cubicBezTo>
                <a:cubicBezTo>
                  <a:pt x="252" y="269"/>
                  <a:pt x="269" y="252"/>
                  <a:pt x="287" y="236"/>
                </a:cubicBezTo>
                <a:cubicBezTo>
                  <a:pt x="255" y="122"/>
                  <a:pt x="255" y="122"/>
                  <a:pt x="255" y="122"/>
                </a:cubicBezTo>
                <a:cubicBezTo>
                  <a:pt x="257" y="121"/>
                  <a:pt x="257" y="121"/>
                  <a:pt x="257" y="121"/>
                </a:cubicBezTo>
                <a:cubicBezTo>
                  <a:pt x="293" y="94"/>
                  <a:pt x="332" y="72"/>
                  <a:pt x="372" y="54"/>
                </a:cubicBezTo>
                <a:cubicBezTo>
                  <a:pt x="375" y="53"/>
                  <a:pt x="375" y="53"/>
                  <a:pt x="375" y="53"/>
                </a:cubicBezTo>
                <a:cubicBezTo>
                  <a:pt x="458" y="138"/>
                  <a:pt x="458" y="138"/>
                  <a:pt x="458" y="138"/>
                </a:cubicBezTo>
                <a:cubicBezTo>
                  <a:pt x="480" y="130"/>
                  <a:pt x="504" y="123"/>
                  <a:pt x="528" y="119"/>
                </a:cubicBezTo>
                <a:cubicBezTo>
                  <a:pt x="556" y="4"/>
                  <a:pt x="556" y="4"/>
                  <a:pt x="556" y="4"/>
                </a:cubicBezTo>
                <a:cubicBezTo>
                  <a:pt x="559" y="4"/>
                  <a:pt x="559" y="4"/>
                  <a:pt x="559" y="4"/>
                </a:cubicBezTo>
                <a:cubicBezTo>
                  <a:pt x="581" y="2"/>
                  <a:pt x="604" y="0"/>
                  <a:pt x="626" y="0"/>
                </a:cubicBezTo>
                <a:cubicBezTo>
                  <a:pt x="648" y="0"/>
                  <a:pt x="671" y="2"/>
                  <a:pt x="693" y="4"/>
                </a:cubicBezTo>
                <a:cubicBezTo>
                  <a:pt x="696" y="4"/>
                  <a:pt x="696" y="4"/>
                  <a:pt x="696" y="4"/>
                </a:cubicBezTo>
                <a:cubicBezTo>
                  <a:pt x="724" y="119"/>
                  <a:pt x="724" y="119"/>
                  <a:pt x="724" y="119"/>
                </a:cubicBezTo>
                <a:cubicBezTo>
                  <a:pt x="748" y="123"/>
                  <a:pt x="772" y="130"/>
                  <a:pt x="794" y="138"/>
                </a:cubicBezTo>
                <a:cubicBezTo>
                  <a:pt x="877" y="53"/>
                  <a:pt x="877" y="53"/>
                  <a:pt x="877" y="53"/>
                </a:cubicBezTo>
                <a:cubicBezTo>
                  <a:pt x="879" y="54"/>
                  <a:pt x="879" y="54"/>
                  <a:pt x="879" y="54"/>
                </a:cubicBezTo>
                <a:cubicBezTo>
                  <a:pt x="920" y="72"/>
                  <a:pt x="959" y="94"/>
                  <a:pt x="995" y="121"/>
                </a:cubicBezTo>
                <a:cubicBezTo>
                  <a:pt x="997" y="122"/>
                  <a:pt x="997" y="122"/>
                  <a:pt x="997" y="122"/>
                </a:cubicBezTo>
                <a:cubicBezTo>
                  <a:pt x="965" y="236"/>
                  <a:pt x="965" y="236"/>
                  <a:pt x="965" y="236"/>
                </a:cubicBezTo>
                <a:cubicBezTo>
                  <a:pt x="983" y="252"/>
                  <a:pt x="1000" y="269"/>
                  <a:pt x="1016" y="287"/>
                </a:cubicBezTo>
                <a:cubicBezTo>
                  <a:pt x="1130" y="255"/>
                  <a:pt x="1130" y="255"/>
                  <a:pt x="1130" y="255"/>
                </a:cubicBezTo>
                <a:cubicBezTo>
                  <a:pt x="1132" y="257"/>
                  <a:pt x="1132" y="257"/>
                  <a:pt x="1132" y="257"/>
                </a:cubicBezTo>
                <a:cubicBezTo>
                  <a:pt x="1158" y="293"/>
                  <a:pt x="1180" y="332"/>
                  <a:pt x="1198" y="373"/>
                </a:cubicBezTo>
                <a:cubicBezTo>
                  <a:pt x="1200" y="376"/>
                  <a:pt x="1200" y="376"/>
                  <a:pt x="1200" y="376"/>
                </a:cubicBezTo>
                <a:cubicBezTo>
                  <a:pt x="1115" y="458"/>
                  <a:pt x="1115" y="458"/>
                  <a:pt x="1115" y="458"/>
                </a:cubicBezTo>
                <a:cubicBezTo>
                  <a:pt x="1123" y="481"/>
                  <a:pt x="1129" y="504"/>
                  <a:pt x="1133" y="528"/>
                </a:cubicBezTo>
                <a:cubicBezTo>
                  <a:pt x="1248" y="557"/>
                  <a:pt x="1248" y="557"/>
                  <a:pt x="1248" y="557"/>
                </a:cubicBezTo>
                <a:cubicBezTo>
                  <a:pt x="1248" y="560"/>
                  <a:pt x="1248" y="560"/>
                  <a:pt x="1248" y="560"/>
                </a:cubicBezTo>
                <a:cubicBezTo>
                  <a:pt x="1251" y="582"/>
                  <a:pt x="1252" y="604"/>
                  <a:pt x="1252" y="626"/>
                </a:cubicBezTo>
                <a:cubicBezTo>
                  <a:pt x="1252" y="649"/>
                  <a:pt x="1251" y="671"/>
                  <a:pt x="1248" y="693"/>
                </a:cubicBezTo>
                <a:cubicBezTo>
                  <a:pt x="1248" y="696"/>
                  <a:pt x="1248" y="696"/>
                  <a:pt x="1248" y="696"/>
                </a:cubicBezTo>
                <a:cubicBezTo>
                  <a:pt x="1133" y="725"/>
                  <a:pt x="1133" y="725"/>
                  <a:pt x="1133" y="725"/>
                </a:cubicBezTo>
                <a:cubicBezTo>
                  <a:pt x="1129" y="748"/>
                  <a:pt x="1122" y="772"/>
                  <a:pt x="1115" y="795"/>
                </a:cubicBezTo>
                <a:cubicBezTo>
                  <a:pt x="1200" y="877"/>
                  <a:pt x="1200" y="877"/>
                  <a:pt x="1200" y="877"/>
                </a:cubicBezTo>
                <a:cubicBezTo>
                  <a:pt x="1198" y="880"/>
                  <a:pt x="1198" y="880"/>
                  <a:pt x="1198" y="880"/>
                </a:cubicBezTo>
                <a:cubicBezTo>
                  <a:pt x="1180" y="920"/>
                  <a:pt x="1158" y="959"/>
                  <a:pt x="1132" y="995"/>
                </a:cubicBezTo>
                <a:cubicBezTo>
                  <a:pt x="1130" y="998"/>
                  <a:pt x="1130" y="998"/>
                  <a:pt x="1130" y="998"/>
                </a:cubicBezTo>
                <a:cubicBezTo>
                  <a:pt x="1016" y="965"/>
                  <a:pt x="1016" y="965"/>
                  <a:pt x="1016" y="965"/>
                </a:cubicBezTo>
                <a:cubicBezTo>
                  <a:pt x="1000" y="983"/>
                  <a:pt x="983" y="1001"/>
                  <a:pt x="965" y="1016"/>
                </a:cubicBezTo>
                <a:cubicBezTo>
                  <a:pt x="997" y="1130"/>
                  <a:pt x="997" y="1130"/>
                  <a:pt x="997" y="1130"/>
                </a:cubicBezTo>
                <a:cubicBezTo>
                  <a:pt x="995" y="1132"/>
                  <a:pt x="995" y="1132"/>
                  <a:pt x="995" y="1132"/>
                </a:cubicBezTo>
                <a:cubicBezTo>
                  <a:pt x="959" y="1158"/>
                  <a:pt x="920" y="1181"/>
                  <a:pt x="879" y="1199"/>
                </a:cubicBezTo>
                <a:cubicBezTo>
                  <a:pt x="877" y="1200"/>
                  <a:pt x="877" y="1200"/>
                  <a:pt x="877" y="1200"/>
                </a:cubicBezTo>
                <a:cubicBezTo>
                  <a:pt x="794" y="1115"/>
                  <a:pt x="794" y="1115"/>
                  <a:pt x="794" y="1115"/>
                </a:cubicBezTo>
                <a:cubicBezTo>
                  <a:pt x="772" y="1123"/>
                  <a:pt x="748" y="1129"/>
                  <a:pt x="724" y="1134"/>
                </a:cubicBezTo>
                <a:cubicBezTo>
                  <a:pt x="696" y="1248"/>
                  <a:pt x="696" y="1248"/>
                  <a:pt x="696" y="1248"/>
                </a:cubicBezTo>
                <a:cubicBezTo>
                  <a:pt x="693" y="1249"/>
                  <a:pt x="693" y="1249"/>
                  <a:pt x="693" y="1249"/>
                </a:cubicBezTo>
                <a:cubicBezTo>
                  <a:pt x="671" y="1251"/>
                  <a:pt x="648" y="1252"/>
                  <a:pt x="626" y="1252"/>
                </a:cubicBezTo>
                <a:close/>
                <a:moveTo>
                  <a:pt x="563" y="1241"/>
                </a:moveTo>
                <a:cubicBezTo>
                  <a:pt x="584" y="1243"/>
                  <a:pt x="605" y="1244"/>
                  <a:pt x="626" y="1244"/>
                </a:cubicBezTo>
                <a:cubicBezTo>
                  <a:pt x="647" y="1244"/>
                  <a:pt x="668" y="1243"/>
                  <a:pt x="689" y="1241"/>
                </a:cubicBezTo>
                <a:cubicBezTo>
                  <a:pt x="717" y="1126"/>
                  <a:pt x="717" y="1126"/>
                  <a:pt x="717" y="1126"/>
                </a:cubicBezTo>
                <a:cubicBezTo>
                  <a:pt x="720" y="1126"/>
                  <a:pt x="720" y="1126"/>
                  <a:pt x="720" y="1126"/>
                </a:cubicBezTo>
                <a:cubicBezTo>
                  <a:pt x="745" y="1121"/>
                  <a:pt x="770" y="1114"/>
                  <a:pt x="794" y="1106"/>
                </a:cubicBezTo>
                <a:cubicBezTo>
                  <a:pt x="797" y="1105"/>
                  <a:pt x="797" y="1105"/>
                  <a:pt x="797" y="1105"/>
                </a:cubicBezTo>
                <a:cubicBezTo>
                  <a:pt x="879" y="1190"/>
                  <a:pt x="879" y="1190"/>
                  <a:pt x="879" y="1190"/>
                </a:cubicBezTo>
                <a:cubicBezTo>
                  <a:pt x="917" y="1173"/>
                  <a:pt x="953" y="1151"/>
                  <a:pt x="988" y="1127"/>
                </a:cubicBezTo>
                <a:cubicBezTo>
                  <a:pt x="955" y="1014"/>
                  <a:pt x="955" y="1014"/>
                  <a:pt x="955" y="1014"/>
                </a:cubicBezTo>
                <a:cubicBezTo>
                  <a:pt x="957" y="1012"/>
                  <a:pt x="957" y="1012"/>
                  <a:pt x="957" y="1012"/>
                </a:cubicBezTo>
                <a:cubicBezTo>
                  <a:pt x="977" y="995"/>
                  <a:pt x="995" y="977"/>
                  <a:pt x="1011" y="958"/>
                </a:cubicBezTo>
                <a:cubicBezTo>
                  <a:pt x="1013" y="955"/>
                  <a:pt x="1013" y="955"/>
                  <a:pt x="1013" y="955"/>
                </a:cubicBezTo>
                <a:cubicBezTo>
                  <a:pt x="1127" y="988"/>
                  <a:pt x="1127" y="988"/>
                  <a:pt x="1127" y="988"/>
                </a:cubicBezTo>
                <a:cubicBezTo>
                  <a:pt x="1151" y="954"/>
                  <a:pt x="1172" y="917"/>
                  <a:pt x="1189" y="879"/>
                </a:cubicBezTo>
                <a:cubicBezTo>
                  <a:pt x="1105" y="797"/>
                  <a:pt x="1105" y="797"/>
                  <a:pt x="1105" y="797"/>
                </a:cubicBezTo>
                <a:cubicBezTo>
                  <a:pt x="1106" y="795"/>
                  <a:pt x="1106" y="795"/>
                  <a:pt x="1106" y="795"/>
                </a:cubicBezTo>
                <a:cubicBezTo>
                  <a:pt x="1114" y="771"/>
                  <a:pt x="1121" y="746"/>
                  <a:pt x="1125" y="720"/>
                </a:cubicBezTo>
                <a:cubicBezTo>
                  <a:pt x="1126" y="718"/>
                  <a:pt x="1126" y="718"/>
                  <a:pt x="1126" y="718"/>
                </a:cubicBezTo>
                <a:cubicBezTo>
                  <a:pt x="1240" y="689"/>
                  <a:pt x="1240" y="689"/>
                  <a:pt x="1240" y="689"/>
                </a:cubicBezTo>
                <a:cubicBezTo>
                  <a:pt x="1242" y="668"/>
                  <a:pt x="1243" y="647"/>
                  <a:pt x="1243" y="626"/>
                </a:cubicBezTo>
                <a:cubicBezTo>
                  <a:pt x="1243" y="605"/>
                  <a:pt x="1242" y="584"/>
                  <a:pt x="1240" y="563"/>
                </a:cubicBezTo>
                <a:cubicBezTo>
                  <a:pt x="1126" y="535"/>
                  <a:pt x="1126" y="535"/>
                  <a:pt x="1126" y="535"/>
                </a:cubicBezTo>
                <a:cubicBezTo>
                  <a:pt x="1125" y="532"/>
                  <a:pt x="1125" y="532"/>
                  <a:pt x="1125" y="532"/>
                </a:cubicBezTo>
                <a:cubicBezTo>
                  <a:pt x="1121" y="507"/>
                  <a:pt x="1114" y="482"/>
                  <a:pt x="1106" y="458"/>
                </a:cubicBezTo>
                <a:cubicBezTo>
                  <a:pt x="1105" y="455"/>
                  <a:pt x="1105" y="455"/>
                  <a:pt x="1105" y="455"/>
                </a:cubicBezTo>
                <a:cubicBezTo>
                  <a:pt x="1189" y="374"/>
                  <a:pt x="1189" y="374"/>
                  <a:pt x="1189" y="374"/>
                </a:cubicBezTo>
                <a:cubicBezTo>
                  <a:pt x="1172" y="335"/>
                  <a:pt x="1151" y="299"/>
                  <a:pt x="1127" y="265"/>
                </a:cubicBezTo>
                <a:cubicBezTo>
                  <a:pt x="1013" y="297"/>
                  <a:pt x="1013" y="297"/>
                  <a:pt x="1013" y="297"/>
                </a:cubicBezTo>
                <a:cubicBezTo>
                  <a:pt x="1011" y="295"/>
                  <a:pt x="1011" y="295"/>
                  <a:pt x="1011" y="295"/>
                </a:cubicBezTo>
                <a:cubicBezTo>
                  <a:pt x="995" y="276"/>
                  <a:pt x="977" y="257"/>
                  <a:pt x="957" y="241"/>
                </a:cubicBezTo>
                <a:cubicBezTo>
                  <a:pt x="955" y="239"/>
                  <a:pt x="955" y="239"/>
                  <a:pt x="955" y="239"/>
                </a:cubicBezTo>
                <a:cubicBezTo>
                  <a:pt x="988" y="126"/>
                  <a:pt x="988" y="126"/>
                  <a:pt x="988" y="126"/>
                </a:cubicBezTo>
                <a:cubicBezTo>
                  <a:pt x="953" y="101"/>
                  <a:pt x="917" y="80"/>
                  <a:pt x="879" y="63"/>
                </a:cubicBezTo>
                <a:cubicBezTo>
                  <a:pt x="797" y="148"/>
                  <a:pt x="797" y="148"/>
                  <a:pt x="797" y="148"/>
                </a:cubicBezTo>
                <a:cubicBezTo>
                  <a:pt x="794" y="147"/>
                  <a:pt x="794" y="147"/>
                  <a:pt x="794" y="147"/>
                </a:cubicBezTo>
                <a:cubicBezTo>
                  <a:pt x="770" y="138"/>
                  <a:pt x="745" y="131"/>
                  <a:pt x="720" y="127"/>
                </a:cubicBezTo>
                <a:cubicBezTo>
                  <a:pt x="717" y="126"/>
                  <a:pt x="717" y="126"/>
                  <a:pt x="717" y="126"/>
                </a:cubicBezTo>
                <a:cubicBezTo>
                  <a:pt x="689" y="12"/>
                  <a:pt x="689" y="12"/>
                  <a:pt x="689" y="12"/>
                </a:cubicBezTo>
                <a:cubicBezTo>
                  <a:pt x="668" y="10"/>
                  <a:pt x="647" y="9"/>
                  <a:pt x="626" y="9"/>
                </a:cubicBezTo>
                <a:cubicBezTo>
                  <a:pt x="605" y="9"/>
                  <a:pt x="584" y="10"/>
                  <a:pt x="563" y="12"/>
                </a:cubicBezTo>
                <a:cubicBezTo>
                  <a:pt x="535" y="126"/>
                  <a:pt x="535" y="126"/>
                  <a:pt x="535" y="126"/>
                </a:cubicBezTo>
                <a:cubicBezTo>
                  <a:pt x="532" y="127"/>
                  <a:pt x="532" y="127"/>
                  <a:pt x="532" y="127"/>
                </a:cubicBezTo>
                <a:cubicBezTo>
                  <a:pt x="507" y="131"/>
                  <a:pt x="482" y="138"/>
                  <a:pt x="458" y="147"/>
                </a:cubicBezTo>
                <a:cubicBezTo>
                  <a:pt x="455" y="148"/>
                  <a:pt x="455" y="148"/>
                  <a:pt x="455" y="148"/>
                </a:cubicBezTo>
                <a:cubicBezTo>
                  <a:pt x="373" y="63"/>
                  <a:pt x="373" y="63"/>
                  <a:pt x="373" y="63"/>
                </a:cubicBezTo>
                <a:cubicBezTo>
                  <a:pt x="335" y="80"/>
                  <a:pt x="298" y="101"/>
                  <a:pt x="264" y="126"/>
                </a:cubicBezTo>
                <a:cubicBezTo>
                  <a:pt x="297" y="239"/>
                  <a:pt x="297" y="239"/>
                  <a:pt x="297" y="239"/>
                </a:cubicBezTo>
                <a:cubicBezTo>
                  <a:pt x="295" y="241"/>
                  <a:pt x="295" y="241"/>
                  <a:pt x="295" y="241"/>
                </a:cubicBezTo>
                <a:cubicBezTo>
                  <a:pt x="275" y="257"/>
                  <a:pt x="257" y="276"/>
                  <a:pt x="241" y="295"/>
                </a:cubicBezTo>
                <a:cubicBezTo>
                  <a:pt x="239" y="297"/>
                  <a:pt x="239" y="297"/>
                  <a:pt x="239" y="297"/>
                </a:cubicBezTo>
                <a:cubicBezTo>
                  <a:pt x="125" y="265"/>
                  <a:pt x="125" y="265"/>
                  <a:pt x="125" y="265"/>
                </a:cubicBezTo>
                <a:cubicBezTo>
                  <a:pt x="101" y="299"/>
                  <a:pt x="80" y="335"/>
                  <a:pt x="63" y="374"/>
                </a:cubicBezTo>
                <a:cubicBezTo>
                  <a:pt x="147" y="455"/>
                  <a:pt x="147" y="455"/>
                  <a:pt x="147" y="455"/>
                </a:cubicBezTo>
                <a:cubicBezTo>
                  <a:pt x="146" y="458"/>
                  <a:pt x="146" y="458"/>
                  <a:pt x="146" y="458"/>
                </a:cubicBezTo>
                <a:cubicBezTo>
                  <a:pt x="138" y="482"/>
                  <a:pt x="131" y="507"/>
                  <a:pt x="127" y="532"/>
                </a:cubicBezTo>
                <a:cubicBezTo>
                  <a:pt x="126" y="535"/>
                  <a:pt x="126" y="535"/>
                  <a:pt x="126" y="535"/>
                </a:cubicBezTo>
                <a:cubicBezTo>
                  <a:pt x="12" y="563"/>
                  <a:pt x="12" y="563"/>
                  <a:pt x="12" y="563"/>
                </a:cubicBezTo>
                <a:cubicBezTo>
                  <a:pt x="10" y="584"/>
                  <a:pt x="9" y="606"/>
                  <a:pt x="9" y="626"/>
                </a:cubicBezTo>
                <a:cubicBezTo>
                  <a:pt x="9" y="647"/>
                  <a:pt x="10" y="668"/>
                  <a:pt x="12" y="689"/>
                </a:cubicBezTo>
                <a:cubicBezTo>
                  <a:pt x="126" y="718"/>
                  <a:pt x="126" y="718"/>
                  <a:pt x="126" y="718"/>
                </a:cubicBezTo>
                <a:cubicBezTo>
                  <a:pt x="127" y="720"/>
                  <a:pt x="127" y="720"/>
                  <a:pt x="127" y="720"/>
                </a:cubicBezTo>
                <a:cubicBezTo>
                  <a:pt x="131" y="746"/>
                  <a:pt x="138" y="771"/>
                  <a:pt x="146" y="795"/>
                </a:cubicBezTo>
                <a:cubicBezTo>
                  <a:pt x="147" y="797"/>
                  <a:pt x="147" y="797"/>
                  <a:pt x="147" y="797"/>
                </a:cubicBezTo>
                <a:cubicBezTo>
                  <a:pt x="63" y="879"/>
                  <a:pt x="63" y="879"/>
                  <a:pt x="63" y="879"/>
                </a:cubicBezTo>
                <a:cubicBezTo>
                  <a:pt x="80" y="917"/>
                  <a:pt x="101" y="954"/>
                  <a:pt x="125" y="988"/>
                </a:cubicBezTo>
                <a:cubicBezTo>
                  <a:pt x="239" y="955"/>
                  <a:pt x="239" y="955"/>
                  <a:pt x="239" y="955"/>
                </a:cubicBezTo>
                <a:cubicBezTo>
                  <a:pt x="241" y="958"/>
                  <a:pt x="241" y="958"/>
                  <a:pt x="241" y="958"/>
                </a:cubicBezTo>
                <a:cubicBezTo>
                  <a:pt x="257" y="977"/>
                  <a:pt x="275" y="995"/>
                  <a:pt x="295" y="1012"/>
                </a:cubicBezTo>
                <a:cubicBezTo>
                  <a:pt x="297" y="1014"/>
                  <a:pt x="297" y="1014"/>
                  <a:pt x="297" y="1014"/>
                </a:cubicBezTo>
                <a:cubicBezTo>
                  <a:pt x="264" y="1127"/>
                  <a:pt x="264" y="1127"/>
                  <a:pt x="264" y="1127"/>
                </a:cubicBezTo>
                <a:cubicBezTo>
                  <a:pt x="298" y="1151"/>
                  <a:pt x="335" y="1173"/>
                  <a:pt x="373" y="1190"/>
                </a:cubicBezTo>
                <a:cubicBezTo>
                  <a:pt x="455" y="1105"/>
                  <a:pt x="455" y="1105"/>
                  <a:pt x="455" y="1105"/>
                </a:cubicBezTo>
                <a:cubicBezTo>
                  <a:pt x="458" y="1106"/>
                  <a:pt x="458" y="1106"/>
                  <a:pt x="458" y="1106"/>
                </a:cubicBezTo>
                <a:cubicBezTo>
                  <a:pt x="482" y="1114"/>
                  <a:pt x="507" y="1121"/>
                  <a:pt x="532" y="1126"/>
                </a:cubicBezTo>
                <a:cubicBezTo>
                  <a:pt x="535" y="1126"/>
                  <a:pt x="535" y="1126"/>
                  <a:pt x="535" y="1126"/>
                </a:cubicBezTo>
                <a:lnTo>
                  <a:pt x="563" y="1241"/>
                </a:lnTo>
                <a:close/>
                <a:moveTo>
                  <a:pt x="626" y="1104"/>
                </a:moveTo>
                <a:cubicBezTo>
                  <a:pt x="498" y="1104"/>
                  <a:pt x="378" y="1055"/>
                  <a:pt x="288" y="964"/>
                </a:cubicBezTo>
                <a:cubicBezTo>
                  <a:pt x="198" y="874"/>
                  <a:pt x="148" y="754"/>
                  <a:pt x="148" y="626"/>
                </a:cubicBezTo>
                <a:cubicBezTo>
                  <a:pt x="148" y="499"/>
                  <a:pt x="198" y="379"/>
                  <a:pt x="288" y="288"/>
                </a:cubicBezTo>
                <a:cubicBezTo>
                  <a:pt x="378" y="198"/>
                  <a:pt x="498" y="148"/>
                  <a:pt x="626" y="148"/>
                </a:cubicBezTo>
                <a:cubicBezTo>
                  <a:pt x="754" y="148"/>
                  <a:pt x="874" y="198"/>
                  <a:pt x="964" y="288"/>
                </a:cubicBezTo>
                <a:cubicBezTo>
                  <a:pt x="1054" y="379"/>
                  <a:pt x="1104" y="499"/>
                  <a:pt x="1104" y="626"/>
                </a:cubicBezTo>
                <a:cubicBezTo>
                  <a:pt x="1104" y="754"/>
                  <a:pt x="1054" y="874"/>
                  <a:pt x="964" y="964"/>
                </a:cubicBezTo>
                <a:cubicBezTo>
                  <a:pt x="874" y="1055"/>
                  <a:pt x="754" y="1104"/>
                  <a:pt x="626" y="1104"/>
                </a:cubicBezTo>
                <a:close/>
                <a:moveTo>
                  <a:pt x="626" y="157"/>
                </a:moveTo>
                <a:cubicBezTo>
                  <a:pt x="367" y="157"/>
                  <a:pt x="157" y="367"/>
                  <a:pt x="157" y="626"/>
                </a:cubicBezTo>
                <a:cubicBezTo>
                  <a:pt x="157" y="885"/>
                  <a:pt x="367" y="1096"/>
                  <a:pt x="626" y="1096"/>
                </a:cubicBezTo>
                <a:cubicBezTo>
                  <a:pt x="885" y="1096"/>
                  <a:pt x="1095" y="885"/>
                  <a:pt x="1095" y="626"/>
                </a:cubicBezTo>
                <a:cubicBezTo>
                  <a:pt x="1095" y="367"/>
                  <a:pt x="885" y="157"/>
                  <a:pt x="626" y="157"/>
                </a:cubicBezTo>
                <a:close/>
              </a:path>
            </a:pathLst>
          </a:custGeom>
          <a:solidFill>
            <a:sysClr val="window" lastClr="FFFFFF">
              <a:lumMod val="75000"/>
            </a:sysClr>
          </a:solidFill>
          <a:ln>
            <a:noFill/>
          </a:ln>
        </p:spPr>
        <p:txBody>
          <a:bodyPr lIns="82296" tIns="41148" rIns="82296" bIns="41148"/>
          <a:lstStyle/>
          <a:p>
            <a:pPr defTabSz="822960">
              <a:defRPr/>
            </a:pPr>
            <a:endParaRPr lang="zh-CN" altLang="en-US" sz="2160" kern="0">
              <a:solidFill>
                <a:sysClr val="windowText" lastClr="000000"/>
              </a:solidFill>
            </a:endParaRPr>
          </a:p>
        </p:txBody>
      </p:sp>
      <p:sp>
        <p:nvSpPr>
          <p:cNvPr id="3" name="MH_Other_7"/>
          <p:cNvSpPr/>
          <p:nvPr>
            <p:custDataLst>
              <p:tags r:id="rId2"/>
            </p:custDataLst>
          </p:nvPr>
        </p:nvSpPr>
        <p:spPr bwMode="auto">
          <a:xfrm>
            <a:off x="5261388" y="3833324"/>
            <a:ext cx="1667069" cy="2595152"/>
          </a:xfrm>
          <a:custGeom>
            <a:avLst/>
            <a:gdLst>
              <a:gd name="T0" fmla="*/ 2147483646 w 842"/>
              <a:gd name="T1" fmla="*/ 2147483646 h 1312"/>
              <a:gd name="T2" fmla="*/ 2147483646 w 842"/>
              <a:gd name="T3" fmla="*/ 2147483646 h 1312"/>
              <a:gd name="T4" fmla="*/ 2147483646 w 842"/>
              <a:gd name="T5" fmla="*/ 2147483646 h 1312"/>
              <a:gd name="T6" fmla="*/ 2147483646 w 842"/>
              <a:gd name="T7" fmla="*/ 2147483646 h 1312"/>
              <a:gd name="T8" fmla="*/ 2147483646 w 842"/>
              <a:gd name="T9" fmla="*/ 2147483646 h 1312"/>
              <a:gd name="T10" fmla="*/ 2147483646 w 842"/>
              <a:gd name="T11" fmla="*/ 2147483646 h 1312"/>
              <a:gd name="T12" fmla="*/ 2147483646 w 842"/>
              <a:gd name="T13" fmla="*/ 2147483646 h 1312"/>
              <a:gd name="T14" fmla="*/ 2147483646 w 842"/>
              <a:gd name="T15" fmla="*/ 2147483646 h 1312"/>
              <a:gd name="T16" fmla="*/ 2147483646 w 842"/>
              <a:gd name="T17" fmla="*/ 2147483646 h 1312"/>
              <a:gd name="T18" fmla="*/ 2147483646 w 842"/>
              <a:gd name="T19" fmla="*/ 2147483646 h 1312"/>
              <a:gd name="T20" fmla="*/ 2147483646 w 842"/>
              <a:gd name="T21" fmla="*/ 2147483646 h 1312"/>
              <a:gd name="T22" fmla="*/ 2147483646 w 842"/>
              <a:gd name="T23" fmla="*/ 2147483646 h 1312"/>
              <a:gd name="T24" fmla="*/ 2147483646 w 842"/>
              <a:gd name="T25" fmla="*/ 2147483646 h 1312"/>
              <a:gd name="T26" fmla="*/ 2147483646 w 842"/>
              <a:gd name="T27" fmla="*/ 2147483646 h 1312"/>
              <a:gd name="T28" fmla="*/ 2147483646 w 842"/>
              <a:gd name="T29" fmla="*/ 2147483646 h 1312"/>
              <a:gd name="T30" fmla="*/ 2147483646 w 842"/>
              <a:gd name="T31" fmla="*/ 2147483646 h 1312"/>
              <a:gd name="T32" fmla="*/ 2147483646 w 842"/>
              <a:gd name="T33" fmla="*/ 2147483646 h 1312"/>
              <a:gd name="T34" fmla="*/ 0 w 842"/>
              <a:gd name="T35" fmla="*/ 2147483646 h 1312"/>
              <a:gd name="T36" fmla="*/ 2147483646 w 842"/>
              <a:gd name="T37" fmla="*/ 0 h 1312"/>
              <a:gd name="T38" fmla="*/ 2147483646 w 842"/>
              <a:gd name="T39" fmla="*/ 0 h 1312"/>
              <a:gd name="T40" fmla="*/ 2147483646 w 842"/>
              <a:gd name="T41" fmla="*/ 2147483646 h 1312"/>
              <a:gd name="T42" fmla="*/ 2147483646 w 842"/>
              <a:gd name="T43" fmla="*/ 2147483646 h 1312"/>
              <a:gd name="T44" fmla="*/ 2147483646 w 842"/>
              <a:gd name="T45" fmla="*/ 2147483646 h 1312"/>
              <a:gd name="T46" fmla="*/ 2147483646 w 842"/>
              <a:gd name="T47" fmla="*/ 2147483646 h 1312"/>
              <a:gd name="T48" fmla="*/ 2147483646 w 842"/>
              <a:gd name="T49" fmla="*/ 2147483646 h 1312"/>
              <a:gd name="T50" fmla="*/ 2147483646 w 842"/>
              <a:gd name="T51" fmla="*/ 2147483646 h 1312"/>
              <a:gd name="T52" fmla="*/ 2147483646 w 842"/>
              <a:gd name="T53" fmla="*/ 2147483646 h 1312"/>
              <a:gd name="T54" fmla="*/ 2147483646 w 842"/>
              <a:gd name="T55" fmla="*/ 2147483646 h 1312"/>
              <a:gd name="T56" fmla="*/ 2147483646 w 842"/>
              <a:gd name="T57" fmla="*/ 2147483646 h 1312"/>
              <a:gd name="T58" fmla="*/ 2147483646 w 842"/>
              <a:gd name="T59" fmla="*/ 2147483646 h 1312"/>
              <a:gd name="T60" fmla="*/ 2147483646 w 842"/>
              <a:gd name="T61" fmla="*/ 2147483646 h 1312"/>
              <a:gd name="T62" fmla="*/ 2147483646 w 842"/>
              <a:gd name="T63" fmla="*/ 2147483646 h 1312"/>
              <a:gd name="T64" fmla="*/ 2147483646 w 842"/>
              <a:gd name="T65" fmla="*/ 2147483646 h 1312"/>
              <a:gd name="T66" fmla="*/ 2147483646 w 842"/>
              <a:gd name="T67" fmla="*/ 2147483646 h 131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42" h="1312">
                <a:moveTo>
                  <a:pt x="388" y="1312"/>
                </a:moveTo>
                <a:cubicBezTo>
                  <a:pt x="362" y="1312"/>
                  <a:pt x="340" y="1291"/>
                  <a:pt x="340" y="1265"/>
                </a:cubicBezTo>
                <a:cubicBezTo>
                  <a:pt x="340" y="1259"/>
                  <a:pt x="341" y="1254"/>
                  <a:pt x="343" y="1249"/>
                </a:cubicBezTo>
                <a:cubicBezTo>
                  <a:pt x="278" y="1249"/>
                  <a:pt x="278" y="1249"/>
                  <a:pt x="278" y="1249"/>
                </a:cubicBezTo>
                <a:cubicBezTo>
                  <a:pt x="250" y="1249"/>
                  <a:pt x="228" y="1226"/>
                  <a:pt x="228" y="1199"/>
                </a:cubicBezTo>
                <a:cubicBezTo>
                  <a:pt x="228" y="1186"/>
                  <a:pt x="233" y="1173"/>
                  <a:pt x="241" y="1164"/>
                </a:cubicBezTo>
                <a:cubicBezTo>
                  <a:pt x="228" y="1156"/>
                  <a:pt x="219" y="1140"/>
                  <a:pt x="219" y="1121"/>
                </a:cubicBezTo>
                <a:cubicBezTo>
                  <a:pt x="219" y="1108"/>
                  <a:pt x="223" y="1095"/>
                  <a:pt x="232" y="1086"/>
                </a:cubicBezTo>
                <a:cubicBezTo>
                  <a:pt x="210" y="1073"/>
                  <a:pt x="196" y="1049"/>
                  <a:pt x="196" y="1022"/>
                </a:cubicBezTo>
                <a:cubicBezTo>
                  <a:pt x="196" y="982"/>
                  <a:pt x="196" y="982"/>
                  <a:pt x="196" y="982"/>
                </a:cubicBezTo>
                <a:cubicBezTo>
                  <a:pt x="196" y="982"/>
                  <a:pt x="196" y="982"/>
                  <a:pt x="196" y="982"/>
                </a:cubicBezTo>
                <a:cubicBezTo>
                  <a:pt x="196" y="976"/>
                  <a:pt x="196" y="976"/>
                  <a:pt x="196" y="976"/>
                </a:cubicBezTo>
                <a:cubicBezTo>
                  <a:pt x="196" y="966"/>
                  <a:pt x="196" y="957"/>
                  <a:pt x="196" y="947"/>
                </a:cubicBezTo>
                <a:cubicBezTo>
                  <a:pt x="197" y="940"/>
                  <a:pt x="197" y="940"/>
                  <a:pt x="197" y="940"/>
                </a:cubicBezTo>
                <a:cubicBezTo>
                  <a:pt x="197" y="917"/>
                  <a:pt x="197" y="917"/>
                  <a:pt x="197" y="917"/>
                </a:cubicBezTo>
                <a:cubicBezTo>
                  <a:pt x="196" y="897"/>
                  <a:pt x="194" y="871"/>
                  <a:pt x="180" y="849"/>
                </a:cubicBezTo>
                <a:cubicBezTo>
                  <a:pt x="166" y="824"/>
                  <a:pt x="148" y="802"/>
                  <a:pt x="129" y="779"/>
                </a:cubicBezTo>
                <a:cubicBezTo>
                  <a:pt x="69" y="706"/>
                  <a:pt x="0" y="623"/>
                  <a:pt x="0" y="419"/>
                </a:cubicBezTo>
                <a:cubicBezTo>
                  <a:pt x="0" y="188"/>
                  <a:pt x="188" y="0"/>
                  <a:pt x="419" y="0"/>
                </a:cubicBezTo>
                <a:cubicBezTo>
                  <a:pt x="423" y="0"/>
                  <a:pt x="423" y="0"/>
                  <a:pt x="423" y="0"/>
                </a:cubicBezTo>
                <a:cubicBezTo>
                  <a:pt x="654" y="0"/>
                  <a:pt x="842" y="188"/>
                  <a:pt x="842" y="419"/>
                </a:cubicBezTo>
                <a:cubicBezTo>
                  <a:pt x="842" y="623"/>
                  <a:pt x="773" y="706"/>
                  <a:pt x="713" y="779"/>
                </a:cubicBezTo>
                <a:cubicBezTo>
                  <a:pt x="694" y="802"/>
                  <a:pt x="676" y="824"/>
                  <a:pt x="662" y="849"/>
                </a:cubicBezTo>
                <a:cubicBezTo>
                  <a:pt x="653" y="863"/>
                  <a:pt x="649" y="879"/>
                  <a:pt x="647" y="899"/>
                </a:cubicBezTo>
                <a:cubicBezTo>
                  <a:pt x="646" y="1023"/>
                  <a:pt x="646" y="1023"/>
                  <a:pt x="646" y="1023"/>
                </a:cubicBezTo>
                <a:cubicBezTo>
                  <a:pt x="646" y="1049"/>
                  <a:pt x="632" y="1073"/>
                  <a:pt x="610" y="1086"/>
                </a:cubicBezTo>
                <a:cubicBezTo>
                  <a:pt x="619" y="1095"/>
                  <a:pt x="623" y="1108"/>
                  <a:pt x="623" y="1121"/>
                </a:cubicBezTo>
                <a:cubicBezTo>
                  <a:pt x="623" y="1140"/>
                  <a:pt x="614" y="1156"/>
                  <a:pt x="601" y="1164"/>
                </a:cubicBezTo>
                <a:cubicBezTo>
                  <a:pt x="609" y="1173"/>
                  <a:pt x="614" y="1186"/>
                  <a:pt x="614" y="1199"/>
                </a:cubicBezTo>
                <a:cubicBezTo>
                  <a:pt x="614" y="1226"/>
                  <a:pt x="592" y="1249"/>
                  <a:pt x="564" y="1249"/>
                </a:cubicBezTo>
                <a:cubicBezTo>
                  <a:pt x="499" y="1249"/>
                  <a:pt x="499" y="1249"/>
                  <a:pt x="499" y="1249"/>
                </a:cubicBezTo>
                <a:cubicBezTo>
                  <a:pt x="501" y="1254"/>
                  <a:pt x="502" y="1259"/>
                  <a:pt x="502" y="1265"/>
                </a:cubicBezTo>
                <a:cubicBezTo>
                  <a:pt x="502" y="1291"/>
                  <a:pt x="480" y="1312"/>
                  <a:pt x="455" y="1312"/>
                </a:cubicBezTo>
                <a:lnTo>
                  <a:pt x="388" y="1312"/>
                </a:lnTo>
                <a:close/>
              </a:path>
            </a:pathLst>
          </a:custGeom>
          <a:solidFill>
            <a:srgbClr val="F4F4F4"/>
          </a:solidFill>
          <a:ln>
            <a:noFill/>
          </a:ln>
          <a:extLst>
            <a:ext uri="{91240B29-F687-4F45-9708-019B960494DF}">
              <a14:hiddenLine xmlns:a14="http://schemas.microsoft.com/office/drawing/2010/main" w="9525">
                <a:solidFill>
                  <a:srgbClr val="000000"/>
                </a:solidFill>
                <a:round/>
              </a14:hiddenLine>
            </a:ext>
          </a:extLst>
        </p:spPr>
        <p:txBody>
          <a:bodyPr lIns="82296" tIns="41148" rIns="82296" bIns="41148"/>
          <a:lstStyle/>
          <a:p>
            <a:pPr defTabSz="822960">
              <a:defRPr/>
            </a:pPr>
            <a:endParaRPr lang="zh-CN" altLang="en-US" sz="2160" kern="0">
              <a:solidFill>
                <a:sysClr val="windowText" lastClr="000000"/>
              </a:solidFill>
            </a:endParaRPr>
          </a:p>
        </p:txBody>
      </p:sp>
      <p:sp>
        <p:nvSpPr>
          <p:cNvPr id="5" name="MH_Other_8"/>
          <p:cNvSpPr/>
          <p:nvPr>
            <p:custDataLst>
              <p:tags r:id="rId3"/>
            </p:custDataLst>
          </p:nvPr>
        </p:nvSpPr>
        <p:spPr bwMode="auto">
          <a:xfrm>
            <a:off x="6004106" y="6317754"/>
            <a:ext cx="182880" cy="51007"/>
          </a:xfrm>
          <a:custGeom>
            <a:avLst/>
            <a:gdLst>
              <a:gd name="T0" fmla="*/ 2147483646 w 93"/>
              <a:gd name="T1" fmla="*/ 2147483646 h 26"/>
              <a:gd name="T2" fmla="*/ 0 w 93"/>
              <a:gd name="T3" fmla="*/ 2147483646 h 26"/>
              <a:gd name="T4" fmla="*/ 2147483646 w 93"/>
              <a:gd name="T5" fmla="*/ 0 h 26"/>
              <a:gd name="T6" fmla="*/ 2147483646 w 93"/>
              <a:gd name="T7" fmla="*/ 0 h 26"/>
              <a:gd name="T8" fmla="*/ 2147483646 w 93"/>
              <a:gd name="T9" fmla="*/ 2147483646 h 26"/>
              <a:gd name="T10" fmla="*/ 2147483646 w 93"/>
              <a:gd name="T11" fmla="*/ 2147483646 h 26"/>
              <a:gd name="T12" fmla="*/ 2147483646 w 93"/>
              <a:gd name="T13" fmla="*/ 2147483646 h 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3" h="26">
                <a:moveTo>
                  <a:pt x="13" y="26"/>
                </a:moveTo>
                <a:cubicBezTo>
                  <a:pt x="5" y="26"/>
                  <a:pt x="0" y="20"/>
                  <a:pt x="0" y="13"/>
                </a:cubicBezTo>
                <a:cubicBezTo>
                  <a:pt x="0" y="6"/>
                  <a:pt x="5" y="0"/>
                  <a:pt x="13" y="0"/>
                </a:cubicBezTo>
                <a:cubicBezTo>
                  <a:pt x="80" y="0"/>
                  <a:pt x="80" y="0"/>
                  <a:pt x="80" y="0"/>
                </a:cubicBezTo>
                <a:cubicBezTo>
                  <a:pt x="87" y="0"/>
                  <a:pt x="93" y="6"/>
                  <a:pt x="93" y="13"/>
                </a:cubicBezTo>
                <a:cubicBezTo>
                  <a:pt x="93" y="20"/>
                  <a:pt x="87" y="26"/>
                  <a:pt x="80" y="26"/>
                </a:cubicBezTo>
                <a:lnTo>
                  <a:pt x="13" y="26"/>
                </a:lnTo>
                <a:close/>
              </a:path>
            </a:pathLst>
          </a:custGeom>
          <a:solidFill>
            <a:sysClr val="window" lastClr="FFFFFF">
              <a:lumMod val="75000"/>
            </a:sysClr>
          </a:solidFill>
          <a:ln>
            <a:noFill/>
          </a:ln>
          <a:effectLst>
            <a:outerShdw blurRad="63500" sx="102000" sy="102000" algn="ctr" rotWithShape="0">
              <a:prstClr val="black">
                <a:alpha val="40000"/>
              </a:prstClr>
            </a:outerShdw>
          </a:effectLst>
        </p:spPr>
        <p:txBody>
          <a:bodyPr/>
          <a:lstStyle/>
          <a:p>
            <a:pPr defTabSz="822960">
              <a:defRPr/>
            </a:pPr>
            <a:endParaRPr lang="zh-CN" altLang="en-US" sz="2160" kern="0">
              <a:solidFill>
                <a:srgbClr val="83BB48"/>
              </a:solidFill>
            </a:endParaRPr>
          </a:p>
        </p:txBody>
      </p:sp>
      <p:sp>
        <p:nvSpPr>
          <p:cNvPr id="6" name="MH_Other_9"/>
          <p:cNvSpPr/>
          <p:nvPr>
            <p:custDataLst>
              <p:tags r:id="rId4"/>
            </p:custDataLst>
          </p:nvPr>
        </p:nvSpPr>
        <p:spPr bwMode="auto">
          <a:xfrm>
            <a:off x="5780172" y="6179660"/>
            <a:ext cx="629505" cy="64692"/>
          </a:xfrm>
          <a:custGeom>
            <a:avLst/>
            <a:gdLst>
              <a:gd name="T0" fmla="*/ 2147483646 w 318"/>
              <a:gd name="T1" fmla="*/ 2147483646 h 33"/>
              <a:gd name="T2" fmla="*/ 0 w 318"/>
              <a:gd name="T3" fmla="*/ 2147483646 h 33"/>
              <a:gd name="T4" fmla="*/ 2147483646 w 318"/>
              <a:gd name="T5" fmla="*/ 0 h 33"/>
              <a:gd name="T6" fmla="*/ 2147483646 w 318"/>
              <a:gd name="T7" fmla="*/ 0 h 33"/>
              <a:gd name="T8" fmla="*/ 2147483646 w 318"/>
              <a:gd name="T9" fmla="*/ 2147483646 h 33"/>
              <a:gd name="T10" fmla="*/ 2147483646 w 318"/>
              <a:gd name="T11" fmla="*/ 2147483646 h 33"/>
              <a:gd name="T12" fmla="*/ 2147483646 w 318"/>
              <a:gd name="T13" fmla="*/ 2147483646 h 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8" h="33">
                <a:moveTo>
                  <a:pt x="16" y="33"/>
                </a:moveTo>
                <a:cubicBezTo>
                  <a:pt x="7" y="33"/>
                  <a:pt x="0" y="25"/>
                  <a:pt x="0" y="16"/>
                </a:cubicBezTo>
                <a:cubicBezTo>
                  <a:pt x="0" y="7"/>
                  <a:pt x="7" y="0"/>
                  <a:pt x="16" y="0"/>
                </a:cubicBezTo>
                <a:cubicBezTo>
                  <a:pt x="302" y="0"/>
                  <a:pt x="302" y="0"/>
                  <a:pt x="302" y="0"/>
                </a:cubicBezTo>
                <a:cubicBezTo>
                  <a:pt x="311" y="0"/>
                  <a:pt x="318" y="7"/>
                  <a:pt x="318" y="16"/>
                </a:cubicBezTo>
                <a:cubicBezTo>
                  <a:pt x="318" y="25"/>
                  <a:pt x="311" y="33"/>
                  <a:pt x="302" y="33"/>
                </a:cubicBezTo>
                <a:lnTo>
                  <a:pt x="16" y="33"/>
                </a:lnTo>
                <a:close/>
              </a:path>
            </a:pathLst>
          </a:custGeom>
          <a:solidFill>
            <a:sysClr val="window" lastClr="FFFFFF">
              <a:lumMod val="75000"/>
            </a:sysClr>
          </a:solidFill>
          <a:ln>
            <a:noFill/>
          </a:ln>
          <a:effectLst>
            <a:outerShdw blurRad="63500" sx="102000" sy="102000" algn="ctr" rotWithShape="0">
              <a:prstClr val="black">
                <a:alpha val="40000"/>
              </a:prstClr>
            </a:outerShdw>
          </a:effectLst>
        </p:spPr>
        <p:txBody>
          <a:bodyPr/>
          <a:lstStyle/>
          <a:p>
            <a:pPr defTabSz="822960">
              <a:defRPr/>
            </a:pPr>
            <a:endParaRPr lang="zh-CN" altLang="en-US" sz="2160" kern="0">
              <a:solidFill>
                <a:srgbClr val="83BB48"/>
              </a:solidFill>
            </a:endParaRPr>
          </a:p>
        </p:txBody>
      </p:sp>
      <p:sp>
        <p:nvSpPr>
          <p:cNvPr id="7" name="MH_Other_10"/>
          <p:cNvSpPr/>
          <p:nvPr>
            <p:custDataLst>
              <p:tags r:id="rId5"/>
            </p:custDataLst>
          </p:nvPr>
        </p:nvSpPr>
        <p:spPr bwMode="auto">
          <a:xfrm>
            <a:off x="5760266" y="6014199"/>
            <a:ext cx="656875" cy="67180"/>
          </a:xfrm>
          <a:custGeom>
            <a:avLst/>
            <a:gdLst>
              <a:gd name="T0" fmla="*/ 2147483646 w 332"/>
              <a:gd name="T1" fmla="*/ 2147483646 h 34"/>
              <a:gd name="T2" fmla="*/ 0 w 332"/>
              <a:gd name="T3" fmla="*/ 2147483646 h 34"/>
              <a:gd name="T4" fmla="*/ 2147483646 w 332"/>
              <a:gd name="T5" fmla="*/ 0 h 34"/>
              <a:gd name="T6" fmla="*/ 2147483646 w 332"/>
              <a:gd name="T7" fmla="*/ 0 h 34"/>
              <a:gd name="T8" fmla="*/ 2147483646 w 332"/>
              <a:gd name="T9" fmla="*/ 2147483646 h 34"/>
              <a:gd name="T10" fmla="*/ 2147483646 w 332"/>
              <a:gd name="T11" fmla="*/ 2147483646 h 34"/>
              <a:gd name="T12" fmla="*/ 2147483646 w 332"/>
              <a:gd name="T13" fmla="*/ 2147483646 h 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32" h="34">
                <a:moveTo>
                  <a:pt x="17" y="34"/>
                </a:moveTo>
                <a:cubicBezTo>
                  <a:pt x="8" y="34"/>
                  <a:pt x="0" y="26"/>
                  <a:pt x="0" y="17"/>
                </a:cubicBezTo>
                <a:cubicBezTo>
                  <a:pt x="0" y="7"/>
                  <a:pt x="8" y="0"/>
                  <a:pt x="17" y="0"/>
                </a:cubicBezTo>
                <a:cubicBezTo>
                  <a:pt x="315" y="0"/>
                  <a:pt x="315" y="0"/>
                  <a:pt x="315" y="0"/>
                </a:cubicBezTo>
                <a:cubicBezTo>
                  <a:pt x="324" y="0"/>
                  <a:pt x="332" y="7"/>
                  <a:pt x="332" y="17"/>
                </a:cubicBezTo>
                <a:cubicBezTo>
                  <a:pt x="332" y="26"/>
                  <a:pt x="324" y="34"/>
                  <a:pt x="315" y="34"/>
                </a:cubicBezTo>
                <a:lnTo>
                  <a:pt x="17" y="34"/>
                </a:lnTo>
                <a:close/>
              </a:path>
            </a:pathLst>
          </a:custGeom>
          <a:solidFill>
            <a:sysClr val="window" lastClr="FFFFFF">
              <a:lumMod val="75000"/>
            </a:sysClr>
          </a:solidFill>
          <a:ln>
            <a:noFill/>
          </a:ln>
          <a:effectLst>
            <a:outerShdw blurRad="63500" sx="102000" sy="102000" algn="ctr" rotWithShape="0">
              <a:prstClr val="black">
                <a:alpha val="40000"/>
              </a:prstClr>
            </a:outerShdw>
          </a:effectLst>
        </p:spPr>
        <p:txBody>
          <a:bodyPr/>
          <a:lstStyle/>
          <a:p>
            <a:pPr defTabSz="822960">
              <a:defRPr/>
            </a:pPr>
            <a:endParaRPr lang="zh-CN" altLang="en-US" sz="2160" kern="0">
              <a:solidFill>
                <a:srgbClr val="83BB48"/>
              </a:solidFill>
            </a:endParaRPr>
          </a:p>
        </p:txBody>
      </p:sp>
      <p:sp>
        <p:nvSpPr>
          <p:cNvPr id="8" name="MH_Other_11"/>
          <p:cNvSpPr/>
          <p:nvPr>
            <p:custDataLst>
              <p:tags r:id="rId6"/>
            </p:custDataLst>
          </p:nvPr>
        </p:nvSpPr>
        <p:spPr bwMode="auto">
          <a:xfrm>
            <a:off x="5712991" y="5586234"/>
            <a:ext cx="763866" cy="344610"/>
          </a:xfrm>
          <a:custGeom>
            <a:avLst/>
            <a:gdLst>
              <a:gd name="T0" fmla="*/ 2147483646 w 386"/>
              <a:gd name="T1" fmla="*/ 2147483646 h 174"/>
              <a:gd name="T2" fmla="*/ 2147483646 w 386"/>
              <a:gd name="T3" fmla="*/ 2147483646 h 174"/>
              <a:gd name="T4" fmla="*/ 2147483646 w 386"/>
              <a:gd name="T5" fmla="*/ 2147483646 h 174"/>
              <a:gd name="T6" fmla="*/ 2147483646 w 386"/>
              <a:gd name="T7" fmla="*/ 2147483646 h 174"/>
              <a:gd name="T8" fmla="*/ 2147483646 w 386"/>
              <a:gd name="T9" fmla="*/ 2147483646 h 174"/>
              <a:gd name="T10" fmla="*/ 2147483646 w 386"/>
              <a:gd name="T11" fmla="*/ 2147483646 h 174"/>
              <a:gd name="T12" fmla="*/ 2147483646 w 386"/>
              <a:gd name="T13" fmla="*/ 2147483646 h 174"/>
              <a:gd name="T14" fmla="*/ 2147483646 w 386"/>
              <a:gd name="T15" fmla="*/ 2147483646 h 174"/>
              <a:gd name="T16" fmla="*/ 2147483646 w 386"/>
              <a:gd name="T17" fmla="*/ 2147483646 h 174"/>
              <a:gd name="T18" fmla="*/ 2147483646 w 386"/>
              <a:gd name="T19" fmla="*/ 2147483646 h 174"/>
              <a:gd name="T20" fmla="*/ 2147483646 w 386"/>
              <a:gd name="T21" fmla="*/ 2147483646 h 174"/>
              <a:gd name="T22" fmla="*/ 2147483646 w 386"/>
              <a:gd name="T23" fmla="*/ 0 h 174"/>
              <a:gd name="T24" fmla="*/ 0 w 386"/>
              <a:gd name="T25" fmla="*/ 0 h 174"/>
              <a:gd name="T26" fmla="*/ 2147483646 w 386"/>
              <a:gd name="T27" fmla="*/ 2147483646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6" h="174">
                <a:moveTo>
                  <a:pt x="3" y="30"/>
                </a:moveTo>
                <a:cubicBezTo>
                  <a:pt x="3" y="30"/>
                  <a:pt x="3" y="30"/>
                  <a:pt x="3" y="30"/>
                </a:cubicBezTo>
                <a:cubicBezTo>
                  <a:pt x="3" y="54"/>
                  <a:pt x="3" y="54"/>
                  <a:pt x="3" y="54"/>
                </a:cubicBezTo>
                <a:cubicBezTo>
                  <a:pt x="3" y="54"/>
                  <a:pt x="2" y="62"/>
                  <a:pt x="2" y="62"/>
                </a:cubicBezTo>
                <a:cubicBezTo>
                  <a:pt x="3" y="62"/>
                  <a:pt x="3" y="62"/>
                  <a:pt x="3" y="62"/>
                </a:cubicBezTo>
                <a:cubicBezTo>
                  <a:pt x="2" y="137"/>
                  <a:pt x="2" y="137"/>
                  <a:pt x="2" y="137"/>
                </a:cubicBezTo>
                <a:cubicBezTo>
                  <a:pt x="2" y="153"/>
                  <a:pt x="12" y="168"/>
                  <a:pt x="27" y="174"/>
                </a:cubicBezTo>
                <a:cubicBezTo>
                  <a:pt x="34" y="173"/>
                  <a:pt x="359" y="174"/>
                  <a:pt x="359" y="174"/>
                </a:cubicBezTo>
                <a:cubicBezTo>
                  <a:pt x="374" y="168"/>
                  <a:pt x="384" y="153"/>
                  <a:pt x="384" y="136"/>
                </a:cubicBezTo>
                <a:cubicBezTo>
                  <a:pt x="385" y="11"/>
                  <a:pt x="385" y="11"/>
                  <a:pt x="385" y="11"/>
                </a:cubicBezTo>
                <a:cubicBezTo>
                  <a:pt x="385" y="10"/>
                  <a:pt x="385" y="10"/>
                  <a:pt x="385" y="10"/>
                </a:cubicBezTo>
                <a:cubicBezTo>
                  <a:pt x="385" y="6"/>
                  <a:pt x="385" y="3"/>
                  <a:pt x="386" y="0"/>
                </a:cubicBezTo>
                <a:cubicBezTo>
                  <a:pt x="0" y="0"/>
                  <a:pt x="0" y="0"/>
                  <a:pt x="0" y="0"/>
                </a:cubicBezTo>
                <a:cubicBezTo>
                  <a:pt x="2" y="11"/>
                  <a:pt x="2" y="21"/>
                  <a:pt x="3" y="30"/>
                </a:cubicBezTo>
                <a:close/>
              </a:path>
            </a:pathLst>
          </a:custGeom>
          <a:solidFill>
            <a:sysClr val="window" lastClr="FFFFFF">
              <a:lumMod val="75000"/>
            </a:sysClr>
          </a:solidFill>
          <a:ln>
            <a:noFill/>
          </a:ln>
          <a:effectLst>
            <a:outerShdw blurRad="63500" sx="102000" sy="102000" algn="ctr" rotWithShape="0">
              <a:prstClr val="black">
                <a:alpha val="40000"/>
              </a:prstClr>
            </a:outerShdw>
          </a:effectLst>
        </p:spPr>
        <p:txBody>
          <a:bodyPr/>
          <a:lstStyle/>
          <a:p>
            <a:pPr defTabSz="822960">
              <a:defRPr/>
            </a:pPr>
            <a:endParaRPr lang="zh-CN" altLang="en-US" sz="2160" kern="0">
              <a:solidFill>
                <a:srgbClr val="83BB48"/>
              </a:solidFill>
            </a:endParaRPr>
          </a:p>
        </p:txBody>
      </p:sp>
      <p:sp>
        <p:nvSpPr>
          <p:cNvPr id="9" name="MH_Other_12"/>
          <p:cNvSpPr/>
          <p:nvPr>
            <p:custDataLst>
              <p:tags r:id="rId7"/>
            </p:custDataLst>
          </p:nvPr>
        </p:nvSpPr>
        <p:spPr bwMode="auto">
          <a:xfrm>
            <a:off x="5331059" y="3900504"/>
            <a:ext cx="1530220" cy="1608597"/>
          </a:xfrm>
          <a:custGeom>
            <a:avLst/>
            <a:gdLst>
              <a:gd name="T0" fmla="*/ 2147483646 w 773"/>
              <a:gd name="T1" fmla="*/ 2147483646 h 813"/>
              <a:gd name="T2" fmla="*/ 2147483646 w 773"/>
              <a:gd name="T3" fmla="*/ 2147483646 h 813"/>
              <a:gd name="T4" fmla="*/ 2147483646 w 773"/>
              <a:gd name="T5" fmla="*/ 2147483646 h 813"/>
              <a:gd name="T6" fmla="*/ 2147483646 w 773"/>
              <a:gd name="T7" fmla="*/ 0 h 813"/>
              <a:gd name="T8" fmla="*/ 2147483646 w 773"/>
              <a:gd name="T9" fmla="*/ 0 h 813"/>
              <a:gd name="T10" fmla="*/ 0 w 773"/>
              <a:gd name="T11" fmla="*/ 2147483646 h 813"/>
              <a:gd name="T12" fmla="*/ 2147483646 w 773"/>
              <a:gd name="T13" fmla="*/ 2147483646 h 813"/>
              <a:gd name="T14" fmla="*/ 2147483646 w 773"/>
              <a:gd name="T15" fmla="*/ 2147483646 h 813"/>
              <a:gd name="T16" fmla="*/ 2147483646 w 773"/>
              <a:gd name="T17" fmla="*/ 2147483646 h 813"/>
              <a:gd name="T18" fmla="*/ 2147483646 w 773"/>
              <a:gd name="T19" fmla="*/ 2147483646 h 813"/>
              <a:gd name="T20" fmla="*/ 2147483646 w 773"/>
              <a:gd name="T21" fmla="*/ 2147483646 h 81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3" h="813">
                <a:moveTo>
                  <a:pt x="597" y="797"/>
                </a:moveTo>
                <a:cubicBezTo>
                  <a:pt x="613" y="771"/>
                  <a:pt x="632" y="748"/>
                  <a:pt x="652" y="723"/>
                </a:cubicBezTo>
                <a:cubicBezTo>
                  <a:pt x="709" y="655"/>
                  <a:pt x="773" y="577"/>
                  <a:pt x="773" y="385"/>
                </a:cubicBezTo>
                <a:cubicBezTo>
                  <a:pt x="773" y="173"/>
                  <a:pt x="600" y="0"/>
                  <a:pt x="388" y="0"/>
                </a:cubicBezTo>
                <a:cubicBezTo>
                  <a:pt x="384" y="0"/>
                  <a:pt x="384" y="0"/>
                  <a:pt x="384" y="0"/>
                </a:cubicBezTo>
                <a:cubicBezTo>
                  <a:pt x="172" y="0"/>
                  <a:pt x="0" y="173"/>
                  <a:pt x="0" y="385"/>
                </a:cubicBezTo>
                <a:cubicBezTo>
                  <a:pt x="0" y="577"/>
                  <a:pt x="64" y="655"/>
                  <a:pt x="120" y="723"/>
                </a:cubicBezTo>
                <a:cubicBezTo>
                  <a:pt x="140" y="748"/>
                  <a:pt x="159" y="771"/>
                  <a:pt x="175" y="797"/>
                </a:cubicBezTo>
                <a:cubicBezTo>
                  <a:pt x="178" y="803"/>
                  <a:pt x="180" y="808"/>
                  <a:pt x="183" y="813"/>
                </a:cubicBezTo>
                <a:cubicBezTo>
                  <a:pt x="589" y="813"/>
                  <a:pt x="589" y="813"/>
                  <a:pt x="589" y="813"/>
                </a:cubicBezTo>
                <a:cubicBezTo>
                  <a:pt x="592" y="808"/>
                  <a:pt x="594" y="802"/>
                  <a:pt x="597" y="797"/>
                </a:cubicBezTo>
                <a:close/>
              </a:path>
            </a:pathLst>
          </a:custGeom>
          <a:gradFill>
            <a:gsLst>
              <a:gs pos="0">
                <a:srgbClr val="DEDEDE"/>
              </a:gs>
              <a:gs pos="100000">
                <a:srgbClr val="FBFBFB"/>
              </a:gs>
            </a:gsLst>
            <a:lin ang="5400000" scaled="1"/>
          </a:gradFill>
          <a:ln w="19050" cap="flat">
            <a:gradFill>
              <a:gsLst>
                <a:gs pos="0">
                  <a:sysClr val="window" lastClr="FFFFFF"/>
                </a:gs>
                <a:gs pos="100000">
                  <a:srgbClr val="DDDDDD"/>
                </a:gs>
              </a:gsLst>
              <a:lin ang="5400000" scaled="1"/>
            </a:gradFill>
            <a:prstDash val="solid"/>
            <a:miter lim="800000"/>
          </a:ln>
          <a:effectLst>
            <a:outerShdw blurRad="152400" dist="50800" dir="8100000" algn="ctr" rotWithShape="0">
              <a:prstClr val="black">
                <a:alpha val="40000"/>
              </a:prstClr>
            </a:outerShdw>
          </a:effectLst>
        </p:spPr>
        <p:txBody>
          <a:bodyPr vert="horz" wrap="square" lIns="109728" tIns="54864" rIns="109728" bIns="54864" numCol="1" anchor="t" anchorCtr="0" compatLnSpc="1"/>
          <a:lstStyle/>
          <a:p>
            <a:pPr defTabSz="822960">
              <a:defRPr/>
            </a:pPr>
            <a:endParaRPr lang="zh-CN" altLang="en-US" sz="2160" kern="0">
              <a:solidFill>
                <a:srgbClr val="83BB48"/>
              </a:solidFill>
            </a:endParaRPr>
          </a:p>
        </p:txBody>
      </p:sp>
      <p:sp>
        <p:nvSpPr>
          <p:cNvPr id="11" name="MH_Title_1"/>
          <p:cNvSpPr txBox="1">
            <a:spLocks noChangeArrowheads="1"/>
          </p:cNvSpPr>
          <p:nvPr>
            <p:custDataLst>
              <p:tags r:id="rId8"/>
            </p:custDataLst>
          </p:nvPr>
        </p:nvSpPr>
        <p:spPr bwMode="auto">
          <a:xfrm>
            <a:off x="5529491" y="4344512"/>
            <a:ext cx="1165164" cy="68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defTabSz="822960">
              <a:defRPr/>
            </a:pPr>
            <a:r>
              <a:rPr lang="zh-CN" altLang="en-US" b="1" kern="0" dirty="0">
                <a:solidFill>
                  <a:srgbClr val="C8161D"/>
                </a:solidFill>
                <a:latin typeface="造字工房悦黑（非商用）常规体"/>
                <a:ea typeface="+mn-ea"/>
                <a:cs typeface="Arial Unicode MS" panose="020B0604020202020204" charset="-122"/>
              </a:rPr>
              <a:t>五大</a:t>
            </a:r>
            <a:endParaRPr lang="en-US" altLang="zh-CN" b="1" kern="0" dirty="0">
              <a:solidFill>
                <a:srgbClr val="C8161D"/>
              </a:solidFill>
              <a:latin typeface="造字工房悦黑（非商用）常规体"/>
              <a:ea typeface="+mn-ea"/>
              <a:cs typeface="Arial Unicode MS" panose="020B0604020202020204" charset="-122"/>
            </a:endParaRPr>
          </a:p>
          <a:p>
            <a:pPr algn="ctr" defTabSz="822960">
              <a:defRPr/>
            </a:pPr>
            <a:r>
              <a:rPr lang="zh-CN" altLang="en-US" b="1" kern="0" dirty="0">
                <a:solidFill>
                  <a:srgbClr val="C8161D"/>
                </a:solidFill>
                <a:latin typeface="造字工房悦黑（非商用）常规体"/>
                <a:ea typeface="+mn-ea"/>
                <a:cs typeface="Arial Unicode MS" panose="020B0604020202020204" charset="-122"/>
              </a:rPr>
              <a:t>重点工作</a:t>
            </a:r>
          </a:p>
        </p:txBody>
      </p:sp>
      <p:pic>
        <p:nvPicPr>
          <p:cNvPr id="18" name="MH_Other_5"/>
          <p:cNvPicPr>
            <a:picLocks noChangeAspect="1"/>
          </p:cNvPicPr>
          <p:nvPr>
            <p:custDataLst>
              <p:tags r:id="rId9"/>
            </p:custDataLst>
          </p:nvPr>
        </p:nvPicPr>
        <p:blipFill>
          <a:blip r:embed="rId15" cstate="screen"/>
          <a:stretch>
            <a:fillRect/>
          </a:stretch>
        </p:blipFill>
        <p:spPr>
          <a:xfrm>
            <a:off x="3982473" y="4534985"/>
            <a:ext cx="904447" cy="919376"/>
          </a:xfrm>
          <a:prstGeom prst="rect">
            <a:avLst/>
          </a:prstGeom>
          <a:effectLst>
            <a:outerShdw blurRad="50800" dist="38100" dir="8100000" sx="102000" sy="102000" algn="tr" rotWithShape="0">
              <a:prstClr val="black">
                <a:alpha val="40000"/>
              </a:prstClr>
            </a:outerShdw>
          </a:effectLst>
        </p:spPr>
      </p:pic>
      <p:sp>
        <p:nvSpPr>
          <p:cNvPr id="19" name="Freeform 458"/>
          <p:cNvSpPr/>
          <p:nvPr/>
        </p:nvSpPr>
        <p:spPr bwMode="auto">
          <a:xfrm>
            <a:off x="4302000" y="4844558"/>
            <a:ext cx="262906" cy="300230"/>
          </a:xfrm>
          <a:custGeom>
            <a:avLst/>
            <a:gdLst>
              <a:gd name="T0" fmla="*/ 64 w 64"/>
              <a:gd name="T1" fmla="*/ 30 h 73"/>
              <a:gd name="T2" fmla="*/ 34 w 64"/>
              <a:gd name="T3" fmla="*/ 3 h 73"/>
              <a:gd name="T4" fmla="*/ 34 w 64"/>
              <a:gd name="T5" fmla="*/ 2 h 73"/>
              <a:gd name="T6" fmla="*/ 32 w 64"/>
              <a:gd name="T7" fmla="*/ 0 h 73"/>
              <a:gd name="T8" fmla="*/ 30 w 64"/>
              <a:gd name="T9" fmla="*/ 2 h 73"/>
              <a:gd name="T10" fmla="*/ 30 w 64"/>
              <a:gd name="T11" fmla="*/ 3 h 73"/>
              <a:gd name="T12" fmla="*/ 0 w 64"/>
              <a:gd name="T13" fmla="*/ 30 h 73"/>
              <a:gd name="T14" fmla="*/ 30 w 64"/>
              <a:gd name="T15" fmla="*/ 30 h 73"/>
              <a:gd name="T16" fmla="*/ 30 w 64"/>
              <a:gd name="T17" fmla="*/ 59 h 73"/>
              <a:gd name="T18" fmla="*/ 30 w 64"/>
              <a:gd name="T19" fmla="*/ 59 h 73"/>
              <a:gd name="T20" fmla="*/ 27 w 64"/>
              <a:gd name="T21" fmla="*/ 66 h 73"/>
              <a:gd name="T22" fmla="*/ 20 w 64"/>
              <a:gd name="T23" fmla="*/ 68 h 73"/>
              <a:gd name="T24" fmla="*/ 13 w 64"/>
              <a:gd name="T25" fmla="*/ 66 h 73"/>
              <a:gd name="T26" fmla="*/ 10 w 64"/>
              <a:gd name="T27" fmla="*/ 59 h 73"/>
              <a:gd name="T28" fmla="*/ 8 w 64"/>
              <a:gd name="T29" fmla="*/ 56 h 73"/>
              <a:gd name="T30" fmla="*/ 6 w 64"/>
              <a:gd name="T31" fmla="*/ 59 h 73"/>
              <a:gd name="T32" fmla="*/ 20 w 64"/>
              <a:gd name="T33" fmla="*/ 73 h 73"/>
              <a:gd name="T34" fmla="*/ 34 w 64"/>
              <a:gd name="T35" fmla="*/ 60 h 73"/>
              <a:gd name="T36" fmla="*/ 34 w 64"/>
              <a:gd name="T37" fmla="*/ 59 h 73"/>
              <a:gd name="T38" fmla="*/ 34 w 64"/>
              <a:gd name="T39" fmla="*/ 30 h 73"/>
              <a:gd name="T40" fmla="*/ 64 w 64"/>
              <a:gd name="T41"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 h="73">
                <a:moveTo>
                  <a:pt x="64" y="30"/>
                </a:moveTo>
                <a:cubicBezTo>
                  <a:pt x="64" y="16"/>
                  <a:pt x="51" y="4"/>
                  <a:pt x="34" y="3"/>
                </a:cubicBezTo>
                <a:cubicBezTo>
                  <a:pt x="34" y="2"/>
                  <a:pt x="34" y="2"/>
                  <a:pt x="34" y="2"/>
                </a:cubicBezTo>
                <a:cubicBezTo>
                  <a:pt x="34" y="1"/>
                  <a:pt x="33" y="0"/>
                  <a:pt x="32" y="0"/>
                </a:cubicBezTo>
                <a:cubicBezTo>
                  <a:pt x="31" y="0"/>
                  <a:pt x="30" y="1"/>
                  <a:pt x="30" y="2"/>
                </a:cubicBezTo>
                <a:cubicBezTo>
                  <a:pt x="30" y="3"/>
                  <a:pt x="30" y="3"/>
                  <a:pt x="30" y="3"/>
                </a:cubicBezTo>
                <a:cubicBezTo>
                  <a:pt x="13" y="4"/>
                  <a:pt x="0" y="16"/>
                  <a:pt x="0" y="30"/>
                </a:cubicBezTo>
                <a:cubicBezTo>
                  <a:pt x="30" y="30"/>
                  <a:pt x="30" y="30"/>
                  <a:pt x="30" y="30"/>
                </a:cubicBezTo>
                <a:cubicBezTo>
                  <a:pt x="30" y="59"/>
                  <a:pt x="30" y="59"/>
                  <a:pt x="30" y="59"/>
                </a:cubicBezTo>
                <a:cubicBezTo>
                  <a:pt x="30" y="59"/>
                  <a:pt x="30" y="59"/>
                  <a:pt x="30" y="59"/>
                </a:cubicBezTo>
                <a:cubicBezTo>
                  <a:pt x="29" y="61"/>
                  <a:pt x="28" y="64"/>
                  <a:pt x="27" y="66"/>
                </a:cubicBezTo>
                <a:cubicBezTo>
                  <a:pt x="25" y="67"/>
                  <a:pt x="23" y="68"/>
                  <a:pt x="20" y="68"/>
                </a:cubicBezTo>
                <a:cubicBezTo>
                  <a:pt x="17" y="68"/>
                  <a:pt x="15" y="67"/>
                  <a:pt x="13" y="66"/>
                </a:cubicBezTo>
                <a:cubicBezTo>
                  <a:pt x="11" y="64"/>
                  <a:pt x="10" y="61"/>
                  <a:pt x="10" y="59"/>
                </a:cubicBezTo>
                <a:cubicBezTo>
                  <a:pt x="10" y="58"/>
                  <a:pt x="9" y="56"/>
                  <a:pt x="8" y="56"/>
                </a:cubicBezTo>
                <a:cubicBezTo>
                  <a:pt x="7" y="56"/>
                  <a:pt x="6" y="58"/>
                  <a:pt x="6" y="59"/>
                </a:cubicBezTo>
                <a:cubicBezTo>
                  <a:pt x="6" y="67"/>
                  <a:pt x="12" y="73"/>
                  <a:pt x="20" y="73"/>
                </a:cubicBezTo>
                <a:cubicBezTo>
                  <a:pt x="28" y="73"/>
                  <a:pt x="34" y="67"/>
                  <a:pt x="34" y="60"/>
                </a:cubicBezTo>
                <a:cubicBezTo>
                  <a:pt x="34" y="59"/>
                  <a:pt x="34" y="59"/>
                  <a:pt x="34" y="59"/>
                </a:cubicBezTo>
                <a:cubicBezTo>
                  <a:pt x="34" y="30"/>
                  <a:pt x="34" y="30"/>
                  <a:pt x="34" y="30"/>
                </a:cubicBezTo>
                <a:lnTo>
                  <a:pt x="64" y="30"/>
                </a:lnTo>
                <a:close/>
              </a:path>
            </a:pathLst>
          </a:custGeom>
          <a:solidFill>
            <a:srgbClr val="C8161D"/>
          </a:solidFill>
          <a:ln>
            <a:noFill/>
          </a:ln>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pic>
        <p:nvPicPr>
          <p:cNvPr id="21" name="MH_Other_1"/>
          <p:cNvPicPr>
            <a:picLocks noChangeAspect="1"/>
          </p:cNvPicPr>
          <p:nvPr>
            <p:custDataLst>
              <p:tags r:id="rId10"/>
            </p:custDataLst>
          </p:nvPr>
        </p:nvPicPr>
        <p:blipFill>
          <a:blip r:embed="rId16" cstate="screen"/>
          <a:stretch>
            <a:fillRect/>
          </a:stretch>
        </p:blipFill>
        <p:spPr>
          <a:xfrm>
            <a:off x="4337036" y="3172716"/>
            <a:ext cx="905691" cy="920620"/>
          </a:xfrm>
          <a:prstGeom prst="rect">
            <a:avLst/>
          </a:prstGeom>
          <a:effectLst>
            <a:outerShdw blurRad="50800" dist="38100" dir="8100000" sx="102000" sy="102000" algn="tr" rotWithShape="0">
              <a:prstClr val="black">
                <a:alpha val="40000"/>
              </a:prstClr>
            </a:outerShdw>
          </a:effectLst>
        </p:spPr>
      </p:pic>
      <p:grpSp>
        <p:nvGrpSpPr>
          <p:cNvPr id="22" name="组合 21"/>
          <p:cNvGrpSpPr/>
          <p:nvPr/>
        </p:nvGrpSpPr>
        <p:grpSpPr>
          <a:xfrm>
            <a:off x="4639766" y="3488590"/>
            <a:ext cx="300233" cy="288871"/>
            <a:chOff x="7156593" y="1239730"/>
            <a:chExt cx="293688" cy="282574"/>
          </a:xfrm>
          <a:solidFill>
            <a:srgbClr val="C8161D"/>
          </a:solidFill>
        </p:grpSpPr>
        <p:sp>
          <p:nvSpPr>
            <p:cNvPr id="23" name="Freeform 573"/>
            <p:cNvSpPr/>
            <p:nvPr/>
          </p:nvSpPr>
          <p:spPr bwMode="auto">
            <a:xfrm>
              <a:off x="7204218" y="1304817"/>
              <a:ext cx="196850" cy="217487"/>
            </a:xfrm>
            <a:custGeom>
              <a:avLst/>
              <a:gdLst>
                <a:gd name="T0" fmla="*/ 0 w 49"/>
                <a:gd name="T1" fmla="*/ 22 h 54"/>
                <a:gd name="T2" fmla="*/ 0 w 49"/>
                <a:gd name="T3" fmla="*/ 52 h 54"/>
                <a:gd name="T4" fmla="*/ 1 w 49"/>
                <a:gd name="T5" fmla="*/ 54 h 54"/>
                <a:gd name="T6" fmla="*/ 3 w 49"/>
                <a:gd name="T7" fmla="*/ 54 h 54"/>
                <a:gd name="T8" fmla="*/ 16 w 49"/>
                <a:gd name="T9" fmla="*/ 54 h 54"/>
                <a:gd name="T10" fmla="*/ 17 w 49"/>
                <a:gd name="T11" fmla="*/ 54 h 54"/>
                <a:gd name="T12" fmla="*/ 18 w 49"/>
                <a:gd name="T13" fmla="*/ 53 h 54"/>
                <a:gd name="T14" fmla="*/ 18 w 49"/>
                <a:gd name="T15" fmla="*/ 39 h 54"/>
                <a:gd name="T16" fmla="*/ 31 w 49"/>
                <a:gd name="T17" fmla="*/ 39 h 54"/>
                <a:gd name="T18" fmla="*/ 31 w 49"/>
                <a:gd name="T19" fmla="*/ 53 h 54"/>
                <a:gd name="T20" fmla="*/ 32 w 49"/>
                <a:gd name="T21" fmla="*/ 54 h 54"/>
                <a:gd name="T22" fmla="*/ 33 w 49"/>
                <a:gd name="T23" fmla="*/ 54 h 54"/>
                <a:gd name="T24" fmla="*/ 46 w 49"/>
                <a:gd name="T25" fmla="*/ 54 h 54"/>
                <a:gd name="T26" fmla="*/ 48 w 49"/>
                <a:gd name="T27" fmla="*/ 54 h 54"/>
                <a:gd name="T28" fmla="*/ 49 w 49"/>
                <a:gd name="T29" fmla="*/ 52 h 54"/>
                <a:gd name="T30" fmla="*/ 49 w 49"/>
                <a:gd name="T31" fmla="*/ 22 h 54"/>
                <a:gd name="T32" fmla="*/ 25 w 49"/>
                <a:gd name="T33" fmla="*/ 0 h 54"/>
                <a:gd name="T34" fmla="*/ 0 w 49"/>
                <a:gd name="T35" fmla="*/ 2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54">
                  <a:moveTo>
                    <a:pt x="0" y="22"/>
                  </a:moveTo>
                  <a:cubicBezTo>
                    <a:pt x="0" y="52"/>
                    <a:pt x="0" y="52"/>
                    <a:pt x="0" y="52"/>
                  </a:cubicBezTo>
                  <a:cubicBezTo>
                    <a:pt x="0" y="53"/>
                    <a:pt x="0" y="54"/>
                    <a:pt x="1" y="54"/>
                  </a:cubicBezTo>
                  <a:cubicBezTo>
                    <a:pt x="2" y="54"/>
                    <a:pt x="2" y="54"/>
                    <a:pt x="3" y="54"/>
                  </a:cubicBezTo>
                  <a:cubicBezTo>
                    <a:pt x="16" y="54"/>
                    <a:pt x="16" y="54"/>
                    <a:pt x="16" y="54"/>
                  </a:cubicBezTo>
                  <a:cubicBezTo>
                    <a:pt x="17" y="54"/>
                    <a:pt x="17" y="54"/>
                    <a:pt x="17" y="54"/>
                  </a:cubicBezTo>
                  <a:cubicBezTo>
                    <a:pt x="18" y="54"/>
                    <a:pt x="18" y="53"/>
                    <a:pt x="18" y="53"/>
                  </a:cubicBezTo>
                  <a:cubicBezTo>
                    <a:pt x="18" y="39"/>
                    <a:pt x="18" y="39"/>
                    <a:pt x="18" y="39"/>
                  </a:cubicBezTo>
                  <a:cubicBezTo>
                    <a:pt x="31" y="39"/>
                    <a:pt x="31" y="39"/>
                    <a:pt x="31" y="39"/>
                  </a:cubicBezTo>
                  <a:cubicBezTo>
                    <a:pt x="31" y="53"/>
                    <a:pt x="31" y="53"/>
                    <a:pt x="31" y="53"/>
                  </a:cubicBezTo>
                  <a:cubicBezTo>
                    <a:pt x="31" y="53"/>
                    <a:pt x="31" y="54"/>
                    <a:pt x="32" y="54"/>
                  </a:cubicBezTo>
                  <a:cubicBezTo>
                    <a:pt x="32" y="54"/>
                    <a:pt x="32" y="54"/>
                    <a:pt x="33" y="54"/>
                  </a:cubicBezTo>
                  <a:cubicBezTo>
                    <a:pt x="46" y="54"/>
                    <a:pt x="46" y="54"/>
                    <a:pt x="46" y="54"/>
                  </a:cubicBezTo>
                  <a:cubicBezTo>
                    <a:pt x="47" y="54"/>
                    <a:pt x="48" y="54"/>
                    <a:pt x="48" y="54"/>
                  </a:cubicBezTo>
                  <a:cubicBezTo>
                    <a:pt x="49" y="54"/>
                    <a:pt x="49" y="53"/>
                    <a:pt x="49" y="52"/>
                  </a:cubicBezTo>
                  <a:cubicBezTo>
                    <a:pt x="49" y="22"/>
                    <a:pt x="49" y="22"/>
                    <a:pt x="49" y="22"/>
                  </a:cubicBezTo>
                  <a:cubicBezTo>
                    <a:pt x="25" y="0"/>
                    <a:pt x="25" y="0"/>
                    <a:pt x="25" y="0"/>
                  </a:cubicBezTo>
                  <a:lnTo>
                    <a:pt x="0"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24" name="Freeform 574"/>
            <p:cNvSpPr/>
            <p:nvPr/>
          </p:nvSpPr>
          <p:spPr bwMode="auto">
            <a:xfrm>
              <a:off x="7156593" y="1239730"/>
              <a:ext cx="293688" cy="157162"/>
            </a:xfrm>
            <a:custGeom>
              <a:avLst/>
              <a:gdLst>
                <a:gd name="T0" fmla="*/ 71 w 73"/>
                <a:gd name="T1" fmla="*/ 30 h 39"/>
                <a:gd name="T2" fmla="*/ 60 w 73"/>
                <a:gd name="T3" fmla="*/ 20 h 39"/>
                <a:gd name="T4" fmla="*/ 60 w 73"/>
                <a:gd name="T5" fmla="*/ 3 h 39"/>
                <a:gd name="T6" fmla="*/ 58 w 73"/>
                <a:gd name="T7" fmla="*/ 1 h 39"/>
                <a:gd name="T8" fmla="*/ 53 w 73"/>
                <a:gd name="T9" fmla="*/ 1 h 39"/>
                <a:gd name="T10" fmla="*/ 52 w 73"/>
                <a:gd name="T11" fmla="*/ 3 h 39"/>
                <a:gd name="T12" fmla="*/ 52 w 73"/>
                <a:gd name="T13" fmla="*/ 12 h 39"/>
                <a:gd name="T14" fmla="*/ 40 w 73"/>
                <a:gd name="T15" fmla="*/ 2 h 39"/>
                <a:gd name="T16" fmla="*/ 33 w 73"/>
                <a:gd name="T17" fmla="*/ 2 h 39"/>
                <a:gd name="T18" fmla="*/ 2 w 73"/>
                <a:gd name="T19" fmla="*/ 30 h 39"/>
                <a:gd name="T20" fmla="*/ 2 w 73"/>
                <a:gd name="T21" fmla="*/ 37 h 39"/>
                <a:gd name="T22" fmla="*/ 2 w 73"/>
                <a:gd name="T23" fmla="*/ 37 h 39"/>
                <a:gd name="T24" fmla="*/ 5 w 73"/>
                <a:gd name="T25" fmla="*/ 38 h 39"/>
                <a:gd name="T26" fmla="*/ 8 w 73"/>
                <a:gd name="T27" fmla="*/ 37 h 39"/>
                <a:gd name="T28" fmla="*/ 37 w 73"/>
                <a:gd name="T29" fmla="*/ 11 h 39"/>
                <a:gd name="T30" fmla="*/ 65 w 73"/>
                <a:gd name="T31" fmla="*/ 37 h 39"/>
                <a:gd name="T32" fmla="*/ 71 w 73"/>
                <a:gd name="T33" fmla="*/ 37 h 39"/>
                <a:gd name="T34" fmla="*/ 71 w 73"/>
                <a:gd name="T35" fmla="*/ 3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39">
                  <a:moveTo>
                    <a:pt x="71" y="30"/>
                  </a:moveTo>
                  <a:cubicBezTo>
                    <a:pt x="60" y="20"/>
                    <a:pt x="60" y="20"/>
                    <a:pt x="60" y="20"/>
                  </a:cubicBezTo>
                  <a:cubicBezTo>
                    <a:pt x="60" y="3"/>
                    <a:pt x="60" y="3"/>
                    <a:pt x="60" y="3"/>
                  </a:cubicBezTo>
                  <a:cubicBezTo>
                    <a:pt x="60" y="2"/>
                    <a:pt x="59" y="1"/>
                    <a:pt x="58" y="1"/>
                  </a:cubicBezTo>
                  <a:cubicBezTo>
                    <a:pt x="53" y="1"/>
                    <a:pt x="53" y="1"/>
                    <a:pt x="53" y="1"/>
                  </a:cubicBezTo>
                  <a:cubicBezTo>
                    <a:pt x="52" y="1"/>
                    <a:pt x="52" y="2"/>
                    <a:pt x="52" y="3"/>
                  </a:cubicBezTo>
                  <a:cubicBezTo>
                    <a:pt x="52" y="12"/>
                    <a:pt x="52" y="12"/>
                    <a:pt x="52" y="12"/>
                  </a:cubicBezTo>
                  <a:cubicBezTo>
                    <a:pt x="40" y="2"/>
                    <a:pt x="40" y="2"/>
                    <a:pt x="40" y="2"/>
                  </a:cubicBezTo>
                  <a:cubicBezTo>
                    <a:pt x="38" y="0"/>
                    <a:pt x="35" y="0"/>
                    <a:pt x="33" y="2"/>
                  </a:cubicBezTo>
                  <a:cubicBezTo>
                    <a:pt x="2" y="30"/>
                    <a:pt x="2" y="30"/>
                    <a:pt x="2" y="30"/>
                  </a:cubicBezTo>
                  <a:cubicBezTo>
                    <a:pt x="0" y="32"/>
                    <a:pt x="0" y="35"/>
                    <a:pt x="2" y="37"/>
                  </a:cubicBezTo>
                  <a:cubicBezTo>
                    <a:pt x="2" y="37"/>
                    <a:pt x="2" y="37"/>
                    <a:pt x="2" y="37"/>
                  </a:cubicBezTo>
                  <a:cubicBezTo>
                    <a:pt x="3" y="38"/>
                    <a:pt x="4" y="38"/>
                    <a:pt x="5" y="38"/>
                  </a:cubicBezTo>
                  <a:cubicBezTo>
                    <a:pt x="6" y="38"/>
                    <a:pt x="7" y="38"/>
                    <a:pt x="8" y="37"/>
                  </a:cubicBezTo>
                  <a:cubicBezTo>
                    <a:pt x="37" y="11"/>
                    <a:pt x="37" y="11"/>
                    <a:pt x="37" y="11"/>
                  </a:cubicBezTo>
                  <a:cubicBezTo>
                    <a:pt x="65" y="37"/>
                    <a:pt x="65" y="37"/>
                    <a:pt x="65" y="37"/>
                  </a:cubicBezTo>
                  <a:cubicBezTo>
                    <a:pt x="67" y="39"/>
                    <a:pt x="70" y="39"/>
                    <a:pt x="71" y="37"/>
                  </a:cubicBezTo>
                  <a:cubicBezTo>
                    <a:pt x="73" y="35"/>
                    <a:pt x="73" y="32"/>
                    <a:pt x="71"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grpSp>
      <p:pic>
        <p:nvPicPr>
          <p:cNvPr id="26" name="MH_Other_2"/>
          <p:cNvPicPr>
            <a:picLocks noChangeAspect="1"/>
          </p:cNvPicPr>
          <p:nvPr>
            <p:custDataLst>
              <p:tags r:id="rId11"/>
            </p:custDataLst>
          </p:nvPr>
        </p:nvPicPr>
        <p:blipFill>
          <a:blip r:embed="rId15" cstate="screen"/>
          <a:stretch>
            <a:fillRect/>
          </a:stretch>
        </p:blipFill>
        <p:spPr>
          <a:xfrm>
            <a:off x="5622172" y="2482252"/>
            <a:ext cx="904447" cy="919376"/>
          </a:xfrm>
          <a:prstGeom prst="rect">
            <a:avLst/>
          </a:prstGeom>
          <a:effectLst>
            <a:outerShdw blurRad="50800" dist="38100" dir="8100000" sx="102000" sy="102000" algn="tr" rotWithShape="0">
              <a:prstClr val="black">
                <a:alpha val="40000"/>
              </a:prstClr>
            </a:outerShdw>
          </a:effectLst>
        </p:spPr>
      </p:pic>
      <p:grpSp>
        <p:nvGrpSpPr>
          <p:cNvPr id="27" name="组合 26"/>
          <p:cNvGrpSpPr/>
          <p:nvPr/>
        </p:nvGrpSpPr>
        <p:grpSpPr>
          <a:xfrm>
            <a:off x="5943295" y="2816117"/>
            <a:ext cx="275889" cy="209349"/>
            <a:chOff x="10269681" y="2490680"/>
            <a:chExt cx="269875" cy="204787"/>
          </a:xfrm>
          <a:solidFill>
            <a:srgbClr val="C8161D"/>
          </a:solidFill>
        </p:grpSpPr>
        <p:sp>
          <p:nvSpPr>
            <p:cNvPr id="28" name="Freeform 382"/>
            <p:cNvSpPr/>
            <p:nvPr/>
          </p:nvSpPr>
          <p:spPr bwMode="auto">
            <a:xfrm>
              <a:off x="10269681" y="2687530"/>
              <a:ext cx="269875" cy="7937"/>
            </a:xfrm>
            <a:custGeom>
              <a:avLst/>
              <a:gdLst>
                <a:gd name="T0" fmla="*/ 1 w 67"/>
                <a:gd name="T1" fmla="*/ 2 h 2"/>
                <a:gd name="T2" fmla="*/ 0 w 67"/>
                <a:gd name="T3" fmla="*/ 1 h 2"/>
                <a:gd name="T4" fmla="*/ 1 w 67"/>
                <a:gd name="T5" fmla="*/ 0 h 2"/>
                <a:gd name="T6" fmla="*/ 65 w 67"/>
                <a:gd name="T7" fmla="*/ 0 h 2"/>
                <a:gd name="T8" fmla="*/ 67 w 67"/>
                <a:gd name="T9" fmla="*/ 1 h 2"/>
                <a:gd name="T10" fmla="*/ 65 w 67"/>
                <a:gd name="T11" fmla="*/ 2 h 2"/>
                <a:gd name="T12" fmla="*/ 1 w 67"/>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67" h="2">
                  <a:moveTo>
                    <a:pt x="1" y="2"/>
                  </a:moveTo>
                  <a:cubicBezTo>
                    <a:pt x="1" y="2"/>
                    <a:pt x="0" y="2"/>
                    <a:pt x="0" y="1"/>
                  </a:cubicBezTo>
                  <a:cubicBezTo>
                    <a:pt x="0" y="1"/>
                    <a:pt x="1" y="0"/>
                    <a:pt x="1" y="0"/>
                  </a:cubicBezTo>
                  <a:cubicBezTo>
                    <a:pt x="65" y="0"/>
                    <a:pt x="65" y="0"/>
                    <a:pt x="65" y="0"/>
                  </a:cubicBezTo>
                  <a:cubicBezTo>
                    <a:pt x="66" y="0"/>
                    <a:pt x="67" y="1"/>
                    <a:pt x="67" y="1"/>
                  </a:cubicBezTo>
                  <a:cubicBezTo>
                    <a:pt x="67" y="2"/>
                    <a:pt x="66" y="2"/>
                    <a:pt x="65" y="2"/>
                  </a:cubicBezTo>
                  <a:lnTo>
                    <a:pt x="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29" name="Rectangle 383"/>
            <p:cNvSpPr>
              <a:spLocks noChangeArrowheads="1"/>
            </p:cNvSpPr>
            <p:nvPr/>
          </p:nvSpPr>
          <p:spPr bwMode="auto">
            <a:xfrm>
              <a:off x="10301431" y="2538305"/>
              <a:ext cx="41275" cy="130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30" name="Rectangle 384"/>
            <p:cNvSpPr>
              <a:spLocks noChangeArrowheads="1"/>
            </p:cNvSpPr>
            <p:nvPr/>
          </p:nvSpPr>
          <p:spPr bwMode="auto">
            <a:xfrm>
              <a:off x="10361756" y="2490680"/>
              <a:ext cx="36513" cy="177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31" name="Rectangle 385"/>
            <p:cNvSpPr>
              <a:spLocks noChangeArrowheads="1"/>
            </p:cNvSpPr>
            <p:nvPr/>
          </p:nvSpPr>
          <p:spPr bwMode="auto">
            <a:xfrm>
              <a:off x="10414143" y="2547830"/>
              <a:ext cx="41275"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32" name="Rectangle 386"/>
            <p:cNvSpPr>
              <a:spLocks noChangeArrowheads="1"/>
            </p:cNvSpPr>
            <p:nvPr/>
          </p:nvSpPr>
          <p:spPr bwMode="auto">
            <a:xfrm>
              <a:off x="10474468" y="2587517"/>
              <a:ext cx="36513" cy="809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grpSp>
      <p:pic>
        <p:nvPicPr>
          <p:cNvPr id="34" name="MH_Other_3"/>
          <p:cNvPicPr>
            <a:picLocks noChangeAspect="1"/>
          </p:cNvPicPr>
          <p:nvPr>
            <p:custDataLst>
              <p:tags r:id="rId12"/>
            </p:custDataLst>
          </p:nvPr>
        </p:nvPicPr>
        <p:blipFill>
          <a:blip r:embed="rId16" cstate="screen"/>
          <a:stretch>
            <a:fillRect/>
          </a:stretch>
        </p:blipFill>
        <p:spPr>
          <a:xfrm>
            <a:off x="6983196" y="3172716"/>
            <a:ext cx="905691" cy="920620"/>
          </a:xfrm>
          <a:prstGeom prst="rect">
            <a:avLst/>
          </a:prstGeom>
          <a:effectLst>
            <a:outerShdw blurRad="50800" dist="38100" dir="8100000" sx="102000" sy="102000" algn="tr" rotWithShape="0">
              <a:prstClr val="black">
                <a:alpha val="40000"/>
              </a:prstClr>
            </a:outerShdw>
          </a:effectLst>
        </p:spPr>
      </p:pic>
      <p:sp>
        <p:nvSpPr>
          <p:cNvPr id="35" name="Freeform 177"/>
          <p:cNvSpPr>
            <a:spLocks noEditPoints="1"/>
          </p:cNvSpPr>
          <p:nvPr/>
        </p:nvSpPr>
        <p:spPr bwMode="auto">
          <a:xfrm>
            <a:off x="7318493" y="3495343"/>
            <a:ext cx="278966" cy="231019"/>
          </a:xfrm>
          <a:custGeom>
            <a:avLst/>
            <a:gdLst>
              <a:gd name="T0" fmla="*/ 39 w 81"/>
              <a:gd name="T1" fmla="*/ 35 h 67"/>
              <a:gd name="T2" fmla="*/ 37 w 81"/>
              <a:gd name="T3" fmla="*/ 28 h 67"/>
              <a:gd name="T4" fmla="*/ 41 w 81"/>
              <a:gd name="T5" fmla="*/ 43 h 67"/>
              <a:gd name="T6" fmla="*/ 44 w 81"/>
              <a:gd name="T7" fmla="*/ 51 h 67"/>
              <a:gd name="T8" fmla="*/ 44 w 81"/>
              <a:gd name="T9" fmla="*/ 46 h 67"/>
              <a:gd name="T10" fmla="*/ 64 w 81"/>
              <a:gd name="T11" fmla="*/ 13 h 67"/>
              <a:gd name="T12" fmla="*/ 62 w 81"/>
              <a:gd name="T13" fmla="*/ 17 h 67"/>
              <a:gd name="T14" fmla="*/ 56 w 81"/>
              <a:gd name="T15" fmla="*/ 17 h 67"/>
              <a:gd name="T16" fmla="*/ 55 w 81"/>
              <a:gd name="T17" fmla="*/ 13 h 67"/>
              <a:gd name="T18" fmla="*/ 25 w 81"/>
              <a:gd name="T19" fmla="*/ 17 h 67"/>
              <a:gd name="T20" fmla="*/ 19 w 81"/>
              <a:gd name="T21" fmla="*/ 17 h 67"/>
              <a:gd name="T22" fmla="*/ 19 w 81"/>
              <a:gd name="T23" fmla="*/ 13 h 67"/>
              <a:gd name="T24" fmla="*/ 0 w 81"/>
              <a:gd name="T25" fmla="*/ 30 h 67"/>
              <a:gd name="T26" fmla="*/ 17 w 81"/>
              <a:gd name="T27" fmla="*/ 67 h 67"/>
              <a:gd name="T28" fmla="*/ 81 w 81"/>
              <a:gd name="T29" fmla="*/ 50 h 67"/>
              <a:gd name="T30" fmla="*/ 64 w 81"/>
              <a:gd name="T31" fmla="*/ 13 h 67"/>
              <a:gd name="T32" fmla="*/ 41 w 81"/>
              <a:gd name="T33" fmla="*/ 54 h 67"/>
              <a:gd name="T34" fmla="*/ 39 w 81"/>
              <a:gd name="T35" fmla="*/ 57 h 67"/>
              <a:gd name="T36" fmla="*/ 32 w 81"/>
              <a:gd name="T37" fmla="*/ 51 h 67"/>
              <a:gd name="T38" fmla="*/ 33 w 81"/>
              <a:gd name="T39" fmla="*/ 45 h 67"/>
              <a:gd name="T40" fmla="*/ 39 w 81"/>
              <a:gd name="T41" fmla="*/ 42 h 67"/>
              <a:gd name="T42" fmla="*/ 32 w 81"/>
              <a:gd name="T43" fmla="*/ 33 h 67"/>
              <a:gd name="T44" fmla="*/ 39 w 81"/>
              <a:gd name="T45" fmla="*/ 25 h 67"/>
              <a:gd name="T46" fmla="*/ 41 w 81"/>
              <a:gd name="T47" fmla="*/ 23 h 67"/>
              <a:gd name="T48" fmla="*/ 48 w 81"/>
              <a:gd name="T49" fmla="*/ 28 h 67"/>
              <a:gd name="T50" fmla="*/ 46 w 81"/>
              <a:gd name="T51" fmla="*/ 34 h 67"/>
              <a:gd name="T52" fmla="*/ 41 w 81"/>
              <a:gd name="T53" fmla="*/ 27 h 67"/>
              <a:gd name="T54" fmla="*/ 48 w 81"/>
              <a:gd name="T55" fmla="*/ 42 h 67"/>
              <a:gd name="T56" fmla="*/ 47 w 81"/>
              <a:gd name="T57" fmla="*/ 52 h 67"/>
              <a:gd name="T58" fmla="*/ 34 w 81"/>
              <a:gd name="T59" fmla="*/ 3 h 67"/>
              <a:gd name="T60" fmla="*/ 56 w 81"/>
              <a:gd name="T61" fmla="*/ 13 h 67"/>
              <a:gd name="T62" fmla="*/ 61 w 81"/>
              <a:gd name="T63" fmla="*/ 16 h 67"/>
              <a:gd name="T64" fmla="*/ 50 w 81"/>
              <a:gd name="T65" fmla="*/ 0 h 67"/>
              <a:gd name="T66" fmla="*/ 20 w 81"/>
              <a:gd name="T67" fmla="*/ 13 h 67"/>
              <a:gd name="T68" fmla="*/ 24 w 81"/>
              <a:gd name="T69" fmla="*/ 1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1" h="67">
                <a:moveTo>
                  <a:pt x="35" y="30"/>
                </a:moveTo>
                <a:cubicBezTo>
                  <a:pt x="35" y="32"/>
                  <a:pt x="37" y="33"/>
                  <a:pt x="39" y="35"/>
                </a:cubicBezTo>
                <a:cubicBezTo>
                  <a:pt x="39" y="27"/>
                  <a:pt x="39" y="27"/>
                  <a:pt x="39" y="27"/>
                </a:cubicBezTo>
                <a:cubicBezTo>
                  <a:pt x="38" y="27"/>
                  <a:pt x="37" y="27"/>
                  <a:pt x="37" y="28"/>
                </a:cubicBezTo>
                <a:cubicBezTo>
                  <a:pt x="36" y="29"/>
                  <a:pt x="35" y="29"/>
                  <a:pt x="35" y="30"/>
                </a:cubicBezTo>
                <a:close/>
                <a:moveTo>
                  <a:pt x="41" y="43"/>
                </a:moveTo>
                <a:cubicBezTo>
                  <a:pt x="41" y="52"/>
                  <a:pt x="41" y="52"/>
                  <a:pt x="41" y="52"/>
                </a:cubicBezTo>
                <a:cubicBezTo>
                  <a:pt x="42" y="52"/>
                  <a:pt x="43" y="52"/>
                  <a:pt x="44" y="51"/>
                </a:cubicBezTo>
                <a:cubicBezTo>
                  <a:pt x="45" y="50"/>
                  <a:pt x="45" y="49"/>
                  <a:pt x="45" y="48"/>
                </a:cubicBezTo>
                <a:cubicBezTo>
                  <a:pt x="45" y="47"/>
                  <a:pt x="45" y="47"/>
                  <a:pt x="44" y="46"/>
                </a:cubicBezTo>
                <a:cubicBezTo>
                  <a:pt x="44" y="45"/>
                  <a:pt x="43" y="44"/>
                  <a:pt x="41" y="43"/>
                </a:cubicBezTo>
                <a:close/>
                <a:moveTo>
                  <a:pt x="64" y="13"/>
                </a:moveTo>
                <a:cubicBezTo>
                  <a:pt x="62" y="13"/>
                  <a:pt x="62" y="13"/>
                  <a:pt x="62" y="13"/>
                </a:cubicBezTo>
                <a:cubicBezTo>
                  <a:pt x="62" y="14"/>
                  <a:pt x="62" y="15"/>
                  <a:pt x="62" y="17"/>
                </a:cubicBezTo>
                <a:cubicBezTo>
                  <a:pt x="62" y="17"/>
                  <a:pt x="62" y="17"/>
                  <a:pt x="62" y="17"/>
                </a:cubicBezTo>
                <a:cubicBezTo>
                  <a:pt x="56" y="17"/>
                  <a:pt x="56" y="17"/>
                  <a:pt x="56" y="17"/>
                </a:cubicBezTo>
                <a:cubicBezTo>
                  <a:pt x="56" y="17"/>
                  <a:pt x="56" y="17"/>
                  <a:pt x="56" y="17"/>
                </a:cubicBezTo>
                <a:cubicBezTo>
                  <a:pt x="56" y="15"/>
                  <a:pt x="56" y="14"/>
                  <a:pt x="55" y="13"/>
                </a:cubicBezTo>
                <a:cubicBezTo>
                  <a:pt x="26" y="13"/>
                  <a:pt x="26" y="13"/>
                  <a:pt x="26" y="13"/>
                </a:cubicBezTo>
                <a:cubicBezTo>
                  <a:pt x="25" y="14"/>
                  <a:pt x="25" y="15"/>
                  <a:pt x="25" y="17"/>
                </a:cubicBezTo>
                <a:cubicBezTo>
                  <a:pt x="25" y="17"/>
                  <a:pt x="25" y="17"/>
                  <a:pt x="25" y="17"/>
                </a:cubicBezTo>
                <a:cubicBezTo>
                  <a:pt x="19" y="17"/>
                  <a:pt x="19" y="17"/>
                  <a:pt x="19" y="17"/>
                </a:cubicBezTo>
                <a:cubicBezTo>
                  <a:pt x="19" y="17"/>
                  <a:pt x="19" y="17"/>
                  <a:pt x="19" y="17"/>
                </a:cubicBezTo>
                <a:cubicBezTo>
                  <a:pt x="19" y="15"/>
                  <a:pt x="19" y="14"/>
                  <a:pt x="19" y="13"/>
                </a:cubicBezTo>
                <a:cubicBezTo>
                  <a:pt x="17" y="13"/>
                  <a:pt x="17" y="13"/>
                  <a:pt x="17" y="13"/>
                </a:cubicBezTo>
                <a:cubicBezTo>
                  <a:pt x="8" y="13"/>
                  <a:pt x="0" y="20"/>
                  <a:pt x="0" y="30"/>
                </a:cubicBezTo>
                <a:cubicBezTo>
                  <a:pt x="0" y="50"/>
                  <a:pt x="0" y="50"/>
                  <a:pt x="0" y="50"/>
                </a:cubicBezTo>
                <a:cubicBezTo>
                  <a:pt x="0" y="59"/>
                  <a:pt x="8" y="67"/>
                  <a:pt x="17" y="67"/>
                </a:cubicBezTo>
                <a:cubicBezTo>
                  <a:pt x="64" y="67"/>
                  <a:pt x="64" y="67"/>
                  <a:pt x="64" y="67"/>
                </a:cubicBezTo>
                <a:cubicBezTo>
                  <a:pt x="73" y="67"/>
                  <a:pt x="81" y="59"/>
                  <a:pt x="81" y="50"/>
                </a:cubicBezTo>
                <a:cubicBezTo>
                  <a:pt x="81" y="30"/>
                  <a:pt x="81" y="30"/>
                  <a:pt x="81" y="30"/>
                </a:cubicBezTo>
                <a:cubicBezTo>
                  <a:pt x="81" y="20"/>
                  <a:pt x="73" y="13"/>
                  <a:pt x="64" y="13"/>
                </a:cubicBezTo>
                <a:close/>
                <a:moveTo>
                  <a:pt x="47" y="52"/>
                </a:moveTo>
                <a:cubicBezTo>
                  <a:pt x="45" y="53"/>
                  <a:pt x="43" y="54"/>
                  <a:pt x="41" y="54"/>
                </a:cubicBezTo>
                <a:cubicBezTo>
                  <a:pt x="41" y="57"/>
                  <a:pt x="41" y="57"/>
                  <a:pt x="41" y="57"/>
                </a:cubicBezTo>
                <a:cubicBezTo>
                  <a:pt x="39" y="57"/>
                  <a:pt x="39" y="57"/>
                  <a:pt x="39" y="57"/>
                </a:cubicBezTo>
                <a:cubicBezTo>
                  <a:pt x="39" y="54"/>
                  <a:pt x="39" y="54"/>
                  <a:pt x="39" y="54"/>
                </a:cubicBezTo>
                <a:cubicBezTo>
                  <a:pt x="36" y="54"/>
                  <a:pt x="34" y="53"/>
                  <a:pt x="32" y="51"/>
                </a:cubicBezTo>
                <a:cubicBezTo>
                  <a:pt x="33" y="45"/>
                  <a:pt x="33" y="45"/>
                  <a:pt x="33" y="45"/>
                </a:cubicBezTo>
                <a:cubicBezTo>
                  <a:pt x="33" y="45"/>
                  <a:pt x="33" y="45"/>
                  <a:pt x="33" y="45"/>
                </a:cubicBezTo>
                <a:cubicBezTo>
                  <a:pt x="34" y="50"/>
                  <a:pt x="36" y="52"/>
                  <a:pt x="39" y="52"/>
                </a:cubicBezTo>
                <a:cubicBezTo>
                  <a:pt x="39" y="42"/>
                  <a:pt x="39" y="42"/>
                  <a:pt x="39" y="42"/>
                </a:cubicBezTo>
                <a:cubicBezTo>
                  <a:pt x="36" y="40"/>
                  <a:pt x="34" y="38"/>
                  <a:pt x="33" y="37"/>
                </a:cubicBezTo>
                <a:cubicBezTo>
                  <a:pt x="32" y="36"/>
                  <a:pt x="32" y="34"/>
                  <a:pt x="32" y="33"/>
                </a:cubicBezTo>
                <a:cubicBezTo>
                  <a:pt x="32" y="31"/>
                  <a:pt x="33" y="29"/>
                  <a:pt x="34" y="28"/>
                </a:cubicBezTo>
                <a:cubicBezTo>
                  <a:pt x="36" y="26"/>
                  <a:pt x="37" y="26"/>
                  <a:pt x="39" y="25"/>
                </a:cubicBezTo>
                <a:cubicBezTo>
                  <a:pt x="39" y="23"/>
                  <a:pt x="39" y="23"/>
                  <a:pt x="39" y="23"/>
                </a:cubicBezTo>
                <a:cubicBezTo>
                  <a:pt x="41" y="23"/>
                  <a:pt x="41" y="23"/>
                  <a:pt x="41" y="23"/>
                </a:cubicBezTo>
                <a:cubicBezTo>
                  <a:pt x="41" y="25"/>
                  <a:pt x="41" y="25"/>
                  <a:pt x="41" y="25"/>
                </a:cubicBezTo>
                <a:cubicBezTo>
                  <a:pt x="44" y="26"/>
                  <a:pt x="46" y="26"/>
                  <a:pt x="48" y="28"/>
                </a:cubicBezTo>
                <a:cubicBezTo>
                  <a:pt x="47" y="34"/>
                  <a:pt x="47" y="34"/>
                  <a:pt x="47" y="34"/>
                </a:cubicBezTo>
                <a:cubicBezTo>
                  <a:pt x="46" y="34"/>
                  <a:pt x="46" y="34"/>
                  <a:pt x="46" y="34"/>
                </a:cubicBezTo>
                <a:cubicBezTo>
                  <a:pt x="46" y="31"/>
                  <a:pt x="46" y="30"/>
                  <a:pt x="45" y="29"/>
                </a:cubicBezTo>
                <a:cubicBezTo>
                  <a:pt x="44" y="27"/>
                  <a:pt x="42" y="27"/>
                  <a:pt x="41" y="27"/>
                </a:cubicBezTo>
                <a:cubicBezTo>
                  <a:pt x="41" y="36"/>
                  <a:pt x="41" y="36"/>
                  <a:pt x="41" y="36"/>
                </a:cubicBezTo>
                <a:cubicBezTo>
                  <a:pt x="44" y="38"/>
                  <a:pt x="47" y="40"/>
                  <a:pt x="48" y="42"/>
                </a:cubicBezTo>
                <a:cubicBezTo>
                  <a:pt x="49" y="43"/>
                  <a:pt x="49" y="45"/>
                  <a:pt x="49" y="47"/>
                </a:cubicBezTo>
                <a:cubicBezTo>
                  <a:pt x="49" y="49"/>
                  <a:pt x="49" y="50"/>
                  <a:pt x="47" y="52"/>
                </a:cubicBezTo>
                <a:close/>
                <a:moveTo>
                  <a:pt x="25" y="13"/>
                </a:moveTo>
                <a:cubicBezTo>
                  <a:pt x="26" y="7"/>
                  <a:pt x="29" y="3"/>
                  <a:pt x="34" y="3"/>
                </a:cubicBezTo>
                <a:cubicBezTo>
                  <a:pt x="47" y="3"/>
                  <a:pt x="47" y="3"/>
                  <a:pt x="47" y="3"/>
                </a:cubicBezTo>
                <a:cubicBezTo>
                  <a:pt x="52" y="3"/>
                  <a:pt x="55" y="7"/>
                  <a:pt x="56" y="13"/>
                </a:cubicBezTo>
                <a:cubicBezTo>
                  <a:pt x="57" y="14"/>
                  <a:pt x="57" y="15"/>
                  <a:pt x="57" y="16"/>
                </a:cubicBezTo>
                <a:cubicBezTo>
                  <a:pt x="61" y="16"/>
                  <a:pt x="61" y="16"/>
                  <a:pt x="61" y="16"/>
                </a:cubicBezTo>
                <a:cubicBezTo>
                  <a:pt x="61" y="15"/>
                  <a:pt x="61" y="14"/>
                  <a:pt x="61" y="13"/>
                </a:cubicBezTo>
                <a:cubicBezTo>
                  <a:pt x="59" y="5"/>
                  <a:pt x="55" y="0"/>
                  <a:pt x="50" y="0"/>
                </a:cubicBezTo>
                <a:cubicBezTo>
                  <a:pt x="31" y="0"/>
                  <a:pt x="31" y="0"/>
                  <a:pt x="31" y="0"/>
                </a:cubicBezTo>
                <a:cubicBezTo>
                  <a:pt x="26" y="0"/>
                  <a:pt x="22" y="5"/>
                  <a:pt x="20" y="13"/>
                </a:cubicBezTo>
                <a:cubicBezTo>
                  <a:pt x="20" y="14"/>
                  <a:pt x="20" y="15"/>
                  <a:pt x="20" y="16"/>
                </a:cubicBezTo>
                <a:cubicBezTo>
                  <a:pt x="24" y="16"/>
                  <a:pt x="24" y="16"/>
                  <a:pt x="24" y="16"/>
                </a:cubicBezTo>
                <a:cubicBezTo>
                  <a:pt x="24" y="15"/>
                  <a:pt x="24" y="14"/>
                  <a:pt x="25" y="13"/>
                </a:cubicBezTo>
                <a:close/>
              </a:path>
            </a:pathLst>
          </a:custGeom>
          <a:solidFill>
            <a:srgbClr val="C8161D"/>
          </a:solidFill>
          <a:ln>
            <a:noFill/>
          </a:ln>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pic>
        <p:nvPicPr>
          <p:cNvPr id="37" name="MH_Other_4"/>
          <p:cNvPicPr>
            <a:picLocks noChangeAspect="1"/>
          </p:cNvPicPr>
          <p:nvPr>
            <p:custDataLst>
              <p:tags r:id="rId13"/>
            </p:custDataLst>
          </p:nvPr>
        </p:nvPicPr>
        <p:blipFill>
          <a:blip r:embed="rId15" cstate="screen"/>
          <a:stretch>
            <a:fillRect/>
          </a:stretch>
        </p:blipFill>
        <p:spPr>
          <a:xfrm>
            <a:off x="7310391" y="4534985"/>
            <a:ext cx="904447" cy="919376"/>
          </a:xfrm>
          <a:prstGeom prst="rect">
            <a:avLst/>
          </a:prstGeom>
          <a:effectLst>
            <a:outerShdw blurRad="50800" dist="38100" dir="8100000" sx="102000" sy="102000" algn="tr" rotWithShape="0">
              <a:prstClr val="black">
                <a:alpha val="40000"/>
              </a:prstClr>
            </a:outerShdw>
          </a:effectLst>
        </p:spPr>
      </p:pic>
      <p:grpSp>
        <p:nvGrpSpPr>
          <p:cNvPr id="38" name="组合 37"/>
          <p:cNvGrpSpPr/>
          <p:nvPr/>
        </p:nvGrpSpPr>
        <p:grpSpPr>
          <a:xfrm>
            <a:off x="7630386" y="4846699"/>
            <a:ext cx="281872" cy="281872"/>
            <a:chOff x="2996839" y="1292034"/>
            <a:chExt cx="275727" cy="275728"/>
          </a:xfrm>
          <a:solidFill>
            <a:srgbClr val="C8161D"/>
          </a:solidFill>
        </p:grpSpPr>
        <p:sp>
          <p:nvSpPr>
            <p:cNvPr id="39" name="Freeform 302"/>
            <p:cNvSpPr>
              <a:spLocks noEditPoints="1"/>
            </p:cNvSpPr>
            <p:nvPr/>
          </p:nvSpPr>
          <p:spPr bwMode="auto">
            <a:xfrm>
              <a:off x="3077851" y="1373047"/>
              <a:ext cx="194715" cy="194715"/>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40" name="Freeform 303"/>
            <p:cNvSpPr>
              <a:spLocks noEditPoints="1"/>
            </p:cNvSpPr>
            <p:nvPr/>
          </p:nvSpPr>
          <p:spPr bwMode="auto">
            <a:xfrm>
              <a:off x="2996839" y="1292034"/>
              <a:ext cx="123651" cy="125072"/>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sp>
          <p:nvSpPr>
            <p:cNvPr id="41" name="Freeform 304"/>
            <p:cNvSpPr>
              <a:spLocks noEditPoints="1"/>
            </p:cNvSpPr>
            <p:nvPr/>
          </p:nvSpPr>
          <p:spPr bwMode="auto">
            <a:xfrm>
              <a:off x="2996839" y="1417106"/>
              <a:ext cx="96646" cy="93804"/>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txBody>
            <a:bodyPr vert="horz" wrap="square" lIns="109728" tIns="54864" rIns="109728" bIns="54864" numCol="1" anchor="t" anchorCtr="0" compatLnSpc="1"/>
            <a:lstStyle/>
            <a:p>
              <a:pPr defTabSz="822960">
                <a:defRPr/>
              </a:pPr>
              <a:endParaRPr lang="zh-CN" altLang="en-US" sz="2160" kern="0">
                <a:solidFill>
                  <a:sysClr val="windowText" lastClr="000000"/>
                </a:solidFill>
              </a:endParaRPr>
            </a:p>
          </p:txBody>
        </p:sp>
      </p:grpSp>
      <p:sp>
        <p:nvSpPr>
          <p:cNvPr id="46" name="矩形 45"/>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670966" y="472661"/>
            <a:ext cx="265111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sp>
        <p:nvSpPr>
          <p:cNvPr id="48" name="Text Placeholder 2"/>
          <p:cNvSpPr txBox="1"/>
          <p:nvPr/>
        </p:nvSpPr>
        <p:spPr>
          <a:xfrm>
            <a:off x="578139" y="4942053"/>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9" name="文本框 36"/>
          <p:cNvSpPr txBox="1"/>
          <p:nvPr/>
        </p:nvSpPr>
        <p:spPr>
          <a:xfrm>
            <a:off x="467569" y="4534985"/>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50" name="Text Placeholder 2"/>
          <p:cNvSpPr txBox="1"/>
          <p:nvPr/>
        </p:nvSpPr>
        <p:spPr>
          <a:xfrm>
            <a:off x="1230329" y="3581797"/>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51" name="文本框 36"/>
          <p:cNvSpPr txBox="1"/>
          <p:nvPr/>
        </p:nvSpPr>
        <p:spPr>
          <a:xfrm>
            <a:off x="1119759" y="3174729"/>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52" name="Text Placeholder 2"/>
          <p:cNvSpPr txBox="1"/>
          <p:nvPr/>
        </p:nvSpPr>
        <p:spPr>
          <a:xfrm>
            <a:off x="5228591" y="1704721"/>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53" name="文本框 36"/>
          <p:cNvSpPr txBox="1"/>
          <p:nvPr/>
        </p:nvSpPr>
        <p:spPr>
          <a:xfrm>
            <a:off x="5118021" y="1297653"/>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54" name="Text Placeholder 2"/>
          <p:cNvSpPr txBox="1"/>
          <p:nvPr/>
        </p:nvSpPr>
        <p:spPr>
          <a:xfrm>
            <a:off x="8237952" y="3271871"/>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55" name="文本框 36"/>
          <p:cNvSpPr txBox="1"/>
          <p:nvPr/>
        </p:nvSpPr>
        <p:spPr>
          <a:xfrm>
            <a:off x="8127382" y="2864803"/>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56" name="Text Placeholder 2"/>
          <p:cNvSpPr txBox="1"/>
          <p:nvPr/>
        </p:nvSpPr>
        <p:spPr>
          <a:xfrm>
            <a:off x="8457557" y="5233385"/>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57" name="文本框 36"/>
          <p:cNvSpPr txBox="1"/>
          <p:nvPr/>
        </p:nvSpPr>
        <p:spPr>
          <a:xfrm>
            <a:off x="8346987" y="482631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sp>
        <p:nvSpPr>
          <p:cNvPr id="4" name="Block Arc 51"/>
          <p:cNvSpPr/>
          <p:nvPr/>
        </p:nvSpPr>
        <p:spPr>
          <a:xfrm>
            <a:off x="1234344" y="2665633"/>
            <a:ext cx="2217579" cy="2217579"/>
          </a:xfrm>
          <a:prstGeom prst="blockArc">
            <a:avLst>
              <a:gd name="adj1" fmla="val 10800000"/>
              <a:gd name="adj2" fmla="val 3"/>
              <a:gd name="adj3" fmla="val 15291"/>
            </a:avLst>
          </a:pr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sp>
        <p:nvSpPr>
          <p:cNvPr id="5" name="Block Arc 53"/>
          <p:cNvSpPr/>
          <p:nvPr/>
        </p:nvSpPr>
        <p:spPr>
          <a:xfrm>
            <a:off x="4987260" y="2665633"/>
            <a:ext cx="2217579" cy="2217579"/>
          </a:xfrm>
          <a:prstGeom prst="blockArc">
            <a:avLst>
              <a:gd name="adj1" fmla="val 10800000"/>
              <a:gd name="adj2" fmla="val 3"/>
              <a:gd name="adj3" fmla="val 15291"/>
            </a:avLst>
          </a:pr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sp>
        <p:nvSpPr>
          <p:cNvPr id="6" name="Block Arc 55"/>
          <p:cNvSpPr/>
          <p:nvPr/>
        </p:nvSpPr>
        <p:spPr>
          <a:xfrm>
            <a:off x="8740079" y="2665633"/>
            <a:ext cx="2217579" cy="2217579"/>
          </a:xfrm>
          <a:prstGeom prst="blockArc">
            <a:avLst>
              <a:gd name="adj1" fmla="val 10800000"/>
              <a:gd name="adj2" fmla="val 3"/>
              <a:gd name="adj3" fmla="val 15291"/>
            </a:avLst>
          </a:pr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sp>
        <p:nvSpPr>
          <p:cNvPr id="12" name="Block Arc 52"/>
          <p:cNvSpPr/>
          <p:nvPr/>
        </p:nvSpPr>
        <p:spPr>
          <a:xfrm rot="10800000">
            <a:off x="3109828" y="2662751"/>
            <a:ext cx="2217579" cy="2217579"/>
          </a:xfrm>
          <a:prstGeom prst="blockArc">
            <a:avLst>
              <a:gd name="adj1" fmla="val 10800000"/>
              <a:gd name="adj2" fmla="val 3"/>
              <a:gd name="adj3" fmla="val 15291"/>
            </a:avLst>
          </a:pr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sp>
        <p:nvSpPr>
          <p:cNvPr id="13" name="Block Arc 54"/>
          <p:cNvSpPr/>
          <p:nvPr/>
        </p:nvSpPr>
        <p:spPr>
          <a:xfrm rot="10800000">
            <a:off x="6862745" y="2662751"/>
            <a:ext cx="2217579" cy="2217579"/>
          </a:xfrm>
          <a:prstGeom prst="blockArc">
            <a:avLst>
              <a:gd name="adj1" fmla="val 10800000"/>
              <a:gd name="adj2" fmla="val 3"/>
              <a:gd name="adj3" fmla="val 15291"/>
            </a:avLst>
          </a:prstGeom>
          <a:gradFill flip="none" rotWithShape="1">
            <a:gsLst>
              <a:gs pos="100000">
                <a:srgbClr val="FCFCFC"/>
              </a:gs>
              <a:gs pos="0">
                <a:srgbClr val="CCCCCC"/>
              </a:gs>
            </a:gsLst>
            <a:lin ang="7200000" scaled="0"/>
            <a:tileRect/>
          </a:gradFill>
          <a:ln w="12700">
            <a:gradFill>
              <a:gsLst>
                <a:gs pos="89000">
                  <a:schemeClr val="bg1">
                    <a:lumMod val="85000"/>
                  </a:schemeClr>
                </a:gs>
                <a:gs pos="0">
                  <a:schemeClr val="bg1"/>
                </a:gs>
              </a:gsLst>
              <a:lin ang="7200000" scaled="0"/>
            </a:grad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grpSp>
        <p:nvGrpSpPr>
          <p:cNvPr id="14" name="组合 13"/>
          <p:cNvGrpSpPr/>
          <p:nvPr/>
        </p:nvGrpSpPr>
        <p:grpSpPr>
          <a:xfrm>
            <a:off x="1716039" y="3179621"/>
            <a:ext cx="1233652" cy="1233652"/>
            <a:chOff x="1318780" y="2410117"/>
            <a:chExt cx="806358" cy="806358"/>
          </a:xfrm>
        </p:grpSpPr>
        <p:grpSp>
          <p:nvGrpSpPr>
            <p:cNvPr id="15" name="组合 14"/>
            <p:cNvGrpSpPr/>
            <p:nvPr/>
          </p:nvGrpSpPr>
          <p:grpSpPr>
            <a:xfrm>
              <a:off x="1318780" y="2410117"/>
              <a:ext cx="806358" cy="806358"/>
              <a:chOff x="3724322" y="1908536"/>
              <a:chExt cx="1329153" cy="1329153"/>
            </a:xfrm>
          </p:grpSpPr>
          <p:sp>
            <p:nvSpPr>
              <p:cNvPr id="17" name="椭圆 16"/>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839838" y="2024052"/>
                <a:ext cx="1098122" cy="1098122"/>
              </a:xfrm>
              <a:prstGeom prst="ellipse">
                <a:avLst/>
              </a:prstGeom>
              <a:solidFill>
                <a:srgbClr val="C8161D"/>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tx1"/>
                  </a:solidFill>
                </a:endParaRPr>
              </a:p>
            </p:txBody>
          </p:sp>
        </p:grpSp>
        <p:sp>
          <p:nvSpPr>
            <p:cNvPr id="16" name="Freeform 116"/>
            <p:cNvSpPr>
              <a:spLocks noEditPoints="1"/>
            </p:cNvSpPr>
            <p:nvPr/>
          </p:nvSpPr>
          <p:spPr bwMode="auto">
            <a:xfrm>
              <a:off x="1497123" y="2652994"/>
              <a:ext cx="397548" cy="320603"/>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vert="horz" wrap="square" lIns="121920" tIns="60960" rIns="121920" bIns="60960" numCol="1" anchor="t" anchorCtr="0" compatLnSpc="1"/>
            <a:lstStyle/>
            <a:p>
              <a:endParaRPr lang="en-US"/>
            </a:p>
          </p:txBody>
        </p:sp>
      </p:grpSp>
      <p:grpSp>
        <p:nvGrpSpPr>
          <p:cNvPr id="19" name="组合 18"/>
          <p:cNvGrpSpPr/>
          <p:nvPr/>
        </p:nvGrpSpPr>
        <p:grpSpPr>
          <a:xfrm>
            <a:off x="3601789" y="3179621"/>
            <a:ext cx="1233652" cy="1233652"/>
            <a:chOff x="2701342" y="2384716"/>
            <a:chExt cx="925239" cy="925239"/>
          </a:xfrm>
        </p:grpSpPr>
        <p:grpSp>
          <p:nvGrpSpPr>
            <p:cNvPr id="20" name="组合 19"/>
            <p:cNvGrpSpPr/>
            <p:nvPr/>
          </p:nvGrpSpPr>
          <p:grpSpPr>
            <a:xfrm>
              <a:off x="2701342" y="2384716"/>
              <a:ext cx="925239" cy="925239"/>
              <a:chOff x="3724322" y="1908536"/>
              <a:chExt cx="1329153" cy="1329153"/>
            </a:xfrm>
          </p:grpSpPr>
          <p:sp>
            <p:nvSpPr>
              <p:cNvPr id="22" name="椭圆 21"/>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椭圆 22"/>
              <p:cNvSpPr/>
              <p:nvPr/>
            </p:nvSpPr>
            <p:spPr>
              <a:xfrm>
                <a:off x="3839838" y="2024052"/>
                <a:ext cx="1098122" cy="1098122"/>
              </a:xfrm>
              <a:prstGeom prst="ellipse">
                <a:avLst/>
              </a:prstGeom>
              <a:solidFill>
                <a:srgbClr val="C8161D"/>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tx1"/>
                  </a:solidFill>
                </a:endParaRPr>
              </a:p>
            </p:txBody>
          </p:sp>
        </p:grpSp>
        <p:sp>
          <p:nvSpPr>
            <p:cNvPr id="21" name="Freeform 105"/>
            <p:cNvSpPr>
              <a:spLocks noEditPoints="1"/>
            </p:cNvSpPr>
            <p:nvPr/>
          </p:nvSpPr>
          <p:spPr bwMode="auto">
            <a:xfrm>
              <a:off x="2943474" y="2657050"/>
              <a:ext cx="433281" cy="427002"/>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endParaRPr lang="en-US" dirty="0">
                <a:solidFill>
                  <a:schemeClr val="accent3">
                    <a:lumMod val="50000"/>
                  </a:schemeClr>
                </a:solidFill>
              </a:endParaRPr>
            </a:p>
          </p:txBody>
        </p:sp>
      </p:grpSp>
      <p:grpSp>
        <p:nvGrpSpPr>
          <p:cNvPr id="24" name="组合 23"/>
          <p:cNvGrpSpPr/>
          <p:nvPr/>
        </p:nvGrpSpPr>
        <p:grpSpPr>
          <a:xfrm>
            <a:off x="7361609" y="3142732"/>
            <a:ext cx="1233652" cy="1233652"/>
            <a:chOff x="5521207" y="2357049"/>
            <a:chExt cx="925239" cy="925239"/>
          </a:xfrm>
        </p:grpSpPr>
        <p:grpSp>
          <p:nvGrpSpPr>
            <p:cNvPr id="25" name="组合 24"/>
            <p:cNvGrpSpPr/>
            <p:nvPr/>
          </p:nvGrpSpPr>
          <p:grpSpPr>
            <a:xfrm>
              <a:off x="5521207" y="2357049"/>
              <a:ext cx="925239" cy="925239"/>
              <a:chOff x="3724322" y="1908536"/>
              <a:chExt cx="1329153" cy="1329153"/>
            </a:xfrm>
          </p:grpSpPr>
          <p:sp>
            <p:nvSpPr>
              <p:cNvPr id="27" name="椭圆 26"/>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椭圆 27"/>
              <p:cNvSpPr/>
              <p:nvPr/>
            </p:nvSpPr>
            <p:spPr>
              <a:xfrm>
                <a:off x="3839838" y="2024052"/>
                <a:ext cx="1098122" cy="1098122"/>
              </a:xfrm>
              <a:prstGeom prst="ellipse">
                <a:avLst/>
              </a:prstGeom>
              <a:solidFill>
                <a:srgbClr val="C8161D"/>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tx1"/>
                  </a:solidFill>
                </a:endParaRPr>
              </a:p>
            </p:txBody>
          </p:sp>
        </p:grpSp>
        <p:sp>
          <p:nvSpPr>
            <p:cNvPr id="26" name="Freeform 45"/>
            <p:cNvSpPr>
              <a:spLocks noEditPoints="1"/>
            </p:cNvSpPr>
            <p:nvPr/>
          </p:nvSpPr>
          <p:spPr bwMode="auto">
            <a:xfrm>
              <a:off x="5784023" y="2620287"/>
              <a:ext cx="389255" cy="3892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bg1"/>
            </a:solidFill>
            <a:ln w="9525">
              <a:noFill/>
              <a:round/>
            </a:ln>
          </p:spPr>
          <p:txBody>
            <a:bodyPr vert="horz" wrap="square" lIns="121920" tIns="60960" rIns="121920" bIns="60960" numCol="1" anchor="t" anchorCtr="0" compatLnSpc="1"/>
            <a:lstStyle/>
            <a:p>
              <a:endParaRPr lang="en-US"/>
            </a:p>
          </p:txBody>
        </p:sp>
      </p:grpSp>
      <p:grpSp>
        <p:nvGrpSpPr>
          <p:cNvPr id="29" name="组合 28"/>
          <p:cNvGrpSpPr/>
          <p:nvPr/>
        </p:nvGrpSpPr>
        <p:grpSpPr>
          <a:xfrm>
            <a:off x="9247360" y="3152476"/>
            <a:ext cx="1233652" cy="1233652"/>
            <a:chOff x="6935520" y="2364357"/>
            <a:chExt cx="925239" cy="925239"/>
          </a:xfrm>
        </p:grpSpPr>
        <p:grpSp>
          <p:nvGrpSpPr>
            <p:cNvPr id="30" name="组合 29"/>
            <p:cNvGrpSpPr/>
            <p:nvPr/>
          </p:nvGrpSpPr>
          <p:grpSpPr>
            <a:xfrm>
              <a:off x="6935520" y="2364357"/>
              <a:ext cx="925239" cy="925239"/>
              <a:chOff x="3724322" y="1908536"/>
              <a:chExt cx="1329153" cy="1329153"/>
            </a:xfrm>
          </p:grpSpPr>
          <p:sp>
            <p:nvSpPr>
              <p:cNvPr id="32" name="椭圆 31"/>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3839838" y="2024052"/>
                <a:ext cx="1098122" cy="1098122"/>
              </a:xfrm>
              <a:prstGeom prst="ellipse">
                <a:avLst/>
              </a:prstGeom>
              <a:solidFill>
                <a:srgbClr val="C8161D"/>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tx1"/>
                  </a:solidFill>
                </a:endParaRPr>
              </a:p>
            </p:txBody>
          </p:sp>
        </p:grpSp>
        <p:sp>
          <p:nvSpPr>
            <p:cNvPr id="31" name="Freeform 62"/>
            <p:cNvSpPr>
              <a:spLocks noChangeAspect="1" noEditPoints="1"/>
            </p:cNvSpPr>
            <p:nvPr/>
          </p:nvSpPr>
          <p:spPr bwMode="auto">
            <a:xfrm>
              <a:off x="7183365" y="2621245"/>
              <a:ext cx="423615" cy="427002"/>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121920" tIns="60960" rIns="121920" bIns="60960" numCol="1" anchor="t" anchorCtr="0" compatLnSpc="1"/>
            <a:lstStyle/>
            <a:p>
              <a:endParaRPr lang="en-US"/>
            </a:p>
          </p:txBody>
        </p:sp>
      </p:grpSp>
      <p:grpSp>
        <p:nvGrpSpPr>
          <p:cNvPr id="34" name="组合 33"/>
          <p:cNvGrpSpPr/>
          <p:nvPr/>
        </p:nvGrpSpPr>
        <p:grpSpPr>
          <a:xfrm>
            <a:off x="5477340" y="3187207"/>
            <a:ext cx="1233652" cy="1233652"/>
            <a:chOff x="4313078" y="3516012"/>
            <a:chExt cx="925239" cy="925239"/>
          </a:xfrm>
        </p:grpSpPr>
        <p:grpSp>
          <p:nvGrpSpPr>
            <p:cNvPr id="35" name="组合 34"/>
            <p:cNvGrpSpPr/>
            <p:nvPr/>
          </p:nvGrpSpPr>
          <p:grpSpPr>
            <a:xfrm>
              <a:off x="4313078" y="3516012"/>
              <a:ext cx="925239" cy="925239"/>
              <a:chOff x="3724322" y="1908536"/>
              <a:chExt cx="1329153" cy="1329153"/>
            </a:xfrm>
          </p:grpSpPr>
          <p:sp>
            <p:nvSpPr>
              <p:cNvPr id="37" name="椭圆 36"/>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椭圆 37"/>
              <p:cNvSpPr/>
              <p:nvPr/>
            </p:nvSpPr>
            <p:spPr>
              <a:xfrm>
                <a:off x="3839838" y="2024052"/>
                <a:ext cx="1098122" cy="1098122"/>
              </a:xfrm>
              <a:prstGeom prst="ellipse">
                <a:avLst/>
              </a:prstGeom>
              <a:solidFill>
                <a:srgbClr val="C8161D"/>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tx1"/>
                  </a:solidFill>
                </a:endParaRPr>
              </a:p>
            </p:txBody>
          </p:sp>
        </p:grpSp>
        <p:sp>
          <p:nvSpPr>
            <p:cNvPr id="36" name="Freeform 178"/>
            <p:cNvSpPr>
              <a:spLocks noEditPoints="1"/>
            </p:cNvSpPr>
            <p:nvPr/>
          </p:nvSpPr>
          <p:spPr bwMode="auto">
            <a:xfrm>
              <a:off x="4518150" y="3784655"/>
              <a:ext cx="515095" cy="38795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121920" tIns="60960" rIns="121920" bIns="60960" numCol="1" anchor="t" anchorCtr="0" compatLnSpc="1"/>
            <a:lstStyle/>
            <a:p>
              <a:endParaRPr lang="en-US"/>
            </a:p>
          </p:txBody>
        </p:sp>
      </p:grpSp>
      <p:sp>
        <p:nvSpPr>
          <p:cNvPr id="41" name="Text Placeholder 2"/>
          <p:cNvSpPr txBox="1"/>
          <p:nvPr/>
        </p:nvSpPr>
        <p:spPr>
          <a:xfrm>
            <a:off x="1090605" y="5287398"/>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2" name="文本框 36"/>
          <p:cNvSpPr txBox="1"/>
          <p:nvPr/>
        </p:nvSpPr>
        <p:spPr>
          <a:xfrm>
            <a:off x="980035" y="4880330"/>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43" name="Text Placeholder 2"/>
          <p:cNvSpPr txBox="1"/>
          <p:nvPr/>
        </p:nvSpPr>
        <p:spPr>
          <a:xfrm>
            <a:off x="3129392" y="2103054"/>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4" name="文本框 36"/>
          <p:cNvSpPr txBox="1"/>
          <p:nvPr/>
        </p:nvSpPr>
        <p:spPr>
          <a:xfrm>
            <a:off x="3018822" y="1695986"/>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45" name="Text Placeholder 2"/>
          <p:cNvSpPr txBox="1"/>
          <p:nvPr/>
        </p:nvSpPr>
        <p:spPr>
          <a:xfrm>
            <a:off x="5290217" y="5321149"/>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6" name="文本框 36"/>
          <p:cNvSpPr txBox="1"/>
          <p:nvPr/>
        </p:nvSpPr>
        <p:spPr>
          <a:xfrm>
            <a:off x="5179647" y="4914081"/>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47" name="Text Placeholder 2"/>
          <p:cNvSpPr txBox="1"/>
          <p:nvPr/>
        </p:nvSpPr>
        <p:spPr>
          <a:xfrm>
            <a:off x="8889536" y="5321149"/>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8" name="文本框 36"/>
          <p:cNvSpPr txBox="1"/>
          <p:nvPr/>
        </p:nvSpPr>
        <p:spPr>
          <a:xfrm>
            <a:off x="8778966" y="4914081"/>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49" name="Text Placeholder 2"/>
          <p:cNvSpPr txBox="1"/>
          <p:nvPr/>
        </p:nvSpPr>
        <p:spPr>
          <a:xfrm>
            <a:off x="6990759" y="2089475"/>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50" name="文本框 36"/>
          <p:cNvSpPr txBox="1"/>
          <p:nvPr/>
        </p:nvSpPr>
        <p:spPr>
          <a:xfrm>
            <a:off x="6880189" y="1682407"/>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par>
                                <p:cTn id="31" presetID="53" presetClass="entr" presetSubtype="16"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par>
                                <p:cTn id="36" presetID="53" presetClass="entr" presetSubtype="16" fill="hold" nodeType="withEffect">
                                  <p:stCondLst>
                                    <p:cond delay="0"/>
                                  </p:stCondLst>
                                  <p:childTnLst>
                                    <p:set>
                                      <p:cBhvr>
                                        <p:cTn id="37" dur="1" fill="hold">
                                          <p:stCondLst>
                                            <p:cond delay="0"/>
                                          </p:stCondLst>
                                        </p:cTn>
                                        <p:tgtEl>
                                          <p:spTgt spid="34"/>
                                        </p:tgtEl>
                                        <p:attrNameLst>
                                          <p:attrName>style.visibility</p:attrName>
                                        </p:attrNameLst>
                                      </p:cBhvr>
                                      <p:to>
                                        <p:strVal val="visible"/>
                                      </p:to>
                                    </p:set>
                                    <p:anim calcmode="lin" valueType="num">
                                      <p:cBhvr>
                                        <p:cTn id="38" dur="500" fill="hold"/>
                                        <p:tgtEl>
                                          <p:spTgt spid="34"/>
                                        </p:tgtEl>
                                        <p:attrNameLst>
                                          <p:attrName>ppt_w</p:attrName>
                                        </p:attrNameLst>
                                      </p:cBhvr>
                                      <p:tavLst>
                                        <p:tav tm="0">
                                          <p:val>
                                            <p:fltVal val="0"/>
                                          </p:val>
                                        </p:tav>
                                        <p:tav tm="100000">
                                          <p:val>
                                            <p:strVal val="#ppt_w"/>
                                          </p:val>
                                        </p:tav>
                                      </p:tavLst>
                                    </p:anim>
                                    <p:anim calcmode="lin" valueType="num">
                                      <p:cBhvr>
                                        <p:cTn id="39" dur="500" fill="hold"/>
                                        <p:tgtEl>
                                          <p:spTgt spid="34"/>
                                        </p:tgtEl>
                                        <p:attrNameLst>
                                          <p:attrName>ppt_h</p:attrName>
                                        </p:attrNameLst>
                                      </p:cBhvr>
                                      <p:tavLst>
                                        <p:tav tm="0">
                                          <p:val>
                                            <p:fltVal val="0"/>
                                          </p:val>
                                        </p:tav>
                                        <p:tav tm="100000">
                                          <p:val>
                                            <p:strVal val="#ppt_h"/>
                                          </p:val>
                                        </p:tav>
                                      </p:tavLst>
                                    </p:anim>
                                    <p:animEffect transition="in" filter="fade">
                                      <p:cBhvr>
                                        <p:cTn id="40" dur="500"/>
                                        <p:tgtEl>
                                          <p:spTgt spid="34"/>
                                        </p:tgtEl>
                                      </p:cBhvr>
                                    </p:animEffect>
                                  </p:childTnLst>
                                </p:cTn>
                              </p:par>
                              <p:par>
                                <p:cTn id="41" presetID="53" presetClass="entr" presetSubtype="16"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53" presetClass="entr" presetSubtype="16" fill="hold"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p:cTn id="48" dur="500" fill="hold"/>
                                        <p:tgtEl>
                                          <p:spTgt spid="29"/>
                                        </p:tgtEl>
                                        <p:attrNameLst>
                                          <p:attrName>ppt_w</p:attrName>
                                        </p:attrNameLst>
                                      </p:cBhvr>
                                      <p:tavLst>
                                        <p:tav tm="0">
                                          <p:val>
                                            <p:fltVal val="0"/>
                                          </p:val>
                                        </p:tav>
                                        <p:tav tm="100000">
                                          <p:val>
                                            <p:strVal val="#ppt_w"/>
                                          </p:val>
                                        </p:tav>
                                      </p:tavLst>
                                    </p:anim>
                                    <p:anim calcmode="lin" valueType="num">
                                      <p:cBhvr>
                                        <p:cTn id="49" dur="500" fill="hold"/>
                                        <p:tgtEl>
                                          <p:spTgt spid="29"/>
                                        </p:tgtEl>
                                        <p:attrNameLst>
                                          <p:attrName>ppt_h</p:attrName>
                                        </p:attrNameLst>
                                      </p:cBhvr>
                                      <p:tavLst>
                                        <p:tav tm="0">
                                          <p:val>
                                            <p:fltVal val="0"/>
                                          </p:val>
                                        </p:tav>
                                        <p:tav tm="100000">
                                          <p:val>
                                            <p:strVal val="#ppt_h"/>
                                          </p:val>
                                        </p:tav>
                                      </p:tavLst>
                                    </p:anim>
                                    <p:animEffect transition="in" filter="fade">
                                      <p:cBhvr>
                                        <p:cTn id="5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12" grpId="0" bldLvl="0" animBg="1"/>
      <p:bldP spid="13"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sp>
        <p:nvSpPr>
          <p:cNvPr id="72" name="Freeform 7"/>
          <p:cNvSpPr/>
          <p:nvPr/>
        </p:nvSpPr>
        <p:spPr>
          <a:xfrm>
            <a:off x="241160" y="2745487"/>
            <a:ext cx="8051800" cy="1633992"/>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1" fmla="*/ 0 w 6038850"/>
              <a:gd name="connsiteY0-2" fmla="*/ 299838 h 1304686"/>
              <a:gd name="connsiteX1-3" fmla="*/ 2705100 w 6038850"/>
              <a:gd name="connsiteY1-4" fmla="*/ 52188 h 1304686"/>
              <a:gd name="connsiteX2-5" fmla="*/ 5619750 w 6038850"/>
              <a:gd name="connsiteY2-6" fmla="*/ 1195188 h 1304686"/>
              <a:gd name="connsiteX3-7" fmla="*/ 6038850 w 6038850"/>
              <a:gd name="connsiteY3-8" fmla="*/ 1176138 h 1304686"/>
              <a:gd name="connsiteX0-9" fmla="*/ 0 w 6038850"/>
              <a:gd name="connsiteY0-10" fmla="*/ 287550 h 1218694"/>
              <a:gd name="connsiteX1-11" fmla="*/ 2705100 w 6038850"/>
              <a:gd name="connsiteY1-12" fmla="*/ 39900 h 1218694"/>
              <a:gd name="connsiteX2-13" fmla="*/ 4832350 w 6038850"/>
              <a:gd name="connsiteY2-14" fmla="*/ 1005100 h 1218694"/>
              <a:gd name="connsiteX3-15" fmla="*/ 6038850 w 6038850"/>
              <a:gd name="connsiteY3-16" fmla="*/ 1163850 h 1218694"/>
              <a:gd name="connsiteX0-17" fmla="*/ 0 w 6038850"/>
              <a:gd name="connsiteY0-18" fmla="*/ 287550 h 1225494"/>
              <a:gd name="connsiteX1-19" fmla="*/ 2705100 w 6038850"/>
              <a:gd name="connsiteY1-20" fmla="*/ 39900 h 1225494"/>
              <a:gd name="connsiteX2-21" fmla="*/ 4832350 w 6038850"/>
              <a:gd name="connsiteY2-22" fmla="*/ 1005100 h 1225494"/>
              <a:gd name="connsiteX3-23" fmla="*/ 6038850 w 6038850"/>
              <a:gd name="connsiteY3-24" fmla="*/ 1163850 h 1225494"/>
            </a:gdLst>
            <a:ahLst/>
            <a:cxnLst>
              <a:cxn ang="0">
                <a:pos x="connsiteX0-1" y="connsiteY0-2"/>
              </a:cxn>
              <a:cxn ang="0">
                <a:pos x="connsiteX1-3" y="connsiteY1-4"/>
              </a:cxn>
              <a:cxn ang="0">
                <a:pos x="connsiteX2-5" y="connsiteY2-6"/>
              </a:cxn>
              <a:cxn ang="0">
                <a:pos x="connsiteX3-7" y="connsiteY3-8"/>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noFill/>
          <a:ln w="12700" cap="flat" cmpd="sng" algn="ctr">
            <a:solidFill>
              <a:srgbClr val="C00002">
                <a:lumMod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a typeface="微软雅黑" panose="020B0503020204020204" charset="-122"/>
              <a:cs typeface="+mn-cs"/>
            </a:endParaRPr>
          </a:p>
        </p:txBody>
      </p:sp>
      <p:grpSp>
        <p:nvGrpSpPr>
          <p:cNvPr id="73" name="组合 72"/>
          <p:cNvGrpSpPr/>
          <p:nvPr/>
        </p:nvGrpSpPr>
        <p:grpSpPr>
          <a:xfrm>
            <a:off x="8376588" y="3305050"/>
            <a:ext cx="1133095" cy="847308"/>
            <a:chOff x="6054436" y="2405136"/>
            <a:chExt cx="849821" cy="635481"/>
          </a:xfrm>
          <a:effectLst>
            <a:outerShdw blurRad="50800" dist="38100" dir="5400000" algn="t" rotWithShape="0">
              <a:prstClr val="black">
                <a:alpha val="40000"/>
              </a:prstClr>
            </a:outerShdw>
          </a:effectLst>
        </p:grpSpPr>
        <p:sp>
          <p:nvSpPr>
            <p:cNvPr id="74" name="Freeform 133"/>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75" name="Freeform 134"/>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76" name="Freeform 135"/>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77" name="Freeform 107"/>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rgbClr val="C00002">
                <a:alpha val="73000"/>
              </a:srgb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78" name="Freeform 107"/>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rgbClr val="C00002">
                <a:alpha val="73000"/>
              </a:srgb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79" name="Freeform 108"/>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solidFill>
              <a:srgbClr val="C00002"/>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80" name="Oval 113"/>
            <p:cNvSpPr>
              <a:spLocks noChangeArrowheads="1"/>
            </p:cNvSpPr>
            <p:nvPr/>
          </p:nvSpPr>
          <p:spPr bwMode="auto">
            <a:xfrm rot="2700000">
              <a:off x="6568043" y="2481147"/>
              <a:ext cx="117123" cy="114085"/>
            </a:xfrm>
            <a:prstGeom prst="ellipse">
              <a:avLst/>
            </a:prstGeom>
            <a:solidFill>
              <a:sysClr val="window" lastClr="FFFFFF">
                <a:alpha val="77000"/>
              </a:sys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81" name="Oval 116"/>
            <p:cNvSpPr>
              <a:spLocks noChangeArrowheads="1"/>
            </p:cNvSpPr>
            <p:nvPr/>
          </p:nvSpPr>
          <p:spPr bwMode="auto">
            <a:xfrm rot="2700000">
              <a:off x="6500229" y="2593093"/>
              <a:ext cx="70303" cy="72640"/>
            </a:xfrm>
            <a:prstGeom prst="ellipse">
              <a:avLst/>
            </a:prstGeom>
            <a:solidFill>
              <a:sysClr val="window" lastClr="FFFFFF">
                <a:alpha val="77000"/>
              </a:sys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82" name="Oval 119"/>
            <p:cNvSpPr>
              <a:spLocks noChangeArrowheads="1"/>
            </p:cNvSpPr>
            <p:nvPr/>
          </p:nvSpPr>
          <p:spPr bwMode="auto">
            <a:xfrm rot="2700000">
              <a:off x="6447912" y="2674106"/>
              <a:ext cx="43239" cy="42313"/>
            </a:xfrm>
            <a:prstGeom prst="ellipse">
              <a:avLst/>
            </a:prstGeom>
            <a:solidFill>
              <a:sysClr val="window" lastClr="FFFFFF">
                <a:alpha val="77000"/>
              </a:sysClr>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ndParaRPr>
            </a:p>
          </p:txBody>
        </p:sp>
        <p:sp>
          <p:nvSpPr>
            <p:cNvPr id="83" name="Rectangle 27"/>
            <p:cNvSpPr/>
            <p:nvPr/>
          </p:nvSpPr>
          <p:spPr>
            <a:xfrm rot="2700000">
              <a:off x="6301683" y="2797997"/>
              <a:ext cx="71523" cy="43830"/>
            </a:xfrm>
            <a:prstGeom prst="rect">
              <a:avLst/>
            </a:prstGeom>
            <a:solidFill>
              <a:srgbClr val="EB6949">
                <a:alpha val="73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smtClean="0">
                <a:ln>
                  <a:noFill/>
                </a:ln>
                <a:solidFill>
                  <a:prstClr val="black"/>
                </a:solidFill>
                <a:effectLst/>
                <a:uLnTx/>
                <a:uFillTx/>
                <a:latin typeface="微软雅黑" panose="020B0503020204020204" charset="-122"/>
                <a:ea typeface="微软雅黑" panose="020B0503020204020204" charset="-122"/>
                <a:cs typeface="+mn-cs"/>
              </a:endParaRPr>
            </a:p>
          </p:txBody>
        </p:sp>
      </p:grpSp>
      <p:grpSp>
        <p:nvGrpSpPr>
          <p:cNvPr id="84" name="组合 83"/>
          <p:cNvGrpSpPr/>
          <p:nvPr/>
        </p:nvGrpSpPr>
        <p:grpSpPr>
          <a:xfrm>
            <a:off x="4046090" y="2298767"/>
            <a:ext cx="1070403" cy="1070400"/>
            <a:chOff x="304800" y="673100"/>
            <a:chExt cx="4000500" cy="4000500"/>
          </a:xfrm>
          <a:effectLst>
            <a:outerShdw blurRad="444500" dist="254000" dir="8100000" algn="tr" rotWithShape="0">
              <a:prstClr val="black">
                <a:alpha val="50000"/>
              </a:prstClr>
            </a:outerShdw>
          </a:effectLst>
        </p:grpSpPr>
        <p:sp>
          <p:nvSpPr>
            <p:cNvPr id="85" name="同心圆 8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algn="ctr">
                <a:defRPr/>
              </a:pPr>
              <a:endParaRPr lang="zh-CN" altLang="en-US" sz="2400" kern="0">
                <a:solidFill>
                  <a:sysClr val="windowText" lastClr="000000"/>
                </a:solidFill>
                <a:latin typeface="微软雅黑" panose="020B0503020204020204" charset="-122"/>
              </a:endParaRPr>
            </a:p>
          </p:txBody>
        </p:sp>
        <p:sp>
          <p:nvSpPr>
            <p:cNvPr id="86" name="椭圆 8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algn="ctr">
                <a:defRPr/>
              </a:pPr>
              <a:endParaRPr lang="zh-CN" altLang="en-US" sz="2400" kern="0">
                <a:solidFill>
                  <a:sysClr val="window" lastClr="FFFFFF"/>
                </a:solidFill>
                <a:latin typeface="微软雅黑" panose="020B0503020204020204" charset="-122"/>
              </a:endParaRPr>
            </a:p>
          </p:txBody>
        </p:sp>
      </p:grpSp>
      <p:grpSp>
        <p:nvGrpSpPr>
          <p:cNvPr id="87" name="Group 30"/>
          <p:cNvGrpSpPr/>
          <p:nvPr/>
        </p:nvGrpSpPr>
        <p:grpSpPr>
          <a:xfrm>
            <a:off x="6870103" y="4774932"/>
            <a:ext cx="423143" cy="371105"/>
            <a:chOff x="3175" y="-1587"/>
            <a:chExt cx="490538" cy="430212"/>
          </a:xfrm>
          <a:solidFill>
            <a:srgbClr val="C8161D"/>
          </a:solidFill>
        </p:grpSpPr>
        <p:sp>
          <p:nvSpPr>
            <p:cNvPr id="88" name="Freeform 175"/>
            <p:cNvSpPr>
              <a:spLocks noEditPoints="1"/>
            </p:cNvSpPr>
            <p:nvPr/>
          </p:nvSpPr>
          <p:spPr bwMode="auto">
            <a:xfrm>
              <a:off x="3175" y="-1587"/>
              <a:ext cx="490538" cy="430212"/>
            </a:xfrm>
            <a:custGeom>
              <a:avLst/>
              <a:gdLst>
                <a:gd name="T0" fmla="*/ 128 w 128"/>
                <a:gd name="T1" fmla="*/ 66 h 112"/>
                <a:gd name="T2" fmla="*/ 112 w 128"/>
                <a:gd name="T3" fmla="*/ 6 h 112"/>
                <a:gd name="T4" fmla="*/ 104 w 128"/>
                <a:gd name="T5" fmla="*/ 0 h 112"/>
                <a:gd name="T6" fmla="*/ 64 w 128"/>
                <a:gd name="T7" fmla="*/ 0 h 112"/>
                <a:gd name="T8" fmla="*/ 24 w 128"/>
                <a:gd name="T9" fmla="*/ 0 h 112"/>
                <a:gd name="T10" fmla="*/ 16 w 128"/>
                <a:gd name="T11" fmla="*/ 6 h 112"/>
                <a:gd name="T12" fmla="*/ 0 w 128"/>
                <a:gd name="T13" fmla="*/ 66 h 112"/>
                <a:gd name="T14" fmla="*/ 0 w 128"/>
                <a:gd name="T15" fmla="*/ 68 h 112"/>
                <a:gd name="T16" fmla="*/ 0 w 128"/>
                <a:gd name="T17" fmla="*/ 96 h 112"/>
                <a:gd name="T18" fmla="*/ 16 w 128"/>
                <a:gd name="T19" fmla="*/ 112 h 112"/>
                <a:gd name="T20" fmla="*/ 112 w 128"/>
                <a:gd name="T21" fmla="*/ 112 h 112"/>
                <a:gd name="T22" fmla="*/ 128 w 128"/>
                <a:gd name="T23" fmla="*/ 96 h 112"/>
                <a:gd name="T24" fmla="*/ 128 w 128"/>
                <a:gd name="T25" fmla="*/ 68 h 112"/>
                <a:gd name="T26" fmla="*/ 128 w 128"/>
                <a:gd name="T27" fmla="*/ 66 h 112"/>
                <a:gd name="T28" fmla="*/ 120 w 128"/>
                <a:gd name="T29" fmla="*/ 96 h 112"/>
                <a:gd name="T30" fmla="*/ 112 w 128"/>
                <a:gd name="T31" fmla="*/ 104 h 112"/>
                <a:gd name="T32" fmla="*/ 16 w 128"/>
                <a:gd name="T33" fmla="*/ 104 h 112"/>
                <a:gd name="T34" fmla="*/ 8 w 128"/>
                <a:gd name="T35" fmla="*/ 96 h 112"/>
                <a:gd name="T36" fmla="*/ 8 w 128"/>
                <a:gd name="T37" fmla="*/ 68 h 112"/>
                <a:gd name="T38" fmla="*/ 24 w 128"/>
                <a:gd name="T39" fmla="*/ 8 h 112"/>
                <a:gd name="T40" fmla="*/ 104 w 128"/>
                <a:gd name="T41" fmla="*/ 8 h 112"/>
                <a:gd name="T42" fmla="*/ 120 w 128"/>
                <a:gd name="T43" fmla="*/ 68 h 112"/>
                <a:gd name="T44" fmla="*/ 120 w 128"/>
                <a:gd name="T45"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12">
                  <a:moveTo>
                    <a:pt x="128" y="66"/>
                  </a:moveTo>
                  <a:cubicBezTo>
                    <a:pt x="112" y="6"/>
                    <a:pt x="112" y="6"/>
                    <a:pt x="112" y="6"/>
                  </a:cubicBezTo>
                  <a:cubicBezTo>
                    <a:pt x="111" y="2"/>
                    <a:pt x="108" y="0"/>
                    <a:pt x="104" y="0"/>
                  </a:cubicBezTo>
                  <a:cubicBezTo>
                    <a:pt x="64" y="0"/>
                    <a:pt x="64" y="0"/>
                    <a:pt x="64" y="0"/>
                  </a:cubicBezTo>
                  <a:cubicBezTo>
                    <a:pt x="24" y="0"/>
                    <a:pt x="24" y="0"/>
                    <a:pt x="24" y="0"/>
                  </a:cubicBezTo>
                  <a:cubicBezTo>
                    <a:pt x="20" y="0"/>
                    <a:pt x="17" y="2"/>
                    <a:pt x="16" y="6"/>
                  </a:cubicBezTo>
                  <a:cubicBezTo>
                    <a:pt x="0" y="66"/>
                    <a:pt x="0" y="66"/>
                    <a:pt x="0" y="66"/>
                  </a:cubicBezTo>
                  <a:cubicBezTo>
                    <a:pt x="0" y="67"/>
                    <a:pt x="0" y="67"/>
                    <a:pt x="0" y="68"/>
                  </a:cubicBezTo>
                  <a:cubicBezTo>
                    <a:pt x="0" y="96"/>
                    <a:pt x="0" y="96"/>
                    <a:pt x="0" y="96"/>
                  </a:cubicBezTo>
                  <a:cubicBezTo>
                    <a:pt x="0" y="105"/>
                    <a:pt x="7" y="112"/>
                    <a:pt x="16" y="112"/>
                  </a:cubicBezTo>
                  <a:cubicBezTo>
                    <a:pt x="112" y="112"/>
                    <a:pt x="112" y="112"/>
                    <a:pt x="112" y="112"/>
                  </a:cubicBezTo>
                  <a:cubicBezTo>
                    <a:pt x="121" y="112"/>
                    <a:pt x="128" y="105"/>
                    <a:pt x="128" y="96"/>
                  </a:cubicBezTo>
                  <a:cubicBezTo>
                    <a:pt x="128" y="68"/>
                    <a:pt x="128" y="68"/>
                    <a:pt x="128" y="68"/>
                  </a:cubicBezTo>
                  <a:cubicBezTo>
                    <a:pt x="128" y="67"/>
                    <a:pt x="128" y="67"/>
                    <a:pt x="128" y="66"/>
                  </a:cubicBezTo>
                  <a:close/>
                  <a:moveTo>
                    <a:pt x="120" y="96"/>
                  </a:moveTo>
                  <a:cubicBezTo>
                    <a:pt x="120" y="100"/>
                    <a:pt x="116" y="104"/>
                    <a:pt x="112" y="104"/>
                  </a:cubicBezTo>
                  <a:cubicBezTo>
                    <a:pt x="16" y="104"/>
                    <a:pt x="16" y="104"/>
                    <a:pt x="16" y="104"/>
                  </a:cubicBezTo>
                  <a:cubicBezTo>
                    <a:pt x="12" y="104"/>
                    <a:pt x="8" y="100"/>
                    <a:pt x="8" y="96"/>
                  </a:cubicBezTo>
                  <a:cubicBezTo>
                    <a:pt x="8" y="68"/>
                    <a:pt x="8" y="68"/>
                    <a:pt x="8" y="68"/>
                  </a:cubicBezTo>
                  <a:cubicBezTo>
                    <a:pt x="24" y="8"/>
                    <a:pt x="24" y="8"/>
                    <a:pt x="24" y="8"/>
                  </a:cubicBezTo>
                  <a:cubicBezTo>
                    <a:pt x="104" y="8"/>
                    <a:pt x="104" y="8"/>
                    <a:pt x="104" y="8"/>
                  </a:cubicBezTo>
                  <a:cubicBezTo>
                    <a:pt x="120" y="68"/>
                    <a:pt x="120" y="68"/>
                    <a:pt x="120" y="68"/>
                  </a:cubicBezTo>
                  <a:lnTo>
                    <a:pt x="12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2400" b="0" i="0" u="none" strike="noStrike" kern="0" cap="none" spc="0" normalizeH="0" baseline="0" noProof="0">
                <a:ln>
                  <a:noFill/>
                </a:ln>
                <a:solidFill>
                  <a:prstClr val="black"/>
                </a:solidFill>
                <a:effectLst/>
                <a:uLnTx/>
                <a:uFillTx/>
                <a:latin typeface="微软雅黑" panose="020B0503020204020204" charset="-122"/>
              </a:endParaRPr>
            </a:p>
          </p:txBody>
        </p:sp>
        <p:sp>
          <p:nvSpPr>
            <p:cNvPr id="89" name="Freeform 176"/>
            <p:cNvSpPr>
              <a:spLocks noEditPoints="1"/>
            </p:cNvSpPr>
            <p:nvPr/>
          </p:nvSpPr>
          <p:spPr bwMode="auto">
            <a:xfrm>
              <a:off x="60325" y="58738"/>
              <a:ext cx="374650" cy="277812"/>
            </a:xfrm>
            <a:custGeom>
              <a:avLst/>
              <a:gdLst>
                <a:gd name="T0" fmla="*/ 80 w 98"/>
                <a:gd name="T1" fmla="*/ 0 h 72"/>
                <a:gd name="T2" fmla="*/ 18 w 98"/>
                <a:gd name="T3" fmla="*/ 0 h 72"/>
                <a:gd name="T4" fmla="*/ 14 w 98"/>
                <a:gd name="T5" fmla="*/ 3 h 72"/>
                <a:gd name="T6" fmla="*/ 0 w 98"/>
                <a:gd name="T7" fmla="*/ 51 h 72"/>
                <a:gd name="T8" fmla="*/ 1 w 98"/>
                <a:gd name="T9" fmla="*/ 54 h 72"/>
                <a:gd name="T10" fmla="*/ 4 w 98"/>
                <a:gd name="T11" fmla="*/ 56 h 72"/>
                <a:gd name="T12" fmla="*/ 16 w 98"/>
                <a:gd name="T13" fmla="*/ 56 h 72"/>
                <a:gd name="T14" fmla="*/ 20 w 98"/>
                <a:gd name="T15" fmla="*/ 56 h 72"/>
                <a:gd name="T16" fmla="*/ 23 w 98"/>
                <a:gd name="T17" fmla="*/ 56 h 72"/>
                <a:gd name="T18" fmla="*/ 28 w 98"/>
                <a:gd name="T19" fmla="*/ 68 h 72"/>
                <a:gd name="T20" fmla="*/ 35 w 98"/>
                <a:gd name="T21" fmla="*/ 72 h 72"/>
                <a:gd name="T22" fmla="*/ 63 w 98"/>
                <a:gd name="T23" fmla="*/ 72 h 72"/>
                <a:gd name="T24" fmla="*/ 70 w 98"/>
                <a:gd name="T25" fmla="*/ 68 h 72"/>
                <a:gd name="T26" fmla="*/ 75 w 98"/>
                <a:gd name="T27" fmla="*/ 56 h 72"/>
                <a:gd name="T28" fmla="*/ 78 w 98"/>
                <a:gd name="T29" fmla="*/ 56 h 72"/>
                <a:gd name="T30" fmla="*/ 82 w 98"/>
                <a:gd name="T31" fmla="*/ 56 h 72"/>
                <a:gd name="T32" fmla="*/ 94 w 98"/>
                <a:gd name="T33" fmla="*/ 56 h 72"/>
                <a:gd name="T34" fmla="*/ 97 w 98"/>
                <a:gd name="T35" fmla="*/ 54 h 72"/>
                <a:gd name="T36" fmla="*/ 98 w 98"/>
                <a:gd name="T37" fmla="*/ 51 h 72"/>
                <a:gd name="T38" fmla="*/ 84 w 98"/>
                <a:gd name="T39" fmla="*/ 3 h 72"/>
                <a:gd name="T40" fmla="*/ 80 w 98"/>
                <a:gd name="T41" fmla="*/ 0 h 72"/>
                <a:gd name="T42" fmla="*/ 82 w 98"/>
                <a:gd name="T43" fmla="*/ 48 h 72"/>
                <a:gd name="T44" fmla="*/ 75 w 98"/>
                <a:gd name="T45" fmla="*/ 48 h 72"/>
                <a:gd name="T46" fmla="*/ 68 w 98"/>
                <a:gd name="T47" fmla="*/ 52 h 72"/>
                <a:gd name="T48" fmla="*/ 63 w 98"/>
                <a:gd name="T49" fmla="*/ 64 h 72"/>
                <a:gd name="T50" fmla="*/ 35 w 98"/>
                <a:gd name="T51" fmla="*/ 64 h 72"/>
                <a:gd name="T52" fmla="*/ 30 w 98"/>
                <a:gd name="T53" fmla="*/ 52 h 72"/>
                <a:gd name="T54" fmla="*/ 23 w 98"/>
                <a:gd name="T55" fmla="*/ 48 h 72"/>
                <a:gd name="T56" fmla="*/ 16 w 98"/>
                <a:gd name="T57" fmla="*/ 48 h 72"/>
                <a:gd name="T58" fmla="*/ 6 w 98"/>
                <a:gd name="T59" fmla="*/ 48 h 72"/>
                <a:gd name="T60" fmla="*/ 18 w 98"/>
                <a:gd name="T61" fmla="*/ 4 h 72"/>
                <a:gd name="T62" fmla="*/ 80 w 98"/>
                <a:gd name="T63" fmla="*/ 4 h 72"/>
                <a:gd name="T64" fmla="*/ 92 w 98"/>
                <a:gd name="T65" fmla="*/ 48 h 72"/>
                <a:gd name="T66" fmla="*/ 82 w 98"/>
                <a:gd name="T67" fmla="*/ 4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72">
                  <a:moveTo>
                    <a:pt x="80" y="0"/>
                  </a:moveTo>
                  <a:cubicBezTo>
                    <a:pt x="18" y="0"/>
                    <a:pt x="18" y="0"/>
                    <a:pt x="18" y="0"/>
                  </a:cubicBezTo>
                  <a:cubicBezTo>
                    <a:pt x="16" y="0"/>
                    <a:pt x="15" y="1"/>
                    <a:pt x="14" y="3"/>
                  </a:cubicBezTo>
                  <a:cubicBezTo>
                    <a:pt x="0" y="51"/>
                    <a:pt x="0" y="51"/>
                    <a:pt x="0" y="51"/>
                  </a:cubicBezTo>
                  <a:cubicBezTo>
                    <a:pt x="0" y="52"/>
                    <a:pt x="0" y="53"/>
                    <a:pt x="1" y="54"/>
                  </a:cubicBezTo>
                  <a:cubicBezTo>
                    <a:pt x="2" y="55"/>
                    <a:pt x="3" y="56"/>
                    <a:pt x="4" y="56"/>
                  </a:cubicBezTo>
                  <a:cubicBezTo>
                    <a:pt x="16" y="56"/>
                    <a:pt x="16" y="56"/>
                    <a:pt x="16" y="56"/>
                  </a:cubicBezTo>
                  <a:cubicBezTo>
                    <a:pt x="20" y="56"/>
                    <a:pt x="20" y="56"/>
                    <a:pt x="20" y="56"/>
                  </a:cubicBezTo>
                  <a:cubicBezTo>
                    <a:pt x="23" y="56"/>
                    <a:pt x="23" y="56"/>
                    <a:pt x="23" y="56"/>
                  </a:cubicBezTo>
                  <a:cubicBezTo>
                    <a:pt x="28" y="68"/>
                    <a:pt x="28" y="68"/>
                    <a:pt x="28" y="68"/>
                  </a:cubicBezTo>
                  <a:cubicBezTo>
                    <a:pt x="30" y="70"/>
                    <a:pt x="32" y="72"/>
                    <a:pt x="35" y="72"/>
                  </a:cubicBezTo>
                  <a:cubicBezTo>
                    <a:pt x="63" y="72"/>
                    <a:pt x="63" y="72"/>
                    <a:pt x="63" y="72"/>
                  </a:cubicBezTo>
                  <a:cubicBezTo>
                    <a:pt x="66" y="72"/>
                    <a:pt x="68" y="70"/>
                    <a:pt x="70" y="68"/>
                  </a:cubicBezTo>
                  <a:cubicBezTo>
                    <a:pt x="75" y="56"/>
                    <a:pt x="75" y="56"/>
                    <a:pt x="75" y="56"/>
                  </a:cubicBezTo>
                  <a:cubicBezTo>
                    <a:pt x="78" y="56"/>
                    <a:pt x="78" y="56"/>
                    <a:pt x="78" y="56"/>
                  </a:cubicBezTo>
                  <a:cubicBezTo>
                    <a:pt x="82" y="56"/>
                    <a:pt x="82" y="56"/>
                    <a:pt x="82" y="56"/>
                  </a:cubicBezTo>
                  <a:cubicBezTo>
                    <a:pt x="94" y="56"/>
                    <a:pt x="94" y="56"/>
                    <a:pt x="94" y="56"/>
                  </a:cubicBezTo>
                  <a:cubicBezTo>
                    <a:pt x="95" y="56"/>
                    <a:pt x="96" y="55"/>
                    <a:pt x="97" y="54"/>
                  </a:cubicBezTo>
                  <a:cubicBezTo>
                    <a:pt x="98" y="53"/>
                    <a:pt x="98" y="52"/>
                    <a:pt x="98" y="51"/>
                  </a:cubicBezTo>
                  <a:cubicBezTo>
                    <a:pt x="84" y="3"/>
                    <a:pt x="84" y="3"/>
                    <a:pt x="84" y="3"/>
                  </a:cubicBezTo>
                  <a:cubicBezTo>
                    <a:pt x="83" y="1"/>
                    <a:pt x="82" y="0"/>
                    <a:pt x="80" y="0"/>
                  </a:cubicBezTo>
                  <a:close/>
                  <a:moveTo>
                    <a:pt x="82" y="48"/>
                  </a:moveTo>
                  <a:cubicBezTo>
                    <a:pt x="75" y="48"/>
                    <a:pt x="75" y="48"/>
                    <a:pt x="75" y="48"/>
                  </a:cubicBezTo>
                  <a:cubicBezTo>
                    <a:pt x="72" y="48"/>
                    <a:pt x="70" y="50"/>
                    <a:pt x="68" y="52"/>
                  </a:cubicBezTo>
                  <a:cubicBezTo>
                    <a:pt x="63" y="64"/>
                    <a:pt x="63" y="64"/>
                    <a:pt x="63" y="64"/>
                  </a:cubicBezTo>
                  <a:cubicBezTo>
                    <a:pt x="35" y="64"/>
                    <a:pt x="35" y="64"/>
                    <a:pt x="35" y="64"/>
                  </a:cubicBezTo>
                  <a:cubicBezTo>
                    <a:pt x="30" y="52"/>
                    <a:pt x="30" y="52"/>
                    <a:pt x="30" y="52"/>
                  </a:cubicBezTo>
                  <a:cubicBezTo>
                    <a:pt x="28" y="50"/>
                    <a:pt x="26" y="48"/>
                    <a:pt x="23" y="48"/>
                  </a:cubicBezTo>
                  <a:cubicBezTo>
                    <a:pt x="16" y="48"/>
                    <a:pt x="16" y="48"/>
                    <a:pt x="16" y="48"/>
                  </a:cubicBezTo>
                  <a:cubicBezTo>
                    <a:pt x="6" y="48"/>
                    <a:pt x="6" y="48"/>
                    <a:pt x="6" y="48"/>
                  </a:cubicBezTo>
                  <a:cubicBezTo>
                    <a:pt x="18" y="4"/>
                    <a:pt x="18" y="4"/>
                    <a:pt x="18" y="4"/>
                  </a:cubicBezTo>
                  <a:cubicBezTo>
                    <a:pt x="80" y="4"/>
                    <a:pt x="80" y="4"/>
                    <a:pt x="80" y="4"/>
                  </a:cubicBezTo>
                  <a:cubicBezTo>
                    <a:pt x="92" y="48"/>
                    <a:pt x="92" y="48"/>
                    <a:pt x="92" y="48"/>
                  </a:cubicBezTo>
                  <a:lnTo>
                    <a:pt x="82"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2400" b="0" i="0" u="none" strike="noStrike" kern="0" cap="none" spc="0" normalizeH="0" baseline="0" noProof="0">
                <a:ln>
                  <a:noFill/>
                </a:ln>
                <a:solidFill>
                  <a:prstClr val="black"/>
                </a:solidFill>
                <a:effectLst/>
                <a:uLnTx/>
                <a:uFillTx/>
                <a:latin typeface="微软雅黑" panose="020B0503020204020204" charset="-122"/>
              </a:endParaRPr>
            </a:p>
          </p:txBody>
        </p:sp>
      </p:grpSp>
      <p:sp>
        <p:nvSpPr>
          <p:cNvPr id="90" name="Freeform 50"/>
          <p:cNvSpPr>
            <a:spLocks noEditPoints="1"/>
          </p:cNvSpPr>
          <p:nvPr/>
        </p:nvSpPr>
        <p:spPr bwMode="auto">
          <a:xfrm>
            <a:off x="1474026" y="3492058"/>
            <a:ext cx="349097" cy="439700"/>
          </a:xfrm>
          <a:custGeom>
            <a:avLst/>
            <a:gdLst/>
            <a:ahLst/>
            <a:cxnLst>
              <a:cxn ang="0">
                <a:pos x="187" y="135"/>
              </a:cxn>
              <a:cxn ang="0">
                <a:pos x="44" y="135"/>
              </a:cxn>
              <a:cxn ang="0">
                <a:pos x="44" y="156"/>
              </a:cxn>
              <a:cxn ang="0">
                <a:pos x="187" y="156"/>
              </a:cxn>
              <a:cxn ang="0">
                <a:pos x="187" y="135"/>
              </a:cxn>
              <a:cxn ang="0">
                <a:pos x="187" y="95"/>
              </a:cxn>
              <a:cxn ang="0">
                <a:pos x="44" y="95"/>
              </a:cxn>
              <a:cxn ang="0">
                <a:pos x="44" y="115"/>
              </a:cxn>
              <a:cxn ang="0">
                <a:pos x="187" y="115"/>
              </a:cxn>
              <a:cxn ang="0">
                <a:pos x="187" y="95"/>
              </a:cxn>
              <a:cxn ang="0">
                <a:pos x="187" y="54"/>
              </a:cxn>
              <a:cxn ang="0">
                <a:pos x="44" y="54"/>
              </a:cxn>
              <a:cxn ang="0">
                <a:pos x="44" y="75"/>
              </a:cxn>
              <a:cxn ang="0">
                <a:pos x="187" y="75"/>
              </a:cxn>
              <a:cxn ang="0">
                <a:pos x="187" y="54"/>
              </a:cxn>
              <a:cxn ang="0">
                <a:pos x="44" y="196"/>
              </a:cxn>
              <a:cxn ang="0">
                <a:pos x="116" y="196"/>
              </a:cxn>
              <a:cxn ang="0">
                <a:pos x="116" y="176"/>
              </a:cxn>
              <a:cxn ang="0">
                <a:pos x="44" y="176"/>
              </a:cxn>
              <a:cxn ang="0">
                <a:pos x="44" y="196"/>
              </a:cxn>
              <a:cxn ang="0">
                <a:pos x="233" y="29"/>
              </a:cxn>
              <a:cxn ang="0">
                <a:pos x="233" y="0"/>
              </a:cxn>
              <a:cxn ang="0">
                <a:pos x="0" y="0"/>
              </a:cxn>
              <a:cxn ang="0">
                <a:pos x="0" y="301"/>
              </a:cxn>
              <a:cxn ang="0">
                <a:pos x="29" y="301"/>
              </a:cxn>
              <a:cxn ang="0">
                <a:pos x="29" y="330"/>
              </a:cxn>
              <a:cxn ang="0">
                <a:pos x="262" y="330"/>
              </a:cxn>
              <a:cxn ang="0">
                <a:pos x="262" y="29"/>
              </a:cxn>
              <a:cxn ang="0">
                <a:pos x="233" y="29"/>
              </a:cxn>
              <a:cxn ang="0">
                <a:pos x="15" y="286"/>
              </a:cxn>
              <a:cxn ang="0">
                <a:pos x="15" y="16"/>
              </a:cxn>
              <a:cxn ang="0">
                <a:pos x="216" y="16"/>
              </a:cxn>
              <a:cxn ang="0">
                <a:pos x="216" y="216"/>
              </a:cxn>
              <a:cxn ang="0">
                <a:pos x="148" y="216"/>
              </a:cxn>
              <a:cxn ang="0">
                <a:pos x="148" y="286"/>
              </a:cxn>
              <a:cxn ang="0">
                <a:pos x="15" y="286"/>
              </a:cxn>
              <a:cxn ang="0">
                <a:pos x="245" y="315"/>
              </a:cxn>
              <a:cxn ang="0">
                <a:pos x="44" y="315"/>
              </a:cxn>
              <a:cxn ang="0">
                <a:pos x="44" y="301"/>
              </a:cxn>
              <a:cxn ang="0">
                <a:pos x="155" y="301"/>
              </a:cxn>
              <a:cxn ang="0">
                <a:pos x="233" y="225"/>
              </a:cxn>
              <a:cxn ang="0">
                <a:pos x="233" y="45"/>
              </a:cxn>
              <a:cxn ang="0">
                <a:pos x="245" y="45"/>
              </a:cxn>
              <a:cxn ang="0">
                <a:pos x="245" y="315"/>
              </a:cxn>
            </a:cxnLst>
            <a:rect l="0" t="0" r="r" b="b"/>
            <a:pathLst>
              <a:path w="262" h="330">
                <a:moveTo>
                  <a:pt x="187" y="135"/>
                </a:moveTo>
                <a:lnTo>
                  <a:pt x="44" y="135"/>
                </a:lnTo>
                <a:lnTo>
                  <a:pt x="44" y="156"/>
                </a:lnTo>
                <a:lnTo>
                  <a:pt x="187" y="156"/>
                </a:lnTo>
                <a:lnTo>
                  <a:pt x="187" y="135"/>
                </a:lnTo>
                <a:close/>
                <a:moveTo>
                  <a:pt x="187" y="95"/>
                </a:moveTo>
                <a:lnTo>
                  <a:pt x="44" y="95"/>
                </a:lnTo>
                <a:lnTo>
                  <a:pt x="44" y="115"/>
                </a:lnTo>
                <a:lnTo>
                  <a:pt x="187" y="115"/>
                </a:lnTo>
                <a:lnTo>
                  <a:pt x="187" y="95"/>
                </a:lnTo>
                <a:close/>
                <a:moveTo>
                  <a:pt x="187" y="54"/>
                </a:moveTo>
                <a:lnTo>
                  <a:pt x="44" y="54"/>
                </a:lnTo>
                <a:lnTo>
                  <a:pt x="44" y="75"/>
                </a:lnTo>
                <a:lnTo>
                  <a:pt x="187" y="75"/>
                </a:lnTo>
                <a:lnTo>
                  <a:pt x="187" y="54"/>
                </a:lnTo>
                <a:close/>
                <a:moveTo>
                  <a:pt x="44" y="196"/>
                </a:moveTo>
                <a:lnTo>
                  <a:pt x="116" y="196"/>
                </a:lnTo>
                <a:lnTo>
                  <a:pt x="116" y="176"/>
                </a:lnTo>
                <a:lnTo>
                  <a:pt x="44" y="176"/>
                </a:lnTo>
                <a:lnTo>
                  <a:pt x="44" y="196"/>
                </a:lnTo>
                <a:close/>
                <a:moveTo>
                  <a:pt x="233" y="29"/>
                </a:moveTo>
                <a:lnTo>
                  <a:pt x="233" y="0"/>
                </a:lnTo>
                <a:lnTo>
                  <a:pt x="0" y="0"/>
                </a:lnTo>
                <a:lnTo>
                  <a:pt x="0" y="301"/>
                </a:lnTo>
                <a:lnTo>
                  <a:pt x="29" y="301"/>
                </a:lnTo>
                <a:lnTo>
                  <a:pt x="29" y="330"/>
                </a:lnTo>
                <a:lnTo>
                  <a:pt x="262" y="330"/>
                </a:lnTo>
                <a:lnTo>
                  <a:pt x="262" y="29"/>
                </a:lnTo>
                <a:lnTo>
                  <a:pt x="233" y="29"/>
                </a:lnTo>
                <a:close/>
                <a:moveTo>
                  <a:pt x="15" y="286"/>
                </a:moveTo>
                <a:lnTo>
                  <a:pt x="15" y="16"/>
                </a:lnTo>
                <a:lnTo>
                  <a:pt x="216" y="16"/>
                </a:lnTo>
                <a:lnTo>
                  <a:pt x="216" y="216"/>
                </a:lnTo>
                <a:lnTo>
                  <a:pt x="148" y="216"/>
                </a:lnTo>
                <a:lnTo>
                  <a:pt x="148" y="286"/>
                </a:lnTo>
                <a:lnTo>
                  <a:pt x="15" y="286"/>
                </a:lnTo>
                <a:close/>
                <a:moveTo>
                  <a:pt x="245" y="315"/>
                </a:moveTo>
                <a:lnTo>
                  <a:pt x="44" y="315"/>
                </a:lnTo>
                <a:lnTo>
                  <a:pt x="44" y="301"/>
                </a:lnTo>
                <a:lnTo>
                  <a:pt x="155" y="301"/>
                </a:lnTo>
                <a:lnTo>
                  <a:pt x="233" y="225"/>
                </a:lnTo>
                <a:lnTo>
                  <a:pt x="233" y="45"/>
                </a:lnTo>
                <a:lnTo>
                  <a:pt x="245" y="45"/>
                </a:lnTo>
                <a:lnTo>
                  <a:pt x="245" y="315"/>
                </a:lnTo>
                <a:close/>
              </a:path>
            </a:pathLst>
          </a:custGeom>
          <a:solidFill>
            <a:srgbClr val="C8161D"/>
          </a:solidFill>
          <a:ln w="9525">
            <a:noFill/>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smtClean="0">
              <a:ln>
                <a:noFill/>
              </a:ln>
              <a:solidFill>
                <a:prstClr val="black"/>
              </a:solidFill>
              <a:effectLst/>
              <a:uLnTx/>
              <a:uFillTx/>
              <a:latin typeface="微软雅黑" panose="020B0503020204020204" charset="-122"/>
              <a:ea typeface="+mj-ea"/>
            </a:endParaRPr>
          </a:p>
        </p:txBody>
      </p:sp>
      <p:sp>
        <p:nvSpPr>
          <p:cNvPr id="91" name="Freeform 48"/>
          <p:cNvSpPr>
            <a:spLocks noEditPoints="1"/>
          </p:cNvSpPr>
          <p:nvPr/>
        </p:nvSpPr>
        <p:spPr bwMode="auto">
          <a:xfrm>
            <a:off x="4453178" y="3541337"/>
            <a:ext cx="322833" cy="472373"/>
          </a:xfrm>
          <a:custGeom>
            <a:avLst/>
            <a:gdLst/>
            <a:ahLst/>
            <a:cxnLst>
              <a:cxn ang="0">
                <a:pos x="76" y="31"/>
              </a:cxn>
              <a:cxn ang="0">
                <a:pos x="80" y="27"/>
              </a:cxn>
              <a:cxn ang="0">
                <a:pos x="76" y="23"/>
              </a:cxn>
              <a:cxn ang="0">
                <a:pos x="23" y="76"/>
              </a:cxn>
              <a:cxn ang="0">
                <a:pos x="27" y="80"/>
              </a:cxn>
              <a:cxn ang="0">
                <a:pos x="31" y="76"/>
              </a:cxn>
              <a:cxn ang="0">
                <a:pos x="76" y="31"/>
              </a:cxn>
              <a:cxn ang="0">
                <a:pos x="44" y="192"/>
              </a:cxn>
              <a:cxn ang="0">
                <a:pos x="45" y="203"/>
              </a:cxn>
              <a:cxn ang="0">
                <a:pos x="56" y="209"/>
              </a:cxn>
              <a:cxn ang="0">
                <a:pos x="57" y="216"/>
              </a:cxn>
              <a:cxn ang="0">
                <a:pos x="76" y="221"/>
              </a:cxn>
              <a:cxn ang="0">
                <a:pos x="95" y="216"/>
              </a:cxn>
              <a:cxn ang="0">
                <a:pos x="96" y="209"/>
              </a:cxn>
              <a:cxn ang="0">
                <a:pos x="106" y="203"/>
              </a:cxn>
              <a:cxn ang="0">
                <a:pos x="108" y="192"/>
              </a:cxn>
              <a:cxn ang="0">
                <a:pos x="76" y="197"/>
              </a:cxn>
              <a:cxn ang="0">
                <a:pos x="44" y="192"/>
              </a:cxn>
              <a:cxn ang="0">
                <a:pos x="41" y="170"/>
              </a:cxn>
              <a:cxn ang="0">
                <a:pos x="42" y="182"/>
              </a:cxn>
              <a:cxn ang="0">
                <a:pos x="76" y="188"/>
              </a:cxn>
              <a:cxn ang="0">
                <a:pos x="109" y="182"/>
              </a:cxn>
              <a:cxn ang="0">
                <a:pos x="111" y="170"/>
              </a:cxn>
              <a:cxn ang="0">
                <a:pos x="76" y="177"/>
              </a:cxn>
              <a:cxn ang="0">
                <a:pos x="41" y="170"/>
              </a:cxn>
              <a:cxn ang="0">
                <a:pos x="76" y="0"/>
              </a:cxn>
              <a:cxn ang="0">
                <a:pos x="0" y="76"/>
              </a:cxn>
              <a:cxn ang="0">
                <a:pos x="36" y="141"/>
              </a:cxn>
              <a:cxn ang="0">
                <a:pos x="39" y="160"/>
              </a:cxn>
              <a:cxn ang="0">
                <a:pos x="76" y="168"/>
              </a:cxn>
              <a:cxn ang="0">
                <a:pos x="113" y="160"/>
              </a:cxn>
              <a:cxn ang="0">
                <a:pos x="115" y="141"/>
              </a:cxn>
              <a:cxn ang="0">
                <a:pos x="152" y="76"/>
              </a:cxn>
              <a:cxn ang="0">
                <a:pos x="76" y="0"/>
              </a:cxn>
              <a:cxn ang="0">
                <a:pos x="104" y="132"/>
              </a:cxn>
              <a:cxn ang="0">
                <a:pos x="102" y="150"/>
              </a:cxn>
              <a:cxn ang="0">
                <a:pos x="76" y="154"/>
              </a:cxn>
              <a:cxn ang="0">
                <a:pos x="50" y="150"/>
              </a:cxn>
              <a:cxn ang="0">
                <a:pos x="48" y="132"/>
              </a:cxn>
              <a:cxn ang="0">
                <a:pos x="13" y="76"/>
              </a:cxn>
              <a:cxn ang="0">
                <a:pos x="76" y="14"/>
              </a:cxn>
              <a:cxn ang="0">
                <a:pos x="139" y="76"/>
              </a:cxn>
              <a:cxn ang="0">
                <a:pos x="104" y="132"/>
              </a:cxn>
              <a:cxn ang="0">
                <a:pos x="93" y="104"/>
              </a:cxn>
              <a:cxn ang="0">
                <a:pos x="76" y="74"/>
              </a:cxn>
              <a:cxn ang="0">
                <a:pos x="59" y="104"/>
              </a:cxn>
              <a:cxn ang="0">
                <a:pos x="52" y="89"/>
              </a:cxn>
              <a:cxn ang="0">
                <a:pos x="41" y="94"/>
              </a:cxn>
              <a:cxn ang="0">
                <a:pos x="58" y="131"/>
              </a:cxn>
              <a:cxn ang="0">
                <a:pos x="76" y="98"/>
              </a:cxn>
              <a:cxn ang="0">
                <a:pos x="94" y="131"/>
              </a:cxn>
              <a:cxn ang="0">
                <a:pos x="111" y="94"/>
              </a:cxn>
              <a:cxn ang="0">
                <a:pos x="100" y="89"/>
              </a:cxn>
              <a:cxn ang="0">
                <a:pos x="93" y="104"/>
              </a:cxn>
            </a:cxnLst>
            <a:rect l="0" t="0" r="r" b="b"/>
            <a:pathLst>
              <a:path w="152" h="221">
                <a:moveTo>
                  <a:pt x="76" y="31"/>
                </a:moveTo>
                <a:cubicBezTo>
                  <a:pt x="78" y="31"/>
                  <a:pt x="80" y="30"/>
                  <a:pt x="80" y="27"/>
                </a:cubicBezTo>
                <a:cubicBezTo>
                  <a:pt x="80" y="25"/>
                  <a:pt x="78" y="23"/>
                  <a:pt x="76" y="23"/>
                </a:cubicBezTo>
                <a:cubicBezTo>
                  <a:pt x="47" y="23"/>
                  <a:pt x="23" y="47"/>
                  <a:pt x="23" y="76"/>
                </a:cubicBezTo>
                <a:cubicBezTo>
                  <a:pt x="23" y="78"/>
                  <a:pt x="25" y="80"/>
                  <a:pt x="27" y="80"/>
                </a:cubicBezTo>
                <a:cubicBezTo>
                  <a:pt x="29" y="80"/>
                  <a:pt x="31" y="78"/>
                  <a:pt x="31" y="76"/>
                </a:cubicBezTo>
                <a:cubicBezTo>
                  <a:pt x="31" y="52"/>
                  <a:pt x="51" y="31"/>
                  <a:pt x="76" y="31"/>
                </a:cubicBezTo>
                <a:close/>
                <a:moveTo>
                  <a:pt x="44" y="192"/>
                </a:moveTo>
                <a:cubicBezTo>
                  <a:pt x="45" y="203"/>
                  <a:pt x="45" y="203"/>
                  <a:pt x="45" y="203"/>
                </a:cubicBezTo>
                <a:cubicBezTo>
                  <a:pt x="45" y="203"/>
                  <a:pt x="48" y="207"/>
                  <a:pt x="56" y="209"/>
                </a:cubicBezTo>
                <a:cubicBezTo>
                  <a:pt x="57" y="216"/>
                  <a:pt x="57" y="216"/>
                  <a:pt x="57" y="216"/>
                </a:cubicBezTo>
                <a:cubicBezTo>
                  <a:pt x="57" y="216"/>
                  <a:pt x="61" y="221"/>
                  <a:pt x="76" y="221"/>
                </a:cubicBezTo>
                <a:cubicBezTo>
                  <a:pt x="91" y="221"/>
                  <a:pt x="95" y="216"/>
                  <a:pt x="95" y="216"/>
                </a:cubicBezTo>
                <a:cubicBezTo>
                  <a:pt x="96" y="209"/>
                  <a:pt x="96" y="209"/>
                  <a:pt x="96" y="209"/>
                </a:cubicBezTo>
                <a:cubicBezTo>
                  <a:pt x="104" y="207"/>
                  <a:pt x="106" y="203"/>
                  <a:pt x="106" y="203"/>
                </a:cubicBezTo>
                <a:cubicBezTo>
                  <a:pt x="108" y="192"/>
                  <a:pt x="108" y="192"/>
                  <a:pt x="108" y="192"/>
                </a:cubicBezTo>
                <a:cubicBezTo>
                  <a:pt x="98" y="195"/>
                  <a:pt x="87" y="197"/>
                  <a:pt x="76" y="197"/>
                </a:cubicBezTo>
                <a:cubicBezTo>
                  <a:pt x="64" y="197"/>
                  <a:pt x="54" y="195"/>
                  <a:pt x="44" y="192"/>
                </a:cubicBezTo>
                <a:close/>
                <a:moveTo>
                  <a:pt x="41" y="170"/>
                </a:moveTo>
                <a:cubicBezTo>
                  <a:pt x="42" y="182"/>
                  <a:pt x="42" y="182"/>
                  <a:pt x="42" y="182"/>
                </a:cubicBezTo>
                <a:cubicBezTo>
                  <a:pt x="52" y="186"/>
                  <a:pt x="64" y="188"/>
                  <a:pt x="76" y="188"/>
                </a:cubicBezTo>
                <a:cubicBezTo>
                  <a:pt x="88" y="188"/>
                  <a:pt x="99" y="186"/>
                  <a:pt x="109" y="182"/>
                </a:cubicBezTo>
                <a:cubicBezTo>
                  <a:pt x="111" y="170"/>
                  <a:pt x="111" y="170"/>
                  <a:pt x="111" y="170"/>
                </a:cubicBezTo>
                <a:cubicBezTo>
                  <a:pt x="100" y="174"/>
                  <a:pt x="89" y="177"/>
                  <a:pt x="76" y="177"/>
                </a:cubicBezTo>
                <a:cubicBezTo>
                  <a:pt x="63" y="177"/>
                  <a:pt x="51" y="174"/>
                  <a:pt x="41" y="170"/>
                </a:cubicBezTo>
                <a:close/>
                <a:moveTo>
                  <a:pt x="76" y="0"/>
                </a:moveTo>
                <a:cubicBezTo>
                  <a:pt x="34" y="0"/>
                  <a:pt x="0" y="34"/>
                  <a:pt x="0" y="76"/>
                </a:cubicBezTo>
                <a:cubicBezTo>
                  <a:pt x="0" y="104"/>
                  <a:pt x="15" y="128"/>
                  <a:pt x="36" y="141"/>
                </a:cubicBezTo>
                <a:cubicBezTo>
                  <a:pt x="39" y="160"/>
                  <a:pt x="39" y="160"/>
                  <a:pt x="39" y="160"/>
                </a:cubicBezTo>
                <a:cubicBezTo>
                  <a:pt x="50" y="165"/>
                  <a:pt x="63" y="168"/>
                  <a:pt x="76" y="168"/>
                </a:cubicBezTo>
                <a:cubicBezTo>
                  <a:pt x="89" y="168"/>
                  <a:pt x="102" y="165"/>
                  <a:pt x="113" y="160"/>
                </a:cubicBezTo>
                <a:cubicBezTo>
                  <a:pt x="115" y="141"/>
                  <a:pt x="115" y="141"/>
                  <a:pt x="115" y="141"/>
                </a:cubicBezTo>
                <a:cubicBezTo>
                  <a:pt x="137" y="128"/>
                  <a:pt x="152" y="104"/>
                  <a:pt x="152" y="76"/>
                </a:cubicBezTo>
                <a:cubicBezTo>
                  <a:pt x="152" y="34"/>
                  <a:pt x="118" y="0"/>
                  <a:pt x="76" y="0"/>
                </a:cubicBezTo>
                <a:close/>
                <a:moveTo>
                  <a:pt x="104" y="132"/>
                </a:moveTo>
                <a:cubicBezTo>
                  <a:pt x="102" y="150"/>
                  <a:pt x="102" y="150"/>
                  <a:pt x="102" y="150"/>
                </a:cubicBezTo>
                <a:cubicBezTo>
                  <a:pt x="102" y="150"/>
                  <a:pt x="95" y="154"/>
                  <a:pt x="76" y="154"/>
                </a:cubicBezTo>
                <a:cubicBezTo>
                  <a:pt x="57" y="154"/>
                  <a:pt x="50" y="150"/>
                  <a:pt x="50" y="150"/>
                </a:cubicBezTo>
                <a:cubicBezTo>
                  <a:pt x="48" y="132"/>
                  <a:pt x="48" y="132"/>
                  <a:pt x="48" y="132"/>
                </a:cubicBezTo>
                <a:cubicBezTo>
                  <a:pt x="27" y="122"/>
                  <a:pt x="13" y="101"/>
                  <a:pt x="13" y="76"/>
                </a:cubicBezTo>
                <a:cubicBezTo>
                  <a:pt x="13" y="42"/>
                  <a:pt x="41" y="14"/>
                  <a:pt x="76" y="14"/>
                </a:cubicBezTo>
                <a:cubicBezTo>
                  <a:pt x="110" y="14"/>
                  <a:pt x="139" y="42"/>
                  <a:pt x="139" y="76"/>
                </a:cubicBezTo>
                <a:cubicBezTo>
                  <a:pt x="139" y="101"/>
                  <a:pt x="124" y="122"/>
                  <a:pt x="104" y="132"/>
                </a:cubicBezTo>
                <a:close/>
                <a:moveTo>
                  <a:pt x="93" y="104"/>
                </a:moveTo>
                <a:cubicBezTo>
                  <a:pt x="76" y="74"/>
                  <a:pt x="76" y="74"/>
                  <a:pt x="76" y="74"/>
                </a:cubicBezTo>
                <a:cubicBezTo>
                  <a:pt x="59" y="104"/>
                  <a:pt x="59" y="104"/>
                  <a:pt x="59" y="104"/>
                </a:cubicBezTo>
                <a:cubicBezTo>
                  <a:pt x="52" y="89"/>
                  <a:pt x="52" y="89"/>
                  <a:pt x="52" y="89"/>
                </a:cubicBezTo>
                <a:cubicBezTo>
                  <a:pt x="41" y="94"/>
                  <a:pt x="41" y="94"/>
                  <a:pt x="41" y="94"/>
                </a:cubicBezTo>
                <a:cubicBezTo>
                  <a:pt x="58" y="131"/>
                  <a:pt x="58" y="131"/>
                  <a:pt x="58" y="131"/>
                </a:cubicBezTo>
                <a:cubicBezTo>
                  <a:pt x="76" y="98"/>
                  <a:pt x="76" y="98"/>
                  <a:pt x="76" y="98"/>
                </a:cubicBezTo>
                <a:cubicBezTo>
                  <a:pt x="94" y="131"/>
                  <a:pt x="94" y="131"/>
                  <a:pt x="94" y="131"/>
                </a:cubicBezTo>
                <a:cubicBezTo>
                  <a:pt x="111" y="94"/>
                  <a:pt x="111" y="94"/>
                  <a:pt x="111" y="94"/>
                </a:cubicBezTo>
                <a:cubicBezTo>
                  <a:pt x="100" y="89"/>
                  <a:pt x="100" y="89"/>
                  <a:pt x="100" y="89"/>
                </a:cubicBezTo>
                <a:lnTo>
                  <a:pt x="93" y="104"/>
                </a:lnTo>
                <a:close/>
              </a:path>
            </a:pathLst>
          </a:custGeom>
          <a:solidFill>
            <a:srgbClr val="C8161D"/>
          </a:solidFill>
          <a:ln w="9525">
            <a:noFill/>
            <a:round/>
          </a:ln>
        </p:spPr>
        <p:txBody>
          <a:bodyPr vert="horz" wrap="square" lIns="121920" tIns="60960" rIns="121920" bIns="6096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ko-KR" altLang="en-US" sz="2400" b="0" i="0" u="none" strike="noStrike" kern="0" cap="none" spc="0" normalizeH="0" baseline="0" noProof="0" smtClean="0">
              <a:ln>
                <a:noFill/>
              </a:ln>
              <a:solidFill>
                <a:prstClr val="black"/>
              </a:solidFill>
              <a:effectLst/>
              <a:uLnTx/>
              <a:uFillTx/>
              <a:latin typeface="微软雅黑" panose="020B0503020204020204" charset="-122"/>
              <a:ea typeface="+mj-ea"/>
            </a:endParaRPr>
          </a:p>
        </p:txBody>
      </p:sp>
      <p:grpSp>
        <p:nvGrpSpPr>
          <p:cNvPr id="92" name="Group 18"/>
          <p:cNvGrpSpPr/>
          <p:nvPr/>
        </p:nvGrpSpPr>
        <p:grpSpPr>
          <a:xfrm>
            <a:off x="10268884" y="3857704"/>
            <a:ext cx="416357" cy="416357"/>
            <a:chOff x="6350" y="4763"/>
            <a:chExt cx="492125" cy="492125"/>
          </a:xfrm>
          <a:solidFill>
            <a:srgbClr val="C8161D"/>
          </a:solidFill>
        </p:grpSpPr>
        <p:sp>
          <p:nvSpPr>
            <p:cNvPr id="93" name="Freeform 156"/>
            <p:cNvSpPr>
              <a:spLocks noEditPoints="1"/>
            </p:cNvSpPr>
            <p:nvPr/>
          </p:nvSpPr>
          <p:spPr bwMode="auto">
            <a:xfrm>
              <a:off x="6350" y="4763"/>
              <a:ext cx="492125"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2400" b="0" i="0" u="none" strike="noStrike" kern="0" cap="none" spc="0" normalizeH="0" baseline="0" noProof="0">
                <a:ln>
                  <a:noFill/>
                </a:ln>
                <a:solidFill>
                  <a:prstClr val="black"/>
                </a:solidFill>
                <a:effectLst/>
                <a:uLnTx/>
                <a:uFillTx/>
                <a:latin typeface="微软雅黑" panose="020B0503020204020204" charset="-122"/>
                <a:cs typeface="Roboto condensed"/>
              </a:endParaRPr>
            </a:p>
          </p:txBody>
        </p:sp>
        <p:sp>
          <p:nvSpPr>
            <p:cNvPr id="94" name="Freeform 157"/>
            <p:cNvSpPr>
              <a:spLocks noEditPoints="1"/>
            </p:cNvSpPr>
            <p:nvPr/>
          </p:nvSpPr>
          <p:spPr bwMode="auto">
            <a:xfrm>
              <a:off x="146050" y="144463"/>
              <a:ext cx="214313"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2400" b="0" i="0" u="none" strike="noStrike" kern="0" cap="none" spc="0" normalizeH="0" baseline="0" noProof="0">
                <a:ln>
                  <a:noFill/>
                </a:ln>
                <a:solidFill>
                  <a:prstClr val="black"/>
                </a:solidFill>
                <a:effectLst/>
                <a:uLnTx/>
                <a:uFillTx/>
                <a:latin typeface="微软雅黑" panose="020B0503020204020204" charset="-122"/>
                <a:cs typeface="Roboto condensed"/>
              </a:endParaRPr>
            </a:p>
          </p:txBody>
        </p:sp>
        <p:sp>
          <p:nvSpPr>
            <p:cNvPr id="95" name="Freeform 158"/>
            <p:cNvSpPr>
              <a:spLocks noEditPoints="1"/>
            </p:cNvSpPr>
            <p:nvPr/>
          </p:nvSpPr>
          <p:spPr bwMode="auto">
            <a:xfrm>
              <a:off x="192088" y="190501"/>
              <a:ext cx="122238"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id-ID" sz="2400" b="0" i="0" u="none" strike="noStrike" kern="0" cap="none" spc="0" normalizeH="0" baseline="0" noProof="0">
                <a:ln>
                  <a:noFill/>
                </a:ln>
                <a:solidFill>
                  <a:prstClr val="black"/>
                </a:solidFill>
                <a:effectLst/>
                <a:uLnTx/>
                <a:uFillTx/>
                <a:latin typeface="微软雅黑" panose="020B0503020204020204" charset="-122"/>
                <a:cs typeface="Roboto condensed"/>
              </a:endParaRPr>
            </a:p>
          </p:txBody>
        </p:sp>
      </p:grpSp>
      <p:sp>
        <p:nvSpPr>
          <p:cNvPr id="101" name="椭圆 100"/>
          <p:cNvSpPr/>
          <p:nvPr/>
        </p:nvSpPr>
        <p:spPr>
          <a:xfrm>
            <a:off x="6629591" y="3728704"/>
            <a:ext cx="904168" cy="904168"/>
          </a:xfrm>
          <a:prstGeom prst="ellipse">
            <a:avLst/>
          </a:prstGeom>
          <a:solidFill>
            <a:srgbClr val="C8161D"/>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微软雅黑" panose="020B0503020204020204" charset="-122"/>
            </a:endParaRPr>
          </a:p>
        </p:txBody>
      </p:sp>
      <p:sp>
        <p:nvSpPr>
          <p:cNvPr id="104" name="椭圆 103"/>
          <p:cNvSpPr/>
          <p:nvPr/>
        </p:nvSpPr>
        <p:spPr>
          <a:xfrm>
            <a:off x="1196491" y="2339052"/>
            <a:ext cx="904168" cy="904168"/>
          </a:xfrm>
          <a:prstGeom prst="ellipse">
            <a:avLst/>
          </a:prstGeom>
          <a:solidFill>
            <a:srgbClr val="C8161D"/>
          </a:solid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 lastClr="FFFFFF"/>
              </a:solidFill>
              <a:effectLst/>
              <a:uLnTx/>
              <a:uFillTx/>
              <a:latin typeface="微软雅黑" panose="020B0503020204020204" charset="-122"/>
            </a:endParaRPr>
          </a:p>
        </p:txBody>
      </p:sp>
      <p:pic>
        <p:nvPicPr>
          <p:cNvPr id="106" name="Picture 2" descr="C:\Users\Administrator\Desktop\微立体创业计划\001.png"/>
          <p:cNvPicPr>
            <a:picLocks noChangeAspect="1" noChangeArrowheads="1"/>
          </p:cNvPicPr>
          <p:nvPr/>
        </p:nvPicPr>
        <p:blipFill>
          <a:blip r:embed="rId2" cstate="screen">
            <a:extLst>
              <a:ext uri="{BEBA8EAE-BF5A-486C-A8C5-ECC9F3942E4B}">
                <a14:imgProps xmlns:a14="http://schemas.microsoft.com/office/drawing/2010/main">
                  <a14:imgLayer r:embed="rId3">
                    <a14:imgEffect>
                      <a14:brightnessContrast bright="-3000"/>
                    </a14:imgEffect>
                  </a14:imgLayer>
                </a14:imgProps>
              </a:ext>
            </a:extLst>
          </a:blip>
          <a:srcRect/>
          <a:stretch>
            <a:fillRect/>
          </a:stretch>
        </p:blipFill>
        <p:spPr bwMode="auto">
          <a:xfrm>
            <a:off x="9081419" y="1540969"/>
            <a:ext cx="2385979" cy="238597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8" name="Picture 3" descr="C:\Users\Administrator\Desktop\微立体创业计划\002.png"/>
          <p:cNvPicPr>
            <a:picLocks noChangeAspect="1" noChangeArrowheads="1"/>
          </p:cNvPicPr>
          <p:nvPr/>
        </p:nvPicPr>
        <p:blipFill>
          <a:blip r:embed="rId4" cstate="screen"/>
          <a:srcRect/>
          <a:stretch>
            <a:fillRect/>
          </a:stretch>
        </p:blipFill>
        <p:spPr bwMode="auto">
          <a:xfrm>
            <a:off x="9305149" y="1131849"/>
            <a:ext cx="2705311" cy="2705311"/>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07" name="矩形 106"/>
          <p:cNvSpPr/>
          <p:nvPr/>
        </p:nvSpPr>
        <p:spPr>
          <a:xfrm>
            <a:off x="10017542" y="1736129"/>
            <a:ext cx="1452636" cy="1507091"/>
          </a:xfrm>
          <a:prstGeom prst="rect">
            <a:avLst/>
          </a:prstGeom>
        </p:spPr>
        <p:txBody>
          <a:bodyPr wrap="square" lIns="91452" tIns="45726" rIns="91452" bIns="45726">
            <a:spAutoFit/>
          </a:bodyPr>
          <a:lstStyle/>
          <a:p>
            <a:pPr>
              <a:lnSpc>
                <a:spcPct val="120000"/>
              </a:lnSpc>
            </a:pPr>
            <a:r>
              <a:rPr lang="zh-CN" altLang="en-US" sz="4000" b="1" dirty="0" smtClean="0">
                <a:solidFill>
                  <a:srgbClr val="C8161D"/>
                </a:solidFill>
                <a:latin typeface="微软雅黑" panose="020B0503020204020204" charset="-122"/>
              </a:rPr>
              <a:t>完成目标</a:t>
            </a:r>
            <a:endParaRPr lang="zh-CN" altLang="en-US" sz="4000" b="1" dirty="0">
              <a:solidFill>
                <a:srgbClr val="C8161D"/>
              </a:solidFill>
              <a:latin typeface="微软雅黑" panose="020B0503020204020204" charset="-122"/>
            </a:endParaRPr>
          </a:p>
        </p:txBody>
      </p:sp>
      <p:sp>
        <p:nvSpPr>
          <p:cNvPr id="109" name="Text Placeholder 2"/>
          <p:cNvSpPr txBox="1"/>
          <p:nvPr/>
        </p:nvSpPr>
        <p:spPr>
          <a:xfrm>
            <a:off x="617564" y="4719969"/>
            <a:ext cx="2573819"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110" name="文本框 36"/>
          <p:cNvSpPr txBox="1"/>
          <p:nvPr/>
        </p:nvSpPr>
        <p:spPr>
          <a:xfrm>
            <a:off x="506994" y="4312901"/>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111" name="Text Placeholder 2"/>
          <p:cNvSpPr txBox="1"/>
          <p:nvPr/>
        </p:nvSpPr>
        <p:spPr>
          <a:xfrm>
            <a:off x="3560380" y="4596601"/>
            <a:ext cx="2584666"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112" name="文本框 36"/>
          <p:cNvSpPr txBox="1"/>
          <p:nvPr/>
        </p:nvSpPr>
        <p:spPr>
          <a:xfrm>
            <a:off x="3449810" y="4189533"/>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113" name="Text Placeholder 2"/>
          <p:cNvSpPr txBox="1"/>
          <p:nvPr/>
        </p:nvSpPr>
        <p:spPr>
          <a:xfrm>
            <a:off x="6539831" y="5719258"/>
            <a:ext cx="2584666"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114" name="文本框 36"/>
          <p:cNvSpPr txBox="1"/>
          <p:nvPr/>
        </p:nvSpPr>
        <p:spPr>
          <a:xfrm>
            <a:off x="6429261" y="5312190"/>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73"/>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left)">
                                          <p:cBhvr>
                                            <p:cTn id="12" dur="2000"/>
                                            <p:tgtEl>
                                              <p:spTgt spid="72"/>
                                            </p:tgtEl>
                                          </p:cBhvr>
                                        </p:animEffect>
                                      </p:childTnLst>
                                    </p:cTn>
                                  </p:par>
                                  <p:par>
                                    <p:cTn id="13" presetID="53" presetClass="entr" presetSubtype="16" fill="hold" nodeType="withEffect">
                                      <p:stCondLst>
                                        <p:cond delay="130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barn(inVertical)">
                                          <p:cBhvr>
                                            <p:cTn id="21" dur="500"/>
                                            <p:tgtEl>
                                              <p:spTgt spid="107"/>
                                            </p:tgtEl>
                                          </p:cBhvr>
                                        </p:animEffect>
                                      </p:childTnLst>
                                    </p:cTn>
                                  </p:par>
                                  <p:par>
                                    <p:cTn id="22" presetID="2" presetClass="entr" presetSubtype="3" accel="52000" fill="hold" nodeType="withEffect" p14:presetBounceEnd="54000">
                                      <p:stCondLst>
                                        <p:cond delay="400"/>
                                      </p:stCondLst>
                                      <p:childTnLst>
                                        <p:set>
                                          <p:cBhvr>
                                            <p:cTn id="23" dur="1" fill="hold">
                                              <p:stCondLst>
                                                <p:cond delay="0"/>
                                              </p:stCondLst>
                                            </p:cTn>
                                            <p:tgtEl>
                                              <p:spTgt spid="84"/>
                                            </p:tgtEl>
                                            <p:attrNameLst>
                                              <p:attrName>style.visibility</p:attrName>
                                            </p:attrNameLst>
                                          </p:cBhvr>
                                          <p:to>
                                            <p:strVal val="visible"/>
                                          </p:to>
                                        </p:set>
                                        <p:anim calcmode="lin" valueType="num" p14:bounceEnd="54000">
                                          <p:cBhvr additive="base">
                                            <p:cTn id="24" dur="1200" fill="hold"/>
                                            <p:tgtEl>
                                              <p:spTgt spid="84"/>
                                            </p:tgtEl>
                                            <p:attrNameLst>
                                              <p:attrName>ppt_x</p:attrName>
                                            </p:attrNameLst>
                                          </p:cBhvr>
                                          <p:tavLst>
                                            <p:tav tm="0">
                                              <p:val>
                                                <p:strVal val="1+#ppt_w/2"/>
                                              </p:val>
                                            </p:tav>
                                            <p:tav tm="100000">
                                              <p:val>
                                                <p:strVal val="#ppt_x"/>
                                              </p:val>
                                            </p:tav>
                                          </p:tavLst>
                                        </p:anim>
                                        <p:anim calcmode="lin" valueType="num" p14:bounceEnd="54000">
                                          <p:cBhvr additive="base">
                                            <p:cTn id="25" dur="1200" fill="hold"/>
                                            <p:tgtEl>
                                              <p:spTgt spid="84"/>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fade">
                                          <p:cBhvr>
                                            <p:cTn id="29" dur="1000"/>
                                            <p:tgtEl>
                                              <p:spTgt spid="90"/>
                                            </p:tgtEl>
                                          </p:cBhvr>
                                        </p:animEffect>
                                        <p:anim calcmode="lin" valueType="num">
                                          <p:cBhvr>
                                            <p:cTn id="30" dur="1000" fill="hold"/>
                                            <p:tgtEl>
                                              <p:spTgt spid="90"/>
                                            </p:tgtEl>
                                            <p:attrNameLst>
                                              <p:attrName>ppt_x</p:attrName>
                                            </p:attrNameLst>
                                          </p:cBhvr>
                                          <p:tavLst>
                                            <p:tav tm="0">
                                              <p:val>
                                                <p:strVal val="#ppt_x"/>
                                              </p:val>
                                            </p:tav>
                                            <p:tav tm="100000">
                                              <p:val>
                                                <p:strVal val="#ppt_x"/>
                                              </p:val>
                                            </p:tav>
                                          </p:tavLst>
                                        </p:anim>
                                        <p:anim calcmode="lin" valueType="num">
                                          <p:cBhvr>
                                            <p:cTn id="31" dur="1000" fill="hold"/>
                                            <p:tgtEl>
                                              <p:spTgt spid="9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fade">
                                          <p:cBhvr>
                                            <p:cTn id="34" dur="1000"/>
                                            <p:tgtEl>
                                              <p:spTgt spid="91"/>
                                            </p:tgtEl>
                                          </p:cBhvr>
                                        </p:animEffect>
                                        <p:anim calcmode="lin" valueType="num">
                                          <p:cBhvr>
                                            <p:cTn id="35" dur="1000" fill="hold"/>
                                            <p:tgtEl>
                                              <p:spTgt spid="91"/>
                                            </p:tgtEl>
                                            <p:attrNameLst>
                                              <p:attrName>ppt_x</p:attrName>
                                            </p:attrNameLst>
                                          </p:cBhvr>
                                          <p:tavLst>
                                            <p:tav tm="0">
                                              <p:val>
                                                <p:strVal val="#ppt_x"/>
                                              </p:val>
                                            </p:tav>
                                            <p:tav tm="100000">
                                              <p:val>
                                                <p:strVal val="#ppt_x"/>
                                              </p:val>
                                            </p:tav>
                                          </p:tavLst>
                                        </p:anim>
                                        <p:anim calcmode="lin" valueType="num">
                                          <p:cBhvr>
                                            <p:cTn id="36" dur="1000" fill="hold"/>
                                            <p:tgtEl>
                                              <p:spTgt spid="91"/>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1000"/>
                                            <p:tgtEl>
                                              <p:spTgt spid="87"/>
                                            </p:tgtEl>
                                          </p:cBhvr>
                                        </p:animEffect>
                                        <p:anim calcmode="lin" valueType="num">
                                          <p:cBhvr>
                                            <p:cTn id="40" dur="1000" fill="hold"/>
                                            <p:tgtEl>
                                              <p:spTgt spid="87"/>
                                            </p:tgtEl>
                                            <p:attrNameLst>
                                              <p:attrName>ppt_x</p:attrName>
                                            </p:attrNameLst>
                                          </p:cBhvr>
                                          <p:tavLst>
                                            <p:tav tm="0">
                                              <p:val>
                                                <p:strVal val="#ppt_x"/>
                                              </p:val>
                                            </p:tav>
                                            <p:tav tm="100000">
                                              <p:val>
                                                <p:strVal val="#ppt_x"/>
                                              </p:val>
                                            </p:tav>
                                          </p:tavLst>
                                        </p:anim>
                                        <p:anim calcmode="lin" valueType="num">
                                          <p:cBhvr>
                                            <p:cTn id="41" dur="1000" fill="hold"/>
                                            <p:tgtEl>
                                              <p:spTgt spid="87"/>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fade">
                                          <p:cBhvr>
                                            <p:cTn id="44" dur="1000"/>
                                            <p:tgtEl>
                                              <p:spTgt spid="92"/>
                                            </p:tgtEl>
                                          </p:cBhvr>
                                        </p:animEffect>
                                        <p:anim calcmode="lin" valueType="num">
                                          <p:cBhvr>
                                            <p:cTn id="45" dur="1000" fill="hold"/>
                                            <p:tgtEl>
                                              <p:spTgt spid="92"/>
                                            </p:tgtEl>
                                            <p:attrNameLst>
                                              <p:attrName>ppt_x</p:attrName>
                                            </p:attrNameLst>
                                          </p:cBhvr>
                                          <p:tavLst>
                                            <p:tav tm="0">
                                              <p:val>
                                                <p:strVal val="#ppt_x"/>
                                              </p:val>
                                            </p:tav>
                                            <p:tav tm="100000">
                                              <p:val>
                                                <p:strVal val="#ppt_x"/>
                                              </p:val>
                                            </p:tav>
                                          </p:tavLst>
                                        </p:anim>
                                        <p:anim calcmode="lin" valueType="num">
                                          <p:cBhvr>
                                            <p:cTn id="46" dur="1000" fill="hold"/>
                                            <p:tgtEl>
                                              <p:spTgt spid="92"/>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1600"/>
                                      </p:stCondLst>
                                      <p:childTnLst>
                                        <p:set>
                                          <p:cBhvr>
                                            <p:cTn id="48" dur="1" fill="hold">
                                              <p:stCondLst>
                                                <p:cond delay="0"/>
                                              </p:stCondLst>
                                            </p:cTn>
                                            <p:tgtEl>
                                              <p:spTgt spid="108"/>
                                            </p:tgtEl>
                                            <p:attrNameLst>
                                              <p:attrName>style.visibility</p:attrName>
                                            </p:attrNameLst>
                                          </p:cBhvr>
                                          <p:to>
                                            <p:strVal val="visible"/>
                                          </p:to>
                                        </p:set>
                                        <p:animEffect transition="in" filter="fade">
                                          <p:cBhvr>
                                            <p:cTn id="49" dur="500"/>
                                            <p:tgtEl>
                                              <p:spTgt spid="108"/>
                                            </p:tgtEl>
                                          </p:cBhvr>
                                        </p:animEffect>
                                        <p:anim calcmode="lin" valueType="num">
                                          <p:cBhvr>
                                            <p:cTn id="50" dur="500" fill="hold"/>
                                            <p:tgtEl>
                                              <p:spTgt spid="108"/>
                                            </p:tgtEl>
                                            <p:attrNameLst>
                                              <p:attrName>ppt_x</p:attrName>
                                            </p:attrNameLst>
                                          </p:cBhvr>
                                          <p:tavLst>
                                            <p:tav tm="0">
                                              <p:val>
                                                <p:strVal val="#ppt_x"/>
                                              </p:val>
                                            </p:tav>
                                            <p:tav tm="100000">
                                              <p:val>
                                                <p:strVal val="#ppt_x"/>
                                              </p:val>
                                            </p:tav>
                                          </p:tavLst>
                                        </p:anim>
                                        <p:anim calcmode="lin" valueType="num">
                                          <p:cBhvr>
                                            <p:cTn id="51" dur="5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bldLvl="0" animBg="1"/>
          <p:bldP spid="90" grpId="0" bldLvl="0" animBg="1"/>
          <p:bldP spid="91" grpId="0" bldLvl="0" animBg="1"/>
          <p:bldP spid="10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73"/>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left)">
                                          <p:cBhvr>
                                            <p:cTn id="12" dur="2000"/>
                                            <p:tgtEl>
                                              <p:spTgt spid="72"/>
                                            </p:tgtEl>
                                          </p:cBhvr>
                                        </p:animEffect>
                                      </p:childTnLst>
                                    </p:cTn>
                                  </p:par>
                                  <p:par>
                                    <p:cTn id="13" presetID="53" presetClass="entr" presetSubtype="16" fill="hold" nodeType="withEffect">
                                      <p:stCondLst>
                                        <p:cond delay="130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childTnLst>
                              </p:cTn>
                            </p:par>
                            <p:par>
                              <p:cTn id="18" fill="hold">
                                <p:stCondLst>
                                  <p:cond delay="500"/>
                                </p:stCondLst>
                                <p:childTnLst>
                                  <p:par>
                                    <p:cTn id="19" presetID="16" presetClass="entr" presetSubtype="21" fill="hold" grpId="0" nodeType="afterEffect">
                                      <p:stCondLst>
                                        <p:cond delay="0"/>
                                      </p:stCondLst>
                                      <p:childTnLst>
                                        <p:set>
                                          <p:cBhvr>
                                            <p:cTn id="20" dur="1" fill="hold">
                                              <p:stCondLst>
                                                <p:cond delay="0"/>
                                              </p:stCondLst>
                                            </p:cTn>
                                            <p:tgtEl>
                                              <p:spTgt spid="107"/>
                                            </p:tgtEl>
                                            <p:attrNameLst>
                                              <p:attrName>style.visibility</p:attrName>
                                            </p:attrNameLst>
                                          </p:cBhvr>
                                          <p:to>
                                            <p:strVal val="visible"/>
                                          </p:to>
                                        </p:set>
                                        <p:animEffect transition="in" filter="barn(inVertical)">
                                          <p:cBhvr>
                                            <p:cTn id="21" dur="500"/>
                                            <p:tgtEl>
                                              <p:spTgt spid="107"/>
                                            </p:tgtEl>
                                          </p:cBhvr>
                                        </p:animEffect>
                                      </p:childTnLst>
                                    </p:cTn>
                                  </p:par>
                                  <p:par>
                                    <p:cTn id="22" presetID="2" presetClass="entr" presetSubtype="3" accel="52000" fill="hold" nodeType="withEffect">
                                      <p:stCondLst>
                                        <p:cond delay="400"/>
                                      </p:stCondLst>
                                      <p:childTnLst>
                                        <p:set>
                                          <p:cBhvr>
                                            <p:cTn id="23" dur="1" fill="hold">
                                              <p:stCondLst>
                                                <p:cond delay="0"/>
                                              </p:stCondLst>
                                            </p:cTn>
                                            <p:tgtEl>
                                              <p:spTgt spid="84"/>
                                            </p:tgtEl>
                                            <p:attrNameLst>
                                              <p:attrName>style.visibility</p:attrName>
                                            </p:attrNameLst>
                                          </p:cBhvr>
                                          <p:to>
                                            <p:strVal val="visible"/>
                                          </p:to>
                                        </p:set>
                                        <p:anim calcmode="lin" valueType="num">
                                          <p:cBhvr additive="base">
                                            <p:cTn id="24" dur="1200" fill="hold"/>
                                            <p:tgtEl>
                                              <p:spTgt spid="84"/>
                                            </p:tgtEl>
                                            <p:attrNameLst>
                                              <p:attrName>ppt_x</p:attrName>
                                            </p:attrNameLst>
                                          </p:cBhvr>
                                          <p:tavLst>
                                            <p:tav tm="0">
                                              <p:val>
                                                <p:strVal val="1+#ppt_w/2"/>
                                              </p:val>
                                            </p:tav>
                                            <p:tav tm="100000">
                                              <p:val>
                                                <p:strVal val="#ppt_x"/>
                                              </p:val>
                                            </p:tav>
                                          </p:tavLst>
                                        </p:anim>
                                        <p:anim calcmode="lin" valueType="num">
                                          <p:cBhvr additive="base">
                                            <p:cTn id="25" dur="1200" fill="hold"/>
                                            <p:tgtEl>
                                              <p:spTgt spid="84"/>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fade">
                                          <p:cBhvr>
                                            <p:cTn id="29" dur="1000"/>
                                            <p:tgtEl>
                                              <p:spTgt spid="90"/>
                                            </p:tgtEl>
                                          </p:cBhvr>
                                        </p:animEffect>
                                        <p:anim calcmode="lin" valueType="num">
                                          <p:cBhvr>
                                            <p:cTn id="30" dur="1000" fill="hold"/>
                                            <p:tgtEl>
                                              <p:spTgt spid="90"/>
                                            </p:tgtEl>
                                            <p:attrNameLst>
                                              <p:attrName>ppt_x</p:attrName>
                                            </p:attrNameLst>
                                          </p:cBhvr>
                                          <p:tavLst>
                                            <p:tav tm="0">
                                              <p:val>
                                                <p:strVal val="#ppt_x"/>
                                              </p:val>
                                            </p:tav>
                                            <p:tav tm="100000">
                                              <p:val>
                                                <p:strVal val="#ppt_x"/>
                                              </p:val>
                                            </p:tav>
                                          </p:tavLst>
                                        </p:anim>
                                        <p:anim calcmode="lin" valueType="num">
                                          <p:cBhvr>
                                            <p:cTn id="31" dur="1000" fill="hold"/>
                                            <p:tgtEl>
                                              <p:spTgt spid="90"/>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fade">
                                          <p:cBhvr>
                                            <p:cTn id="34" dur="1000"/>
                                            <p:tgtEl>
                                              <p:spTgt spid="91"/>
                                            </p:tgtEl>
                                          </p:cBhvr>
                                        </p:animEffect>
                                        <p:anim calcmode="lin" valueType="num">
                                          <p:cBhvr>
                                            <p:cTn id="35" dur="1000" fill="hold"/>
                                            <p:tgtEl>
                                              <p:spTgt spid="91"/>
                                            </p:tgtEl>
                                            <p:attrNameLst>
                                              <p:attrName>ppt_x</p:attrName>
                                            </p:attrNameLst>
                                          </p:cBhvr>
                                          <p:tavLst>
                                            <p:tav tm="0">
                                              <p:val>
                                                <p:strVal val="#ppt_x"/>
                                              </p:val>
                                            </p:tav>
                                            <p:tav tm="100000">
                                              <p:val>
                                                <p:strVal val="#ppt_x"/>
                                              </p:val>
                                            </p:tav>
                                          </p:tavLst>
                                        </p:anim>
                                        <p:anim calcmode="lin" valueType="num">
                                          <p:cBhvr>
                                            <p:cTn id="36" dur="1000" fill="hold"/>
                                            <p:tgtEl>
                                              <p:spTgt spid="91"/>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1000"/>
                                            <p:tgtEl>
                                              <p:spTgt spid="87"/>
                                            </p:tgtEl>
                                          </p:cBhvr>
                                        </p:animEffect>
                                        <p:anim calcmode="lin" valueType="num">
                                          <p:cBhvr>
                                            <p:cTn id="40" dur="1000" fill="hold"/>
                                            <p:tgtEl>
                                              <p:spTgt spid="87"/>
                                            </p:tgtEl>
                                            <p:attrNameLst>
                                              <p:attrName>ppt_x</p:attrName>
                                            </p:attrNameLst>
                                          </p:cBhvr>
                                          <p:tavLst>
                                            <p:tav tm="0">
                                              <p:val>
                                                <p:strVal val="#ppt_x"/>
                                              </p:val>
                                            </p:tav>
                                            <p:tav tm="100000">
                                              <p:val>
                                                <p:strVal val="#ppt_x"/>
                                              </p:val>
                                            </p:tav>
                                          </p:tavLst>
                                        </p:anim>
                                        <p:anim calcmode="lin" valueType="num">
                                          <p:cBhvr>
                                            <p:cTn id="41" dur="1000" fill="hold"/>
                                            <p:tgtEl>
                                              <p:spTgt spid="87"/>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92"/>
                                            </p:tgtEl>
                                            <p:attrNameLst>
                                              <p:attrName>style.visibility</p:attrName>
                                            </p:attrNameLst>
                                          </p:cBhvr>
                                          <p:to>
                                            <p:strVal val="visible"/>
                                          </p:to>
                                        </p:set>
                                        <p:animEffect transition="in" filter="fade">
                                          <p:cBhvr>
                                            <p:cTn id="44" dur="1000"/>
                                            <p:tgtEl>
                                              <p:spTgt spid="92"/>
                                            </p:tgtEl>
                                          </p:cBhvr>
                                        </p:animEffect>
                                        <p:anim calcmode="lin" valueType="num">
                                          <p:cBhvr>
                                            <p:cTn id="45" dur="1000" fill="hold"/>
                                            <p:tgtEl>
                                              <p:spTgt spid="92"/>
                                            </p:tgtEl>
                                            <p:attrNameLst>
                                              <p:attrName>ppt_x</p:attrName>
                                            </p:attrNameLst>
                                          </p:cBhvr>
                                          <p:tavLst>
                                            <p:tav tm="0">
                                              <p:val>
                                                <p:strVal val="#ppt_x"/>
                                              </p:val>
                                            </p:tav>
                                            <p:tav tm="100000">
                                              <p:val>
                                                <p:strVal val="#ppt_x"/>
                                              </p:val>
                                            </p:tav>
                                          </p:tavLst>
                                        </p:anim>
                                        <p:anim calcmode="lin" valueType="num">
                                          <p:cBhvr>
                                            <p:cTn id="46" dur="1000" fill="hold"/>
                                            <p:tgtEl>
                                              <p:spTgt spid="92"/>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1600"/>
                                      </p:stCondLst>
                                      <p:childTnLst>
                                        <p:set>
                                          <p:cBhvr>
                                            <p:cTn id="48" dur="1" fill="hold">
                                              <p:stCondLst>
                                                <p:cond delay="0"/>
                                              </p:stCondLst>
                                            </p:cTn>
                                            <p:tgtEl>
                                              <p:spTgt spid="108"/>
                                            </p:tgtEl>
                                            <p:attrNameLst>
                                              <p:attrName>style.visibility</p:attrName>
                                            </p:attrNameLst>
                                          </p:cBhvr>
                                          <p:to>
                                            <p:strVal val="visible"/>
                                          </p:to>
                                        </p:set>
                                        <p:animEffect transition="in" filter="fade">
                                          <p:cBhvr>
                                            <p:cTn id="49" dur="500"/>
                                            <p:tgtEl>
                                              <p:spTgt spid="108"/>
                                            </p:tgtEl>
                                          </p:cBhvr>
                                        </p:animEffect>
                                        <p:anim calcmode="lin" valueType="num">
                                          <p:cBhvr>
                                            <p:cTn id="50" dur="500" fill="hold"/>
                                            <p:tgtEl>
                                              <p:spTgt spid="108"/>
                                            </p:tgtEl>
                                            <p:attrNameLst>
                                              <p:attrName>ppt_x</p:attrName>
                                            </p:attrNameLst>
                                          </p:cBhvr>
                                          <p:tavLst>
                                            <p:tav tm="0">
                                              <p:val>
                                                <p:strVal val="#ppt_x"/>
                                              </p:val>
                                            </p:tav>
                                            <p:tav tm="100000">
                                              <p:val>
                                                <p:strVal val="#ppt_x"/>
                                              </p:val>
                                            </p:tav>
                                          </p:tavLst>
                                        </p:anim>
                                        <p:anim calcmode="lin" valueType="num">
                                          <p:cBhvr>
                                            <p:cTn id="51" dur="5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bldLvl="0" animBg="1"/>
          <p:bldP spid="90" grpId="0" bldLvl="0" animBg="1"/>
          <p:bldP spid="91" grpId="0" bldLvl="0" animBg="1"/>
          <p:bldP spid="107"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grpSp>
        <p:nvGrpSpPr>
          <p:cNvPr id="4" name="组合 3"/>
          <p:cNvGrpSpPr/>
          <p:nvPr/>
        </p:nvGrpSpPr>
        <p:grpSpPr>
          <a:xfrm>
            <a:off x="5116546" y="4342638"/>
            <a:ext cx="1958908" cy="1958908"/>
            <a:chOff x="2193191" y="1899415"/>
            <a:chExt cx="2421376" cy="2421376"/>
          </a:xfrm>
          <a:effectLst/>
        </p:grpSpPr>
        <p:sp>
          <p:nvSpPr>
            <p:cNvPr id="5" name="椭圆 4"/>
            <p:cNvSpPr/>
            <p:nvPr/>
          </p:nvSpPr>
          <p:spPr>
            <a:xfrm>
              <a:off x="2193191" y="1899415"/>
              <a:ext cx="2421376" cy="2421376"/>
            </a:xfrm>
            <a:prstGeom prst="ellipse">
              <a:avLst/>
            </a:prstGeom>
            <a:solidFill>
              <a:srgbClr val="C00002"/>
            </a:solidFill>
            <a:ln w="31750" cap="flat" cmpd="sng" algn="ctr">
              <a:gradFill flip="none" rotWithShape="1">
                <a:gsLst>
                  <a:gs pos="0">
                    <a:sysClr val="window" lastClr="FFFFFF">
                      <a:lumMod val="65000"/>
                    </a:sysClr>
                  </a:gs>
                  <a:gs pos="100000">
                    <a:sysClr val="window" lastClr="FFFFFF"/>
                  </a:gs>
                </a:gsLst>
                <a:lin ang="2700000" scaled="1"/>
                <a:tileRect/>
              </a:gradFill>
              <a:prstDash val="solid"/>
            </a:ln>
            <a:effectLst>
              <a:innerShdw blurRad="127000" dist="63500" dir="13500000">
                <a:srgbClr val="C00002">
                  <a:lumMod val="50000"/>
                  <a:alpha val="85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6" name="椭圆 5"/>
            <p:cNvSpPr/>
            <p:nvPr/>
          </p:nvSpPr>
          <p:spPr>
            <a:xfrm>
              <a:off x="2345502" y="2051726"/>
              <a:ext cx="2116756" cy="2116756"/>
            </a:xfrm>
            <a:prstGeom prst="ellipse">
              <a:avLst/>
            </a:prstGeom>
            <a:solidFill>
              <a:sysClr val="window" lastClr="FFFFFF">
                <a:lumMod val="95000"/>
              </a:sysClr>
            </a:solidFill>
            <a:ln w="50800" cap="flat" cmpd="sng" algn="ctr">
              <a:noFill/>
              <a:prstDash val="solid"/>
            </a:ln>
            <a:effectLst>
              <a:outerShdw blurRad="165100" dist="88900" dir="2700000" algn="tl" rotWithShape="0">
                <a:srgbClr val="C00002">
                  <a:lumMod val="50000"/>
                  <a:alpha val="64000"/>
                </a:srgbClr>
              </a:outerShdw>
            </a:effectLst>
            <a:scene3d>
              <a:camera prst="orthographicFront"/>
              <a:lightRig rig="threePt" dir="t"/>
            </a:scene3d>
            <a:sp3d prstMaterial="softEdge">
              <a:bevelT w="82550" h="317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grpSp>
      <p:sp>
        <p:nvSpPr>
          <p:cNvPr id="8" name="圆角矩形 7"/>
          <p:cNvSpPr/>
          <p:nvPr/>
        </p:nvSpPr>
        <p:spPr>
          <a:xfrm>
            <a:off x="3764492" y="4982167"/>
            <a:ext cx="870347" cy="870347"/>
          </a:xfrm>
          <a:prstGeom prst="roundRect">
            <a:avLst>
              <a:gd name="adj" fmla="val 50000"/>
            </a:avLst>
          </a:prstGeom>
          <a:solidFill>
            <a:srgbClr val="C8161D"/>
          </a:solidFill>
          <a:ln w="25400" cap="flat" cmpd="sng" algn="ctr">
            <a:gradFill flip="none" rotWithShape="1">
              <a:gsLst>
                <a:gs pos="0">
                  <a:sysClr val="window" lastClr="FFFFFF">
                    <a:lumMod val="85000"/>
                  </a:sysClr>
                </a:gs>
                <a:gs pos="100000">
                  <a:sysClr val="window" lastClr="FFFFFF"/>
                </a:gs>
              </a:gsLst>
              <a:lin ang="2700000" scaled="1"/>
              <a:tileRect/>
            </a:gradFill>
            <a:prstDash val="solid"/>
          </a:ln>
          <a:effectLst>
            <a:innerShdw blurRad="127000" dist="63500" dir="13500000">
              <a:sysClr val="windowText" lastClr="000000">
                <a:lumMod val="65000"/>
                <a:lumOff val="35000"/>
                <a:alpha val="49000"/>
              </a:sys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9" name="圆角矩形 8"/>
          <p:cNvSpPr/>
          <p:nvPr/>
        </p:nvSpPr>
        <p:spPr>
          <a:xfrm>
            <a:off x="3850596" y="5068271"/>
            <a:ext cx="698141" cy="698141"/>
          </a:xfrm>
          <a:prstGeom prst="roundRect">
            <a:avLst>
              <a:gd name="adj" fmla="val 50000"/>
            </a:avLst>
          </a:prstGeom>
          <a:solidFill>
            <a:sysClr val="window" lastClr="FFFFFF">
              <a:lumMod val="95000"/>
            </a:sysClr>
          </a:solidFill>
          <a:ln w="50800" cap="flat" cmpd="sng" algn="ctr">
            <a:noFill/>
            <a:prstDash val="solid"/>
          </a:ln>
          <a:effectLst>
            <a:outerShdw blurRad="76200" dist="38100" dir="2700000" algn="tl" rotWithShape="0">
              <a:sysClr val="windowText" lastClr="000000">
                <a:lumMod val="65000"/>
                <a:lumOff val="35000"/>
                <a:alpha val="64000"/>
              </a:sysClr>
            </a:outerShdw>
          </a:effectLst>
          <a:scene3d>
            <a:camera prst="orthographicFront"/>
            <a:lightRig rig="threePt" dir="t"/>
          </a:scene3d>
          <a:sp3d prstMaterial="softEdge">
            <a:bevelT w="31750" h="63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1" name="圆角矩形 10"/>
          <p:cNvSpPr/>
          <p:nvPr/>
        </p:nvSpPr>
        <p:spPr>
          <a:xfrm>
            <a:off x="7587858" y="4982167"/>
            <a:ext cx="870347" cy="870347"/>
          </a:xfrm>
          <a:prstGeom prst="roundRect">
            <a:avLst>
              <a:gd name="adj" fmla="val 50000"/>
            </a:avLst>
          </a:prstGeom>
          <a:solidFill>
            <a:srgbClr val="C8161D"/>
          </a:solidFill>
          <a:ln w="25400" cap="flat" cmpd="sng" algn="ctr">
            <a:gradFill flip="none" rotWithShape="1">
              <a:gsLst>
                <a:gs pos="0">
                  <a:sysClr val="window" lastClr="FFFFFF">
                    <a:lumMod val="85000"/>
                  </a:sysClr>
                </a:gs>
                <a:gs pos="100000">
                  <a:sysClr val="window" lastClr="FFFFFF"/>
                </a:gs>
              </a:gsLst>
              <a:lin ang="2700000" scaled="1"/>
              <a:tileRect/>
            </a:gradFill>
            <a:prstDash val="solid"/>
          </a:ln>
          <a:effectLst>
            <a:innerShdw blurRad="127000" dist="63500" dir="13500000">
              <a:sysClr val="windowText" lastClr="000000">
                <a:lumMod val="65000"/>
                <a:lumOff val="35000"/>
                <a:alpha val="49000"/>
              </a:sys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2" name="圆角矩形 11"/>
          <p:cNvSpPr/>
          <p:nvPr/>
        </p:nvSpPr>
        <p:spPr>
          <a:xfrm>
            <a:off x="7673962" y="5068271"/>
            <a:ext cx="698141" cy="698141"/>
          </a:xfrm>
          <a:prstGeom prst="roundRect">
            <a:avLst>
              <a:gd name="adj" fmla="val 50000"/>
            </a:avLst>
          </a:prstGeom>
          <a:solidFill>
            <a:sysClr val="window" lastClr="FFFFFF">
              <a:lumMod val="95000"/>
            </a:sysClr>
          </a:solidFill>
          <a:ln w="50800" cap="flat" cmpd="sng" algn="ctr">
            <a:noFill/>
            <a:prstDash val="solid"/>
          </a:ln>
          <a:effectLst>
            <a:outerShdw blurRad="76200" dist="38100" dir="2700000" algn="tl" rotWithShape="0">
              <a:sysClr val="windowText" lastClr="000000">
                <a:lumMod val="65000"/>
                <a:lumOff val="35000"/>
                <a:alpha val="64000"/>
              </a:sysClr>
            </a:outerShdw>
          </a:effectLst>
          <a:scene3d>
            <a:camera prst="orthographicFront"/>
            <a:lightRig rig="threePt" dir="t"/>
          </a:scene3d>
          <a:sp3d prstMaterial="softEdge">
            <a:bevelT w="31750" h="63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4" name="圆角矩形 13"/>
          <p:cNvSpPr/>
          <p:nvPr/>
        </p:nvSpPr>
        <p:spPr>
          <a:xfrm>
            <a:off x="5660826" y="3088320"/>
            <a:ext cx="870347" cy="870347"/>
          </a:xfrm>
          <a:prstGeom prst="roundRect">
            <a:avLst>
              <a:gd name="adj" fmla="val 50000"/>
            </a:avLst>
          </a:prstGeom>
          <a:solidFill>
            <a:srgbClr val="C8161D"/>
          </a:solidFill>
          <a:ln w="25400" cap="flat" cmpd="sng" algn="ctr">
            <a:gradFill flip="none" rotWithShape="1">
              <a:gsLst>
                <a:gs pos="0">
                  <a:sysClr val="window" lastClr="FFFFFF">
                    <a:lumMod val="85000"/>
                  </a:sysClr>
                </a:gs>
                <a:gs pos="100000">
                  <a:sysClr val="window" lastClr="FFFFFF"/>
                </a:gs>
              </a:gsLst>
              <a:lin ang="2700000" scaled="1"/>
              <a:tileRect/>
            </a:gradFill>
            <a:prstDash val="solid"/>
          </a:ln>
          <a:effectLst>
            <a:innerShdw blurRad="127000" dist="63500" dir="13500000">
              <a:sysClr val="windowText" lastClr="000000">
                <a:lumMod val="65000"/>
                <a:lumOff val="35000"/>
                <a:alpha val="49000"/>
              </a:sys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5" name="圆角矩形 14"/>
          <p:cNvSpPr/>
          <p:nvPr/>
        </p:nvSpPr>
        <p:spPr>
          <a:xfrm>
            <a:off x="5746930" y="3174424"/>
            <a:ext cx="698141" cy="698141"/>
          </a:xfrm>
          <a:prstGeom prst="roundRect">
            <a:avLst>
              <a:gd name="adj" fmla="val 50000"/>
            </a:avLst>
          </a:prstGeom>
          <a:solidFill>
            <a:sysClr val="window" lastClr="FFFFFF">
              <a:lumMod val="95000"/>
            </a:sysClr>
          </a:solidFill>
          <a:ln w="50800" cap="flat" cmpd="sng" algn="ctr">
            <a:noFill/>
            <a:prstDash val="solid"/>
          </a:ln>
          <a:effectLst>
            <a:outerShdw blurRad="76200" dist="38100" dir="2700000" algn="tl" rotWithShape="0">
              <a:sysClr val="windowText" lastClr="000000">
                <a:lumMod val="65000"/>
                <a:lumOff val="35000"/>
                <a:alpha val="64000"/>
              </a:sysClr>
            </a:outerShdw>
          </a:effectLst>
          <a:scene3d>
            <a:camera prst="orthographicFront"/>
            <a:lightRig rig="threePt" dir="t"/>
          </a:scene3d>
          <a:sp3d prstMaterial="softEdge">
            <a:bevelT w="31750" h="63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6" name="饼形 18"/>
          <p:cNvSpPr/>
          <p:nvPr/>
        </p:nvSpPr>
        <p:spPr>
          <a:xfrm>
            <a:off x="4203459" y="3536790"/>
            <a:ext cx="1404131" cy="1401517"/>
          </a:xfrm>
          <a:custGeom>
            <a:avLst/>
            <a:gdLst>
              <a:gd name="connsiteX0" fmla="*/ 57234 w 3556000"/>
              <a:gd name="connsiteY0" fmla="*/ 1330509 h 3556000"/>
              <a:gd name="connsiteX1" fmla="*/ 1333717 w 3556000"/>
              <a:gd name="connsiteY1" fmla="*/ 56403 h 3556000"/>
              <a:gd name="connsiteX2" fmla="*/ 1778000 w 3556000"/>
              <a:gd name="connsiteY2" fmla="*/ 1778000 h 3556000"/>
              <a:gd name="connsiteX3" fmla="*/ 57234 w 3556000"/>
              <a:gd name="connsiteY3" fmla="*/ 1330509 h 3556000"/>
              <a:gd name="connsiteX0-1" fmla="*/ 1720766 w 1812206"/>
              <a:gd name="connsiteY0-2" fmla="*/ 1721597 h 1813037"/>
              <a:gd name="connsiteX1-3" fmla="*/ 0 w 1812206"/>
              <a:gd name="connsiteY1-4" fmla="*/ 1274106 h 1813037"/>
              <a:gd name="connsiteX2-5" fmla="*/ 1276483 w 1812206"/>
              <a:gd name="connsiteY2-6" fmla="*/ 0 h 1813037"/>
              <a:gd name="connsiteX3-7" fmla="*/ 1812206 w 1812206"/>
              <a:gd name="connsiteY3-8" fmla="*/ 1813037 h 1813037"/>
              <a:gd name="connsiteX0-9" fmla="*/ 1720766 w 1720766"/>
              <a:gd name="connsiteY0-10" fmla="*/ 1721597 h 1721597"/>
              <a:gd name="connsiteX1-11" fmla="*/ 0 w 1720766"/>
              <a:gd name="connsiteY1-12" fmla="*/ 1274106 h 1721597"/>
              <a:gd name="connsiteX2-13" fmla="*/ 1276483 w 1720766"/>
              <a:gd name="connsiteY2-14" fmla="*/ 0 h 1721597"/>
              <a:gd name="connsiteX0-15" fmla="*/ 0 w 1276483"/>
              <a:gd name="connsiteY0-16" fmla="*/ 1274106 h 1274106"/>
              <a:gd name="connsiteX1-17" fmla="*/ 1276483 w 1276483"/>
              <a:gd name="connsiteY1-18" fmla="*/ 0 h 1274106"/>
            </a:gdLst>
            <a:ahLst/>
            <a:cxnLst>
              <a:cxn ang="0">
                <a:pos x="connsiteX0-1" y="connsiteY0-2"/>
              </a:cxn>
              <a:cxn ang="0">
                <a:pos x="connsiteX1-3" y="connsiteY1-4"/>
              </a:cxn>
            </a:cxnLst>
            <a:rect l="l" t="t" r="r" b="b"/>
            <a:pathLst>
              <a:path w="1276483" h="1274106">
                <a:moveTo>
                  <a:pt x="0" y="1274106"/>
                </a:moveTo>
                <a:cubicBezTo>
                  <a:pt x="162534" y="649103"/>
                  <a:pt x="651178" y="161369"/>
                  <a:pt x="1276483" y="0"/>
                </a:cubicBezTo>
              </a:path>
            </a:pathLst>
          </a:custGeom>
          <a:noFill/>
          <a:ln w="12700" cap="flat" cmpd="sng" algn="ctr">
            <a:solidFill>
              <a:srgbClr val="C8161D"/>
            </a:solidFill>
            <a:prstDash val="sysDot"/>
            <a:headEnd type="oval" w="med" len="med"/>
            <a:tailEnd type="ova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prstClr val="black"/>
              </a:solidFill>
              <a:effectLst/>
              <a:uLnTx/>
              <a:uFillTx/>
              <a:latin typeface="微软雅黑" panose="020B0503020204020204" charset="-122"/>
              <a:ea typeface="微软雅黑" panose="020B0503020204020204" charset="-122"/>
              <a:cs typeface="+mn-cs"/>
            </a:endParaRPr>
          </a:p>
        </p:txBody>
      </p:sp>
      <p:sp>
        <p:nvSpPr>
          <p:cNvPr id="17" name="饼形 18"/>
          <p:cNvSpPr/>
          <p:nvPr/>
        </p:nvSpPr>
        <p:spPr>
          <a:xfrm flipH="1">
            <a:off x="6578852" y="3536790"/>
            <a:ext cx="1404131" cy="1401517"/>
          </a:xfrm>
          <a:custGeom>
            <a:avLst/>
            <a:gdLst>
              <a:gd name="connsiteX0" fmla="*/ 57234 w 3556000"/>
              <a:gd name="connsiteY0" fmla="*/ 1330509 h 3556000"/>
              <a:gd name="connsiteX1" fmla="*/ 1333717 w 3556000"/>
              <a:gd name="connsiteY1" fmla="*/ 56403 h 3556000"/>
              <a:gd name="connsiteX2" fmla="*/ 1778000 w 3556000"/>
              <a:gd name="connsiteY2" fmla="*/ 1778000 h 3556000"/>
              <a:gd name="connsiteX3" fmla="*/ 57234 w 3556000"/>
              <a:gd name="connsiteY3" fmla="*/ 1330509 h 3556000"/>
              <a:gd name="connsiteX0-1" fmla="*/ 1720766 w 1812206"/>
              <a:gd name="connsiteY0-2" fmla="*/ 1721597 h 1813037"/>
              <a:gd name="connsiteX1-3" fmla="*/ 0 w 1812206"/>
              <a:gd name="connsiteY1-4" fmla="*/ 1274106 h 1813037"/>
              <a:gd name="connsiteX2-5" fmla="*/ 1276483 w 1812206"/>
              <a:gd name="connsiteY2-6" fmla="*/ 0 h 1813037"/>
              <a:gd name="connsiteX3-7" fmla="*/ 1812206 w 1812206"/>
              <a:gd name="connsiteY3-8" fmla="*/ 1813037 h 1813037"/>
              <a:gd name="connsiteX0-9" fmla="*/ 1720766 w 1720766"/>
              <a:gd name="connsiteY0-10" fmla="*/ 1721597 h 1721597"/>
              <a:gd name="connsiteX1-11" fmla="*/ 0 w 1720766"/>
              <a:gd name="connsiteY1-12" fmla="*/ 1274106 h 1721597"/>
              <a:gd name="connsiteX2-13" fmla="*/ 1276483 w 1720766"/>
              <a:gd name="connsiteY2-14" fmla="*/ 0 h 1721597"/>
              <a:gd name="connsiteX0-15" fmla="*/ 0 w 1276483"/>
              <a:gd name="connsiteY0-16" fmla="*/ 1274106 h 1274106"/>
              <a:gd name="connsiteX1-17" fmla="*/ 1276483 w 1276483"/>
              <a:gd name="connsiteY1-18" fmla="*/ 0 h 1274106"/>
            </a:gdLst>
            <a:ahLst/>
            <a:cxnLst>
              <a:cxn ang="0">
                <a:pos x="connsiteX0-1" y="connsiteY0-2"/>
              </a:cxn>
              <a:cxn ang="0">
                <a:pos x="connsiteX1-3" y="connsiteY1-4"/>
              </a:cxn>
            </a:cxnLst>
            <a:rect l="l" t="t" r="r" b="b"/>
            <a:pathLst>
              <a:path w="1276483" h="1274106">
                <a:moveTo>
                  <a:pt x="0" y="1274106"/>
                </a:moveTo>
                <a:cubicBezTo>
                  <a:pt x="162534" y="649103"/>
                  <a:pt x="651178" y="161369"/>
                  <a:pt x="1276483" y="0"/>
                </a:cubicBezTo>
              </a:path>
            </a:pathLst>
          </a:custGeom>
          <a:noFill/>
          <a:ln w="12700" cap="flat" cmpd="sng" algn="ctr">
            <a:solidFill>
              <a:srgbClr val="C8161D"/>
            </a:solidFill>
            <a:prstDash val="solid"/>
            <a:headEnd type="oval" w="med" len="med"/>
            <a:tailEnd type="ova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prstClr val="black"/>
              </a:solidFill>
              <a:effectLst/>
              <a:uLnTx/>
              <a:uFillTx/>
              <a:latin typeface="微软雅黑" panose="020B0503020204020204" charset="-122"/>
              <a:ea typeface="微软雅黑" panose="020B0503020204020204" charset="-122"/>
              <a:cs typeface="+mn-cs"/>
            </a:endParaRPr>
          </a:p>
        </p:txBody>
      </p:sp>
      <p:sp>
        <p:nvSpPr>
          <p:cNvPr id="24" name="圆角矩形 23"/>
          <p:cNvSpPr/>
          <p:nvPr/>
        </p:nvSpPr>
        <p:spPr>
          <a:xfrm>
            <a:off x="5994663" y="4661016"/>
            <a:ext cx="202675" cy="353287"/>
          </a:xfrm>
          <a:prstGeom prst="roundRect">
            <a:avLst>
              <a:gd name="adj" fmla="val 50000"/>
            </a:avLst>
          </a:prstGeom>
          <a:solidFill>
            <a:srgbClr val="C00002"/>
          </a:solidFill>
          <a:ln w="12700" cap="flat" cmpd="sng" algn="ctr">
            <a:gradFill flip="none" rotWithShape="1">
              <a:gsLst>
                <a:gs pos="0">
                  <a:sysClr val="window" lastClr="FFFFFF">
                    <a:lumMod val="85000"/>
                  </a:sysClr>
                </a:gs>
                <a:gs pos="100000">
                  <a:sysClr val="window" lastClr="FFFFFF"/>
                </a:gs>
              </a:gsLst>
              <a:lin ang="2700000" scaled="1"/>
              <a:tileRect/>
            </a:gradFill>
            <a:prstDash val="solid"/>
          </a:ln>
          <a:effectLst>
            <a:innerShdw blurRad="63500" dist="38100" dir="13500000">
              <a:srgbClr val="C00002">
                <a:lumMod val="50000"/>
                <a:alpha val="50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prstClr val="white"/>
              </a:solidFill>
              <a:effectLst/>
              <a:uLnTx/>
              <a:uFillTx/>
              <a:latin typeface="微软雅黑" panose="020B0503020204020204" charset="-122"/>
              <a:ea typeface="微软雅黑" panose="020B0503020204020204" charset="-122"/>
              <a:cs typeface="+mn-cs"/>
            </a:endParaRPr>
          </a:p>
        </p:txBody>
      </p:sp>
      <p:sp>
        <p:nvSpPr>
          <p:cNvPr id="25" name="Freeform 40"/>
          <p:cNvSpPr/>
          <p:nvPr/>
        </p:nvSpPr>
        <p:spPr bwMode="auto">
          <a:xfrm>
            <a:off x="5931591" y="3380491"/>
            <a:ext cx="328817" cy="297715"/>
          </a:xfrm>
          <a:custGeom>
            <a:avLst/>
            <a:gdLst>
              <a:gd name="T0" fmla="*/ 161 w 188"/>
              <a:gd name="T1" fmla="*/ 58 h 170"/>
              <a:gd name="T2" fmla="*/ 147 w 188"/>
              <a:gd name="T3" fmla="*/ 51 h 170"/>
              <a:gd name="T4" fmla="*/ 142 w 188"/>
              <a:gd name="T5" fmla="*/ 54 h 170"/>
              <a:gd name="T6" fmla="*/ 149 w 188"/>
              <a:gd name="T7" fmla="*/ 85 h 170"/>
              <a:gd name="T8" fmla="*/ 85 w 188"/>
              <a:gd name="T9" fmla="*/ 149 h 170"/>
              <a:gd name="T10" fmla="*/ 21 w 188"/>
              <a:gd name="T11" fmla="*/ 85 h 170"/>
              <a:gd name="T12" fmla="*/ 85 w 188"/>
              <a:gd name="T13" fmla="*/ 21 h 170"/>
              <a:gd name="T14" fmla="*/ 135 w 188"/>
              <a:gd name="T15" fmla="*/ 45 h 170"/>
              <a:gd name="T16" fmla="*/ 125 w 188"/>
              <a:gd name="T17" fmla="*/ 51 h 170"/>
              <a:gd name="T18" fmla="*/ 85 w 188"/>
              <a:gd name="T19" fmla="*/ 33 h 170"/>
              <a:gd name="T20" fmla="*/ 33 w 188"/>
              <a:gd name="T21" fmla="*/ 85 h 170"/>
              <a:gd name="T22" fmla="*/ 85 w 188"/>
              <a:gd name="T23" fmla="*/ 137 h 170"/>
              <a:gd name="T24" fmla="*/ 138 w 188"/>
              <a:gd name="T25" fmla="*/ 85 h 170"/>
              <a:gd name="T26" fmla="*/ 132 w 188"/>
              <a:gd name="T27" fmla="*/ 61 h 170"/>
              <a:gd name="T28" fmla="*/ 115 w 188"/>
              <a:gd name="T29" fmla="*/ 72 h 170"/>
              <a:gd name="T30" fmla="*/ 118 w 188"/>
              <a:gd name="T31" fmla="*/ 85 h 170"/>
              <a:gd name="T32" fmla="*/ 85 w 188"/>
              <a:gd name="T33" fmla="*/ 118 h 170"/>
              <a:gd name="T34" fmla="*/ 53 w 188"/>
              <a:gd name="T35" fmla="*/ 85 h 170"/>
              <a:gd name="T36" fmla="*/ 85 w 188"/>
              <a:gd name="T37" fmla="*/ 52 h 170"/>
              <a:gd name="T38" fmla="*/ 109 w 188"/>
              <a:gd name="T39" fmla="*/ 62 h 170"/>
              <a:gd name="T40" fmla="*/ 97 w 188"/>
              <a:gd name="T41" fmla="*/ 70 h 170"/>
              <a:gd name="T42" fmla="*/ 85 w 188"/>
              <a:gd name="T43" fmla="*/ 65 h 170"/>
              <a:gd name="T44" fmla="*/ 65 w 188"/>
              <a:gd name="T45" fmla="*/ 85 h 170"/>
              <a:gd name="T46" fmla="*/ 85 w 188"/>
              <a:gd name="T47" fmla="*/ 105 h 170"/>
              <a:gd name="T48" fmla="*/ 105 w 188"/>
              <a:gd name="T49" fmla="*/ 85 h 170"/>
              <a:gd name="T50" fmla="*/ 104 w 188"/>
              <a:gd name="T51" fmla="*/ 79 h 170"/>
              <a:gd name="T52" fmla="*/ 88 w 188"/>
              <a:gd name="T53" fmla="*/ 89 h 170"/>
              <a:gd name="T54" fmla="*/ 86 w 188"/>
              <a:gd name="T55" fmla="*/ 86 h 170"/>
              <a:gd name="T56" fmla="*/ 148 w 188"/>
              <a:gd name="T57" fmla="*/ 45 h 170"/>
              <a:gd name="T58" fmla="*/ 163 w 188"/>
              <a:gd name="T59" fmla="*/ 52 h 170"/>
              <a:gd name="T60" fmla="*/ 188 w 188"/>
              <a:gd name="T61" fmla="*/ 36 h 170"/>
              <a:gd name="T62" fmla="*/ 173 w 188"/>
              <a:gd name="T63" fmla="*/ 29 h 170"/>
              <a:gd name="T64" fmla="*/ 177 w 188"/>
              <a:gd name="T65" fmla="*/ 26 h 170"/>
              <a:gd name="T66" fmla="*/ 173 w 188"/>
              <a:gd name="T67" fmla="*/ 20 h 170"/>
              <a:gd name="T68" fmla="*/ 169 w 188"/>
              <a:gd name="T69" fmla="*/ 23 h 170"/>
              <a:gd name="T70" fmla="*/ 169 w 188"/>
              <a:gd name="T71" fmla="*/ 6 h 170"/>
              <a:gd name="T72" fmla="*/ 144 w 188"/>
              <a:gd name="T73" fmla="*/ 22 h 170"/>
              <a:gd name="T74" fmla="*/ 144 w 188"/>
              <a:gd name="T75" fmla="*/ 39 h 170"/>
              <a:gd name="T76" fmla="*/ 139 w 188"/>
              <a:gd name="T77" fmla="*/ 42 h 170"/>
              <a:gd name="T78" fmla="*/ 139 w 188"/>
              <a:gd name="T79" fmla="*/ 24 h 170"/>
              <a:gd name="T80" fmla="*/ 141 w 188"/>
              <a:gd name="T81" fmla="*/ 22 h 170"/>
              <a:gd name="T82" fmla="*/ 85 w 188"/>
              <a:gd name="T83" fmla="*/ 0 h 170"/>
              <a:gd name="T84" fmla="*/ 0 w 188"/>
              <a:gd name="T85" fmla="*/ 85 h 170"/>
              <a:gd name="T86" fmla="*/ 85 w 188"/>
              <a:gd name="T87" fmla="*/ 170 h 170"/>
              <a:gd name="T88" fmla="*/ 170 w 188"/>
              <a:gd name="T89" fmla="*/ 85 h 170"/>
              <a:gd name="T90" fmla="*/ 165 w 188"/>
              <a:gd name="T91" fmla="*/ 55 h 170"/>
              <a:gd name="T92" fmla="*/ 161 w 188"/>
              <a:gd name="T93" fmla="*/ 58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8" h="170">
                <a:moveTo>
                  <a:pt x="161" y="58"/>
                </a:moveTo>
                <a:cubicBezTo>
                  <a:pt x="147" y="51"/>
                  <a:pt x="147" y="51"/>
                  <a:pt x="147" y="51"/>
                </a:cubicBezTo>
                <a:cubicBezTo>
                  <a:pt x="142" y="54"/>
                  <a:pt x="142" y="54"/>
                  <a:pt x="142" y="54"/>
                </a:cubicBezTo>
                <a:cubicBezTo>
                  <a:pt x="147" y="64"/>
                  <a:pt x="149" y="74"/>
                  <a:pt x="149" y="85"/>
                </a:cubicBezTo>
                <a:cubicBezTo>
                  <a:pt x="149" y="120"/>
                  <a:pt x="121" y="149"/>
                  <a:pt x="85" y="149"/>
                </a:cubicBezTo>
                <a:cubicBezTo>
                  <a:pt x="50" y="149"/>
                  <a:pt x="21" y="120"/>
                  <a:pt x="21" y="85"/>
                </a:cubicBezTo>
                <a:cubicBezTo>
                  <a:pt x="21" y="50"/>
                  <a:pt x="50" y="21"/>
                  <a:pt x="85" y="21"/>
                </a:cubicBezTo>
                <a:cubicBezTo>
                  <a:pt x="105" y="21"/>
                  <a:pt x="123" y="30"/>
                  <a:pt x="135" y="45"/>
                </a:cubicBezTo>
                <a:cubicBezTo>
                  <a:pt x="125" y="51"/>
                  <a:pt x="125" y="51"/>
                  <a:pt x="125" y="51"/>
                </a:cubicBezTo>
                <a:cubicBezTo>
                  <a:pt x="116" y="40"/>
                  <a:pt x="101" y="33"/>
                  <a:pt x="85" y="33"/>
                </a:cubicBezTo>
                <a:cubicBezTo>
                  <a:pt x="56" y="33"/>
                  <a:pt x="33" y="56"/>
                  <a:pt x="33" y="85"/>
                </a:cubicBezTo>
                <a:cubicBezTo>
                  <a:pt x="33" y="114"/>
                  <a:pt x="56" y="137"/>
                  <a:pt x="85" y="137"/>
                </a:cubicBezTo>
                <a:cubicBezTo>
                  <a:pt x="114" y="137"/>
                  <a:pt x="138" y="114"/>
                  <a:pt x="138" y="85"/>
                </a:cubicBezTo>
                <a:cubicBezTo>
                  <a:pt x="138" y="76"/>
                  <a:pt x="135" y="68"/>
                  <a:pt x="132" y="61"/>
                </a:cubicBezTo>
                <a:cubicBezTo>
                  <a:pt x="115" y="72"/>
                  <a:pt x="115" y="72"/>
                  <a:pt x="115" y="72"/>
                </a:cubicBezTo>
                <a:cubicBezTo>
                  <a:pt x="117" y="76"/>
                  <a:pt x="118" y="80"/>
                  <a:pt x="118" y="85"/>
                </a:cubicBezTo>
                <a:cubicBezTo>
                  <a:pt x="118" y="103"/>
                  <a:pt x="103" y="118"/>
                  <a:pt x="85" y="118"/>
                </a:cubicBezTo>
                <a:cubicBezTo>
                  <a:pt x="67" y="118"/>
                  <a:pt x="53" y="103"/>
                  <a:pt x="53" y="85"/>
                </a:cubicBezTo>
                <a:cubicBezTo>
                  <a:pt x="53" y="67"/>
                  <a:pt x="67" y="52"/>
                  <a:pt x="85" y="52"/>
                </a:cubicBezTo>
                <a:cubicBezTo>
                  <a:pt x="94" y="52"/>
                  <a:pt x="103" y="56"/>
                  <a:pt x="109" y="62"/>
                </a:cubicBezTo>
                <a:cubicBezTo>
                  <a:pt x="97" y="70"/>
                  <a:pt x="97" y="70"/>
                  <a:pt x="97" y="70"/>
                </a:cubicBezTo>
                <a:cubicBezTo>
                  <a:pt x="94" y="67"/>
                  <a:pt x="90" y="65"/>
                  <a:pt x="85" y="65"/>
                </a:cubicBezTo>
                <a:cubicBezTo>
                  <a:pt x="74" y="65"/>
                  <a:pt x="65" y="74"/>
                  <a:pt x="65" y="85"/>
                </a:cubicBezTo>
                <a:cubicBezTo>
                  <a:pt x="65" y="96"/>
                  <a:pt x="74" y="105"/>
                  <a:pt x="85" y="105"/>
                </a:cubicBezTo>
                <a:cubicBezTo>
                  <a:pt x="96" y="105"/>
                  <a:pt x="105" y="96"/>
                  <a:pt x="105" y="85"/>
                </a:cubicBezTo>
                <a:cubicBezTo>
                  <a:pt x="105" y="83"/>
                  <a:pt x="105" y="81"/>
                  <a:pt x="104" y="79"/>
                </a:cubicBezTo>
                <a:cubicBezTo>
                  <a:pt x="88" y="89"/>
                  <a:pt x="88" y="89"/>
                  <a:pt x="88" y="89"/>
                </a:cubicBezTo>
                <a:cubicBezTo>
                  <a:pt x="86" y="86"/>
                  <a:pt x="86" y="86"/>
                  <a:pt x="86" y="86"/>
                </a:cubicBezTo>
                <a:cubicBezTo>
                  <a:pt x="148" y="45"/>
                  <a:pt x="148" y="45"/>
                  <a:pt x="148" y="45"/>
                </a:cubicBezTo>
                <a:cubicBezTo>
                  <a:pt x="163" y="52"/>
                  <a:pt x="163" y="52"/>
                  <a:pt x="163" y="52"/>
                </a:cubicBezTo>
                <a:cubicBezTo>
                  <a:pt x="188" y="36"/>
                  <a:pt x="188" y="36"/>
                  <a:pt x="188" y="36"/>
                </a:cubicBezTo>
                <a:cubicBezTo>
                  <a:pt x="173" y="29"/>
                  <a:pt x="173" y="29"/>
                  <a:pt x="173" y="29"/>
                </a:cubicBezTo>
                <a:cubicBezTo>
                  <a:pt x="177" y="26"/>
                  <a:pt x="177" y="26"/>
                  <a:pt x="177" y="26"/>
                </a:cubicBezTo>
                <a:cubicBezTo>
                  <a:pt x="173" y="20"/>
                  <a:pt x="173" y="20"/>
                  <a:pt x="173" y="20"/>
                </a:cubicBezTo>
                <a:cubicBezTo>
                  <a:pt x="169" y="23"/>
                  <a:pt x="169" y="23"/>
                  <a:pt x="169" y="23"/>
                </a:cubicBezTo>
                <a:cubicBezTo>
                  <a:pt x="169" y="6"/>
                  <a:pt x="169" y="6"/>
                  <a:pt x="169" y="6"/>
                </a:cubicBezTo>
                <a:cubicBezTo>
                  <a:pt x="144" y="22"/>
                  <a:pt x="144" y="22"/>
                  <a:pt x="144" y="22"/>
                </a:cubicBezTo>
                <a:cubicBezTo>
                  <a:pt x="144" y="39"/>
                  <a:pt x="144" y="39"/>
                  <a:pt x="144" y="39"/>
                </a:cubicBezTo>
                <a:cubicBezTo>
                  <a:pt x="139" y="42"/>
                  <a:pt x="139" y="42"/>
                  <a:pt x="139" y="42"/>
                </a:cubicBezTo>
                <a:cubicBezTo>
                  <a:pt x="139" y="24"/>
                  <a:pt x="139" y="24"/>
                  <a:pt x="139" y="24"/>
                </a:cubicBezTo>
                <a:cubicBezTo>
                  <a:pt x="141" y="22"/>
                  <a:pt x="141" y="22"/>
                  <a:pt x="141" y="22"/>
                </a:cubicBezTo>
                <a:cubicBezTo>
                  <a:pt x="126" y="8"/>
                  <a:pt x="107" y="0"/>
                  <a:pt x="85" y="0"/>
                </a:cubicBezTo>
                <a:cubicBezTo>
                  <a:pt x="38" y="0"/>
                  <a:pt x="0" y="38"/>
                  <a:pt x="0" y="85"/>
                </a:cubicBezTo>
                <a:cubicBezTo>
                  <a:pt x="0" y="132"/>
                  <a:pt x="38" y="170"/>
                  <a:pt x="85" y="170"/>
                </a:cubicBezTo>
                <a:cubicBezTo>
                  <a:pt x="132" y="170"/>
                  <a:pt x="170" y="132"/>
                  <a:pt x="170" y="85"/>
                </a:cubicBezTo>
                <a:cubicBezTo>
                  <a:pt x="170" y="75"/>
                  <a:pt x="168" y="65"/>
                  <a:pt x="165" y="55"/>
                </a:cubicBezTo>
                <a:lnTo>
                  <a:pt x="161" y="58"/>
                </a:lnTo>
                <a:close/>
              </a:path>
            </a:pathLst>
          </a:custGeom>
          <a:solidFill>
            <a:srgbClr val="C8161D"/>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grpSp>
        <p:nvGrpSpPr>
          <p:cNvPr id="26" name="组合 25"/>
          <p:cNvGrpSpPr/>
          <p:nvPr/>
        </p:nvGrpSpPr>
        <p:grpSpPr>
          <a:xfrm>
            <a:off x="4052660" y="5266527"/>
            <a:ext cx="294011" cy="291789"/>
            <a:chOff x="7078908" y="5461438"/>
            <a:chExt cx="430461" cy="427208"/>
          </a:xfrm>
          <a:solidFill>
            <a:srgbClr val="C8161D"/>
          </a:solidFill>
        </p:grpSpPr>
        <p:sp>
          <p:nvSpPr>
            <p:cNvPr id="27" name="Freeform 236"/>
            <p:cNvSpPr/>
            <p:nvPr/>
          </p:nvSpPr>
          <p:spPr bwMode="auto">
            <a:xfrm>
              <a:off x="7078908" y="5461438"/>
              <a:ext cx="418534" cy="417450"/>
            </a:xfrm>
            <a:custGeom>
              <a:avLst/>
              <a:gdLst>
                <a:gd name="T0" fmla="*/ 84 w 163"/>
                <a:gd name="T1" fmla="*/ 129 h 163"/>
                <a:gd name="T2" fmla="*/ 46 w 163"/>
                <a:gd name="T3" fmla="*/ 50 h 163"/>
                <a:gd name="T4" fmla="*/ 81 w 163"/>
                <a:gd name="T5" fmla="*/ 34 h 163"/>
                <a:gd name="T6" fmla="*/ 127 w 163"/>
                <a:gd name="T7" fmla="*/ 89 h 163"/>
                <a:gd name="T8" fmla="*/ 147 w 163"/>
                <a:gd name="T9" fmla="*/ 94 h 163"/>
                <a:gd name="T10" fmla="*/ 162 w 163"/>
                <a:gd name="T11" fmla="*/ 86 h 163"/>
                <a:gd name="T12" fmla="*/ 162 w 163"/>
                <a:gd name="T13" fmla="*/ 70 h 163"/>
                <a:gd name="T14" fmla="*/ 144 w 163"/>
                <a:gd name="T15" fmla="*/ 59 h 163"/>
                <a:gd name="T16" fmla="*/ 154 w 163"/>
                <a:gd name="T17" fmla="*/ 45 h 163"/>
                <a:gd name="T18" fmla="*/ 145 w 163"/>
                <a:gd name="T19" fmla="*/ 32 h 163"/>
                <a:gd name="T20" fmla="*/ 125 w 163"/>
                <a:gd name="T21" fmla="*/ 30 h 163"/>
                <a:gd name="T22" fmla="*/ 126 w 163"/>
                <a:gd name="T23" fmla="*/ 13 h 163"/>
                <a:gd name="T24" fmla="*/ 112 w 163"/>
                <a:gd name="T25" fmla="*/ 6 h 163"/>
                <a:gd name="T26" fmla="*/ 93 w 163"/>
                <a:gd name="T27" fmla="*/ 15 h 163"/>
                <a:gd name="T28" fmla="*/ 86 w 163"/>
                <a:gd name="T29" fmla="*/ 0 h 163"/>
                <a:gd name="T30" fmla="*/ 70 w 163"/>
                <a:gd name="T31" fmla="*/ 1 h 163"/>
                <a:gd name="T32" fmla="*/ 58 w 163"/>
                <a:gd name="T33" fmla="*/ 18 h 163"/>
                <a:gd name="T34" fmla="*/ 44 w 163"/>
                <a:gd name="T35" fmla="*/ 9 h 163"/>
                <a:gd name="T36" fmla="*/ 31 w 163"/>
                <a:gd name="T37" fmla="*/ 17 h 163"/>
                <a:gd name="T38" fmla="*/ 31 w 163"/>
                <a:gd name="T39" fmla="*/ 36 h 163"/>
                <a:gd name="T40" fmla="*/ 15 w 163"/>
                <a:gd name="T41" fmla="*/ 33 h 163"/>
                <a:gd name="T42" fmla="*/ 8 w 163"/>
                <a:gd name="T43" fmla="*/ 47 h 163"/>
                <a:gd name="T44" fmla="*/ 18 w 163"/>
                <a:gd name="T45" fmla="*/ 59 h 163"/>
                <a:gd name="T46" fmla="*/ 0 w 163"/>
                <a:gd name="T47" fmla="*/ 73 h 163"/>
                <a:gd name="T48" fmla="*/ 0 w 163"/>
                <a:gd name="T49" fmla="*/ 88 h 163"/>
                <a:gd name="T50" fmla="*/ 15 w 163"/>
                <a:gd name="T51" fmla="*/ 94 h 163"/>
                <a:gd name="T52" fmla="*/ 6 w 163"/>
                <a:gd name="T53" fmla="*/ 114 h 163"/>
                <a:gd name="T54" fmla="*/ 15 w 163"/>
                <a:gd name="T55" fmla="*/ 128 h 163"/>
                <a:gd name="T56" fmla="*/ 30 w 163"/>
                <a:gd name="T57" fmla="*/ 125 h 163"/>
                <a:gd name="T58" fmla="*/ 33 w 163"/>
                <a:gd name="T59" fmla="*/ 148 h 163"/>
                <a:gd name="T60" fmla="*/ 47 w 163"/>
                <a:gd name="T61" fmla="*/ 155 h 163"/>
                <a:gd name="T62" fmla="*/ 59 w 163"/>
                <a:gd name="T63" fmla="*/ 145 h 163"/>
                <a:gd name="T64" fmla="*/ 72 w 163"/>
                <a:gd name="T65" fmla="*/ 163 h 163"/>
                <a:gd name="T66" fmla="*/ 88 w 163"/>
                <a:gd name="T67" fmla="*/ 162 h 163"/>
                <a:gd name="T68" fmla="*/ 94 w 163"/>
                <a:gd name="T69" fmla="*/ 148 h 163"/>
                <a:gd name="T70" fmla="*/ 89 w 163"/>
                <a:gd name="T71" fmla="*/ 12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3" h="163">
                  <a:moveTo>
                    <a:pt x="89" y="128"/>
                  </a:moveTo>
                  <a:cubicBezTo>
                    <a:pt x="88" y="128"/>
                    <a:pt x="86" y="129"/>
                    <a:pt x="84" y="129"/>
                  </a:cubicBezTo>
                  <a:cubicBezTo>
                    <a:pt x="58" y="130"/>
                    <a:pt x="36" y="110"/>
                    <a:pt x="35" y="84"/>
                  </a:cubicBezTo>
                  <a:cubicBezTo>
                    <a:pt x="34" y="71"/>
                    <a:pt x="38" y="59"/>
                    <a:pt x="46" y="50"/>
                  </a:cubicBezTo>
                  <a:cubicBezTo>
                    <a:pt x="55" y="40"/>
                    <a:pt x="66" y="35"/>
                    <a:pt x="79" y="34"/>
                  </a:cubicBezTo>
                  <a:cubicBezTo>
                    <a:pt x="79" y="34"/>
                    <a:pt x="80" y="34"/>
                    <a:pt x="81" y="34"/>
                  </a:cubicBezTo>
                  <a:cubicBezTo>
                    <a:pt x="106" y="34"/>
                    <a:pt x="127" y="54"/>
                    <a:pt x="128" y="79"/>
                  </a:cubicBezTo>
                  <a:cubicBezTo>
                    <a:pt x="128" y="82"/>
                    <a:pt x="128" y="85"/>
                    <a:pt x="127" y="89"/>
                  </a:cubicBezTo>
                  <a:cubicBezTo>
                    <a:pt x="144" y="105"/>
                    <a:pt x="144" y="105"/>
                    <a:pt x="144" y="105"/>
                  </a:cubicBezTo>
                  <a:cubicBezTo>
                    <a:pt x="145" y="101"/>
                    <a:pt x="146" y="97"/>
                    <a:pt x="147" y="94"/>
                  </a:cubicBezTo>
                  <a:cubicBezTo>
                    <a:pt x="163" y="90"/>
                    <a:pt x="163" y="90"/>
                    <a:pt x="163" y="90"/>
                  </a:cubicBezTo>
                  <a:cubicBezTo>
                    <a:pt x="162" y="86"/>
                    <a:pt x="162" y="86"/>
                    <a:pt x="162" y="86"/>
                  </a:cubicBezTo>
                  <a:cubicBezTo>
                    <a:pt x="162" y="75"/>
                    <a:pt x="162" y="75"/>
                    <a:pt x="162" y="75"/>
                  </a:cubicBezTo>
                  <a:cubicBezTo>
                    <a:pt x="162" y="70"/>
                    <a:pt x="162" y="70"/>
                    <a:pt x="162" y="70"/>
                  </a:cubicBezTo>
                  <a:cubicBezTo>
                    <a:pt x="147" y="69"/>
                    <a:pt x="147" y="69"/>
                    <a:pt x="147" y="69"/>
                  </a:cubicBezTo>
                  <a:cubicBezTo>
                    <a:pt x="146" y="66"/>
                    <a:pt x="145" y="62"/>
                    <a:pt x="144" y="59"/>
                  </a:cubicBezTo>
                  <a:cubicBezTo>
                    <a:pt x="156" y="48"/>
                    <a:pt x="156" y="48"/>
                    <a:pt x="156" y="48"/>
                  </a:cubicBezTo>
                  <a:cubicBezTo>
                    <a:pt x="154" y="45"/>
                    <a:pt x="154" y="45"/>
                    <a:pt x="154" y="45"/>
                  </a:cubicBezTo>
                  <a:cubicBezTo>
                    <a:pt x="148" y="35"/>
                    <a:pt x="148" y="35"/>
                    <a:pt x="148" y="35"/>
                  </a:cubicBezTo>
                  <a:cubicBezTo>
                    <a:pt x="145" y="32"/>
                    <a:pt x="145" y="32"/>
                    <a:pt x="145" y="32"/>
                  </a:cubicBezTo>
                  <a:cubicBezTo>
                    <a:pt x="132" y="38"/>
                    <a:pt x="132" y="38"/>
                    <a:pt x="132" y="38"/>
                  </a:cubicBezTo>
                  <a:cubicBezTo>
                    <a:pt x="130" y="35"/>
                    <a:pt x="127" y="32"/>
                    <a:pt x="125" y="30"/>
                  </a:cubicBezTo>
                  <a:cubicBezTo>
                    <a:pt x="130" y="15"/>
                    <a:pt x="130" y="15"/>
                    <a:pt x="130" y="15"/>
                  </a:cubicBezTo>
                  <a:cubicBezTo>
                    <a:pt x="126" y="13"/>
                    <a:pt x="126" y="13"/>
                    <a:pt x="126" y="13"/>
                  </a:cubicBezTo>
                  <a:cubicBezTo>
                    <a:pt x="116" y="8"/>
                    <a:pt x="116" y="8"/>
                    <a:pt x="116" y="8"/>
                  </a:cubicBezTo>
                  <a:cubicBezTo>
                    <a:pt x="112" y="6"/>
                    <a:pt x="112" y="6"/>
                    <a:pt x="112" y="6"/>
                  </a:cubicBezTo>
                  <a:cubicBezTo>
                    <a:pt x="104" y="18"/>
                    <a:pt x="104" y="18"/>
                    <a:pt x="104" y="18"/>
                  </a:cubicBezTo>
                  <a:cubicBezTo>
                    <a:pt x="100" y="17"/>
                    <a:pt x="97" y="16"/>
                    <a:pt x="93" y="15"/>
                  </a:cubicBezTo>
                  <a:cubicBezTo>
                    <a:pt x="90" y="0"/>
                    <a:pt x="90" y="0"/>
                    <a:pt x="90" y="0"/>
                  </a:cubicBezTo>
                  <a:cubicBezTo>
                    <a:pt x="86" y="0"/>
                    <a:pt x="86" y="0"/>
                    <a:pt x="86" y="0"/>
                  </a:cubicBezTo>
                  <a:cubicBezTo>
                    <a:pt x="75" y="1"/>
                    <a:pt x="75" y="1"/>
                    <a:pt x="75" y="1"/>
                  </a:cubicBezTo>
                  <a:cubicBezTo>
                    <a:pt x="70" y="1"/>
                    <a:pt x="70" y="1"/>
                    <a:pt x="70" y="1"/>
                  </a:cubicBezTo>
                  <a:cubicBezTo>
                    <a:pt x="69" y="15"/>
                    <a:pt x="69" y="15"/>
                    <a:pt x="69" y="15"/>
                  </a:cubicBezTo>
                  <a:cubicBezTo>
                    <a:pt x="65" y="16"/>
                    <a:pt x="62" y="17"/>
                    <a:pt x="58" y="18"/>
                  </a:cubicBezTo>
                  <a:cubicBezTo>
                    <a:pt x="48" y="6"/>
                    <a:pt x="48" y="6"/>
                    <a:pt x="48" y="6"/>
                  </a:cubicBezTo>
                  <a:cubicBezTo>
                    <a:pt x="44" y="9"/>
                    <a:pt x="44" y="9"/>
                    <a:pt x="44" y="9"/>
                  </a:cubicBezTo>
                  <a:cubicBezTo>
                    <a:pt x="35" y="15"/>
                    <a:pt x="35" y="15"/>
                    <a:pt x="35" y="15"/>
                  </a:cubicBezTo>
                  <a:cubicBezTo>
                    <a:pt x="31" y="17"/>
                    <a:pt x="31" y="17"/>
                    <a:pt x="31" y="17"/>
                  </a:cubicBezTo>
                  <a:cubicBezTo>
                    <a:pt x="37" y="30"/>
                    <a:pt x="37" y="30"/>
                    <a:pt x="37" y="30"/>
                  </a:cubicBezTo>
                  <a:cubicBezTo>
                    <a:pt x="35" y="32"/>
                    <a:pt x="33" y="34"/>
                    <a:pt x="31" y="36"/>
                  </a:cubicBezTo>
                  <a:cubicBezTo>
                    <a:pt x="31" y="37"/>
                    <a:pt x="30" y="37"/>
                    <a:pt x="30" y="38"/>
                  </a:cubicBezTo>
                  <a:cubicBezTo>
                    <a:pt x="15" y="33"/>
                    <a:pt x="15" y="33"/>
                    <a:pt x="15" y="33"/>
                  </a:cubicBezTo>
                  <a:cubicBezTo>
                    <a:pt x="13" y="37"/>
                    <a:pt x="13" y="37"/>
                    <a:pt x="13" y="37"/>
                  </a:cubicBezTo>
                  <a:cubicBezTo>
                    <a:pt x="8" y="47"/>
                    <a:pt x="8" y="47"/>
                    <a:pt x="8" y="47"/>
                  </a:cubicBezTo>
                  <a:cubicBezTo>
                    <a:pt x="6" y="51"/>
                    <a:pt x="6" y="51"/>
                    <a:pt x="6" y="51"/>
                  </a:cubicBezTo>
                  <a:cubicBezTo>
                    <a:pt x="18" y="59"/>
                    <a:pt x="18" y="59"/>
                    <a:pt x="18" y="59"/>
                  </a:cubicBezTo>
                  <a:cubicBezTo>
                    <a:pt x="17" y="63"/>
                    <a:pt x="16" y="66"/>
                    <a:pt x="15" y="69"/>
                  </a:cubicBezTo>
                  <a:cubicBezTo>
                    <a:pt x="0" y="73"/>
                    <a:pt x="0" y="73"/>
                    <a:pt x="0" y="73"/>
                  </a:cubicBezTo>
                  <a:cubicBezTo>
                    <a:pt x="0" y="77"/>
                    <a:pt x="0" y="77"/>
                    <a:pt x="0" y="77"/>
                  </a:cubicBezTo>
                  <a:cubicBezTo>
                    <a:pt x="0" y="88"/>
                    <a:pt x="0" y="88"/>
                    <a:pt x="0" y="88"/>
                  </a:cubicBezTo>
                  <a:cubicBezTo>
                    <a:pt x="1" y="92"/>
                    <a:pt x="1" y="92"/>
                    <a:pt x="1" y="92"/>
                  </a:cubicBezTo>
                  <a:cubicBezTo>
                    <a:pt x="15" y="94"/>
                    <a:pt x="15" y="94"/>
                    <a:pt x="15" y="94"/>
                  </a:cubicBezTo>
                  <a:cubicBezTo>
                    <a:pt x="16" y="97"/>
                    <a:pt x="17" y="101"/>
                    <a:pt x="18" y="104"/>
                  </a:cubicBezTo>
                  <a:cubicBezTo>
                    <a:pt x="6" y="114"/>
                    <a:pt x="6" y="114"/>
                    <a:pt x="6" y="114"/>
                  </a:cubicBezTo>
                  <a:cubicBezTo>
                    <a:pt x="9" y="118"/>
                    <a:pt x="9" y="118"/>
                    <a:pt x="9" y="118"/>
                  </a:cubicBezTo>
                  <a:cubicBezTo>
                    <a:pt x="15" y="128"/>
                    <a:pt x="15" y="128"/>
                    <a:pt x="15" y="128"/>
                  </a:cubicBezTo>
                  <a:cubicBezTo>
                    <a:pt x="17" y="131"/>
                    <a:pt x="17" y="131"/>
                    <a:pt x="17" y="131"/>
                  </a:cubicBezTo>
                  <a:cubicBezTo>
                    <a:pt x="30" y="125"/>
                    <a:pt x="30" y="125"/>
                    <a:pt x="30" y="125"/>
                  </a:cubicBezTo>
                  <a:cubicBezTo>
                    <a:pt x="33" y="128"/>
                    <a:pt x="35" y="130"/>
                    <a:pt x="38" y="133"/>
                  </a:cubicBezTo>
                  <a:cubicBezTo>
                    <a:pt x="33" y="148"/>
                    <a:pt x="33" y="148"/>
                    <a:pt x="33" y="148"/>
                  </a:cubicBezTo>
                  <a:cubicBezTo>
                    <a:pt x="37" y="150"/>
                    <a:pt x="37" y="150"/>
                    <a:pt x="37" y="150"/>
                  </a:cubicBezTo>
                  <a:cubicBezTo>
                    <a:pt x="47" y="155"/>
                    <a:pt x="47" y="155"/>
                    <a:pt x="47" y="155"/>
                  </a:cubicBezTo>
                  <a:cubicBezTo>
                    <a:pt x="51" y="157"/>
                    <a:pt x="51" y="157"/>
                    <a:pt x="51" y="157"/>
                  </a:cubicBezTo>
                  <a:cubicBezTo>
                    <a:pt x="59" y="145"/>
                    <a:pt x="59" y="145"/>
                    <a:pt x="59" y="145"/>
                  </a:cubicBezTo>
                  <a:cubicBezTo>
                    <a:pt x="62" y="146"/>
                    <a:pt x="66" y="147"/>
                    <a:pt x="69" y="148"/>
                  </a:cubicBezTo>
                  <a:cubicBezTo>
                    <a:pt x="72" y="163"/>
                    <a:pt x="72" y="163"/>
                    <a:pt x="72" y="163"/>
                  </a:cubicBezTo>
                  <a:cubicBezTo>
                    <a:pt x="77" y="163"/>
                    <a:pt x="77" y="163"/>
                    <a:pt x="77" y="163"/>
                  </a:cubicBezTo>
                  <a:cubicBezTo>
                    <a:pt x="88" y="162"/>
                    <a:pt x="88" y="162"/>
                    <a:pt x="88" y="162"/>
                  </a:cubicBezTo>
                  <a:cubicBezTo>
                    <a:pt x="92" y="162"/>
                    <a:pt x="92" y="162"/>
                    <a:pt x="92" y="162"/>
                  </a:cubicBezTo>
                  <a:cubicBezTo>
                    <a:pt x="94" y="148"/>
                    <a:pt x="94" y="148"/>
                    <a:pt x="94" y="148"/>
                  </a:cubicBezTo>
                  <a:cubicBezTo>
                    <a:pt x="98" y="147"/>
                    <a:pt x="102" y="146"/>
                    <a:pt x="105" y="144"/>
                  </a:cubicBezTo>
                  <a:lnTo>
                    <a:pt x="8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28" name="Freeform 237"/>
            <p:cNvSpPr/>
            <p:nvPr/>
          </p:nvSpPr>
          <p:spPr bwMode="auto">
            <a:xfrm>
              <a:off x="7197095" y="5576372"/>
              <a:ext cx="312274" cy="312274"/>
            </a:xfrm>
            <a:custGeom>
              <a:avLst/>
              <a:gdLst>
                <a:gd name="T0" fmla="*/ 122 w 122"/>
                <a:gd name="T1" fmla="*/ 101 h 122"/>
                <a:gd name="T2" fmla="*/ 119 w 122"/>
                <a:gd name="T3" fmla="*/ 94 h 122"/>
                <a:gd name="T4" fmla="*/ 67 w 122"/>
                <a:gd name="T5" fmla="*/ 43 h 122"/>
                <a:gd name="T6" fmla="*/ 58 w 122"/>
                <a:gd name="T7" fmla="*/ 12 h 122"/>
                <a:gd name="T8" fmla="*/ 23 w 122"/>
                <a:gd name="T9" fmla="*/ 5 h 122"/>
                <a:gd name="T10" fmla="*/ 41 w 122"/>
                <a:gd name="T11" fmla="*/ 23 h 122"/>
                <a:gd name="T12" fmla="*/ 41 w 122"/>
                <a:gd name="T13" fmla="*/ 29 h 122"/>
                <a:gd name="T14" fmla="*/ 29 w 122"/>
                <a:gd name="T15" fmla="*/ 41 h 122"/>
                <a:gd name="T16" fmla="*/ 23 w 122"/>
                <a:gd name="T17" fmla="*/ 41 h 122"/>
                <a:gd name="T18" fmla="*/ 5 w 122"/>
                <a:gd name="T19" fmla="*/ 23 h 122"/>
                <a:gd name="T20" fmla="*/ 12 w 122"/>
                <a:gd name="T21" fmla="*/ 58 h 122"/>
                <a:gd name="T22" fmla="*/ 43 w 122"/>
                <a:gd name="T23" fmla="*/ 67 h 122"/>
                <a:gd name="T24" fmla="*/ 94 w 122"/>
                <a:gd name="T25" fmla="*/ 119 h 122"/>
                <a:gd name="T26" fmla="*/ 101 w 122"/>
                <a:gd name="T27" fmla="*/ 122 h 122"/>
                <a:gd name="T28" fmla="*/ 122 w 122"/>
                <a:gd name="T29" fmla="*/ 10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 h="122">
                  <a:moveTo>
                    <a:pt x="122" y="101"/>
                  </a:moveTo>
                  <a:cubicBezTo>
                    <a:pt x="122" y="99"/>
                    <a:pt x="121" y="95"/>
                    <a:pt x="119" y="94"/>
                  </a:cubicBezTo>
                  <a:cubicBezTo>
                    <a:pt x="102" y="77"/>
                    <a:pt x="84" y="60"/>
                    <a:pt x="67" y="43"/>
                  </a:cubicBezTo>
                  <a:cubicBezTo>
                    <a:pt x="69" y="32"/>
                    <a:pt x="66" y="21"/>
                    <a:pt x="58" y="12"/>
                  </a:cubicBezTo>
                  <a:cubicBezTo>
                    <a:pt x="49" y="3"/>
                    <a:pt x="35" y="0"/>
                    <a:pt x="23" y="5"/>
                  </a:cubicBezTo>
                  <a:cubicBezTo>
                    <a:pt x="41" y="23"/>
                    <a:pt x="41" y="23"/>
                    <a:pt x="41" y="23"/>
                  </a:cubicBezTo>
                  <a:cubicBezTo>
                    <a:pt x="42" y="25"/>
                    <a:pt x="42" y="27"/>
                    <a:pt x="41" y="29"/>
                  </a:cubicBezTo>
                  <a:cubicBezTo>
                    <a:pt x="29" y="41"/>
                    <a:pt x="29" y="41"/>
                    <a:pt x="29" y="41"/>
                  </a:cubicBezTo>
                  <a:cubicBezTo>
                    <a:pt x="27" y="43"/>
                    <a:pt x="25" y="43"/>
                    <a:pt x="23" y="41"/>
                  </a:cubicBezTo>
                  <a:cubicBezTo>
                    <a:pt x="5" y="23"/>
                    <a:pt x="5" y="23"/>
                    <a:pt x="5" y="23"/>
                  </a:cubicBezTo>
                  <a:cubicBezTo>
                    <a:pt x="0" y="35"/>
                    <a:pt x="3" y="49"/>
                    <a:pt x="12" y="58"/>
                  </a:cubicBezTo>
                  <a:cubicBezTo>
                    <a:pt x="20" y="66"/>
                    <a:pt x="32" y="69"/>
                    <a:pt x="43" y="67"/>
                  </a:cubicBezTo>
                  <a:cubicBezTo>
                    <a:pt x="60" y="84"/>
                    <a:pt x="77" y="102"/>
                    <a:pt x="94" y="119"/>
                  </a:cubicBezTo>
                  <a:cubicBezTo>
                    <a:pt x="95" y="121"/>
                    <a:pt x="98" y="122"/>
                    <a:pt x="101" y="122"/>
                  </a:cubicBezTo>
                  <a:cubicBezTo>
                    <a:pt x="111" y="120"/>
                    <a:pt x="120" y="112"/>
                    <a:pt x="122"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grpSp>
      <p:grpSp>
        <p:nvGrpSpPr>
          <p:cNvPr id="29" name="组合 28"/>
          <p:cNvGrpSpPr/>
          <p:nvPr/>
        </p:nvGrpSpPr>
        <p:grpSpPr>
          <a:xfrm>
            <a:off x="7854179" y="5231998"/>
            <a:ext cx="337705" cy="322153"/>
            <a:chOff x="8145843" y="5425657"/>
            <a:chExt cx="494435" cy="471664"/>
          </a:xfrm>
          <a:solidFill>
            <a:srgbClr val="C8161D"/>
          </a:solidFill>
        </p:grpSpPr>
        <p:sp>
          <p:nvSpPr>
            <p:cNvPr id="30" name="Freeform 850"/>
            <p:cNvSpPr/>
            <p:nvPr/>
          </p:nvSpPr>
          <p:spPr bwMode="auto">
            <a:xfrm>
              <a:off x="8294391" y="5425657"/>
              <a:ext cx="89996" cy="101923"/>
            </a:xfrm>
            <a:custGeom>
              <a:avLst/>
              <a:gdLst>
                <a:gd name="T0" fmla="*/ 9 w 35"/>
                <a:gd name="T1" fmla="*/ 35 h 40"/>
                <a:gd name="T2" fmla="*/ 5 w 35"/>
                <a:gd name="T3" fmla="*/ 13 h 40"/>
                <a:gd name="T4" fmla="*/ 27 w 35"/>
                <a:gd name="T5" fmla="*/ 4 h 40"/>
                <a:gd name="T6" fmla="*/ 30 w 35"/>
                <a:gd name="T7" fmla="*/ 27 h 40"/>
                <a:gd name="T8" fmla="*/ 9 w 35"/>
                <a:gd name="T9" fmla="*/ 35 h 40"/>
              </a:gdLst>
              <a:ahLst/>
              <a:cxnLst>
                <a:cxn ang="0">
                  <a:pos x="T0" y="T1"/>
                </a:cxn>
                <a:cxn ang="0">
                  <a:pos x="T2" y="T3"/>
                </a:cxn>
                <a:cxn ang="0">
                  <a:pos x="T4" y="T5"/>
                </a:cxn>
                <a:cxn ang="0">
                  <a:pos x="T6" y="T7"/>
                </a:cxn>
                <a:cxn ang="0">
                  <a:pos x="T8" y="T9"/>
                </a:cxn>
              </a:cxnLst>
              <a:rect l="0" t="0" r="r" b="b"/>
              <a:pathLst>
                <a:path w="35" h="40">
                  <a:moveTo>
                    <a:pt x="9" y="35"/>
                  </a:moveTo>
                  <a:cubicBezTo>
                    <a:pt x="2" y="31"/>
                    <a:pt x="0" y="21"/>
                    <a:pt x="5" y="13"/>
                  </a:cubicBezTo>
                  <a:cubicBezTo>
                    <a:pt x="10" y="4"/>
                    <a:pt x="20" y="0"/>
                    <a:pt x="27" y="4"/>
                  </a:cubicBezTo>
                  <a:cubicBezTo>
                    <a:pt x="34" y="8"/>
                    <a:pt x="35" y="19"/>
                    <a:pt x="30" y="27"/>
                  </a:cubicBezTo>
                  <a:cubicBezTo>
                    <a:pt x="25" y="36"/>
                    <a:pt x="16" y="40"/>
                    <a:pt x="9"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31" name="Freeform 851"/>
            <p:cNvSpPr/>
            <p:nvPr/>
          </p:nvSpPr>
          <p:spPr bwMode="auto">
            <a:xfrm>
              <a:off x="8145843" y="5499388"/>
              <a:ext cx="489012" cy="397933"/>
            </a:xfrm>
            <a:custGeom>
              <a:avLst/>
              <a:gdLst>
                <a:gd name="T0" fmla="*/ 3 w 191"/>
                <a:gd name="T1" fmla="*/ 12 h 155"/>
                <a:gd name="T2" fmla="*/ 4 w 191"/>
                <a:gd name="T3" fmla="*/ 12 h 155"/>
                <a:gd name="T4" fmla="*/ 10 w 191"/>
                <a:gd name="T5" fmla="*/ 10 h 155"/>
                <a:gd name="T6" fmla="*/ 35 w 191"/>
                <a:gd name="T7" fmla="*/ 1 h 155"/>
                <a:gd name="T8" fmla="*/ 58 w 191"/>
                <a:gd name="T9" fmla="*/ 6 h 155"/>
                <a:gd name="T10" fmla="*/ 52 w 191"/>
                <a:gd name="T11" fmla="*/ 9 h 155"/>
                <a:gd name="T12" fmla="*/ 50 w 191"/>
                <a:gd name="T13" fmla="*/ 19 h 155"/>
                <a:gd name="T14" fmla="*/ 60 w 191"/>
                <a:gd name="T15" fmla="*/ 14 h 155"/>
                <a:gd name="T16" fmla="*/ 64 w 191"/>
                <a:gd name="T17" fmla="*/ 7 h 155"/>
                <a:gd name="T18" fmla="*/ 65 w 191"/>
                <a:gd name="T19" fmla="*/ 15 h 155"/>
                <a:gd name="T20" fmla="*/ 53 w 191"/>
                <a:gd name="T21" fmla="*/ 41 h 155"/>
                <a:gd name="T22" fmla="*/ 65 w 191"/>
                <a:gd name="T23" fmla="*/ 20 h 155"/>
                <a:gd name="T24" fmla="*/ 70 w 191"/>
                <a:gd name="T25" fmla="*/ 19 h 155"/>
                <a:gd name="T26" fmla="*/ 75 w 191"/>
                <a:gd name="T27" fmla="*/ 50 h 155"/>
                <a:gd name="T28" fmla="*/ 95 w 191"/>
                <a:gd name="T29" fmla="*/ 63 h 155"/>
                <a:gd name="T30" fmla="*/ 130 w 191"/>
                <a:gd name="T31" fmla="*/ 35 h 155"/>
                <a:gd name="T32" fmla="*/ 191 w 191"/>
                <a:gd name="T33" fmla="*/ 79 h 155"/>
                <a:gd name="T34" fmla="*/ 183 w 191"/>
                <a:gd name="T35" fmla="*/ 81 h 155"/>
                <a:gd name="T36" fmla="*/ 92 w 191"/>
                <a:gd name="T37" fmla="*/ 81 h 155"/>
                <a:gd name="T38" fmla="*/ 77 w 191"/>
                <a:gd name="T39" fmla="*/ 79 h 155"/>
                <a:gd name="T40" fmla="*/ 71 w 191"/>
                <a:gd name="T41" fmla="*/ 71 h 155"/>
                <a:gd name="T42" fmla="*/ 61 w 191"/>
                <a:gd name="T43" fmla="*/ 63 h 155"/>
                <a:gd name="T44" fmla="*/ 61 w 191"/>
                <a:gd name="T45" fmla="*/ 63 h 155"/>
                <a:gd name="T46" fmla="*/ 61 w 191"/>
                <a:gd name="T47" fmla="*/ 63 h 155"/>
                <a:gd name="T48" fmla="*/ 57 w 191"/>
                <a:gd name="T49" fmla="*/ 57 h 155"/>
                <a:gd name="T50" fmla="*/ 57 w 191"/>
                <a:gd name="T51" fmla="*/ 55 h 155"/>
                <a:gd name="T52" fmla="*/ 56 w 191"/>
                <a:gd name="T53" fmla="*/ 50 h 155"/>
                <a:gd name="T54" fmla="*/ 60 w 191"/>
                <a:gd name="T55" fmla="*/ 94 h 155"/>
                <a:gd name="T56" fmla="*/ 46 w 191"/>
                <a:gd name="T57" fmla="*/ 155 h 155"/>
                <a:gd name="T58" fmla="*/ 41 w 191"/>
                <a:gd name="T59" fmla="*/ 105 h 155"/>
                <a:gd name="T60" fmla="*/ 40 w 191"/>
                <a:gd name="T61" fmla="*/ 104 h 155"/>
                <a:gd name="T62" fmla="*/ 32 w 191"/>
                <a:gd name="T63" fmla="*/ 87 h 155"/>
                <a:gd name="T64" fmla="*/ 5 w 191"/>
                <a:gd name="T65" fmla="*/ 152 h 155"/>
                <a:gd name="T66" fmla="*/ 2 w 191"/>
                <a:gd name="T67" fmla="*/ 66 h 155"/>
                <a:gd name="T68" fmla="*/ 15 w 191"/>
                <a:gd name="T69" fmla="*/ 40 h 155"/>
                <a:gd name="T70" fmla="*/ 1 w 191"/>
                <a:gd name="T71" fmla="*/ 29 h 155"/>
                <a:gd name="T72" fmla="*/ 0 w 191"/>
                <a:gd name="T73" fmla="*/ 28 h 155"/>
                <a:gd name="T74" fmla="*/ 3 w 191"/>
                <a:gd name="T75" fmla="*/ 1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1" h="155">
                  <a:moveTo>
                    <a:pt x="3" y="12"/>
                  </a:moveTo>
                  <a:cubicBezTo>
                    <a:pt x="3" y="12"/>
                    <a:pt x="3" y="12"/>
                    <a:pt x="3" y="12"/>
                  </a:cubicBezTo>
                  <a:cubicBezTo>
                    <a:pt x="3" y="12"/>
                    <a:pt x="3" y="12"/>
                    <a:pt x="3" y="12"/>
                  </a:cubicBezTo>
                  <a:cubicBezTo>
                    <a:pt x="4" y="12"/>
                    <a:pt x="4" y="12"/>
                    <a:pt x="4" y="12"/>
                  </a:cubicBezTo>
                  <a:cubicBezTo>
                    <a:pt x="6" y="11"/>
                    <a:pt x="6" y="11"/>
                    <a:pt x="6" y="11"/>
                  </a:cubicBezTo>
                  <a:cubicBezTo>
                    <a:pt x="10" y="10"/>
                    <a:pt x="10" y="10"/>
                    <a:pt x="10" y="10"/>
                  </a:cubicBezTo>
                  <a:cubicBezTo>
                    <a:pt x="19" y="7"/>
                    <a:pt x="19" y="7"/>
                    <a:pt x="19" y="7"/>
                  </a:cubicBezTo>
                  <a:cubicBezTo>
                    <a:pt x="35" y="1"/>
                    <a:pt x="35" y="1"/>
                    <a:pt x="35" y="1"/>
                  </a:cubicBezTo>
                  <a:cubicBezTo>
                    <a:pt x="37" y="0"/>
                    <a:pt x="44" y="0"/>
                    <a:pt x="46" y="1"/>
                  </a:cubicBezTo>
                  <a:cubicBezTo>
                    <a:pt x="51" y="2"/>
                    <a:pt x="54" y="4"/>
                    <a:pt x="58" y="6"/>
                  </a:cubicBezTo>
                  <a:cubicBezTo>
                    <a:pt x="57" y="6"/>
                    <a:pt x="57" y="6"/>
                    <a:pt x="57" y="6"/>
                  </a:cubicBezTo>
                  <a:cubicBezTo>
                    <a:pt x="52" y="9"/>
                    <a:pt x="52" y="9"/>
                    <a:pt x="52" y="9"/>
                  </a:cubicBezTo>
                  <a:cubicBezTo>
                    <a:pt x="54" y="15"/>
                    <a:pt x="54" y="15"/>
                    <a:pt x="54" y="15"/>
                  </a:cubicBezTo>
                  <a:cubicBezTo>
                    <a:pt x="50" y="19"/>
                    <a:pt x="50" y="19"/>
                    <a:pt x="50" y="19"/>
                  </a:cubicBezTo>
                  <a:cubicBezTo>
                    <a:pt x="45" y="43"/>
                    <a:pt x="45" y="43"/>
                    <a:pt x="45" y="43"/>
                  </a:cubicBezTo>
                  <a:cubicBezTo>
                    <a:pt x="60" y="14"/>
                    <a:pt x="60" y="14"/>
                    <a:pt x="60" y="14"/>
                  </a:cubicBezTo>
                  <a:cubicBezTo>
                    <a:pt x="60" y="13"/>
                    <a:pt x="60" y="13"/>
                    <a:pt x="60" y="13"/>
                  </a:cubicBezTo>
                  <a:cubicBezTo>
                    <a:pt x="64" y="7"/>
                    <a:pt x="64" y="7"/>
                    <a:pt x="64" y="7"/>
                  </a:cubicBezTo>
                  <a:cubicBezTo>
                    <a:pt x="67" y="9"/>
                    <a:pt x="67" y="9"/>
                    <a:pt x="67" y="9"/>
                  </a:cubicBezTo>
                  <a:cubicBezTo>
                    <a:pt x="65" y="15"/>
                    <a:pt x="65" y="15"/>
                    <a:pt x="65" y="15"/>
                  </a:cubicBezTo>
                  <a:cubicBezTo>
                    <a:pt x="64" y="16"/>
                    <a:pt x="64" y="16"/>
                    <a:pt x="64" y="16"/>
                  </a:cubicBezTo>
                  <a:cubicBezTo>
                    <a:pt x="53" y="41"/>
                    <a:pt x="53" y="41"/>
                    <a:pt x="53" y="41"/>
                  </a:cubicBezTo>
                  <a:cubicBezTo>
                    <a:pt x="65" y="26"/>
                    <a:pt x="65" y="26"/>
                    <a:pt x="65" y="26"/>
                  </a:cubicBezTo>
                  <a:cubicBezTo>
                    <a:pt x="65" y="20"/>
                    <a:pt x="65" y="20"/>
                    <a:pt x="65" y="20"/>
                  </a:cubicBezTo>
                  <a:cubicBezTo>
                    <a:pt x="69" y="19"/>
                    <a:pt x="69" y="19"/>
                    <a:pt x="69" y="19"/>
                  </a:cubicBezTo>
                  <a:cubicBezTo>
                    <a:pt x="69" y="19"/>
                    <a:pt x="69" y="19"/>
                    <a:pt x="70" y="19"/>
                  </a:cubicBezTo>
                  <a:cubicBezTo>
                    <a:pt x="75" y="50"/>
                    <a:pt x="75" y="50"/>
                    <a:pt x="75" y="50"/>
                  </a:cubicBezTo>
                  <a:cubicBezTo>
                    <a:pt x="75" y="50"/>
                    <a:pt x="75" y="50"/>
                    <a:pt x="75" y="50"/>
                  </a:cubicBezTo>
                  <a:cubicBezTo>
                    <a:pt x="82" y="55"/>
                    <a:pt x="82" y="55"/>
                    <a:pt x="82" y="55"/>
                  </a:cubicBezTo>
                  <a:cubicBezTo>
                    <a:pt x="95" y="63"/>
                    <a:pt x="95" y="63"/>
                    <a:pt x="95" y="63"/>
                  </a:cubicBezTo>
                  <a:cubicBezTo>
                    <a:pt x="95" y="64"/>
                    <a:pt x="95" y="64"/>
                    <a:pt x="95" y="64"/>
                  </a:cubicBezTo>
                  <a:cubicBezTo>
                    <a:pt x="130" y="35"/>
                    <a:pt x="130" y="35"/>
                    <a:pt x="130" y="35"/>
                  </a:cubicBezTo>
                  <a:cubicBezTo>
                    <a:pt x="132" y="33"/>
                    <a:pt x="136" y="33"/>
                    <a:pt x="138" y="35"/>
                  </a:cubicBezTo>
                  <a:cubicBezTo>
                    <a:pt x="191" y="79"/>
                    <a:pt x="191" y="79"/>
                    <a:pt x="191" y="79"/>
                  </a:cubicBezTo>
                  <a:cubicBezTo>
                    <a:pt x="190" y="80"/>
                    <a:pt x="189" y="81"/>
                    <a:pt x="187" y="81"/>
                  </a:cubicBezTo>
                  <a:cubicBezTo>
                    <a:pt x="183" y="81"/>
                    <a:pt x="183" y="81"/>
                    <a:pt x="183" y="81"/>
                  </a:cubicBezTo>
                  <a:cubicBezTo>
                    <a:pt x="94" y="67"/>
                    <a:pt x="94" y="67"/>
                    <a:pt x="94" y="67"/>
                  </a:cubicBezTo>
                  <a:cubicBezTo>
                    <a:pt x="92" y="81"/>
                    <a:pt x="92" y="81"/>
                    <a:pt x="92" y="81"/>
                  </a:cubicBezTo>
                  <a:cubicBezTo>
                    <a:pt x="80" y="81"/>
                    <a:pt x="80" y="81"/>
                    <a:pt x="80" y="81"/>
                  </a:cubicBezTo>
                  <a:cubicBezTo>
                    <a:pt x="79" y="81"/>
                    <a:pt x="78" y="80"/>
                    <a:pt x="77" y="79"/>
                  </a:cubicBezTo>
                  <a:cubicBezTo>
                    <a:pt x="79" y="77"/>
                    <a:pt x="79" y="77"/>
                    <a:pt x="79" y="77"/>
                  </a:cubicBezTo>
                  <a:cubicBezTo>
                    <a:pt x="71" y="71"/>
                    <a:pt x="71" y="71"/>
                    <a:pt x="71" y="71"/>
                  </a:cubicBezTo>
                  <a:cubicBezTo>
                    <a:pt x="65" y="66"/>
                    <a:pt x="65" y="66"/>
                    <a:pt x="65" y="66"/>
                  </a:cubicBezTo>
                  <a:cubicBezTo>
                    <a:pt x="61" y="63"/>
                    <a:pt x="61" y="63"/>
                    <a:pt x="61" y="63"/>
                  </a:cubicBezTo>
                  <a:cubicBezTo>
                    <a:pt x="61" y="63"/>
                    <a:pt x="61" y="63"/>
                    <a:pt x="61" y="63"/>
                  </a:cubicBezTo>
                  <a:cubicBezTo>
                    <a:pt x="61" y="63"/>
                    <a:pt x="61" y="63"/>
                    <a:pt x="61" y="63"/>
                  </a:cubicBezTo>
                  <a:cubicBezTo>
                    <a:pt x="61" y="63"/>
                    <a:pt x="61" y="63"/>
                    <a:pt x="61" y="63"/>
                  </a:cubicBezTo>
                  <a:cubicBezTo>
                    <a:pt x="61" y="63"/>
                    <a:pt x="61" y="63"/>
                    <a:pt x="61" y="63"/>
                  </a:cubicBezTo>
                  <a:cubicBezTo>
                    <a:pt x="53" y="50"/>
                    <a:pt x="59" y="59"/>
                    <a:pt x="57" y="57"/>
                  </a:cubicBezTo>
                  <a:cubicBezTo>
                    <a:pt x="57" y="57"/>
                    <a:pt x="57" y="57"/>
                    <a:pt x="57" y="57"/>
                  </a:cubicBezTo>
                  <a:cubicBezTo>
                    <a:pt x="57" y="56"/>
                    <a:pt x="57" y="56"/>
                    <a:pt x="57" y="56"/>
                  </a:cubicBezTo>
                  <a:cubicBezTo>
                    <a:pt x="57" y="55"/>
                    <a:pt x="57" y="55"/>
                    <a:pt x="57" y="55"/>
                  </a:cubicBezTo>
                  <a:cubicBezTo>
                    <a:pt x="57" y="53"/>
                    <a:pt x="57" y="53"/>
                    <a:pt x="57" y="53"/>
                  </a:cubicBezTo>
                  <a:cubicBezTo>
                    <a:pt x="56" y="50"/>
                    <a:pt x="56" y="50"/>
                    <a:pt x="56" y="50"/>
                  </a:cubicBezTo>
                  <a:cubicBezTo>
                    <a:pt x="54" y="56"/>
                    <a:pt x="51" y="63"/>
                    <a:pt x="49" y="71"/>
                  </a:cubicBezTo>
                  <a:cubicBezTo>
                    <a:pt x="51" y="76"/>
                    <a:pt x="55" y="85"/>
                    <a:pt x="60" y="94"/>
                  </a:cubicBezTo>
                  <a:cubicBezTo>
                    <a:pt x="65" y="120"/>
                    <a:pt x="64" y="137"/>
                    <a:pt x="65" y="154"/>
                  </a:cubicBezTo>
                  <a:cubicBezTo>
                    <a:pt x="46" y="155"/>
                    <a:pt x="46" y="155"/>
                    <a:pt x="46" y="155"/>
                  </a:cubicBezTo>
                  <a:cubicBezTo>
                    <a:pt x="41" y="111"/>
                    <a:pt x="41" y="111"/>
                    <a:pt x="41" y="111"/>
                  </a:cubicBezTo>
                  <a:cubicBezTo>
                    <a:pt x="41" y="105"/>
                    <a:pt x="41" y="105"/>
                    <a:pt x="41" y="105"/>
                  </a:cubicBezTo>
                  <a:cubicBezTo>
                    <a:pt x="41" y="105"/>
                    <a:pt x="41" y="105"/>
                    <a:pt x="41" y="105"/>
                  </a:cubicBezTo>
                  <a:cubicBezTo>
                    <a:pt x="40" y="104"/>
                    <a:pt x="40" y="104"/>
                    <a:pt x="40" y="104"/>
                  </a:cubicBezTo>
                  <a:cubicBezTo>
                    <a:pt x="35" y="94"/>
                    <a:pt x="35" y="94"/>
                    <a:pt x="35" y="94"/>
                  </a:cubicBezTo>
                  <a:cubicBezTo>
                    <a:pt x="32" y="87"/>
                    <a:pt x="32" y="87"/>
                    <a:pt x="32" y="87"/>
                  </a:cubicBezTo>
                  <a:cubicBezTo>
                    <a:pt x="31" y="106"/>
                    <a:pt x="28" y="136"/>
                    <a:pt x="25" y="154"/>
                  </a:cubicBezTo>
                  <a:cubicBezTo>
                    <a:pt x="5" y="152"/>
                    <a:pt x="5" y="152"/>
                    <a:pt x="5" y="152"/>
                  </a:cubicBezTo>
                  <a:cubicBezTo>
                    <a:pt x="8" y="124"/>
                    <a:pt x="10" y="98"/>
                    <a:pt x="11" y="70"/>
                  </a:cubicBezTo>
                  <a:cubicBezTo>
                    <a:pt x="8" y="69"/>
                    <a:pt x="5" y="67"/>
                    <a:pt x="2" y="66"/>
                  </a:cubicBezTo>
                  <a:cubicBezTo>
                    <a:pt x="2" y="66"/>
                    <a:pt x="2" y="66"/>
                    <a:pt x="2" y="66"/>
                  </a:cubicBezTo>
                  <a:cubicBezTo>
                    <a:pt x="6" y="57"/>
                    <a:pt x="11" y="49"/>
                    <a:pt x="15" y="40"/>
                  </a:cubicBezTo>
                  <a:cubicBezTo>
                    <a:pt x="1" y="29"/>
                    <a:pt x="1" y="29"/>
                    <a:pt x="1" y="29"/>
                  </a:cubicBezTo>
                  <a:cubicBezTo>
                    <a:pt x="1" y="29"/>
                    <a:pt x="1" y="29"/>
                    <a:pt x="1" y="29"/>
                  </a:cubicBezTo>
                  <a:cubicBezTo>
                    <a:pt x="0" y="28"/>
                    <a:pt x="0" y="28"/>
                    <a:pt x="0" y="28"/>
                  </a:cubicBezTo>
                  <a:cubicBezTo>
                    <a:pt x="0" y="28"/>
                    <a:pt x="0" y="28"/>
                    <a:pt x="0" y="28"/>
                  </a:cubicBezTo>
                  <a:cubicBezTo>
                    <a:pt x="0" y="28"/>
                    <a:pt x="0" y="28"/>
                    <a:pt x="0" y="28"/>
                  </a:cubicBezTo>
                  <a:cubicBezTo>
                    <a:pt x="0" y="28"/>
                    <a:pt x="3" y="8"/>
                    <a:pt x="3"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32" name="Freeform 852"/>
            <p:cNvSpPr>
              <a:spLocks noEditPoints="1"/>
            </p:cNvSpPr>
            <p:nvPr/>
          </p:nvSpPr>
          <p:spPr bwMode="auto">
            <a:xfrm>
              <a:off x="8337762" y="5711908"/>
              <a:ext cx="302516" cy="176739"/>
            </a:xfrm>
            <a:custGeom>
              <a:avLst/>
              <a:gdLst>
                <a:gd name="T0" fmla="*/ 63 w 118"/>
                <a:gd name="T1" fmla="*/ 46 h 69"/>
                <a:gd name="T2" fmla="*/ 118 w 118"/>
                <a:gd name="T3" fmla="*/ 0 h 69"/>
                <a:gd name="T4" fmla="*/ 118 w 118"/>
                <a:gd name="T5" fmla="*/ 63 h 69"/>
                <a:gd name="T6" fmla="*/ 112 w 118"/>
                <a:gd name="T7" fmla="*/ 69 h 69"/>
                <a:gd name="T8" fmla="*/ 5 w 118"/>
                <a:gd name="T9" fmla="*/ 69 h 69"/>
                <a:gd name="T10" fmla="*/ 0 w 118"/>
                <a:gd name="T11" fmla="*/ 63 h 69"/>
                <a:gd name="T12" fmla="*/ 0 w 118"/>
                <a:gd name="T13" fmla="*/ 0 h 69"/>
                <a:gd name="T14" fmla="*/ 55 w 118"/>
                <a:gd name="T15" fmla="*/ 46 h 69"/>
                <a:gd name="T16" fmla="*/ 63 w 118"/>
                <a:gd name="T17" fmla="*/ 46 h 69"/>
                <a:gd name="T18" fmla="*/ 84 w 118"/>
                <a:gd name="T19" fmla="*/ 39 h 69"/>
                <a:gd name="T20" fmla="*/ 110 w 118"/>
                <a:gd name="T21" fmla="*/ 64 h 69"/>
                <a:gd name="T22" fmla="*/ 111 w 118"/>
                <a:gd name="T23" fmla="*/ 64 h 69"/>
                <a:gd name="T24" fmla="*/ 113 w 118"/>
                <a:gd name="T25" fmla="*/ 64 h 69"/>
                <a:gd name="T26" fmla="*/ 113 w 118"/>
                <a:gd name="T27" fmla="*/ 61 h 69"/>
                <a:gd name="T28" fmla="*/ 87 w 118"/>
                <a:gd name="T29" fmla="*/ 36 h 69"/>
                <a:gd name="T30" fmla="*/ 84 w 118"/>
                <a:gd name="T31" fmla="*/ 37 h 69"/>
                <a:gd name="T32" fmla="*/ 84 w 118"/>
                <a:gd name="T33" fmla="*/ 39 h 69"/>
                <a:gd name="T34" fmla="*/ 34 w 118"/>
                <a:gd name="T35" fmla="*/ 37 h 69"/>
                <a:gd name="T36" fmla="*/ 31 w 118"/>
                <a:gd name="T37" fmla="*/ 36 h 69"/>
                <a:gd name="T38" fmla="*/ 5 w 118"/>
                <a:gd name="T39" fmla="*/ 61 h 69"/>
                <a:gd name="T40" fmla="*/ 5 w 118"/>
                <a:gd name="T41" fmla="*/ 64 h 69"/>
                <a:gd name="T42" fmla="*/ 6 w 118"/>
                <a:gd name="T43" fmla="*/ 64 h 69"/>
                <a:gd name="T44" fmla="*/ 8 w 118"/>
                <a:gd name="T45" fmla="*/ 64 h 69"/>
                <a:gd name="T46" fmla="*/ 34 w 118"/>
                <a:gd name="T47" fmla="*/ 39 h 69"/>
                <a:gd name="T48" fmla="*/ 34 w 118"/>
                <a:gd name="T49" fmla="*/ 3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69">
                  <a:moveTo>
                    <a:pt x="63" y="46"/>
                  </a:moveTo>
                  <a:cubicBezTo>
                    <a:pt x="118" y="0"/>
                    <a:pt x="118" y="0"/>
                    <a:pt x="118" y="0"/>
                  </a:cubicBezTo>
                  <a:cubicBezTo>
                    <a:pt x="118" y="63"/>
                    <a:pt x="118" y="63"/>
                    <a:pt x="118" y="63"/>
                  </a:cubicBezTo>
                  <a:cubicBezTo>
                    <a:pt x="118" y="66"/>
                    <a:pt x="116" y="69"/>
                    <a:pt x="112" y="69"/>
                  </a:cubicBezTo>
                  <a:cubicBezTo>
                    <a:pt x="5" y="69"/>
                    <a:pt x="5" y="69"/>
                    <a:pt x="5" y="69"/>
                  </a:cubicBezTo>
                  <a:cubicBezTo>
                    <a:pt x="2" y="69"/>
                    <a:pt x="0" y="66"/>
                    <a:pt x="0" y="63"/>
                  </a:cubicBezTo>
                  <a:cubicBezTo>
                    <a:pt x="0" y="0"/>
                    <a:pt x="0" y="0"/>
                    <a:pt x="0" y="0"/>
                  </a:cubicBezTo>
                  <a:cubicBezTo>
                    <a:pt x="55" y="46"/>
                    <a:pt x="55" y="46"/>
                    <a:pt x="55" y="46"/>
                  </a:cubicBezTo>
                  <a:cubicBezTo>
                    <a:pt x="57" y="47"/>
                    <a:pt x="61" y="47"/>
                    <a:pt x="63" y="46"/>
                  </a:cubicBezTo>
                  <a:close/>
                  <a:moveTo>
                    <a:pt x="84" y="39"/>
                  </a:moveTo>
                  <a:cubicBezTo>
                    <a:pt x="110" y="64"/>
                    <a:pt x="110" y="64"/>
                    <a:pt x="110" y="64"/>
                  </a:cubicBezTo>
                  <a:cubicBezTo>
                    <a:pt x="110" y="64"/>
                    <a:pt x="111" y="64"/>
                    <a:pt x="111" y="64"/>
                  </a:cubicBezTo>
                  <a:cubicBezTo>
                    <a:pt x="112" y="64"/>
                    <a:pt x="112" y="64"/>
                    <a:pt x="113" y="64"/>
                  </a:cubicBezTo>
                  <a:cubicBezTo>
                    <a:pt x="113" y="63"/>
                    <a:pt x="113" y="62"/>
                    <a:pt x="113" y="61"/>
                  </a:cubicBezTo>
                  <a:cubicBezTo>
                    <a:pt x="87" y="36"/>
                    <a:pt x="87" y="36"/>
                    <a:pt x="87" y="36"/>
                  </a:cubicBezTo>
                  <a:cubicBezTo>
                    <a:pt x="86" y="36"/>
                    <a:pt x="85" y="36"/>
                    <a:pt x="84" y="37"/>
                  </a:cubicBezTo>
                  <a:cubicBezTo>
                    <a:pt x="84" y="37"/>
                    <a:pt x="84" y="38"/>
                    <a:pt x="84" y="39"/>
                  </a:cubicBezTo>
                  <a:close/>
                  <a:moveTo>
                    <a:pt x="34" y="37"/>
                  </a:moveTo>
                  <a:cubicBezTo>
                    <a:pt x="33" y="36"/>
                    <a:pt x="32" y="36"/>
                    <a:pt x="31" y="36"/>
                  </a:cubicBezTo>
                  <a:cubicBezTo>
                    <a:pt x="5" y="61"/>
                    <a:pt x="5" y="61"/>
                    <a:pt x="5" y="61"/>
                  </a:cubicBezTo>
                  <a:cubicBezTo>
                    <a:pt x="4" y="62"/>
                    <a:pt x="4" y="63"/>
                    <a:pt x="5" y="64"/>
                  </a:cubicBezTo>
                  <a:cubicBezTo>
                    <a:pt x="5" y="64"/>
                    <a:pt x="6" y="64"/>
                    <a:pt x="6" y="64"/>
                  </a:cubicBezTo>
                  <a:cubicBezTo>
                    <a:pt x="7" y="64"/>
                    <a:pt x="7" y="64"/>
                    <a:pt x="8" y="64"/>
                  </a:cubicBezTo>
                  <a:cubicBezTo>
                    <a:pt x="34" y="39"/>
                    <a:pt x="34" y="39"/>
                    <a:pt x="34" y="39"/>
                  </a:cubicBezTo>
                  <a:cubicBezTo>
                    <a:pt x="34" y="38"/>
                    <a:pt x="34" y="37"/>
                    <a:pt x="34"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33" name="Freeform 853"/>
            <p:cNvSpPr/>
            <p:nvPr/>
          </p:nvSpPr>
          <p:spPr bwMode="auto">
            <a:xfrm>
              <a:off x="8414746" y="5709740"/>
              <a:ext cx="169148" cy="43371"/>
            </a:xfrm>
            <a:custGeom>
              <a:avLst/>
              <a:gdLst>
                <a:gd name="T0" fmla="*/ 4 w 66"/>
                <a:gd name="T1" fmla="*/ 1 h 17"/>
                <a:gd name="T2" fmla="*/ 63 w 66"/>
                <a:gd name="T3" fmla="*/ 11 h 17"/>
                <a:gd name="T4" fmla="*/ 66 w 66"/>
                <a:gd name="T5" fmla="*/ 15 h 17"/>
                <a:gd name="T6" fmla="*/ 62 w 66"/>
                <a:gd name="T7" fmla="*/ 17 h 17"/>
                <a:gd name="T8" fmla="*/ 62 w 66"/>
                <a:gd name="T9" fmla="*/ 17 h 17"/>
                <a:gd name="T10" fmla="*/ 2 w 66"/>
                <a:gd name="T11" fmla="*/ 7 h 17"/>
                <a:gd name="T12" fmla="*/ 0 w 66"/>
                <a:gd name="T13" fmla="*/ 3 h 17"/>
                <a:gd name="T14" fmla="*/ 4 w 66"/>
                <a:gd name="T15" fmla="*/ 1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7">
                  <a:moveTo>
                    <a:pt x="4" y="1"/>
                  </a:moveTo>
                  <a:cubicBezTo>
                    <a:pt x="63" y="11"/>
                    <a:pt x="63" y="11"/>
                    <a:pt x="63" y="11"/>
                  </a:cubicBezTo>
                  <a:cubicBezTo>
                    <a:pt x="65" y="11"/>
                    <a:pt x="66" y="13"/>
                    <a:pt x="66" y="15"/>
                  </a:cubicBezTo>
                  <a:cubicBezTo>
                    <a:pt x="65" y="16"/>
                    <a:pt x="64" y="17"/>
                    <a:pt x="62" y="17"/>
                  </a:cubicBezTo>
                  <a:cubicBezTo>
                    <a:pt x="62" y="17"/>
                    <a:pt x="62" y="17"/>
                    <a:pt x="62" y="17"/>
                  </a:cubicBezTo>
                  <a:cubicBezTo>
                    <a:pt x="2" y="7"/>
                    <a:pt x="2" y="7"/>
                    <a:pt x="2" y="7"/>
                  </a:cubicBezTo>
                  <a:cubicBezTo>
                    <a:pt x="1" y="7"/>
                    <a:pt x="0" y="5"/>
                    <a:pt x="0" y="3"/>
                  </a:cubicBezTo>
                  <a:cubicBezTo>
                    <a:pt x="0" y="2"/>
                    <a:pt x="2" y="0"/>
                    <a:pt x="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34" name="Freeform 854"/>
            <p:cNvSpPr/>
            <p:nvPr/>
          </p:nvSpPr>
          <p:spPr bwMode="auto">
            <a:xfrm>
              <a:off x="8407156" y="5743352"/>
              <a:ext cx="135536" cy="35782"/>
            </a:xfrm>
            <a:custGeom>
              <a:avLst/>
              <a:gdLst>
                <a:gd name="T0" fmla="*/ 1 w 53"/>
                <a:gd name="T1" fmla="*/ 3 h 14"/>
                <a:gd name="T2" fmla="*/ 4 w 53"/>
                <a:gd name="T3" fmla="*/ 0 h 14"/>
                <a:gd name="T4" fmla="*/ 50 w 53"/>
                <a:gd name="T5" fmla="*/ 8 h 14"/>
                <a:gd name="T6" fmla="*/ 53 w 53"/>
                <a:gd name="T7" fmla="*/ 12 h 14"/>
                <a:gd name="T8" fmla="*/ 50 w 53"/>
                <a:gd name="T9" fmla="*/ 14 h 14"/>
                <a:gd name="T10" fmla="*/ 49 w 53"/>
                <a:gd name="T11" fmla="*/ 14 h 14"/>
                <a:gd name="T12" fmla="*/ 3 w 53"/>
                <a:gd name="T13" fmla="*/ 7 h 14"/>
                <a:gd name="T14" fmla="*/ 1 w 53"/>
                <a:gd name="T15" fmla="*/ 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
                  <a:moveTo>
                    <a:pt x="1" y="3"/>
                  </a:moveTo>
                  <a:cubicBezTo>
                    <a:pt x="1" y="1"/>
                    <a:pt x="2" y="0"/>
                    <a:pt x="4" y="0"/>
                  </a:cubicBezTo>
                  <a:cubicBezTo>
                    <a:pt x="50" y="8"/>
                    <a:pt x="50" y="8"/>
                    <a:pt x="50" y="8"/>
                  </a:cubicBezTo>
                  <a:cubicBezTo>
                    <a:pt x="52" y="8"/>
                    <a:pt x="53" y="10"/>
                    <a:pt x="53" y="12"/>
                  </a:cubicBezTo>
                  <a:cubicBezTo>
                    <a:pt x="53" y="13"/>
                    <a:pt x="51" y="14"/>
                    <a:pt x="50" y="14"/>
                  </a:cubicBezTo>
                  <a:cubicBezTo>
                    <a:pt x="50" y="14"/>
                    <a:pt x="49" y="14"/>
                    <a:pt x="49" y="14"/>
                  </a:cubicBezTo>
                  <a:cubicBezTo>
                    <a:pt x="3" y="7"/>
                    <a:pt x="3" y="7"/>
                    <a:pt x="3" y="7"/>
                  </a:cubicBezTo>
                  <a:cubicBezTo>
                    <a:pt x="1" y="6"/>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sp>
          <p:nvSpPr>
            <p:cNvPr id="35" name="Freeform 855"/>
            <p:cNvSpPr/>
            <p:nvPr/>
          </p:nvSpPr>
          <p:spPr bwMode="auto">
            <a:xfrm>
              <a:off x="8450527" y="5784555"/>
              <a:ext cx="61805" cy="22770"/>
            </a:xfrm>
            <a:custGeom>
              <a:avLst/>
              <a:gdLst>
                <a:gd name="T0" fmla="*/ 21 w 24"/>
                <a:gd name="T1" fmla="*/ 3 h 9"/>
                <a:gd name="T2" fmla="*/ 24 w 24"/>
                <a:gd name="T3" fmla="*/ 6 h 9"/>
                <a:gd name="T4" fmla="*/ 21 w 24"/>
                <a:gd name="T5" fmla="*/ 9 h 9"/>
                <a:gd name="T6" fmla="*/ 20 w 24"/>
                <a:gd name="T7" fmla="*/ 9 h 9"/>
                <a:gd name="T8" fmla="*/ 3 w 24"/>
                <a:gd name="T9" fmla="*/ 6 h 9"/>
                <a:gd name="T10" fmla="*/ 0 w 24"/>
                <a:gd name="T11" fmla="*/ 3 h 9"/>
                <a:gd name="T12" fmla="*/ 4 w 24"/>
                <a:gd name="T13" fmla="*/ 0 h 9"/>
                <a:gd name="T14" fmla="*/ 21 w 24"/>
                <a:gd name="T15" fmla="*/ 3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9">
                  <a:moveTo>
                    <a:pt x="21" y="3"/>
                  </a:moveTo>
                  <a:cubicBezTo>
                    <a:pt x="23" y="3"/>
                    <a:pt x="24" y="5"/>
                    <a:pt x="24" y="6"/>
                  </a:cubicBezTo>
                  <a:cubicBezTo>
                    <a:pt x="24" y="8"/>
                    <a:pt x="22" y="9"/>
                    <a:pt x="21" y="9"/>
                  </a:cubicBezTo>
                  <a:cubicBezTo>
                    <a:pt x="21" y="9"/>
                    <a:pt x="21" y="9"/>
                    <a:pt x="20" y="9"/>
                  </a:cubicBezTo>
                  <a:cubicBezTo>
                    <a:pt x="3" y="6"/>
                    <a:pt x="3" y="6"/>
                    <a:pt x="3" y="6"/>
                  </a:cubicBezTo>
                  <a:cubicBezTo>
                    <a:pt x="1" y="6"/>
                    <a:pt x="0" y="4"/>
                    <a:pt x="0" y="3"/>
                  </a:cubicBezTo>
                  <a:cubicBezTo>
                    <a:pt x="0" y="1"/>
                    <a:pt x="2" y="0"/>
                    <a:pt x="4" y="0"/>
                  </a:cubicBezTo>
                  <a:lnTo>
                    <a:pt x="21"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355" b="0" i="0" u="none" strike="noStrike" kern="0" cap="none" spc="0" normalizeH="0" baseline="0" noProof="0" smtClean="0">
                <a:ln>
                  <a:noFill/>
                </a:ln>
                <a:solidFill>
                  <a:srgbClr val="000000"/>
                </a:solidFill>
                <a:effectLst/>
                <a:uLnTx/>
                <a:uFillTx/>
                <a:latin typeface="微软雅黑" panose="020B0503020204020204" charset="-122"/>
              </a:endParaRPr>
            </a:p>
          </p:txBody>
        </p:sp>
      </p:grpSp>
      <p:sp>
        <p:nvSpPr>
          <p:cNvPr id="36" name="Text Placeholder 2"/>
          <p:cNvSpPr txBox="1"/>
          <p:nvPr/>
        </p:nvSpPr>
        <p:spPr>
          <a:xfrm>
            <a:off x="989112" y="4250716"/>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7" name="文本框 36"/>
          <p:cNvSpPr txBox="1"/>
          <p:nvPr/>
        </p:nvSpPr>
        <p:spPr>
          <a:xfrm>
            <a:off x="878542" y="3843648"/>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38" name="Text Placeholder 2"/>
          <p:cNvSpPr txBox="1"/>
          <p:nvPr/>
        </p:nvSpPr>
        <p:spPr>
          <a:xfrm>
            <a:off x="5269815" y="2187099"/>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9" name="文本框 38"/>
          <p:cNvSpPr txBox="1"/>
          <p:nvPr/>
        </p:nvSpPr>
        <p:spPr>
          <a:xfrm>
            <a:off x="5159245" y="1780031"/>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40" name="Text Placeholder 2"/>
          <p:cNvSpPr txBox="1"/>
          <p:nvPr/>
        </p:nvSpPr>
        <p:spPr>
          <a:xfrm>
            <a:off x="8067373" y="4097941"/>
            <a:ext cx="3118396" cy="590931"/>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1" name="文本框 40"/>
          <p:cNvSpPr txBox="1"/>
          <p:nvPr/>
        </p:nvSpPr>
        <p:spPr>
          <a:xfrm>
            <a:off x="7956803" y="3690873"/>
            <a:ext cx="2202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par>
                                    <p:cTn id="8" presetID="2" presetClass="entr" presetSubtype="4" accel="60000" fill="hold" grpId="0" nodeType="withEffect" p14:presetBounceEnd="40000">
                                      <p:stCondLst>
                                        <p:cond delay="400"/>
                                      </p:stCondLst>
                                      <p:childTnLst>
                                        <p:set>
                                          <p:cBhvr>
                                            <p:cTn id="9" dur="1" fill="hold">
                                              <p:stCondLst>
                                                <p:cond delay="0"/>
                                              </p:stCondLst>
                                            </p:cTn>
                                            <p:tgtEl>
                                              <p:spTgt spid="24"/>
                                            </p:tgtEl>
                                            <p:attrNameLst>
                                              <p:attrName>style.visibility</p:attrName>
                                            </p:attrNameLst>
                                          </p:cBhvr>
                                          <p:to>
                                            <p:strVal val="visible"/>
                                          </p:to>
                                        </p:set>
                                        <p:anim calcmode="lin" valueType="num" p14:bounceEnd="40000">
                                          <p:cBhvr additive="base">
                                            <p:cTn id="10" dur="500" fill="hold"/>
                                            <p:tgtEl>
                                              <p:spTgt spid="24"/>
                                            </p:tgtEl>
                                            <p:attrNameLst>
                                              <p:attrName>ppt_x</p:attrName>
                                            </p:attrNameLst>
                                          </p:cBhvr>
                                          <p:tavLst>
                                            <p:tav tm="0">
                                              <p:val>
                                                <p:strVal val="#ppt_x"/>
                                              </p:val>
                                            </p:tav>
                                            <p:tav tm="100000">
                                              <p:val>
                                                <p:strVal val="#ppt_x"/>
                                              </p:val>
                                            </p:tav>
                                          </p:tavLst>
                                        </p:anim>
                                        <p:anim calcmode="lin" valueType="num" p14:bounceEnd="40000">
                                          <p:cBhvr additive="base">
                                            <p:cTn id="11" dur="500" fill="hold"/>
                                            <p:tgtEl>
                                              <p:spTgt spid="24"/>
                                            </p:tgtEl>
                                            <p:attrNameLst>
                                              <p:attrName>ppt_y</p:attrName>
                                            </p:attrNameLst>
                                          </p:cBhvr>
                                          <p:tavLst>
                                            <p:tav tm="0">
                                              <p:val>
                                                <p:strVal val="1+#ppt_h/2"/>
                                              </p:val>
                                            </p:tav>
                                            <p:tav tm="100000">
                                              <p:val>
                                                <p:strVal val="#ppt_y"/>
                                              </p:val>
                                            </p:tav>
                                          </p:tavLst>
                                        </p:anim>
                                      </p:childTnLst>
                                    </p:cTn>
                                  </p:par>
                                  <p:par>
                                    <p:cTn id="12" presetID="45" presetClass="entr" presetSubtype="0"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anim calcmode="lin" valueType="num">
                                          <p:cBhvr>
                                            <p:cTn id="15" dur="500" fill="hold"/>
                                            <p:tgtEl>
                                              <p:spTgt spid="26"/>
                                            </p:tgtEl>
                                            <p:attrNameLst>
                                              <p:attrName>ppt_w</p:attrName>
                                            </p:attrNameLst>
                                          </p:cBhvr>
                                          <p:tavLst>
                                            <p:tav tm="0" fmla="#ppt_w*sin(2.5*pi*$)">
                                              <p:val>
                                                <p:fltVal val="0"/>
                                              </p:val>
                                            </p:tav>
                                            <p:tav tm="100000">
                                              <p:val>
                                                <p:fltVal val="1"/>
                                              </p:val>
                                            </p:tav>
                                          </p:tavLst>
                                        </p:anim>
                                        <p:anim calcmode="lin" valueType="num">
                                          <p:cBhvr>
                                            <p:cTn id="16" dur="500" fill="hold"/>
                                            <p:tgtEl>
                                              <p:spTgt spid="26"/>
                                            </p:tgtEl>
                                            <p:attrNameLst>
                                              <p:attrName>ppt_h</p:attrName>
                                            </p:attrNameLst>
                                          </p:cBhvr>
                                          <p:tavLst>
                                            <p:tav tm="0">
                                              <p:val>
                                                <p:strVal val="#ppt_h"/>
                                              </p:val>
                                            </p:tav>
                                            <p:tav tm="100000">
                                              <p:val>
                                                <p:strVal val="#ppt_h"/>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par>
                                    <p:cTn id="21" presetID="45"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anim calcmode="lin" valueType="num">
                                          <p:cBhvr>
                                            <p:cTn id="24" dur="500" fill="hold"/>
                                            <p:tgtEl>
                                              <p:spTgt spid="25"/>
                                            </p:tgtEl>
                                            <p:attrNameLst>
                                              <p:attrName>ppt_w</p:attrName>
                                            </p:attrNameLst>
                                          </p:cBhvr>
                                          <p:tavLst>
                                            <p:tav tm="0" fmla="#ppt_w*sin(2.5*pi*$)">
                                              <p:val>
                                                <p:fltVal val="0"/>
                                              </p:val>
                                            </p:tav>
                                            <p:tav tm="100000">
                                              <p:val>
                                                <p:fltVal val="1"/>
                                              </p:val>
                                            </p:tav>
                                          </p:tavLst>
                                        </p:anim>
                                        <p:anim calcmode="lin" valueType="num">
                                          <p:cBhvr>
                                            <p:cTn id="25" dur="500" fill="hold"/>
                                            <p:tgtEl>
                                              <p:spTgt spid="25"/>
                                            </p:tgtEl>
                                            <p:attrNameLst>
                                              <p:attrName>ppt_h</p:attrName>
                                            </p:attrNameLst>
                                          </p:cBhvr>
                                          <p:tavLst>
                                            <p:tav tm="0">
                                              <p:val>
                                                <p:strVal val="#ppt_h"/>
                                              </p:val>
                                            </p:tav>
                                            <p:tav tm="100000">
                                              <p:val>
                                                <p:strVal val="#ppt_h"/>
                                              </p:val>
                                            </p:tav>
                                          </p:tavLst>
                                        </p:anim>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45"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7" grpId="0" bldLvl="0" animBg="1"/>
          <p:bldP spid="24" grpId="0" bldLvl="0" animBg="1"/>
          <p:bldP spid="25" grpId="0" bldLvl="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par>
                                    <p:cTn id="8" presetID="2" presetClass="entr" presetSubtype="4" accel="60000" fill="hold" grpId="0" nodeType="withEffect">
                                      <p:stCondLst>
                                        <p:cond delay="400"/>
                                      </p:stCondLst>
                                      <p:childTnLst>
                                        <p:set>
                                          <p:cBhvr>
                                            <p:cTn id="9" dur="1" fill="hold">
                                              <p:stCondLst>
                                                <p:cond delay="0"/>
                                              </p:stCondLst>
                                            </p:cTn>
                                            <p:tgtEl>
                                              <p:spTgt spid="24"/>
                                            </p:tgtEl>
                                            <p:attrNameLst>
                                              <p:attrName>style.visibility</p:attrName>
                                            </p:attrNameLst>
                                          </p:cBhvr>
                                          <p:to>
                                            <p:strVal val="visible"/>
                                          </p:to>
                                        </p:set>
                                        <p:anim calcmode="lin" valueType="num">
                                          <p:cBhvr additive="base">
                                            <p:cTn id="10" dur="500" fill="hold"/>
                                            <p:tgtEl>
                                              <p:spTgt spid="24"/>
                                            </p:tgtEl>
                                            <p:attrNameLst>
                                              <p:attrName>ppt_x</p:attrName>
                                            </p:attrNameLst>
                                          </p:cBhvr>
                                          <p:tavLst>
                                            <p:tav tm="0">
                                              <p:val>
                                                <p:strVal val="#ppt_x"/>
                                              </p:val>
                                            </p:tav>
                                            <p:tav tm="100000">
                                              <p:val>
                                                <p:strVal val="#ppt_x"/>
                                              </p:val>
                                            </p:tav>
                                          </p:tavLst>
                                        </p:anim>
                                        <p:anim calcmode="lin" valueType="num">
                                          <p:cBhvr additive="base">
                                            <p:cTn id="11" dur="500" fill="hold"/>
                                            <p:tgtEl>
                                              <p:spTgt spid="24"/>
                                            </p:tgtEl>
                                            <p:attrNameLst>
                                              <p:attrName>ppt_y</p:attrName>
                                            </p:attrNameLst>
                                          </p:cBhvr>
                                          <p:tavLst>
                                            <p:tav tm="0">
                                              <p:val>
                                                <p:strVal val="1+#ppt_h/2"/>
                                              </p:val>
                                            </p:tav>
                                            <p:tav tm="100000">
                                              <p:val>
                                                <p:strVal val="#ppt_y"/>
                                              </p:val>
                                            </p:tav>
                                          </p:tavLst>
                                        </p:anim>
                                      </p:childTnLst>
                                    </p:cTn>
                                  </p:par>
                                  <p:par>
                                    <p:cTn id="12" presetID="45" presetClass="entr" presetSubtype="0" fill="hold" nodeType="with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anim calcmode="lin" valueType="num">
                                          <p:cBhvr>
                                            <p:cTn id="15" dur="500" fill="hold"/>
                                            <p:tgtEl>
                                              <p:spTgt spid="26"/>
                                            </p:tgtEl>
                                            <p:attrNameLst>
                                              <p:attrName>ppt_w</p:attrName>
                                            </p:attrNameLst>
                                          </p:cBhvr>
                                          <p:tavLst>
                                            <p:tav tm="0" fmla="#ppt_w*sin(2.5*pi*$)">
                                              <p:val>
                                                <p:fltVal val="0"/>
                                              </p:val>
                                            </p:tav>
                                            <p:tav tm="100000">
                                              <p:val>
                                                <p:fltVal val="1"/>
                                              </p:val>
                                            </p:tav>
                                          </p:tavLst>
                                        </p:anim>
                                        <p:anim calcmode="lin" valueType="num">
                                          <p:cBhvr>
                                            <p:cTn id="16" dur="500" fill="hold"/>
                                            <p:tgtEl>
                                              <p:spTgt spid="26"/>
                                            </p:tgtEl>
                                            <p:attrNameLst>
                                              <p:attrName>ppt_h</p:attrName>
                                            </p:attrNameLst>
                                          </p:cBhvr>
                                          <p:tavLst>
                                            <p:tav tm="0">
                                              <p:val>
                                                <p:strVal val="#ppt_h"/>
                                              </p:val>
                                            </p:tav>
                                            <p:tav tm="100000">
                                              <p:val>
                                                <p:strVal val="#ppt_h"/>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par>
                                    <p:cTn id="21" presetID="45"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anim calcmode="lin" valueType="num">
                                          <p:cBhvr>
                                            <p:cTn id="24" dur="500" fill="hold"/>
                                            <p:tgtEl>
                                              <p:spTgt spid="25"/>
                                            </p:tgtEl>
                                            <p:attrNameLst>
                                              <p:attrName>ppt_w</p:attrName>
                                            </p:attrNameLst>
                                          </p:cBhvr>
                                          <p:tavLst>
                                            <p:tav tm="0" fmla="#ppt_w*sin(2.5*pi*$)">
                                              <p:val>
                                                <p:fltVal val="0"/>
                                              </p:val>
                                            </p:tav>
                                            <p:tav tm="100000">
                                              <p:val>
                                                <p:fltVal val="1"/>
                                              </p:val>
                                            </p:tav>
                                          </p:tavLst>
                                        </p:anim>
                                        <p:anim calcmode="lin" valueType="num">
                                          <p:cBhvr>
                                            <p:cTn id="25" dur="500" fill="hold"/>
                                            <p:tgtEl>
                                              <p:spTgt spid="25"/>
                                            </p:tgtEl>
                                            <p:attrNameLst>
                                              <p:attrName>ppt_h</p:attrName>
                                            </p:attrNameLst>
                                          </p:cBhvr>
                                          <p:tavLst>
                                            <p:tav tm="0">
                                              <p:val>
                                                <p:strVal val="#ppt_h"/>
                                              </p:val>
                                            </p:tav>
                                            <p:tav tm="100000">
                                              <p:val>
                                                <p:strVal val="#ppt_h"/>
                                              </p:val>
                                            </p:tav>
                                          </p:tavLst>
                                        </p:anim>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par>
                                    <p:cTn id="30" presetID="45"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7" grpId="0" bldLvl="0" animBg="1"/>
          <p:bldP spid="24" grpId="0" bldLvl="0" animBg="1"/>
          <p:bldP spid="25" grpId="0" bldLvl="0" animBg="1"/>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pPr lvl="0"/>
            <a:r>
              <a:rPr lang="zh-CN" altLang="en-US" sz="2800" b="1" dirty="0" smtClean="0">
                <a:solidFill>
                  <a:srgbClr val="C8161D"/>
                </a:solidFill>
              </a:rPr>
              <a:t>明年工作计划</a:t>
            </a:r>
            <a:endParaRPr lang="zh-CN" altLang="en-US" sz="2800" b="1" dirty="0">
              <a:solidFill>
                <a:srgbClr val="C8161D"/>
              </a:solidFill>
            </a:endParaRPr>
          </a:p>
        </p:txBody>
      </p:sp>
      <p:sp>
        <p:nvSpPr>
          <p:cNvPr id="4" name="燕尾形箭头 3"/>
          <p:cNvSpPr/>
          <p:nvPr/>
        </p:nvSpPr>
        <p:spPr>
          <a:xfrm>
            <a:off x="506994" y="3122747"/>
            <a:ext cx="10945216" cy="304800"/>
          </a:xfrm>
          <a:prstGeom prst="notchedRightArrow">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anchor="ctr"/>
          <a:lstStyle/>
          <a:p>
            <a:pPr algn="ctr" defTabSz="913765" fontAlgn="auto">
              <a:spcBef>
                <a:spcPts val="0"/>
              </a:spcBef>
              <a:spcAft>
                <a:spcPts val="0"/>
              </a:spcAft>
              <a:defRPr/>
            </a:pPr>
            <a:endParaRPr lang="zh-CN" altLang="en-US" sz="3320">
              <a:latin typeface="Arial" panose="020B0604020202020204" pitchFamily="34" charset="0"/>
              <a:ea typeface="微软雅黑" panose="020B0503020204020204" charset="-122"/>
              <a:cs typeface="Arial" panose="020B0604020202020204" pitchFamily="34" charset="0"/>
            </a:endParaRPr>
          </a:p>
        </p:txBody>
      </p:sp>
      <p:grpSp>
        <p:nvGrpSpPr>
          <p:cNvPr id="5" name="组合 4"/>
          <p:cNvGrpSpPr/>
          <p:nvPr/>
        </p:nvGrpSpPr>
        <p:grpSpPr>
          <a:xfrm>
            <a:off x="1008807" y="2352221"/>
            <a:ext cx="1774175" cy="1774175"/>
            <a:chOff x="1278794" y="3334906"/>
            <a:chExt cx="914014" cy="914014"/>
          </a:xfrm>
        </p:grpSpPr>
        <p:grpSp>
          <p:nvGrpSpPr>
            <p:cNvPr id="6" name="组合 5"/>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8" name="同心圆 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7" name="TextBox 16"/>
            <p:cNvSpPr txBox="1"/>
            <p:nvPr/>
          </p:nvSpPr>
          <p:spPr>
            <a:xfrm>
              <a:off x="1422995" y="3742514"/>
              <a:ext cx="623667" cy="206127"/>
            </a:xfrm>
            <a:prstGeom prst="rect">
              <a:avLst/>
            </a:prstGeom>
            <a:noFill/>
          </p:spPr>
          <p:txBody>
            <a:bodyPr wrap="none" rtlCol="0">
              <a:spAutoFit/>
            </a:bodyPr>
            <a:lstStyle/>
            <a:p>
              <a:pPr algn="ctr"/>
              <a:r>
                <a:rPr lang="zh-CN" altLang="en-US" sz="2000" b="1" dirty="0" smtClean="0">
                  <a:latin typeface="微软雅黑" panose="020B0503020204020204" charset="-122"/>
                  <a:ea typeface="微软雅黑" panose="020B0503020204020204" charset="-122"/>
                </a:rPr>
                <a:t>第一季度</a:t>
              </a:r>
              <a:endParaRPr lang="zh-CN" altLang="en-US" sz="2000" b="1" dirty="0">
                <a:latin typeface="微软雅黑" panose="020B0503020204020204" charset="-122"/>
                <a:ea typeface="微软雅黑" panose="020B0503020204020204" charset="-122"/>
              </a:endParaRPr>
            </a:p>
          </p:txBody>
        </p:sp>
      </p:grpSp>
      <p:sp>
        <p:nvSpPr>
          <p:cNvPr id="10" name="椭圆 9"/>
          <p:cNvSpPr/>
          <p:nvPr/>
        </p:nvSpPr>
        <p:spPr>
          <a:xfrm>
            <a:off x="1047529" y="2108205"/>
            <a:ext cx="629280" cy="629280"/>
          </a:xfrm>
          <a:prstGeom prst="ellipse">
            <a:avLst/>
          </a:prstGeom>
          <a:solidFill>
            <a:srgbClr val="C8161D"/>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sp>
        <p:nvSpPr>
          <p:cNvPr id="11" name="Freeform 34"/>
          <p:cNvSpPr>
            <a:spLocks noEditPoints="1"/>
          </p:cNvSpPr>
          <p:nvPr/>
        </p:nvSpPr>
        <p:spPr bwMode="auto">
          <a:xfrm>
            <a:off x="1217204" y="2262661"/>
            <a:ext cx="325927" cy="334505"/>
          </a:xfrm>
          <a:custGeom>
            <a:avLst/>
            <a:gdLst>
              <a:gd name="T0" fmla="*/ 261 w 447"/>
              <a:gd name="T1" fmla="*/ 25 h 460"/>
              <a:gd name="T2" fmla="*/ 286 w 447"/>
              <a:gd name="T3" fmla="*/ 99 h 460"/>
              <a:gd name="T4" fmla="*/ 310 w 447"/>
              <a:gd name="T5" fmla="*/ 25 h 460"/>
              <a:gd name="T6" fmla="*/ 124 w 447"/>
              <a:gd name="T7" fmla="*/ 3 h 460"/>
              <a:gd name="T8" fmla="*/ 100 w 447"/>
              <a:gd name="T9" fmla="*/ 28 h 460"/>
              <a:gd name="T10" fmla="*/ 125 w 447"/>
              <a:gd name="T11" fmla="*/ 103 h 460"/>
              <a:gd name="T12" fmla="*/ 149 w 447"/>
              <a:gd name="T13" fmla="*/ 28 h 460"/>
              <a:gd name="T14" fmla="*/ 31 w 447"/>
              <a:gd name="T15" fmla="*/ 70 h 460"/>
              <a:gd name="T16" fmla="*/ 7 w 447"/>
              <a:gd name="T17" fmla="*/ 82 h 460"/>
              <a:gd name="T18" fmla="*/ 0 w 447"/>
              <a:gd name="T19" fmla="*/ 401 h 460"/>
              <a:gd name="T20" fmla="*/ 31 w 447"/>
              <a:gd name="T21" fmla="*/ 436 h 460"/>
              <a:gd name="T22" fmla="*/ 237 w 447"/>
              <a:gd name="T23" fmla="*/ 397 h 460"/>
              <a:gd name="T24" fmla="*/ 153 w 447"/>
              <a:gd name="T25" fmla="*/ 302 h 460"/>
              <a:gd name="T26" fmla="*/ 241 w 447"/>
              <a:gd name="T27" fmla="*/ 314 h 460"/>
              <a:gd name="T28" fmla="*/ 265 w 447"/>
              <a:gd name="T29" fmla="*/ 278 h 460"/>
              <a:gd name="T30" fmla="*/ 359 w 447"/>
              <a:gd name="T31" fmla="*/ 174 h 460"/>
              <a:gd name="T32" fmla="*/ 399 w 447"/>
              <a:gd name="T33" fmla="*/ 267 h 460"/>
              <a:gd name="T34" fmla="*/ 392 w 447"/>
              <a:gd name="T35" fmla="*/ 82 h 460"/>
              <a:gd name="T36" fmla="*/ 325 w 447"/>
              <a:gd name="T37" fmla="*/ 70 h 460"/>
              <a:gd name="T38" fmla="*/ 313 w 447"/>
              <a:gd name="T39" fmla="*/ 108 h 460"/>
              <a:gd name="T40" fmla="*/ 256 w 447"/>
              <a:gd name="T41" fmla="*/ 108 h 460"/>
              <a:gd name="T42" fmla="*/ 245 w 447"/>
              <a:gd name="T43" fmla="*/ 70 h 460"/>
              <a:gd name="T44" fmla="*/ 165 w 447"/>
              <a:gd name="T45" fmla="*/ 91 h 460"/>
              <a:gd name="T46" fmla="*/ 125 w 447"/>
              <a:gd name="T47" fmla="*/ 115 h 460"/>
              <a:gd name="T48" fmla="*/ 85 w 447"/>
              <a:gd name="T49" fmla="*/ 91 h 460"/>
              <a:gd name="T50" fmla="*/ 31 w 447"/>
              <a:gd name="T51" fmla="*/ 70 h 460"/>
              <a:gd name="T52" fmla="*/ 40 w 447"/>
              <a:gd name="T53" fmla="*/ 174 h 460"/>
              <a:gd name="T54" fmla="*/ 129 w 447"/>
              <a:gd name="T55" fmla="*/ 278 h 460"/>
              <a:gd name="T56" fmla="*/ 40 w 447"/>
              <a:gd name="T57" fmla="*/ 174 h 460"/>
              <a:gd name="T58" fmla="*/ 153 w 447"/>
              <a:gd name="T59" fmla="*/ 174 h 460"/>
              <a:gd name="T60" fmla="*/ 241 w 447"/>
              <a:gd name="T61" fmla="*/ 278 h 460"/>
              <a:gd name="T62" fmla="*/ 153 w 447"/>
              <a:gd name="T63" fmla="*/ 174 h 460"/>
              <a:gd name="T64" fmla="*/ 352 w 447"/>
              <a:gd name="T65" fmla="*/ 281 h 460"/>
              <a:gd name="T66" fmla="*/ 357 w 447"/>
              <a:gd name="T67" fmla="*/ 460 h 460"/>
              <a:gd name="T68" fmla="*/ 357 w 447"/>
              <a:gd name="T69" fmla="*/ 281 h 460"/>
              <a:gd name="T70" fmla="*/ 40 w 447"/>
              <a:gd name="T71" fmla="*/ 302 h 460"/>
              <a:gd name="T72" fmla="*/ 129 w 447"/>
              <a:gd name="T73" fmla="*/ 302 h 460"/>
              <a:gd name="T74" fmla="*/ 40 w 447"/>
              <a:gd name="T75" fmla="*/ 397 h 460"/>
              <a:gd name="T76" fmla="*/ 319 w 447"/>
              <a:gd name="T77" fmla="*/ 316 h 460"/>
              <a:gd name="T78" fmla="*/ 414 w 447"/>
              <a:gd name="T79" fmla="*/ 316 h 460"/>
              <a:gd name="T80" fmla="*/ 364 w 447"/>
              <a:gd name="T81" fmla="*/ 432 h 460"/>
              <a:gd name="T82" fmla="*/ 371 w 447"/>
              <a:gd name="T83" fmla="*/ 345 h 460"/>
              <a:gd name="T84" fmla="*/ 352 w 447"/>
              <a:gd name="T85" fmla="*/ 345 h 460"/>
              <a:gd name="T86" fmla="*/ 316 w 447"/>
              <a:gd name="T87" fmla="*/ 346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7" h="460">
                <a:moveTo>
                  <a:pt x="285" y="0"/>
                </a:moveTo>
                <a:cubicBezTo>
                  <a:pt x="272" y="0"/>
                  <a:pt x="261" y="12"/>
                  <a:pt x="261" y="25"/>
                </a:cubicBezTo>
                <a:lnTo>
                  <a:pt x="261" y="75"/>
                </a:lnTo>
                <a:cubicBezTo>
                  <a:pt x="261" y="88"/>
                  <a:pt x="273" y="99"/>
                  <a:pt x="286" y="99"/>
                </a:cubicBezTo>
                <a:cubicBezTo>
                  <a:pt x="298" y="99"/>
                  <a:pt x="310" y="88"/>
                  <a:pt x="310" y="75"/>
                </a:cubicBezTo>
                <a:lnTo>
                  <a:pt x="310" y="25"/>
                </a:lnTo>
                <a:cubicBezTo>
                  <a:pt x="310" y="12"/>
                  <a:pt x="298" y="0"/>
                  <a:pt x="285" y="0"/>
                </a:cubicBezTo>
                <a:close/>
                <a:moveTo>
                  <a:pt x="124" y="3"/>
                </a:moveTo>
                <a:lnTo>
                  <a:pt x="124" y="3"/>
                </a:lnTo>
                <a:cubicBezTo>
                  <a:pt x="111" y="3"/>
                  <a:pt x="100" y="15"/>
                  <a:pt x="100" y="28"/>
                </a:cubicBezTo>
                <a:lnTo>
                  <a:pt x="100" y="78"/>
                </a:lnTo>
                <a:cubicBezTo>
                  <a:pt x="100" y="91"/>
                  <a:pt x="112" y="103"/>
                  <a:pt x="125" y="103"/>
                </a:cubicBezTo>
                <a:cubicBezTo>
                  <a:pt x="138" y="103"/>
                  <a:pt x="149" y="91"/>
                  <a:pt x="149" y="78"/>
                </a:cubicBezTo>
                <a:lnTo>
                  <a:pt x="149" y="28"/>
                </a:lnTo>
                <a:cubicBezTo>
                  <a:pt x="150" y="15"/>
                  <a:pt x="138" y="3"/>
                  <a:pt x="124" y="3"/>
                </a:cubicBezTo>
                <a:close/>
                <a:moveTo>
                  <a:pt x="31" y="70"/>
                </a:moveTo>
                <a:lnTo>
                  <a:pt x="31" y="70"/>
                </a:lnTo>
                <a:cubicBezTo>
                  <a:pt x="21" y="70"/>
                  <a:pt x="13" y="75"/>
                  <a:pt x="7" y="82"/>
                </a:cubicBezTo>
                <a:cubicBezTo>
                  <a:pt x="2" y="89"/>
                  <a:pt x="0" y="97"/>
                  <a:pt x="0" y="105"/>
                </a:cubicBezTo>
                <a:lnTo>
                  <a:pt x="0" y="401"/>
                </a:lnTo>
                <a:cubicBezTo>
                  <a:pt x="0" y="410"/>
                  <a:pt x="2" y="418"/>
                  <a:pt x="7" y="424"/>
                </a:cubicBezTo>
                <a:cubicBezTo>
                  <a:pt x="13" y="431"/>
                  <a:pt x="21" y="436"/>
                  <a:pt x="31" y="436"/>
                </a:cubicBezTo>
                <a:lnTo>
                  <a:pt x="262" y="436"/>
                </a:lnTo>
                <a:cubicBezTo>
                  <a:pt x="251" y="425"/>
                  <a:pt x="243" y="412"/>
                  <a:pt x="237" y="397"/>
                </a:cubicBezTo>
                <a:lnTo>
                  <a:pt x="153" y="397"/>
                </a:lnTo>
                <a:lnTo>
                  <a:pt x="153" y="302"/>
                </a:lnTo>
                <a:lnTo>
                  <a:pt x="241" y="302"/>
                </a:lnTo>
                <a:lnTo>
                  <a:pt x="241" y="314"/>
                </a:lnTo>
                <a:cubicBezTo>
                  <a:pt x="247" y="301"/>
                  <a:pt x="256" y="288"/>
                  <a:pt x="267" y="278"/>
                </a:cubicBezTo>
                <a:lnTo>
                  <a:pt x="265" y="278"/>
                </a:lnTo>
                <a:lnTo>
                  <a:pt x="265" y="174"/>
                </a:lnTo>
                <a:lnTo>
                  <a:pt x="359" y="174"/>
                </a:lnTo>
                <a:lnTo>
                  <a:pt x="359" y="251"/>
                </a:lnTo>
                <a:cubicBezTo>
                  <a:pt x="374" y="254"/>
                  <a:pt x="387" y="259"/>
                  <a:pt x="399" y="267"/>
                </a:cubicBezTo>
                <a:lnTo>
                  <a:pt x="399" y="105"/>
                </a:lnTo>
                <a:cubicBezTo>
                  <a:pt x="399" y="97"/>
                  <a:pt x="397" y="89"/>
                  <a:pt x="392" y="82"/>
                </a:cubicBezTo>
                <a:cubicBezTo>
                  <a:pt x="386" y="75"/>
                  <a:pt x="377" y="70"/>
                  <a:pt x="367" y="70"/>
                </a:cubicBezTo>
                <a:lnTo>
                  <a:pt x="325" y="70"/>
                </a:lnTo>
                <a:lnTo>
                  <a:pt x="325" y="91"/>
                </a:lnTo>
                <a:cubicBezTo>
                  <a:pt x="325" y="97"/>
                  <a:pt x="321" y="103"/>
                  <a:pt x="313" y="108"/>
                </a:cubicBezTo>
                <a:cubicBezTo>
                  <a:pt x="306" y="112"/>
                  <a:pt x="295" y="115"/>
                  <a:pt x="285" y="115"/>
                </a:cubicBezTo>
                <a:cubicBezTo>
                  <a:pt x="274" y="115"/>
                  <a:pt x="264" y="112"/>
                  <a:pt x="256" y="108"/>
                </a:cubicBezTo>
                <a:cubicBezTo>
                  <a:pt x="249" y="103"/>
                  <a:pt x="245" y="97"/>
                  <a:pt x="245" y="91"/>
                </a:cubicBezTo>
                <a:lnTo>
                  <a:pt x="245" y="70"/>
                </a:lnTo>
                <a:lnTo>
                  <a:pt x="165" y="70"/>
                </a:lnTo>
                <a:lnTo>
                  <a:pt x="165" y="91"/>
                </a:lnTo>
                <a:cubicBezTo>
                  <a:pt x="165" y="97"/>
                  <a:pt x="161" y="103"/>
                  <a:pt x="153" y="108"/>
                </a:cubicBezTo>
                <a:cubicBezTo>
                  <a:pt x="146" y="112"/>
                  <a:pt x="135" y="115"/>
                  <a:pt x="125" y="115"/>
                </a:cubicBezTo>
                <a:cubicBezTo>
                  <a:pt x="114" y="115"/>
                  <a:pt x="104" y="112"/>
                  <a:pt x="96" y="108"/>
                </a:cubicBezTo>
                <a:cubicBezTo>
                  <a:pt x="89" y="103"/>
                  <a:pt x="85" y="97"/>
                  <a:pt x="85" y="91"/>
                </a:cubicBezTo>
                <a:lnTo>
                  <a:pt x="85" y="70"/>
                </a:lnTo>
                <a:lnTo>
                  <a:pt x="31" y="70"/>
                </a:lnTo>
                <a:close/>
                <a:moveTo>
                  <a:pt x="40" y="174"/>
                </a:moveTo>
                <a:lnTo>
                  <a:pt x="40" y="174"/>
                </a:lnTo>
                <a:lnTo>
                  <a:pt x="129" y="174"/>
                </a:lnTo>
                <a:lnTo>
                  <a:pt x="129" y="278"/>
                </a:lnTo>
                <a:lnTo>
                  <a:pt x="40" y="278"/>
                </a:lnTo>
                <a:lnTo>
                  <a:pt x="40" y="174"/>
                </a:lnTo>
                <a:close/>
                <a:moveTo>
                  <a:pt x="153" y="174"/>
                </a:moveTo>
                <a:lnTo>
                  <a:pt x="153" y="174"/>
                </a:lnTo>
                <a:lnTo>
                  <a:pt x="241" y="174"/>
                </a:lnTo>
                <a:lnTo>
                  <a:pt x="241" y="278"/>
                </a:lnTo>
                <a:lnTo>
                  <a:pt x="153" y="278"/>
                </a:lnTo>
                <a:lnTo>
                  <a:pt x="153" y="174"/>
                </a:lnTo>
                <a:close/>
                <a:moveTo>
                  <a:pt x="352" y="281"/>
                </a:moveTo>
                <a:lnTo>
                  <a:pt x="352" y="281"/>
                </a:lnTo>
                <a:cubicBezTo>
                  <a:pt x="305" y="283"/>
                  <a:pt x="267" y="322"/>
                  <a:pt x="267" y="370"/>
                </a:cubicBezTo>
                <a:cubicBezTo>
                  <a:pt x="267" y="420"/>
                  <a:pt x="307" y="460"/>
                  <a:pt x="357" y="460"/>
                </a:cubicBezTo>
                <a:cubicBezTo>
                  <a:pt x="407" y="460"/>
                  <a:pt x="447" y="420"/>
                  <a:pt x="447" y="370"/>
                </a:cubicBezTo>
                <a:cubicBezTo>
                  <a:pt x="447" y="321"/>
                  <a:pt x="407" y="281"/>
                  <a:pt x="357" y="281"/>
                </a:cubicBezTo>
                <a:cubicBezTo>
                  <a:pt x="355" y="281"/>
                  <a:pt x="354" y="281"/>
                  <a:pt x="352" y="281"/>
                </a:cubicBezTo>
                <a:close/>
                <a:moveTo>
                  <a:pt x="40" y="302"/>
                </a:moveTo>
                <a:lnTo>
                  <a:pt x="40" y="302"/>
                </a:lnTo>
                <a:lnTo>
                  <a:pt x="129" y="302"/>
                </a:lnTo>
                <a:lnTo>
                  <a:pt x="129" y="397"/>
                </a:lnTo>
                <a:lnTo>
                  <a:pt x="40" y="397"/>
                </a:lnTo>
                <a:lnTo>
                  <a:pt x="40" y="302"/>
                </a:lnTo>
                <a:close/>
                <a:moveTo>
                  <a:pt x="319" y="316"/>
                </a:moveTo>
                <a:lnTo>
                  <a:pt x="319" y="316"/>
                </a:lnTo>
                <a:lnTo>
                  <a:pt x="414" y="316"/>
                </a:lnTo>
                <a:lnTo>
                  <a:pt x="414" y="330"/>
                </a:lnTo>
                <a:lnTo>
                  <a:pt x="364" y="432"/>
                </a:lnTo>
                <a:lnTo>
                  <a:pt x="329" y="432"/>
                </a:lnTo>
                <a:lnTo>
                  <a:pt x="371" y="345"/>
                </a:lnTo>
                <a:cubicBezTo>
                  <a:pt x="371" y="345"/>
                  <a:pt x="365" y="345"/>
                  <a:pt x="362" y="345"/>
                </a:cubicBezTo>
                <a:cubicBezTo>
                  <a:pt x="359" y="345"/>
                  <a:pt x="355" y="345"/>
                  <a:pt x="352" y="345"/>
                </a:cubicBezTo>
                <a:cubicBezTo>
                  <a:pt x="348" y="345"/>
                  <a:pt x="345" y="345"/>
                  <a:pt x="341" y="345"/>
                </a:cubicBezTo>
                <a:cubicBezTo>
                  <a:pt x="334" y="346"/>
                  <a:pt x="325" y="346"/>
                  <a:pt x="316" y="346"/>
                </a:cubicBezTo>
                <a:lnTo>
                  <a:pt x="319" y="316"/>
                </a:lnTo>
                <a:close/>
              </a:path>
            </a:pathLst>
          </a:custGeom>
          <a:solidFill>
            <a:schemeClr val="bg1"/>
          </a:solidFill>
          <a:ln>
            <a:noFill/>
          </a:ln>
        </p:spPr>
        <p:txBody>
          <a:bodyPr vert="horz" wrap="square" lIns="121920" tIns="60960" rIns="121920" bIns="60960" numCol="1" anchor="t" anchorCtr="0" compatLnSpc="1"/>
          <a:lstStyle/>
          <a:p>
            <a:endParaRPr lang="zh-CN" altLang="en-US" sz="2000"/>
          </a:p>
        </p:txBody>
      </p:sp>
      <p:grpSp>
        <p:nvGrpSpPr>
          <p:cNvPr id="12" name="组合 11"/>
          <p:cNvGrpSpPr/>
          <p:nvPr/>
        </p:nvGrpSpPr>
        <p:grpSpPr>
          <a:xfrm>
            <a:off x="3450150" y="2381251"/>
            <a:ext cx="1774175" cy="1774175"/>
            <a:chOff x="1278794" y="3334906"/>
            <a:chExt cx="914014" cy="914014"/>
          </a:xfrm>
        </p:grpSpPr>
        <p:grpSp>
          <p:nvGrpSpPr>
            <p:cNvPr id="13" name="组合 12"/>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endParaRPr>
              </a:p>
            </p:txBody>
          </p:sp>
          <p:sp>
            <p:nvSpPr>
              <p:cNvPr id="16" name="椭圆 1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14" name="TextBox 45"/>
            <p:cNvSpPr txBox="1"/>
            <p:nvPr/>
          </p:nvSpPr>
          <p:spPr>
            <a:xfrm>
              <a:off x="1422993" y="3742514"/>
              <a:ext cx="623668" cy="206127"/>
            </a:xfrm>
            <a:prstGeom prst="rect">
              <a:avLst/>
            </a:prstGeom>
            <a:noFill/>
          </p:spPr>
          <p:txBody>
            <a:bodyPr wrap="none" rtlCol="0">
              <a:spAutoFit/>
            </a:bodyPr>
            <a:lstStyle/>
            <a:p>
              <a:pPr algn="ctr"/>
              <a:r>
                <a:rPr lang="zh-CN" altLang="en-US" sz="2000" b="1" dirty="0" smtClean="0">
                  <a:latin typeface="微软雅黑" panose="020B0503020204020204" charset="-122"/>
                  <a:ea typeface="微软雅黑" panose="020B0503020204020204" charset="-122"/>
                </a:rPr>
                <a:t>第二季度</a:t>
              </a:r>
              <a:endParaRPr lang="zh-CN" altLang="en-US" sz="2000" b="1" dirty="0">
                <a:latin typeface="微软雅黑" panose="020B0503020204020204" charset="-122"/>
                <a:ea typeface="微软雅黑" panose="020B0503020204020204" charset="-122"/>
              </a:endParaRPr>
            </a:p>
          </p:txBody>
        </p:sp>
      </p:grpSp>
      <p:sp>
        <p:nvSpPr>
          <p:cNvPr id="17" name="椭圆 16"/>
          <p:cNvSpPr/>
          <p:nvPr/>
        </p:nvSpPr>
        <p:spPr>
          <a:xfrm>
            <a:off x="3488872" y="2137234"/>
            <a:ext cx="629280" cy="629280"/>
          </a:xfrm>
          <a:prstGeom prst="ellipse">
            <a:avLst/>
          </a:prstGeom>
          <a:solidFill>
            <a:srgbClr val="C8161D"/>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sp>
        <p:nvSpPr>
          <p:cNvPr id="18" name="KSO_Shape"/>
          <p:cNvSpPr/>
          <p:nvPr/>
        </p:nvSpPr>
        <p:spPr bwMode="auto">
          <a:xfrm>
            <a:off x="3662004" y="2254409"/>
            <a:ext cx="393537" cy="334504"/>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400" dirty="0">
              <a:solidFill>
                <a:srgbClr val="FFFFFF"/>
              </a:solidFill>
              <a:ea typeface="微软雅黑" panose="020B0503020204020204" charset="-122"/>
            </a:endParaRPr>
          </a:p>
        </p:txBody>
      </p:sp>
      <p:grpSp>
        <p:nvGrpSpPr>
          <p:cNvPr id="19" name="组合 18"/>
          <p:cNvGrpSpPr/>
          <p:nvPr/>
        </p:nvGrpSpPr>
        <p:grpSpPr>
          <a:xfrm>
            <a:off x="5917398" y="2361288"/>
            <a:ext cx="1774175" cy="1774175"/>
            <a:chOff x="1278794" y="3334906"/>
            <a:chExt cx="914014" cy="914014"/>
          </a:xfrm>
        </p:grpSpPr>
        <p:grpSp>
          <p:nvGrpSpPr>
            <p:cNvPr id="20" name="组合 19"/>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endParaRPr>
              </a:p>
            </p:txBody>
          </p:sp>
          <p:sp>
            <p:nvSpPr>
              <p:cNvPr id="23" name="椭圆 2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21" name="TextBox 57"/>
            <p:cNvSpPr txBox="1"/>
            <p:nvPr/>
          </p:nvSpPr>
          <p:spPr>
            <a:xfrm>
              <a:off x="1422993" y="3742514"/>
              <a:ext cx="623668" cy="206127"/>
            </a:xfrm>
            <a:prstGeom prst="rect">
              <a:avLst/>
            </a:prstGeom>
            <a:noFill/>
          </p:spPr>
          <p:txBody>
            <a:bodyPr wrap="none" rtlCol="0">
              <a:spAutoFit/>
            </a:bodyPr>
            <a:lstStyle/>
            <a:p>
              <a:pPr algn="ctr"/>
              <a:r>
                <a:rPr lang="zh-CN" altLang="en-US" sz="2000" b="1" dirty="0" smtClean="0">
                  <a:latin typeface="微软雅黑" panose="020B0503020204020204" charset="-122"/>
                  <a:ea typeface="微软雅黑" panose="020B0503020204020204" charset="-122"/>
                </a:rPr>
                <a:t>第三季度</a:t>
              </a:r>
              <a:endParaRPr lang="zh-CN" altLang="en-US" sz="2000" b="1" dirty="0">
                <a:latin typeface="微软雅黑" panose="020B0503020204020204" charset="-122"/>
                <a:ea typeface="微软雅黑" panose="020B0503020204020204" charset="-122"/>
              </a:endParaRPr>
            </a:p>
          </p:txBody>
        </p:sp>
      </p:grpSp>
      <p:sp>
        <p:nvSpPr>
          <p:cNvPr id="24" name="椭圆 23"/>
          <p:cNvSpPr/>
          <p:nvPr/>
        </p:nvSpPr>
        <p:spPr>
          <a:xfrm>
            <a:off x="5956120" y="2117272"/>
            <a:ext cx="629280" cy="629280"/>
          </a:xfrm>
          <a:prstGeom prst="ellipse">
            <a:avLst/>
          </a:prstGeom>
          <a:solidFill>
            <a:srgbClr val="C8161D"/>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sp>
        <p:nvSpPr>
          <p:cNvPr id="25" name="KSO_Shape"/>
          <p:cNvSpPr/>
          <p:nvPr/>
        </p:nvSpPr>
        <p:spPr bwMode="auto">
          <a:xfrm>
            <a:off x="6096466" y="2223704"/>
            <a:ext cx="410268" cy="406165"/>
          </a:xfrm>
          <a:custGeom>
            <a:avLst/>
            <a:gdLst>
              <a:gd name="T0" fmla="*/ 615878 w 2390775"/>
              <a:gd name="T1" fmla="*/ 1467970 h 2365376"/>
              <a:gd name="T2" fmla="*/ 587250 w 2390775"/>
              <a:gd name="T3" fmla="*/ 1401697 h 2365376"/>
              <a:gd name="T4" fmla="*/ 1282649 w 2390775"/>
              <a:gd name="T5" fmla="*/ 1393474 h 2365376"/>
              <a:gd name="T6" fmla="*/ 1180915 w 2390775"/>
              <a:gd name="T7" fmla="*/ 1446870 h 2365376"/>
              <a:gd name="T8" fmla="*/ 1210073 w 2390775"/>
              <a:gd name="T9" fmla="*/ 1382167 h 2365376"/>
              <a:gd name="T10" fmla="*/ 653657 w 2390775"/>
              <a:gd name="T11" fmla="*/ 1314699 h 2365376"/>
              <a:gd name="T12" fmla="*/ 646041 w 2390775"/>
              <a:gd name="T13" fmla="*/ 1180275 h 2365376"/>
              <a:gd name="T14" fmla="*/ 589870 w 2390775"/>
              <a:gd name="T15" fmla="*/ 1105327 h 2365376"/>
              <a:gd name="T16" fmla="*/ 599516 w 2390775"/>
              <a:gd name="T17" fmla="*/ 1141280 h 2365376"/>
              <a:gd name="T18" fmla="*/ 579914 w 2390775"/>
              <a:gd name="T19" fmla="*/ 1158779 h 2365376"/>
              <a:gd name="T20" fmla="*/ 541333 w 2390775"/>
              <a:gd name="T21" fmla="*/ 1105965 h 2365376"/>
              <a:gd name="T22" fmla="*/ 1137260 w 2390775"/>
              <a:gd name="T23" fmla="*/ 1009231 h 2365376"/>
              <a:gd name="T24" fmla="*/ 1143562 w 2390775"/>
              <a:gd name="T25" fmla="*/ 1026145 h 2365376"/>
              <a:gd name="T26" fmla="*/ 1096615 w 2390775"/>
              <a:gd name="T27" fmla="*/ 1069549 h 2365376"/>
              <a:gd name="T28" fmla="*/ 1102602 w 2390775"/>
              <a:gd name="T29" fmla="*/ 1001572 h 2365376"/>
              <a:gd name="T30" fmla="*/ 972739 w 2390775"/>
              <a:gd name="T31" fmla="*/ 835988 h 2365376"/>
              <a:gd name="T32" fmla="*/ 989500 w 2390775"/>
              <a:gd name="T33" fmla="*/ 1138672 h 2365376"/>
              <a:gd name="T34" fmla="*/ 639427 w 2390775"/>
              <a:gd name="T35" fmla="*/ 1423644 h 2365376"/>
              <a:gd name="T36" fmla="*/ 599898 w 2390775"/>
              <a:gd name="T37" fmla="*/ 1003302 h 2365376"/>
              <a:gd name="T38" fmla="*/ 529694 w 2390775"/>
              <a:gd name="T39" fmla="*/ 1090596 h 2365376"/>
              <a:gd name="T40" fmla="*/ 602428 w 2390775"/>
              <a:gd name="T41" fmla="*/ 868249 h 2365376"/>
              <a:gd name="T42" fmla="*/ 861740 w 2390775"/>
              <a:gd name="T43" fmla="*/ 924231 h 2365376"/>
              <a:gd name="T44" fmla="*/ 755609 w 2390775"/>
              <a:gd name="T45" fmla="*/ 542052 h 2365376"/>
              <a:gd name="T46" fmla="*/ 929665 w 2390775"/>
              <a:gd name="T47" fmla="*/ 525915 h 2365376"/>
              <a:gd name="T48" fmla="*/ 909019 w 2390775"/>
              <a:gd name="T49" fmla="*/ 571798 h 2365376"/>
              <a:gd name="T50" fmla="*/ 936652 w 2390775"/>
              <a:gd name="T51" fmla="*/ 586353 h 2365376"/>
              <a:gd name="T52" fmla="*/ 928394 w 2390775"/>
              <a:gd name="T53" fmla="*/ 688879 h 2365376"/>
              <a:gd name="T54" fmla="*/ 840414 w 2390775"/>
              <a:gd name="T55" fmla="*/ 772101 h 2365376"/>
              <a:gd name="T56" fmla="*/ 742269 w 2390775"/>
              <a:gd name="T57" fmla="*/ 675588 h 2365376"/>
              <a:gd name="T58" fmla="*/ 738139 w 2390775"/>
              <a:gd name="T59" fmla="*/ 608504 h 2365376"/>
              <a:gd name="T60" fmla="*/ 761643 w 2390775"/>
              <a:gd name="T61" fmla="*/ 510093 h 2365376"/>
              <a:gd name="T62" fmla="*/ 617010 w 2390775"/>
              <a:gd name="T63" fmla="*/ 449064 h 2365376"/>
              <a:gd name="T64" fmla="*/ 350272 w 2390775"/>
              <a:gd name="T65" fmla="*/ 638327 h 2365376"/>
              <a:gd name="T66" fmla="*/ 215163 w 2390775"/>
              <a:gd name="T67" fmla="*/ 939947 h 2365376"/>
              <a:gd name="T68" fmla="*/ 256613 w 2390775"/>
              <a:gd name="T69" fmla="*/ 1277331 h 2365376"/>
              <a:gd name="T70" fmla="*/ 458486 w 2390775"/>
              <a:gd name="T71" fmla="*/ 1534008 h 2365376"/>
              <a:gd name="T72" fmla="*/ 767308 w 2390775"/>
              <a:gd name="T73" fmla="*/ 1655225 h 2365376"/>
              <a:gd name="T74" fmla="*/ 1101127 w 2390775"/>
              <a:gd name="T75" fmla="*/ 1596674 h 2365376"/>
              <a:gd name="T76" fmla="*/ 1347614 w 2390775"/>
              <a:gd name="T77" fmla="*/ 1383040 h 2365376"/>
              <a:gd name="T78" fmla="*/ 1453614 w 2390775"/>
              <a:gd name="T79" fmla="*/ 1066861 h 2365376"/>
              <a:gd name="T80" fmla="*/ 1378939 w 2390775"/>
              <a:gd name="T81" fmla="*/ 738024 h 2365376"/>
              <a:gd name="T82" fmla="*/ 1153652 w 2390775"/>
              <a:gd name="T83" fmla="*/ 501602 h 2365376"/>
              <a:gd name="T84" fmla="*/ 831224 w 2390775"/>
              <a:gd name="T85" fmla="*/ 411085 h 2365376"/>
              <a:gd name="T86" fmla="*/ 989432 w 2390775"/>
              <a:gd name="T87" fmla="*/ 315187 h 2365376"/>
              <a:gd name="T88" fmla="*/ 1471649 w 2390775"/>
              <a:gd name="T89" fmla="*/ 671876 h 2365376"/>
              <a:gd name="T90" fmla="*/ 1554866 w 2390775"/>
              <a:gd name="T91" fmla="*/ 1171938 h 2365376"/>
              <a:gd name="T92" fmla="*/ 1239716 w 2390775"/>
              <a:gd name="T93" fmla="*/ 1647313 h 2365376"/>
              <a:gd name="T94" fmla="*/ 646121 w 2390775"/>
              <a:gd name="T95" fmla="*/ 1748275 h 2365376"/>
              <a:gd name="T96" fmla="*/ 110112 w 2390775"/>
              <a:gd name="T97" fmla="*/ 1186813 h 2365376"/>
              <a:gd name="T98" fmla="*/ 251551 w 2390775"/>
              <a:gd name="T99" fmla="*/ 580725 h 2365376"/>
              <a:gd name="T100" fmla="*/ 1549044 w 2390775"/>
              <a:gd name="T101" fmla="*/ 160116 h 2365376"/>
              <a:gd name="T102" fmla="*/ 1461002 w 2390775"/>
              <a:gd name="T103" fmla="*/ 284475 h 2365376"/>
              <a:gd name="T104" fmla="*/ 1550307 w 2390775"/>
              <a:gd name="T105" fmla="*/ 426554 h 2365376"/>
              <a:gd name="T106" fmla="*/ 1719764 w 2390775"/>
              <a:gd name="T107" fmla="*/ 380038 h 2365376"/>
              <a:gd name="T108" fmla="*/ 1735543 w 2390775"/>
              <a:gd name="T109" fmla="*/ 232579 h 2365376"/>
              <a:gd name="T110" fmla="*/ 1705909 w 2390775"/>
              <a:gd name="T111" fmla="*/ 94508 h 2365376"/>
              <a:gd name="T112" fmla="*/ 1774050 w 2390775"/>
              <a:gd name="T113" fmla="*/ 148403 h 2365376"/>
              <a:gd name="T114" fmla="*/ 1781614 w 2390775"/>
              <a:gd name="T115" fmla="*/ 428769 h 2365376"/>
              <a:gd name="T116" fmla="*/ 1600166 w 2390775"/>
              <a:gd name="T117" fmla="*/ 516104 h 2365376"/>
              <a:gd name="T118" fmla="*/ 1452167 w 2390775"/>
              <a:gd name="T119" fmla="*/ 455349 h 2365376"/>
              <a:gd name="T120" fmla="*/ 1310478 w 2390775"/>
              <a:gd name="T121" fmla="*/ 259477 h 2365376"/>
              <a:gd name="T122" fmla="*/ 1562614 w 2390775"/>
              <a:gd name="T123" fmla="*/ 74046 h 23653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90775" h="2365376">
                <a:moveTo>
                  <a:pt x="761351" y="1739900"/>
                </a:moveTo>
                <a:lnTo>
                  <a:pt x="791690" y="1805294"/>
                </a:lnTo>
                <a:lnTo>
                  <a:pt x="794883" y="1808051"/>
                </a:lnTo>
                <a:lnTo>
                  <a:pt x="797278" y="1811991"/>
                </a:lnTo>
                <a:lnTo>
                  <a:pt x="800871" y="1817112"/>
                </a:lnTo>
                <a:lnTo>
                  <a:pt x="803266" y="1822233"/>
                </a:lnTo>
                <a:lnTo>
                  <a:pt x="804065" y="1825384"/>
                </a:lnTo>
                <a:lnTo>
                  <a:pt x="804863" y="1828536"/>
                </a:lnTo>
                <a:lnTo>
                  <a:pt x="804863" y="1831687"/>
                </a:lnTo>
                <a:lnTo>
                  <a:pt x="804863" y="1834839"/>
                </a:lnTo>
                <a:lnTo>
                  <a:pt x="804065" y="1837990"/>
                </a:lnTo>
                <a:lnTo>
                  <a:pt x="802867" y="1841142"/>
                </a:lnTo>
                <a:lnTo>
                  <a:pt x="801670" y="1842718"/>
                </a:lnTo>
                <a:lnTo>
                  <a:pt x="799674" y="1844687"/>
                </a:lnTo>
                <a:lnTo>
                  <a:pt x="797278" y="1845475"/>
                </a:lnTo>
                <a:lnTo>
                  <a:pt x="794484" y="1845869"/>
                </a:lnTo>
                <a:lnTo>
                  <a:pt x="790891" y="1846263"/>
                </a:lnTo>
                <a:lnTo>
                  <a:pt x="787698" y="1845869"/>
                </a:lnTo>
                <a:lnTo>
                  <a:pt x="784105" y="1845475"/>
                </a:lnTo>
                <a:lnTo>
                  <a:pt x="780512" y="1844293"/>
                </a:lnTo>
                <a:lnTo>
                  <a:pt x="776520" y="1842718"/>
                </a:lnTo>
                <a:lnTo>
                  <a:pt x="772927" y="1841142"/>
                </a:lnTo>
                <a:lnTo>
                  <a:pt x="768935" y="1839172"/>
                </a:lnTo>
                <a:lnTo>
                  <a:pt x="765343" y="1836809"/>
                </a:lnTo>
                <a:lnTo>
                  <a:pt x="761750" y="1834051"/>
                </a:lnTo>
                <a:lnTo>
                  <a:pt x="758955" y="1831294"/>
                </a:lnTo>
                <a:lnTo>
                  <a:pt x="756161" y="1827748"/>
                </a:lnTo>
                <a:lnTo>
                  <a:pt x="754165" y="1824597"/>
                </a:lnTo>
                <a:lnTo>
                  <a:pt x="748975" y="1815536"/>
                </a:lnTo>
                <a:lnTo>
                  <a:pt x="745782" y="1808839"/>
                </a:lnTo>
                <a:lnTo>
                  <a:pt x="743387" y="1803718"/>
                </a:lnTo>
                <a:lnTo>
                  <a:pt x="742588" y="1799385"/>
                </a:lnTo>
                <a:lnTo>
                  <a:pt x="742588" y="1795051"/>
                </a:lnTo>
                <a:lnTo>
                  <a:pt x="743387" y="1790718"/>
                </a:lnTo>
                <a:lnTo>
                  <a:pt x="746181" y="1778112"/>
                </a:lnTo>
                <a:lnTo>
                  <a:pt x="746979" y="1774173"/>
                </a:lnTo>
                <a:lnTo>
                  <a:pt x="746979" y="1772203"/>
                </a:lnTo>
                <a:lnTo>
                  <a:pt x="746181" y="1771021"/>
                </a:lnTo>
                <a:lnTo>
                  <a:pt x="745383" y="1770627"/>
                </a:lnTo>
                <a:lnTo>
                  <a:pt x="742987" y="1770627"/>
                </a:lnTo>
                <a:lnTo>
                  <a:pt x="742189" y="1770233"/>
                </a:lnTo>
                <a:lnTo>
                  <a:pt x="741790" y="1769839"/>
                </a:lnTo>
                <a:lnTo>
                  <a:pt x="738596" y="1761961"/>
                </a:lnTo>
                <a:lnTo>
                  <a:pt x="736999" y="1758021"/>
                </a:lnTo>
                <a:lnTo>
                  <a:pt x="736600" y="1756052"/>
                </a:lnTo>
                <a:lnTo>
                  <a:pt x="736600" y="1754476"/>
                </a:lnTo>
                <a:lnTo>
                  <a:pt x="742189" y="1750536"/>
                </a:lnTo>
                <a:lnTo>
                  <a:pt x="747379" y="1747385"/>
                </a:lnTo>
                <a:lnTo>
                  <a:pt x="750971" y="1745021"/>
                </a:lnTo>
                <a:lnTo>
                  <a:pt x="754165" y="1743839"/>
                </a:lnTo>
                <a:lnTo>
                  <a:pt x="758556" y="1741870"/>
                </a:lnTo>
                <a:lnTo>
                  <a:pt x="759754" y="1741870"/>
                </a:lnTo>
                <a:lnTo>
                  <a:pt x="761351" y="1739900"/>
                </a:lnTo>
                <a:close/>
                <a:moveTo>
                  <a:pt x="1554438" y="1730375"/>
                </a:moveTo>
                <a:lnTo>
                  <a:pt x="1565575" y="1730375"/>
                </a:lnTo>
                <a:lnTo>
                  <a:pt x="1575916" y="1730375"/>
                </a:lnTo>
                <a:lnTo>
                  <a:pt x="1586258" y="1731163"/>
                </a:lnTo>
                <a:lnTo>
                  <a:pt x="1591031" y="1731951"/>
                </a:lnTo>
                <a:lnTo>
                  <a:pt x="1595008" y="1733133"/>
                </a:lnTo>
                <a:lnTo>
                  <a:pt x="1598986" y="1734314"/>
                </a:lnTo>
                <a:lnTo>
                  <a:pt x="1602168" y="1735890"/>
                </a:lnTo>
                <a:lnTo>
                  <a:pt x="1605350" y="1737860"/>
                </a:lnTo>
                <a:lnTo>
                  <a:pt x="1607339" y="1739830"/>
                </a:lnTo>
                <a:lnTo>
                  <a:pt x="1608929" y="1741799"/>
                </a:lnTo>
                <a:lnTo>
                  <a:pt x="1609725" y="1744951"/>
                </a:lnTo>
                <a:lnTo>
                  <a:pt x="1609725" y="1747708"/>
                </a:lnTo>
                <a:lnTo>
                  <a:pt x="1608929" y="1751648"/>
                </a:lnTo>
                <a:lnTo>
                  <a:pt x="1607339" y="1755193"/>
                </a:lnTo>
                <a:lnTo>
                  <a:pt x="1604554" y="1759920"/>
                </a:lnTo>
                <a:lnTo>
                  <a:pt x="1600577" y="1764648"/>
                </a:lnTo>
                <a:lnTo>
                  <a:pt x="1595804" y="1769769"/>
                </a:lnTo>
                <a:lnTo>
                  <a:pt x="1589042" y="1776072"/>
                </a:lnTo>
                <a:lnTo>
                  <a:pt x="1582678" y="1781193"/>
                </a:lnTo>
                <a:lnTo>
                  <a:pt x="1576314" y="1786314"/>
                </a:lnTo>
                <a:lnTo>
                  <a:pt x="1570348" y="1790647"/>
                </a:lnTo>
                <a:lnTo>
                  <a:pt x="1563586" y="1794193"/>
                </a:lnTo>
                <a:lnTo>
                  <a:pt x="1557222" y="1797738"/>
                </a:lnTo>
                <a:lnTo>
                  <a:pt x="1550461" y="1800496"/>
                </a:lnTo>
                <a:lnTo>
                  <a:pt x="1544097" y="1802466"/>
                </a:lnTo>
                <a:lnTo>
                  <a:pt x="1537733" y="1804829"/>
                </a:lnTo>
                <a:lnTo>
                  <a:pt x="1530971" y="1806799"/>
                </a:lnTo>
                <a:lnTo>
                  <a:pt x="1524607" y="1807981"/>
                </a:lnTo>
                <a:lnTo>
                  <a:pt x="1518243" y="1809163"/>
                </a:lnTo>
                <a:lnTo>
                  <a:pt x="1505117" y="1811132"/>
                </a:lnTo>
                <a:lnTo>
                  <a:pt x="1491992" y="1812314"/>
                </a:lnTo>
                <a:lnTo>
                  <a:pt x="1486026" y="1813102"/>
                </a:lnTo>
                <a:lnTo>
                  <a:pt x="1483241" y="1813890"/>
                </a:lnTo>
                <a:lnTo>
                  <a:pt x="1482048" y="1814678"/>
                </a:lnTo>
                <a:lnTo>
                  <a:pt x="1481253" y="1815072"/>
                </a:lnTo>
                <a:lnTo>
                  <a:pt x="1480855" y="1815859"/>
                </a:lnTo>
                <a:lnTo>
                  <a:pt x="1480855" y="1817041"/>
                </a:lnTo>
                <a:lnTo>
                  <a:pt x="1481253" y="1818617"/>
                </a:lnTo>
                <a:lnTo>
                  <a:pt x="1482048" y="1819799"/>
                </a:lnTo>
                <a:lnTo>
                  <a:pt x="1482048" y="1821375"/>
                </a:lnTo>
                <a:lnTo>
                  <a:pt x="1482048" y="1821769"/>
                </a:lnTo>
                <a:lnTo>
                  <a:pt x="1480855" y="1822556"/>
                </a:lnTo>
                <a:lnTo>
                  <a:pt x="1471309" y="1830829"/>
                </a:lnTo>
                <a:lnTo>
                  <a:pt x="1465343" y="1834375"/>
                </a:lnTo>
                <a:lnTo>
                  <a:pt x="1463354" y="1835556"/>
                </a:lnTo>
                <a:lnTo>
                  <a:pt x="1461365" y="1836738"/>
                </a:lnTo>
                <a:lnTo>
                  <a:pt x="1452615" y="1830041"/>
                </a:lnTo>
                <a:lnTo>
                  <a:pt x="1445853" y="1824132"/>
                </a:lnTo>
                <a:lnTo>
                  <a:pt x="1440285" y="1819405"/>
                </a:lnTo>
                <a:lnTo>
                  <a:pt x="1437103" y="1815072"/>
                </a:lnTo>
                <a:lnTo>
                  <a:pt x="1434716" y="1812314"/>
                </a:lnTo>
                <a:lnTo>
                  <a:pt x="1433125" y="1810344"/>
                </a:lnTo>
                <a:lnTo>
                  <a:pt x="1432330" y="1808375"/>
                </a:lnTo>
                <a:lnTo>
                  <a:pt x="1428750" y="1806799"/>
                </a:lnTo>
                <a:lnTo>
                  <a:pt x="1512675" y="1734314"/>
                </a:lnTo>
                <a:lnTo>
                  <a:pt x="1518641" y="1733527"/>
                </a:lnTo>
                <a:lnTo>
                  <a:pt x="1533755" y="1731951"/>
                </a:lnTo>
                <a:lnTo>
                  <a:pt x="1543699" y="1731163"/>
                </a:lnTo>
                <a:lnTo>
                  <a:pt x="1554438" y="1730375"/>
                </a:lnTo>
                <a:close/>
                <a:moveTo>
                  <a:pt x="588962" y="1535113"/>
                </a:moveTo>
                <a:lnTo>
                  <a:pt x="694496" y="1535113"/>
                </a:lnTo>
                <a:lnTo>
                  <a:pt x="694496" y="1557872"/>
                </a:lnTo>
                <a:lnTo>
                  <a:pt x="694894" y="1558271"/>
                </a:lnTo>
                <a:lnTo>
                  <a:pt x="696885" y="1560268"/>
                </a:lnTo>
                <a:lnTo>
                  <a:pt x="698478" y="1560667"/>
                </a:lnTo>
                <a:lnTo>
                  <a:pt x="700469" y="1561466"/>
                </a:lnTo>
                <a:lnTo>
                  <a:pt x="704053" y="1561865"/>
                </a:lnTo>
                <a:lnTo>
                  <a:pt x="707239" y="1561865"/>
                </a:lnTo>
                <a:lnTo>
                  <a:pt x="711222" y="1561865"/>
                </a:lnTo>
                <a:lnTo>
                  <a:pt x="714407" y="1561466"/>
                </a:lnTo>
                <a:lnTo>
                  <a:pt x="716797" y="1560667"/>
                </a:lnTo>
                <a:lnTo>
                  <a:pt x="718390" y="1560268"/>
                </a:lnTo>
                <a:lnTo>
                  <a:pt x="720381" y="1558271"/>
                </a:lnTo>
                <a:lnTo>
                  <a:pt x="720779" y="1557872"/>
                </a:lnTo>
                <a:lnTo>
                  <a:pt x="720779" y="1535113"/>
                </a:lnTo>
                <a:lnTo>
                  <a:pt x="820737" y="1535113"/>
                </a:lnTo>
                <a:lnTo>
                  <a:pt x="820737" y="1644117"/>
                </a:lnTo>
                <a:lnTo>
                  <a:pt x="820339" y="1648908"/>
                </a:lnTo>
                <a:lnTo>
                  <a:pt x="819144" y="1652901"/>
                </a:lnTo>
                <a:lnTo>
                  <a:pt x="816755" y="1656894"/>
                </a:lnTo>
                <a:lnTo>
                  <a:pt x="814365" y="1660088"/>
                </a:lnTo>
                <a:lnTo>
                  <a:pt x="810781" y="1663283"/>
                </a:lnTo>
                <a:lnTo>
                  <a:pt x="806799" y="1665279"/>
                </a:lnTo>
                <a:lnTo>
                  <a:pt x="802418" y="1666477"/>
                </a:lnTo>
                <a:lnTo>
                  <a:pt x="797639" y="1666876"/>
                </a:lnTo>
                <a:lnTo>
                  <a:pt x="612060" y="1666876"/>
                </a:lnTo>
                <a:lnTo>
                  <a:pt x="607281" y="1666477"/>
                </a:lnTo>
                <a:lnTo>
                  <a:pt x="602901" y="1665279"/>
                </a:lnTo>
                <a:lnTo>
                  <a:pt x="598918" y="1663283"/>
                </a:lnTo>
                <a:lnTo>
                  <a:pt x="595732" y="1660088"/>
                </a:lnTo>
                <a:lnTo>
                  <a:pt x="592546" y="1656894"/>
                </a:lnTo>
                <a:lnTo>
                  <a:pt x="590555" y="1652901"/>
                </a:lnTo>
                <a:lnTo>
                  <a:pt x="589360" y="1648908"/>
                </a:lnTo>
                <a:lnTo>
                  <a:pt x="588962" y="1644117"/>
                </a:lnTo>
                <a:lnTo>
                  <a:pt x="588962" y="1535113"/>
                </a:lnTo>
                <a:close/>
                <a:moveTo>
                  <a:pt x="612060" y="1476375"/>
                </a:moveTo>
                <a:lnTo>
                  <a:pt x="797639" y="1476375"/>
                </a:lnTo>
                <a:lnTo>
                  <a:pt x="802418" y="1476769"/>
                </a:lnTo>
                <a:lnTo>
                  <a:pt x="806799" y="1477950"/>
                </a:lnTo>
                <a:lnTo>
                  <a:pt x="810781" y="1480312"/>
                </a:lnTo>
                <a:lnTo>
                  <a:pt x="814365" y="1483068"/>
                </a:lnTo>
                <a:lnTo>
                  <a:pt x="816755" y="1486611"/>
                </a:lnTo>
                <a:lnTo>
                  <a:pt x="819144" y="1490155"/>
                </a:lnTo>
                <a:lnTo>
                  <a:pt x="820339" y="1494485"/>
                </a:lnTo>
                <a:lnTo>
                  <a:pt x="820737" y="1498816"/>
                </a:lnTo>
                <a:lnTo>
                  <a:pt x="820737" y="1525588"/>
                </a:lnTo>
                <a:lnTo>
                  <a:pt x="588962" y="1525588"/>
                </a:lnTo>
                <a:lnTo>
                  <a:pt x="588962" y="1498816"/>
                </a:lnTo>
                <a:lnTo>
                  <a:pt x="589360" y="1494485"/>
                </a:lnTo>
                <a:lnTo>
                  <a:pt x="590555" y="1490155"/>
                </a:lnTo>
                <a:lnTo>
                  <a:pt x="592546" y="1486611"/>
                </a:lnTo>
                <a:lnTo>
                  <a:pt x="595732" y="1483068"/>
                </a:lnTo>
                <a:lnTo>
                  <a:pt x="598918" y="1480312"/>
                </a:lnTo>
                <a:lnTo>
                  <a:pt x="602901" y="1477950"/>
                </a:lnTo>
                <a:lnTo>
                  <a:pt x="607281" y="1476769"/>
                </a:lnTo>
                <a:lnTo>
                  <a:pt x="612060" y="1476375"/>
                </a:lnTo>
                <a:close/>
                <a:moveTo>
                  <a:pt x="725449" y="1381125"/>
                </a:moveTo>
                <a:lnTo>
                  <a:pt x="730525" y="1381524"/>
                </a:lnTo>
                <a:lnTo>
                  <a:pt x="732087" y="1381524"/>
                </a:lnTo>
                <a:lnTo>
                  <a:pt x="734430" y="1382322"/>
                </a:lnTo>
                <a:lnTo>
                  <a:pt x="737554" y="1384317"/>
                </a:lnTo>
                <a:lnTo>
                  <a:pt x="740287" y="1386312"/>
                </a:lnTo>
                <a:lnTo>
                  <a:pt x="743411" y="1389505"/>
                </a:lnTo>
                <a:lnTo>
                  <a:pt x="746535" y="1393096"/>
                </a:lnTo>
                <a:lnTo>
                  <a:pt x="749659" y="1397486"/>
                </a:lnTo>
                <a:lnTo>
                  <a:pt x="755906" y="1407063"/>
                </a:lnTo>
                <a:lnTo>
                  <a:pt x="761373" y="1417837"/>
                </a:lnTo>
                <a:lnTo>
                  <a:pt x="766059" y="1427813"/>
                </a:lnTo>
                <a:lnTo>
                  <a:pt x="769182" y="1437390"/>
                </a:lnTo>
                <a:lnTo>
                  <a:pt x="770744" y="1441780"/>
                </a:lnTo>
                <a:lnTo>
                  <a:pt x="771525" y="1445770"/>
                </a:lnTo>
                <a:lnTo>
                  <a:pt x="771525" y="1448164"/>
                </a:lnTo>
                <a:lnTo>
                  <a:pt x="771525" y="1450159"/>
                </a:lnTo>
                <a:lnTo>
                  <a:pt x="770744" y="1451357"/>
                </a:lnTo>
                <a:lnTo>
                  <a:pt x="769182" y="1452155"/>
                </a:lnTo>
                <a:lnTo>
                  <a:pt x="768011" y="1452155"/>
                </a:lnTo>
                <a:lnTo>
                  <a:pt x="766449" y="1450958"/>
                </a:lnTo>
                <a:lnTo>
                  <a:pt x="764887" y="1449760"/>
                </a:lnTo>
                <a:lnTo>
                  <a:pt x="762544" y="1448563"/>
                </a:lnTo>
                <a:lnTo>
                  <a:pt x="759030" y="1444174"/>
                </a:lnTo>
                <a:lnTo>
                  <a:pt x="755516" y="1439784"/>
                </a:lnTo>
                <a:lnTo>
                  <a:pt x="753173" y="1434996"/>
                </a:lnTo>
                <a:lnTo>
                  <a:pt x="752392" y="1433400"/>
                </a:lnTo>
                <a:lnTo>
                  <a:pt x="752392" y="1431404"/>
                </a:lnTo>
                <a:lnTo>
                  <a:pt x="752001" y="1428611"/>
                </a:lnTo>
                <a:lnTo>
                  <a:pt x="750830" y="1426616"/>
                </a:lnTo>
                <a:lnTo>
                  <a:pt x="748878" y="1425419"/>
                </a:lnTo>
                <a:lnTo>
                  <a:pt x="746925" y="1425020"/>
                </a:lnTo>
                <a:lnTo>
                  <a:pt x="746144" y="1425419"/>
                </a:lnTo>
                <a:lnTo>
                  <a:pt x="745363" y="1425818"/>
                </a:lnTo>
                <a:lnTo>
                  <a:pt x="744582" y="1426616"/>
                </a:lnTo>
                <a:lnTo>
                  <a:pt x="743411" y="1427414"/>
                </a:lnTo>
                <a:lnTo>
                  <a:pt x="742630" y="1428611"/>
                </a:lnTo>
                <a:lnTo>
                  <a:pt x="742240" y="1430207"/>
                </a:lnTo>
                <a:lnTo>
                  <a:pt x="741849" y="1432602"/>
                </a:lnTo>
                <a:lnTo>
                  <a:pt x="741849" y="1434597"/>
                </a:lnTo>
                <a:lnTo>
                  <a:pt x="741459" y="1439385"/>
                </a:lnTo>
                <a:lnTo>
                  <a:pt x="740678" y="1443376"/>
                </a:lnTo>
                <a:lnTo>
                  <a:pt x="739897" y="1445371"/>
                </a:lnTo>
                <a:lnTo>
                  <a:pt x="739116" y="1446967"/>
                </a:lnTo>
                <a:lnTo>
                  <a:pt x="737944" y="1448164"/>
                </a:lnTo>
                <a:lnTo>
                  <a:pt x="735992" y="1449361"/>
                </a:lnTo>
                <a:lnTo>
                  <a:pt x="734430" y="1450558"/>
                </a:lnTo>
                <a:lnTo>
                  <a:pt x="732868" y="1452155"/>
                </a:lnTo>
                <a:lnTo>
                  <a:pt x="730525" y="1452953"/>
                </a:lnTo>
                <a:lnTo>
                  <a:pt x="727792" y="1453352"/>
                </a:lnTo>
                <a:lnTo>
                  <a:pt x="721935" y="1454150"/>
                </a:lnTo>
                <a:lnTo>
                  <a:pt x="715297" y="1454150"/>
                </a:lnTo>
                <a:lnTo>
                  <a:pt x="712173" y="1453751"/>
                </a:lnTo>
                <a:lnTo>
                  <a:pt x="709049" y="1452953"/>
                </a:lnTo>
                <a:lnTo>
                  <a:pt x="706706" y="1452155"/>
                </a:lnTo>
                <a:lnTo>
                  <a:pt x="703973" y="1450558"/>
                </a:lnTo>
                <a:lnTo>
                  <a:pt x="701240" y="1448962"/>
                </a:lnTo>
                <a:lnTo>
                  <a:pt x="699287" y="1447366"/>
                </a:lnTo>
                <a:lnTo>
                  <a:pt x="694992" y="1442977"/>
                </a:lnTo>
                <a:lnTo>
                  <a:pt x="691478" y="1438188"/>
                </a:lnTo>
                <a:lnTo>
                  <a:pt x="687963" y="1432602"/>
                </a:lnTo>
                <a:lnTo>
                  <a:pt x="685230" y="1427015"/>
                </a:lnTo>
                <a:lnTo>
                  <a:pt x="682497" y="1421029"/>
                </a:lnTo>
                <a:lnTo>
                  <a:pt x="680544" y="1415044"/>
                </a:lnTo>
                <a:lnTo>
                  <a:pt x="678982" y="1409058"/>
                </a:lnTo>
                <a:lnTo>
                  <a:pt x="676249" y="1399082"/>
                </a:lnTo>
                <a:lnTo>
                  <a:pt x="675078" y="1392298"/>
                </a:lnTo>
                <a:lnTo>
                  <a:pt x="674687" y="1389106"/>
                </a:lnTo>
                <a:lnTo>
                  <a:pt x="674687" y="1388707"/>
                </a:lnTo>
                <a:lnTo>
                  <a:pt x="675078" y="1388308"/>
                </a:lnTo>
                <a:lnTo>
                  <a:pt x="676249" y="1387909"/>
                </a:lnTo>
                <a:lnTo>
                  <a:pt x="679373" y="1387111"/>
                </a:lnTo>
                <a:lnTo>
                  <a:pt x="683278" y="1385913"/>
                </a:lnTo>
                <a:lnTo>
                  <a:pt x="689525" y="1384716"/>
                </a:lnTo>
                <a:lnTo>
                  <a:pt x="698897" y="1383120"/>
                </a:lnTo>
                <a:lnTo>
                  <a:pt x="715297" y="1381524"/>
                </a:lnTo>
                <a:lnTo>
                  <a:pt x="725449" y="1381125"/>
                </a:lnTo>
                <a:close/>
                <a:moveTo>
                  <a:pt x="1433588" y="1247775"/>
                </a:moveTo>
                <a:lnTo>
                  <a:pt x="1439124" y="1247775"/>
                </a:lnTo>
                <a:lnTo>
                  <a:pt x="1444264" y="1248175"/>
                </a:lnTo>
                <a:lnTo>
                  <a:pt x="1448614" y="1248976"/>
                </a:lnTo>
                <a:lnTo>
                  <a:pt x="1451382" y="1249776"/>
                </a:lnTo>
                <a:lnTo>
                  <a:pt x="1453359" y="1250977"/>
                </a:lnTo>
                <a:lnTo>
                  <a:pt x="1454150" y="1252178"/>
                </a:lnTo>
                <a:lnTo>
                  <a:pt x="1454150" y="1253779"/>
                </a:lnTo>
                <a:lnTo>
                  <a:pt x="1453359" y="1255380"/>
                </a:lnTo>
                <a:lnTo>
                  <a:pt x="1452173" y="1256981"/>
                </a:lnTo>
                <a:lnTo>
                  <a:pt x="1450196" y="1258582"/>
                </a:lnTo>
                <a:lnTo>
                  <a:pt x="1447428" y="1260183"/>
                </a:lnTo>
                <a:lnTo>
                  <a:pt x="1441892" y="1262985"/>
                </a:lnTo>
                <a:lnTo>
                  <a:pt x="1435565" y="1264986"/>
                </a:lnTo>
                <a:lnTo>
                  <a:pt x="1432402" y="1265387"/>
                </a:lnTo>
                <a:lnTo>
                  <a:pt x="1429634" y="1265787"/>
                </a:lnTo>
                <a:lnTo>
                  <a:pt x="1427261" y="1265787"/>
                </a:lnTo>
                <a:lnTo>
                  <a:pt x="1425284" y="1265387"/>
                </a:lnTo>
                <a:lnTo>
                  <a:pt x="1423703" y="1264986"/>
                </a:lnTo>
                <a:lnTo>
                  <a:pt x="1422516" y="1264586"/>
                </a:lnTo>
                <a:lnTo>
                  <a:pt x="1420539" y="1264586"/>
                </a:lnTo>
                <a:lnTo>
                  <a:pt x="1419353" y="1264986"/>
                </a:lnTo>
                <a:lnTo>
                  <a:pt x="1418562" y="1265787"/>
                </a:lnTo>
                <a:lnTo>
                  <a:pt x="1417376" y="1266588"/>
                </a:lnTo>
                <a:lnTo>
                  <a:pt x="1416980" y="1267388"/>
                </a:lnTo>
                <a:lnTo>
                  <a:pt x="1416585" y="1268589"/>
                </a:lnTo>
                <a:lnTo>
                  <a:pt x="1416190" y="1269790"/>
                </a:lnTo>
                <a:lnTo>
                  <a:pt x="1416585" y="1270990"/>
                </a:lnTo>
                <a:lnTo>
                  <a:pt x="1416585" y="1272191"/>
                </a:lnTo>
                <a:lnTo>
                  <a:pt x="1417376" y="1273392"/>
                </a:lnTo>
                <a:lnTo>
                  <a:pt x="1418562" y="1274993"/>
                </a:lnTo>
                <a:lnTo>
                  <a:pt x="1419748" y="1276194"/>
                </a:lnTo>
                <a:lnTo>
                  <a:pt x="1422121" y="1277395"/>
                </a:lnTo>
                <a:lnTo>
                  <a:pt x="1424098" y="1278596"/>
                </a:lnTo>
                <a:lnTo>
                  <a:pt x="1428843" y="1280597"/>
                </a:lnTo>
                <a:lnTo>
                  <a:pt x="1430820" y="1282198"/>
                </a:lnTo>
                <a:lnTo>
                  <a:pt x="1432402" y="1283799"/>
                </a:lnTo>
                <a:lnTo>
                  <a:pt x="1433588" y="1285000"/>
                </a:lnTo>
                <a:lnTo>
                  <a:pt x="1435170" y="1287001"/>
                </a:lnTo>
                <a:lnTo>
                  <a:pt x="1436356" y="1289003"/>
                </a:lnTo>
                <a:lnTo>
                  <a:pt x="1436751" y="1291404"/>
                </a:lnTo>
                <a:lnTo>
                  <a:pt x="1437542" y="1293406"/>
                </a:lnTo>
                <a:lnTo>
                  <a:pt x="1437542" y="1296608"/>
                </a:lnTo>
                <a:lnTo>
                  <a:pt x="1437542" y="1299009"/>
                </a:lnTo>
                <a:lnTo>
                  <a:pt x="1437147" y="1302612"/>
                </a:lnTo>
                <a:lnTo>
                  <a:pt x="1436356" y="1305414"/>
                </a:lnTo>
                <a:lnTo>
                  <a:pt x="1435170" y="1309416"/>
                </a:lnTo>
                <a:lnTo>
                  <a:pt x="1431611" y="1317422"/>
                </a:lnTo>
                <a:lnTo>
                  <a:pt x="1430029" y="1320624"/>
                </a:lnTo>
                <a:lnTo>
                  <a:pt x="1428052" y="1323826"/>
                </a:lnTo>
                <a:lnTo>
                  <a:pt x="1425680" y="1326628"/>
                </a:lnTo>
                <a:lnTo>
                  <a:pt x="1423307" y="1328629"/>
                </a:lnTo>
                <a:lnTo>
                  <a:pt x="1420539" y="1331431"/>
                </a:lnTo>
                <a:lnTo>
                  <a:pt x="1417771" y="1333032"/>
                </a:lnTo>
                <a:lnTo>
                  <a:pt x="1414608" y="1334633"/>
                </a:lnTo>
                <a:lnTo>
                  <a:pt x="1411445" y="1336635"/>
                </a:lnTo>
                <a:lnTo>
                  <a:pt x="1404722" y="1338636"/>
                </a:lnTo>
                <a:lnTo>
                  <a:pt x="1397605" y="1340237"/>
                </a:lnTo>
                <a:lnTo>
                  <a:pt x="1390487" y="1341038"/>
                </a:lnTo>
                <a:lnTo>
                  <a:pt x="1383370" y="1341438"/>
                </a:lnTo>
                <a:lnTo>
                  <a:pt x="1376252" y="1341438"/>
                </a:lnTo>
                <a:lnTo>
                  <a:pt x="1369530" y="1341038"/>
                </a:lnTo>
                <a:lnTo>
                  <a:pt x="1358063" y="1339437"/>
                </a:lnTo>
                <a:lnTo>
                  <a:pt x="1350154" y="1338236"/>
                </a:lnTo>
                <a:lnTo>
                  <a:pt x="1347386" y="1337435"/>
                </a:lnTo>
                <a:lnTo>
                  <a:pt x="1347386" y="1337835"/>
                </a:lnTo>
                <a:lnTo>
                  <a:pt x="1346991" y="1337435"/>
                </a:lnTo>
                <a:lnTo>
                  <a:pt x="1346200" y="1337035"/>
                </a:lnTo>
                <a:lnTo>
                  <a:pt x="1346200" y="1334633"/>
                </a:lnTo>
                <a:lnTo>
                  <a:pt x="1346991" y="1331831"/>
                </a:lnTo>
                <a:lnTo>
                  <a:pt x="1347782" y="1326228"/>
                </a:lnTo>
                <a:lnTo>
                  <a:pt x="1349363" y="1318623"/>
                </a:lnTo>
                <a:lnTo>
                  <a:pt x="1351736" y="1307415"/>
                </a:lnTo>
                <a:lnTo>
                  <a:pt x="1355295" y="1296608"/>
                </a:lnTo>
                <a:lnTo>
                  <a:pt x="1357667" y="1287402"/>
                </a:lnTo>
                <a:lnTo>
                  <a:pt x="1361621" y="1275794"/>
                </a:lnTo>
                <a:lnTo>
                  <a:pt x="1363994" y="1270190"/>
                </a:lnTo>
                <a:lnTo>
                  <a:pt x="1364785" y="1268589"/>
                </a:lnTo>
                <a:lnTo>
                  <a:pt x="1366762" y="1265787"/>
                </a:lnTo>
                <a:lnTo>
                  <a:pt x="1369925" y="1262985"/>
                </a:lnTo>
                <a:lnTo>
                  <a:pt x="1373484" y="1260183"/>
                </a:lnTo>
                <a:lnTo>
                  <a:pt x="1378229" y="1258182"/>
                </a:lnTo>
                <a:lnTo>
                  <a:pt x="1383765" y="1256181"/>
                </a:lnTo>
                <a:lnTo>
                  <a:pt x="1389301" y="1253779"/>
                </a:lnTo>
                <a:lnTo>
                  <a:pt x="1395628" y="1252578"/>
                </a:lnTo>
                <a:lnTo>
                  <a:pt x="1401954" y="1250977"/>
                </a:lnTo>
                <a:lnTo>
                  <a:pt x="1415399" y="1248976"/>
                </a:lnTo>
                <a:lnTo>
                  <a:pt x="1428052" y="1248175"/>
                </a:lnTo>
                <a:lnTo>
                  <a:pt x="1433588" y="1247775"/>
                </a:lnTo>
                <a:close/>
                <a:moveTo>
                  <a:pt x="1155700" y="965200"/>
                </a:moveTo>
                <a:lnTo>
                  <a:pt x="1161653" y="965597"/>
                </a:lnTo>
                <a:lnTo>
                  <a:pt x="1167209" y="966787"/>
                </a:lnTo>
                <a:lnTo>
                  <a:pt x="1172766" y="968770"/>
                </a:lnTo>
                <a:lnTo>
                  <a:pt x="1177925" y="971944"/>
                </a:lnTo>
                <a:lnTo>
                  <a:pt x="1182687" y="975514"/>
                </a:lnTo>
                <a:lnTo>
                  <a:pt x="1187450" y="980274"/>
                </a:lnTo>
                <a:lnTo>
                  <a:pt x="1192213" y="985431"/>
                </a:lnTo>
                <a:lnTo>
                  <a:pt x="1196181" y="991381"/>
                </a:lnTo>
                <a:lnTo>
                  <a:pt x="1200150" y="998125"/>
                </a:lnTo>
                <a:lnTo>
                  <a:pt x="1204119" y="1005265"/>
                </a:lnTo>
                <a:lnTo>
                  <a:pt x="1207691" y="1012802"/>
                </a:lnTo>
                <a:lnTo>
                  <a:pt x="1211659" y="1021133"/>
                </a:lnTo>
                <a:lnTo>
                  <a:pt x="1214437" y="1029860"/>
                </a:lnTo>
                <a:lnTo>
                  <a:pt x="1217613" y="1038984"/>
                </a:lnTo>
                <a:lnTo>
                  <a:pt x="1220787" y="1048504"/>
                </a:lnTo>
                <a:lnTo>
                  <a:pt x="1225947" y="1068338"/>
                </a:lnTo>
                <a:lnTo>
                  <a:pt x="1230313" y="1089363"/>
                </a:lnTo>
                <a:lnTo>
                  <a:pt x="1234678" y="1111180"/>
                </a:lnTo>
                <a:lnTo>
                  <a:pt x="1237853" y="1133792"/>
                </a:lnTo>
                <a:lnTo>
                  <a:pt x="1241028" y="1155609"/>
                </a:lnTo>
                <a:lnTo>
                  <a:pt x="1243013" y="1177824"/>
                </a:lnTo>
                <a:lnTo>
                  <a:pt x="1245394" y="1198848"/>
                </a:lnTo>
                <a:lnTo>
                  <a:pt x="1246981" y="1219476"/>
                </a:lnTo>
                <a:lnTo>
                  <a:pt x="1246187" y="1186551"/>
                </a:lnTo>
                <a:lnTo>
                  <a:pt x="1342231" y="1244467"/>
                </a:lnTo>
                <a:lnTo>
                  <a:pt x="1323181" y="1340465"/>
                </a:lnTo>
                <a:lnTo>
                  <a:pt x="1248966" y="1309524"/>
                </a:lnTo>
                <a:lnTo>
                  <a:pt x="1245394" y="1284929"/>
                </a:lnTo>
                <a:lnTo>
                  <a:pt x="1239441" y="1242087"/>
                </a:lnTo>
                <a:lnTo>
                  <a:pt x="1231106" y="1373787"/>
                </a:lnTo>
                <a:lnTo>
                  <a:pt x="1230709" y="1379737"/>
                </a:lnTo>
                <a:lnTo>
                  <a:pt x="1230313" y="1386084"/>
                </a:lnTo>
                <a:lnTo>
                  <a:pt x="1230709" y="1392431"/>
                </a:lnTo>
                <a:lnTo>
                  <a:pt x="1232297" y="1399968"/>
                </a:lnTo>
                <a:lnTo>
                  <a:pt x="1234281" y="1407902"/>
                </a:lnTo>
                <a:lnTo>
                  <a:pt x="1237059" y="1417422"/>
                </a:lnTo>
                <a:lnTo>
                  <a:pt x="1241822" y="1428133"/>
                </a:lnTo>
                <a:lnTo>
                  <a:pt x="1247775" y="1440430"/>
                </a:lnTo>
                <a:lnTo>
                  <a:pt x="1231106" y="1440430"/>
                </a:lnTo>
                <a:lnTo>
                  <a:pt x="1242219" y="1446380"/>
                </a:lnTo>
                <a:lnTo>
                  <a:pt x="1256109" y="1453124"/>
                </a:lnTo>
                <a:lnTo>
                  <a:pt x="1287066" y="1467405"/>
                </a:lnTo>
                <a:lnTo>
                  <a:pt x="1313259" y="1479305"/>
                </a:lnTo>
                <a:lnTo>
                  <a:pt x="1323975" y="1483669"/>
                </a:lnTo>
                <a:lnTo>
                  <a:pt x="1501775" y="1720491"/>
                </a:lnTo>
                <a:lnTo>
                  <a:pt x="1401763" y="1798638"/>
                </a:lnTo>
                <a:lnTo>
                  <a:pt x="1210469" y="1576494"/>
                </a:lnTo>
                <a:lnTo>
                  <a:pt x="1080294" y="1561816"/>
                </a:lnTo>
                <a:lnTo>
                  <a:pt x="1080294" y="1563800"/>
                </a:lnTo>
                <a:lnTo>
                  <a:pt x="1080294" y="1567370"/>
                </a:lnTo>
                <a:lnTo>
                  <a:pt x="1079500" y="1575700"/>
                </a:lnTo>
                <a:lnTo>
                  <a:pt x="1077516" y="1587601"/>
                </a:lnTo>
                <a:lnTo>
                  <a:pt x="1074341" y="1601088"/>
                </a:lnTo>
                <a:lnTo>
                  <a:pt x="1066403" y="1633220"/>
                </a:lnTo>
                <a:lnTo>
                  <a:pt x="1056878" y="1669318"/>
                </a:lnTo>
                <a:lnTo>
                  <a:pt x="1046956" y="1703830"/>
                </a:lnTo>
                <a:lnTo>
                  <a:pt x="1038622" y="1733582"/>
                </a:lnTo>
                <a:lnTo>
                  <a:pt x="1030288" y="1762540"/>
                </a:lnTo>
                <a:lnTo>
                  <a:pt x="802481" y="1785548"/>
                </a:lnTo>
                <a:lnTo>
                  <a:pt x="770731" y="1731201"/>
                </a:lnTo>
                <a:lnTo>
                  <a:pt x="904081" y="1706210"/>
                </a:lnTo>
                <a:lnTo>
                  <a:pt x="903685" y="1489619"/>
                </a:lnTo>
                <a:lnTo>
                  <a:pt x="871935" y="1482479"/>
                </a:lnTo>
                <a:lnTo>
                  <a:pt x="869950" y="1471768"/>
                </a:lnTo>
                <a:lnTo>
                  <a:pt x="867966" y="1461851"/>
                </a:lnTo>
                <a:lnTo>
                  <a:pt x="866378" y="1453124"/>
                </a:lnTo>
                <a:lnTo>
                  <a:pt x="864791" y="1445190"/>
                </a:lnTo>
                <a:lnTo>
                  <a:pt x="863600" y="1428926"/>
                </a:lnTo>
                <a:lnTo>
                  <a:pt x="862806" y="1413455"/>
                </a:lnTo>
                <a:lnTo>
                  <a:pt x="862013" y="1373787"/>
                </a:lnTo>
                <a:lnTo>
                  <a:pt x="860822" y="1346812"/>
                </a:lnTo>
                <a:lnTo>
                  <a:pt x="858044" y="1312697"/>
                </a:lnTo>
                <a:lnTo>
                  <a:pt x="854472" y="1175444"/>
                </a:lnTo>
                <a:lnTo>
                  <a:pt x="843756" y="1181791"/>
                </a:lnTo>
                <a:lnTo>
                  <a:pt x="818753" y="1197658"/>
                </a:lnTo>
                <a:lnTo>
                  <a:pt x="802878" y="1208369"/>
                </a:lnTo>
                <a:lnTo>
                  <a:pt x="786606" y="1219476"/>
                </a:lnTo>
                <a:lnTo>
                  <a:pt x="770731" y="1230980"/>
                </a:lnTo>
                <a:lnTo>
                  <a:pt x="756841" y="1242087"/>
                </a:lnTo>
                <a:lnTo>
                  <a:pt x="754460" y="1250021"/>
                </a:lnTo>
                <a:lnTo>
                  <a:pt x="752872" y="1258351"/>
                </a:lnTo>
                <a:lnTo>
                  <a:pt x="752078" y="1266681"/>
                </a:lnTo>
                <a:lnTo>
                  <a:pt x="751285" y="1275805"/>
                </a:lnTo>
                <a:lnTo>
                  <a:pt x="751285" y="1284532"/>
                </a:lnTo>
                <a:lnTo>
                  <a:pt x="751681" y="1292863"/>
                </a:lnTo>
                <a:lnTo>
                  <a:pt x="752078" y="1301590"/>
                </a:lnTo>
                <a:lnTo>
                  <a:pt x="752872" y="1310317"/>
                </a:lnTo>
                <a:lnTo>
                  <a:pt x="754856" y="1325788"/>
                </a:lnTo>
                <a:lnTo>
                  <a:pt x="756444" y="1339275"/>
                </a:lnTo>
                <a:lnTo>
                  <a:pt x="758031" y="1350382"/>
                </a:lnTo>
                <a:lnTo>
                  <a:pt x="758031" y="1354349"/>
                </a:lnTo>
                <a:lnTo>
                  <a:pt x="756841" y="1357523"/>
                </a:lnTo>
                <a:lnTo>
                  <a:pt x="727869" y="1355539"/>
                </a:lnTo>
                <a:lnTo>
                  <a:pt x="715566" y="1354746"/>
                </a:lnTo>
                <a:lnTo>
                  <a:pt x="709613" y="1354746"/>
                </a:lnTo>
                <a:lnTo>
                  <a:pt x="704453" y="1355143"/>
                </a:lnTo>
                <a:lnTo>
                  <a:pt x="698897" y="1355539"/>
                </a:lnTo>
                <a:lnTo>
                  <a:pt x="693341" y="1356729"/>
                </a:lnTo>
                <a:lnTo>
                  <a:pt x="687785" y="1357919"/>
                </a:lnTo>
                <a:lnTo>
                  <a:pt x="682228" y="1359903"/>
                </a:lnTo>
                <a:lnTo>
                  <a:pt x="677069" y="1361886"/>
                </a:lnTo>
                <a:lnTo>
                  <a:pt x="671116" y="1364663"/>
                </a:lnTo>
                <a:lnTo>
                  <a:pt x="664766" y="1367836"/>
                </a:lnTo>
                <a:lnTo>
                  <a:pt x="658416" y="1372200"/>
                </a:lnTo>
                <a:lnTo>
                  <a:pt x="657225" y="1367043"/>
                </a:lnTo>
                <a:lnTo>
                  <a:pt x="655241" y="1361093"/>
                </a:lnTo>
                <a:lnTo>
                  <a:pt x="654050" y="1355143"/>
                </a:lnTo>
                <a:lnTo>
                  <a:pt x="653256" y="1348399"/>
                </a:lnTo>
                <a:lnTo>
                  <a:pt x="651669" y="1333325"/>
                </a:lnTo>
                <a:lnTo>
                  <a:pt x="650875" y="1316267"/>
                </a:lnTo>
                <a:lnTo>
                  <a:pt x="650875" y="1296830"/>
                </a:lnTo>
                <a:lnTo>
                  <a:pt x="651272" y="1274615"/>
                </a:lnTo>
                <a:lnTo>
                  <a:pt x="652066" y="1251211"/>
                </a:lnTo>
                <a:lnTo>
                  <a:pt x="653653" y="1225029"/>
                </a:lnTo>
                <a:lnTo>
                  <a:pt x="660797" y="1208369"/>
                </a:lnTo>
                <a:lnTo>
                  <a:pt x="667147" y="1194881"/>
                </a:lnTo>
                <a:lnTo>
                  <a:pt x="670322" y="1188931"/>
                </a:lnTo>
                <a:lnTo>
                  <a:pt x="673497" y="1183774"/>
                </a:lnTo>
                <a:lnTo>
                  <a:pt x="680244" y="1174254"/>
                </a:lnTo>
                <a:lnTo>
                  <a:pt x="687388" y="1164733"/>
                </a:lnTo>
                <a:lnTo>
                  <a:pt x="696119" y="1155213"/>
                </a:lnTo>
                <a:lnTo>
                  <a:pt x="706438" y="1143312"/>
                </a:lnTo>
                <a:lnTo>
                  <a:pt x="718741" y="1129031"/>
                </a:lnTo>
                <a:lnTo>
                  <a:pt x="738585" y="1108007"/>
                </a:lnTo>
                <a:lnTo>
                  <a:pt x="756047" y="1088966"/>
                </a:lnTo>
                <a:lnTo>
                  <a:pt x="785416" y="1057231"/>
                </a:lnTo>
                <a:lnTo>
                  <a:pt x="797719" y="1043744"/>
                </a:lnTo>
                <a:lnTo>
                  <a:pt x="809228" y="1032240"/>
                </a:lnTo>
                <a:lnTo>
                  <a:pt x="820738" y="1021926"/>
                </a:lnTo>
                <a:lnTo>
                  <a:pt x="831056" y="1012802"/>
                </a:lnTo>
                <a:lnTo>
                  <a:pt x="836613" y="1008439"/>
                </a:lnTo>
                <a:lnTo>
                  <a:pt x="842169" y="1004869"/>
                </a:lnTo>
                <a:lnTo>
                  <a:pt x="848122" y="1000902"/>
                </a:lnTo>
                <a:lnTo>
                  <a:pt x="854075" y="997331"/>
                </a:lnTo>
                <a:lnTo>
                  <a:pt x="860028" y="994555"/>
                </a:lnTo>
                <a:lnTo>
                  <a:pt x="866378" y="991381"/>
                </a:lnTo>
                <a:lnTo>
                  <a:pt x="873125" y="988208"/>
                </a:lnTo>
                <a:lnTo>
                  <a:pt x="880269" y="985828"/>
                </a:lnTo>
                <a:lnTo>
                  <a:pt x="895350" y="980274"/>
                </a:lnTo>
                <a:lnTo>
                  <a:pt x="912416" y="975117"/>
                </a:lnTo>
                <a:lnTo>
                  <a:pt x="932260" y="970753"/>
                </a:lnTo>
                <a:lnTo>
                  <a:pt x="954881" y="965597"/>
                </a:lnTo>
                <a:lnTo>
                  <a:pt x="963613" y="965993"/>
                </a:lnTo>
                <a:lnTo>
                  <a:pt x="979488" y="966787"/>
                </a:lnTo>
                <a:lnTo>
                  <a:pt x="1004491" y="968373"/>
                </a:lnTo>
                <a:lnTo>
                  <a:pt x="1089819" y="1240103"/>
                </a:lnTo>
                <a:lnTo>
                  <a:pt x="1081484" y="1159179"/>
                </a:lnTo>
                <a:lnTo>
                  <a:pt x="1077516" y="1013199"/>
                </a:lnTo>
                <a:lnTo>
                  <a:pt x="1071959" y="999315"/>
                </a:lnTo>
                <a:lnTo>
                  <a:pt x="1083072" y="980671"/>
                </a:lnTo>
                <a:lnTo>
                  <a:pt x="1107281" y="980671"/>
                </a:lnTo>
                <a:lnTo>
                  <a:pt x="1117600" y="999315"/>
                </a:lnTo>
                <a:lnTo>
                  <a:pt x="1112837" y="1015579"/>
                </a:lnTo>
                <a:lnTo>
                  <a:pt x="1142206" y="1228203"/>
                </a:lnTo>
                <a:lnTo>
                  <a:pt x="1137841" y="971944"/>
                </a:lnTo>
                <a:lnTo>
                  <a:pt x="1146572" y="967580"/>
                </a:lnTo>
                <a:lnTo>
                  <a:pt x="1148953" y="966390"/>
                </a:lnTo>
                <a:lnTo>
                  <a:pt x="1149350" y="965597"/>
                </a:lnTo>
                <a:lnTo>
                  <a:pt x="1155700" y="965200"/>
                </a:lnTo>
                <a:close/>
                <a:moveTo>
                  <a:pt x="931148" y="736601"/>
                </a:moveTo>
                <a:lnTo>
                  <a:pt x="929554" y="751285"/>
                </a:lnTo>
                <a:lnTo>
                  <a:pt x="928757" y="762794"/>
                </a:lnTo>
                <a:lnTo>
                  <a:pt x="929155" y="762794"/>
                </a:lnTo>
                <a:lnTo>
                  <a:pt x="929554" y="751285"/>
                </a:lnTo>
                <a:lnTo>
                  <a:pt x="930351" y="746126"/>
                </a:lnTo>
                <a:lnTo>
                  <a:pt x="931148" y="741363"/>
                </a:lnTo>
                <a:lnTo>
                  <a:pt x="931148" y="736601"/>
                </a:lnTo>
                <a:close/>
                <a:moveTo>
                  <a:pt x="949086" y="679054"/>
                </a:moveTo>
                <a:lnTo>
                  <a:pt x="948289" y="679847"/>
                </a:lnTo>
                <a:lnTo>
                  <a:pt x="945499" y="681435"/>
                </a:lnTo>
                <a:lnTo>
                  <a:pt x="943904" y="683419"/>
                </a:lnTo>
                <a:lnTo>
                  <a:pt x="941911" y="686991"/>
                </a:lnTo>
                <a:lnTo>
                  <a:pt x="945897" y="682625"/>
                </a:lnTo>
                <a:lnTo>
                  <a:pt x="948289" y="681038"/>
                </a:lnTo>
                <a:lnTo>
                  <a:pt x="950282" y="679054"/>
                </a:lnTo>
                <a:lnTo>
                  <a:pt x="949086" y="679054"/>
                </a:lnTo>
                <a:close/>
                <a:moveTo>
                  <a:pt x="1038375" y="620713"/>
                </a:moveTo>
                <a:lnTo>
                  <a:pt x="1049138" y="620713"/>
                </a:lnTo>
                <a:lnTo>
                  <a:pt x="1059502" y="621110"/>
                </a:lnTo>
                <a:lnTo>
                  <a:pt x="1069866" y="622300"/>
                </a:lnTo>
                <a:lnTo>
                  <a:pt x="1079432" y="623491"/>
                </a:lnTo>
                <a:lnTo>
                  <a:pt x="1088999" y="625872"/>
                </a:lnTo>
                <a:lnTo>
                  <a:pt x="1098167" y="627857"/>
                </a:lnTo>
                <a:lnTo>
                  <a:pt x="1106937" y="630238"/>
                </a:lnTo>
                <a:lnTo>
                  <a:pt x="1115307" y="633413"/>
                </a:lnTo>
                <a:lnTo>
                  <a:pt x="1123678" y="636191"/>
                </a:lnTo>
                <a:lnTo>
                  <a:pt x="1130853" y="639763"/>
                </a:lnTo>
                <a:lnTo>
                  <a:pt x="1138028" y="642938"/>
                </a:lnTo>
                <a:lnTo>
                  <a:pt x="1144805" y="646510"/>
                </a:lnTo>
                <a:lnTo>
                  <a:pt x="1156365" y="652860"/>
                </a:lnTo>
                <a:lnTo>
                  <a:pt x="1166729" y="659607"/>
                </a:lnTo>
                <a:lnTo>
                  <a:pt x="1174701" y="664766"/>
                </a:lnTo>
                <a:lnTo>
                  <a:pt x="1180680" y="669529"/>
                </a:lnTo>
                <a:lnTo>
                  <a:pt x="1185862" y="673497"/>
                </a:lnTo>
                <a:lnTo>
                  <a:pt x="1185862" y="676275"/>
                </a:lnTo>
                <a:lnTo>
                  <a:pt x="1185862" y="684213"/>
                </a:lnTo>
                <a:lnTo>
                  <a:pt x="1185065" y="688975"/>
                </a:lnTo>
                <a:lnTo>
                  <a:pt x="1183869" y="694532"/>
                </a:lnTo>
                <a:lnTo>
                  <a:pt x="1182274" y="700088"/>
                </a:lnTo>
                <a:lnTo>
                  <a:pt x="1180281" y="704850"/>
                </a:lnTo>
                <a:lnTo>
                  <a:pt x="1179086" y="707629"/>
                </a:lnTo>
                <a:lnTo>
                  <a:pt x="1177093" y="710010"/>
                </a:lnTo>
                <a:lnTo>
                  <a:pt x="1175498" y="711994"/>
                </a:lnTo>
                <a:lnTo>
                  <a:pt x="1173505" y="713979"/>
                </a:lnTo>
                <a:lnTo>
                  <a:pt x="1170715" y="715963"/>
                </a:lnTo>
                <a:lnTo>
                  <a:pt x="1168323" y="717154"/>
                </a:lnTo>
                <a:lnTo>
                  <a:pt x="1165533" y="718344"/>
                </a:lnTo>
                <a:lnTo>
                  <a:pt x="1161945" y="719138"/>
                </a:lnTo>
                <a:lnTo>
                  <a:pt x="1158756" y="719535"/>
                </a:lnTo>
                <a:lnTo>
                  <a:pt x="1154770" y="719535"/>
                </a:lnTo>
                <a:lnTo>
                  <a:pt x="1150784" y="719138"/>
                </a:lnTo>
                <a:lnTo>
                  <a:pt x="1146001" y="718344"/>
                </a:lnTo>
                <a:lnTo>
                  <a:pt x="1140819" y="717154"/>
                </a:lnTo>
                <a:lnTo>
                  <a:pt x="1135238" y="715566"/>
                </a:lnTo>
                <a:lnTo>
                  <a:pt x="1129259" y="712788"/>
                </a:lnTo>
                <a:lnTo>
                  <a:pt x="1123678" y="710010"/>
                </a:lnTo>
                <a:lnTo>
                  <a:pt x="1120091" y="708819"/>
                </a:lnTo>
                <a:lnTo>
                  <a:pt x="1114112" y="707629"/>
                </a:lnTo>
                <a:lnTo>
                  <a:pt x="1098964" y="704850"/>
                </a:lnTo>
                <a:lnTo>
                  <a:pt x="1083418" y="702072"/>
                </a:lnTo>
                <a:lnTo>
                  <a:pt x="1077439" y="700882"/>
                </a:lnTo>
                <a:lnTo>
                  <a:pt x="1073852" y="700088"/>
                </a:lnTo>
                <a:lnTo>
                  <a:pt x="1104545" y="714772"/>
                </a:lnTo>
                <a:lnTo>
                  <a:pt x="1118895" y="721122"/>
                </a:lnTo>
                <a:lnTo>
                  <a:pt x="1125671" y="723504"/>
                </a:lnTo>
                <a:lnTo>
                  <a:pt x="1132448" y="725885"/>
                </a:lnTo>
                <a:lnTo>
                  <a:pt x="1138826" y="728266"/>
                </a:lnTo>
                <a:lnTo>
                  <a:pt x="1144805" y="729457"/>
                </a:lnTo>
                <a:lnTo>
                  <a:pt x="1150784" y="730647"/>
                </a:lnTo>
                <a:lnTo>
                  <a:pt x="1155966" y="731044"/>
                </a:lnTo>
                <a:lnTo>
                  <a:pt x="1161148" y="730647"/>
                </a:lnTo>
                <a:lnTo>
                  <a:pt x="1165931" y="729457"/>
                </a:lnTo>
                <a:lnTo>
                  <a:pt x="1170316" y="727869"/>
                </a:lnTo>
                <a:lnTo>
                  <a:pt x="1174302" y="725091"/>
                </a:lnTo>
                <a:lnTo>
                  <a:pt x="1175498" y="735410"/>
                </a:lnTo>
                <a:lnTo>
                  <a:pt x="1175897" y="744935"/>
                </a:lnTo>
                <a:lnTo>
                  <a:pt x="1175498" y="753666"/>
                </a:lnTo>
                <a:lnTo>
                  <a:pt x="1175099" y="762397"/>
                </a:lnTo>
                <a:lnTo>
                  <a:pt x="1176694" y="761207"/>
                </a:lnTo>
                <a:lnTo>
                  <a:pt x="1177491" y="760413"/>
                </a:lnTo>
                <a:lnTo>
                  <a:pt x="1178687" y="760016"/>
                </a:lnTo>
                <a:lnTo>
                  <a:pt x="1179086" y="760413"/>
                </a:lnTo>
                <a:lnTo>
                  <a:pt x="1179484" y="761207"/>
                </a:lnTo>
                <a:lnTo>
                  <a:pt x="1179883" y="763985"/>
                </a:lnTo>
                <a:lnTo>
                  <a:pt x="1180281" y="767954"/>
                </a:lnTo>
                <a:lnTo>
                  <a:pt x="1180281" y="773113"/>
                </a:lnTo>
                <a:lnTo>
                  <a:pt x="1179086" y="785813"/>
                </a:lnTo>
                <a:lnTo>
                  <a:pt x="1177491" y="800498"/>
                </a:lnTo>
                <a:lnTo>
                  <a:pt x="1175498" y="814388"/>
                </a:lnTo>
                <a:lnTo>
                  <a:pt x="1173505" y="826294"/>
                </a:lnTo>
                <a:lnTo>
                  <a:pt x="1171911" y="833438"/>
                </a:lnTo>
                <a:lnTo>
                  <a:pt x="1170715" y="834629"/>
                </a:lnTo>
                <a:lnTo>
                  <a:pt x="1170316" y="834232"/>
                </a:lnTo>
                <a:lnTo>
                  <a:pt x="1169519" y="842169"/>
                </a:lnTo>
                <a:lnTo>
                  <a:pt x="1168323" y="849710"/>
                </a:lnTo>
                <a:lnTo>
                  <a:pt x="1166729" y="856854"/>
                </a:lnTo>
                <a:lnTo>
                  <a:pt x="1165134" y="863998"/>
                </a:lnTo>
                <a:lnTo>
                  <a:pt x="1162742" y="870744"/>
                </a:lnTo>
                <a:lnTo>
                  <a:pt x="1160351" y="877491"/>
                </a:lnTo>
                <a:lnTo>
                  <a:pt x="1157959" y="883841"/>
                </a:lnTo>
                <a:lnTo>
                  <a:pt x="1154770" y="890191"/>
                </a:lnTo>
                <a:lnTo>
                  <a:pt x="1151980" y="896541"/>
                </a:lnTo>
                <a:lnTo>
                  <a:pt x="1148791" y="902098"/>
                </a:lnTo>
                <a:lnTo>
                  <a:pt x="1145602" y="907654"/>
                </a:lnTo>
                <a:lnTo>
                  <a:pt x="1141616" y="913210"/>
                </a:lnTo>
                <a:lnTo>
                  <a:pt x="1138028" y="918370"/>
                </a:lnTo>
                <a:lnTo>
                  <a:pt x="1134042" y="923529"/>
                </a:lnTo>
                <a:lnTo>
                  <a:pt x="1126070" y="932260"/>
                </a:lnTo>
                <a:lnTo>
                  <a:pt x="1117699" y="940595"/>
                </a:lnTo>
                <a:lnTo>
                  <a:pt x="1108531" y="947738"/>
                </a:lnTo>
                <a:lnTo>
                  <a:pt x="1099762" y="954088"/>
                </a:lnTo>
                <a:lnTo>
                  <a:pt x="1090593" y="959248"/>
                </a:lnTo>
                <a:lnTo>
                  <a:pt x="1081027" y="963216"/>
                </a:lnTo>
                <a:lnTo>
                  <a:pt x="1077041" y="964804"/>
                </a:lnTo>
                <a:lnTo>
                  <a:pt x="1072257" y="966391"/>
                </a:lnTo>
                <a:lnTo>
                  <a:pt x="1067474" y="967185"/>
                </a:lnTo>
                <a:lnTo>
                  <a:pt x="1063488" y="967979"/>
                </a:lnTo>
                <a:lnTo>
                  <a:pt x="1059103" y="968376"/>
                </a:lnTo>
                <a:lnTo>
                  <a:pt x="1054719" y="968376"/>
                </a:lnTo>
                <a:lnTo>
                  <a:pt x="1051530" y="968376"/>
                </a:lnTo>
                <a:lnTo>
                  <a:pt x="1047543" y="967979"/>
                </a:lnTo>
                <a:lnTo>
                  <a:pt x="1043956" y="967185"/>
                </a:lnTo>
                <a:lnTo>
                  <a:pt x="1039970" y="965995"/>
                </a:lnTo>
                <a:lnTo>
                  <a:pt x="1031998" y="962820"/>
                </a:lnTo>
                <a:lnTo>
                  <a:pt x="1023627" y="958851"/>
                </a:lnTo>
                <a:lnTo>
                  <a:pt x="1014857" y="953295"/>
                </a:lnTo>
                <a:lnTo>
                  <a:pt x="1006088" y="947341"/>
                </a:lnTo>
                <a:lnTo>
                  <a:pt x="997318" y="939801"/>
                </a:lnTo>
                <a:lnTo>
                  <a:pt x="988549" y="931863"/>
                </a:lnTo>
                <a:lnTo>
                  <a:pt x="979779" y="922338"/>
                </a:lnTo>
                <a:lnTo>
                  <a:pt x="971807" y="912813"/>
                </a:lnTo>
                <a:lnTo>
                  <a:pt x="963835" y="902098"/>
                </a:lnTo>
                <a:lnTo>
                  <a:pt x="956660" y="890985"/>
                </a:lnTo>
                <a:lnTo>
                  <a:pt x="949883" y="878682"/>
                </a:lnTo>
                <a:lnTo>
                  <a:pt x="943904" y="865982"/>
                </a:lnTo>
                <a:lnTo>
                  <a:pt x="941512" y="859632"/>
                </a:lnTo>
                <a:lnTo>
                  <a:pt x="938722" y="852885"/>
                </a:lnTo>
                <a:lnTo>
                  <a:pt x="936729" y="846138"/>
                </a:lnTo>
                <a:lnTo>
                  <a:pt x="934736" y="839391"/>
                </a:lnTo>
                <a:lnTo>
                  <a:pt x="933540" y="843757"/>
                </a:lnTo>
                <a:lnTo>
                  <a:pt x="931547" y="847329"/>
                </a:lnTo>
                <a:lnTo>
                  <a:pt x="929554" y="849710"/>
                </a:lnTo>
                <a:lnTo>
                  <a:pt x="928757" y="850107"/>
                </a:lnTo>
                <a:lnTo>
                  <a:pt x="927960" y="850504"/>
                </a:lnTo>
                <a:lnTo>
                  <a:pt x="926764" y="850107"/>
                </a:lnTo>
                <a:lnTo>
                  <a:pt x="925568" y="849710"/>
                </a:lnTo>
                <a:lnTo>
                  <a:pt x="924372" y="848123"/>
                </a:lnTo>
                <a:lnTo>
                  <a:pt x="923575" y="846535"/>
                </a:lnTo>
                <a:lnTo>
                  <a:pt x="921582" y="842963"/>
                </a:lnTo>
                <a:lnTo>
                  <a:pt x="920386" y="837407"/>
                </a:lnTo>
                <a:lnTo>
                  <a:pt x="918791" y="831057"/>
                </a:lnTo>
                <a:lnTo>
                  <a:pt x="917596" y="823516"/>
                </a:lnTo>
                <a:lnTo>
                  <a:pt x="917197" y="815182"/>
                </a:lnTo>
                <a:lnTo>
                  <a:pt x="916798" y="806054"/>
                </a:lnTo>
                <a:lnTo>
                  <a:pt x="917197" y="798116"/>
                </a:lnTo>
                <a:lnTo>
                  <a:pt x="917596" y="790576"/>
                </a:lnTo>
                <a:lnTo>
                  <a:pt x="918393" y="783829"/>
                </a:lnTo>
                <a:lnTo>
                  <a:pt x="919987" y="777479"/>
                </a:lnTo>
                <a:lnTo>
                  <a:pt x="921183" y="772319"/>
                </a:lnTo>
                <a:lnTo>
                  <a:pt x="922379" y="767954"/>
                </a:lnTo>
                <a:lnTo>
                  <a:pt x="924372" y="764779"/>
                </a:lnTo>
                <a:lnTo>
                  <a:pt x="925169" y="763588"/>
                </a:lnTo>
                <a:lnTo>
                  <a:pt x="926365" y="763191"/>
                </a:lnTo>
                <a:lnTo>
                  <a:pt x="923176" y="759619"/>
                </a:lnTo>
                <a:lnTo>
                  <a:pt x="920785" y="756444"/>
                </a:lnTo>
                <a:lnTo>
                  <a:pt x="918393" y="752476"/>
                </a:lnTo>
                <a:lnTo>
                  <a:pt x="916798" y="748507"/>
                </a:lnTo>
                <a:lnTo>
                  <a:pt x="915204" y="744538"/>
                </a:lnTo>
                <a:lnTo>
                  <a:pt x="914407" y="739776"/>
                </a:lnTo>
                <a:lnTo>
                  <a:pt x="913609" y="735807"/>
                </a:lnTo>
                <a:lnTo>
                  <a:pt x="913211" y="731044"/>
                </a:lnTo>
                <a:lnTo>
                  <a:pt x="912812" y="727076"/>
                </a:lnTo>
                <a:lnTo>
                  <a:pt x="912812" y="721916"/>
                </a:lnTo>
                <a:lnTo>
                  <a:pt x="913609" y="712391"/>
                </a:lnTo>
                <a:lnTo>
                  <a:pt x="915204" y="703263"/>
                </a:lnTo>
                <a:lnTo>
                  <a:pt x="917197" y="694135"/>
                </a:lnTo>
                <a:lnTo>
                  <a:pt x="920386" y="685007"/>
                </a:lnTo>
                <a:lnTo>
                  <a:pt x="923575" y="676672"/>
                </a:lnTo>
                <a:lnTo>
                  <a:pt x="927162" y="668735"/>
                </a:lnTo>
                <a:lnTo>
                  <a:pt x="930750" y="661988"/>
                </a:lnTo>
                <a:lnTo>
                  <a:pt x="934337" y="656035"/>
                </a:lnTo>
                <a:lnTo>
                  <a:pt x="937526" y="651272"/>
                </a:lnTo>
                <a:lnTo>
                  <a:pt x="940715" y="647700"/>
                </a:lnTo>
                <a:lnTo>
                  <a:pt x="943107" y="646113"/>
                </a:lnTo>
                <a:lnTo>
                  <a:pt x="955862" y="639763"/>
                </a:lnTo>
                <a:lnTo>
                  <a:pt x="968219" y="634604"/>
                </a:lnTo>
                <a:lnTo>
                  <a:pt x="980178" y="630238"/>
                </a:lnTo>
                <a:lnTo>
                  <a:pt x="992535" y="627063"/>
                </a:lnTo>
                <a:lnTo>
                  <a:pt x="1004493" y="624285"/>
                </a:lnTo>
                <a:lnTo>
                  <a:pt x="1016053" y="622300"/>
                </a:lnTo>
                <a:lnTo>
                  <a:pt x="1027214" y="621110"/>
                </a:lnTo>
                <a:lnTo>
                  <a:pt x="1038375" y="620713"/>
                </a:lnTo>
                <a:close/>
                <a:moveTo>
                  <a:pt x="1043186" y="515586"/>
                </a:moveTo>
                <a:lnTo>
                  <a:pt x="1022934" y="515983"/>
                </a:lnTo>
                <a:lnTo>
                  <a:pt x="1002682" y="516777"/>
                </a:lnTo>
                <a:lnTo>
                  <a:pt x="982827" y="518364"/>
                </a:lnTo>
                <a:lnTo>
                  <a:pt x="962972" y="519952"/>
                </a:lnTo>
                <a:lnTo>
                  <a:pt x="943514" y="521937"/>
                </a:lnTo>
                <a:lnTo>
                  <a:pt x="924056" y="525113"/>
                </a:lnTo>
                <a:lnTo>
                  <a:pt x="904598" y="527891"/>
                </a:lnTo>
                <a:lnTo>
                  <a:pt x="885140" y="531861"/>
                </a:lnTo>
                <a:lnTo>
                  <a:pt x="866476" y="535830"/>
                </a:lnTo>
                <a:lnTo>
                  <a:pt x="847812" y="540594"/>
                </a:lnTo>
                <a:lnTo>
                  <a:pt x="829148" y="545754"/>
                </a:lnTo>
                <a:lnTo>
                  <a:pt x="810485" y="550914"/>
                </a:lnTo>
                <a:lnTo>
                  <a:pt x="792218" y="556869"/>
                </a:lnTo>
                <a:lnTo>
                  <a:pt x="774348" y="563220"/>
                </a:lnTo>
                <a:lnTo>
                  <a:pt x="756082" y="569968"/>
                </a:lnTo>
                <a:lnTo>
                  <a:pt x="738609" y="577113"/>
                </a:lnTo>
                <a:lnTo>
                  <a:pt x="721137" y="585449"/>
                </a:lnTo>
                <a:lnTo>
                  <a:pt x="704061" y="593388"/>
                </a:lnTo>
                <a:lnTo>
                  <a:pt x="686986" y="601724"/>
                </a:lnTo>
                <a:lnTo>
                  <a:pt x="670308" y="610457"/>
                </a:lnTo>
                <a:lnTo>
                  <a:pt x="653630" y="619587"/>
                </a:lnTo>
                <a:lnTo>
                  <a:pt x="637745" y="629114"/>
                </a:lnTo>
                <a:lnTo>
                  <a:pt x="621861" y="639037"/>
                </a:lnTo>
                <a:lnTo>
                  <a:pt x="605977" y="649755"/>
                </a:lnTo>
                <a:lnTo>
                  <a:pt x="590490" y="660473"/>
                </a:lnTo>
                <a:lnTo>
                  <a:pt x="575400" y="671190"/>
                </a:lnTo>
                <a:lnTo>
                  <a:pt x="559913" y="682702"/>
                </a:lnTo>
                <a:lnTo>
                  <a:pt x="545617" y="694610"/>
                </a:lnTo>
                <a:lnTo>
                  <a:pt x="531322" y="706519"/>
                </a:lnTo>
                <a:lnTo>
                  <a:pt x="517026" y="719221"/>
                </a:lnTo>
                <a:lnTo>
                  <a:pt x="503525" y="731924"/>
                </a:lnTo>
                <a:lnTo>
                  <a:pt x="490023" y="745023"/>
                </a:lnTo>
                <a:lnTo>
                  <a:pt x="476919" y="758520"/>
                </a:lnTo>
                <a:lnTo>
                  <a:pt x="464212" y="772413"/>
                </a:lnTo>
                <a:lnTo>
                  <a:pt x="451504" y="786306"/>
                </a:lnTo>
                <a:lnTo>
                  <a:pt x="439591" y="800596"/>
                </a:lnTo>
                <a:lnTo>
                  <a:pt x="427678" y="815680"/>
                </a:lnTo>
                <a:lnTo>
                  <a:pt x="416162" y="830368"/>
                </a:lnTo>
                <a:lnTo>
                  <a:pt x="405441" y="845452"/>
                </a:lnTo>
                <a:lnTo>
                  <a:pt x="394322" y="860933"/>
                </a:lnTo>
                <a:lnTo>
                  <a:pt x="383997" y="876811"/>
                </a:lnTo>
                <a:lnTo>
                  <a:pt x="374070" y="892689"/>
                </a:lnTo>
                <a:lnTo>
                  <a:pt x="364539" y="908964"/>
                </a:lnTo>
                <a:lnTo>
                  <a:pt x="355009" y="925636"/>
                </a:lnTo>
                <a:lnTo>
                  <a:pt x="346272" y="941911"/>
                </a:lnTo>
                <a:lnTo>
                  <a:pt x="337933" y="959377"/>
                </a:lnTo>
                <a:lnTo>
                  <a:pt x="329594" y="976048"/>
                </a:lnTo>
                <a:lnTo>
                  <a:pt x="322049" y="993911"/>
                </a:lnTo>
                <a:lnTo>
                  <a:pt x="314901" y="1011377"/>
                </a:lnTo>
                <a:lnTo>
                  <a:pt x="308151" y="1029240"/>
                </a:lnTo>
                <a:lnTo>
                  <a:pt x="301797" y="1047500"/>
                </a:lnTo>
                <a:lnTo>
                  <a:pt x="295840" y="1065362"/>
                </a:lnTo>
                <a:lnTo>
                  <a:pt x="290678" y="1084019"/>
                </a:lnTo>
                <a:lnTo>
                  <a:pt x="285516" y="1102676"/>
                </a:lnTo>
                <a:lnTo>
                  <a:pt x="280751" y="1121729"/>
                </a:lnTo>
                <a:lnTo>
                  <a:pt x="276780" y="1140783"/>
                </a:lnTo>
                <a:lnTo>
                  <a:pt x="272809" y="1159440"/>
                </a:lnTo>
                <a:lnTo>
                  <a:pt x="270029" y="1178890"/>
                </a:lnTo>
                <a:lnTo>
                  <a:pt x="266852" y="1198341"/>
                </a:lnTo>
                <a:lnTo>
                  <a:pt x="264867" y="1218188"/>
                </a:lnTo>
                <a:lnTo>
                  <a:pt x="263278" y="1237639"/>
                </a:lnTo>
                <a:lnTo>
                  <a:pt x="261690" y="1257883"/>
                </a:lnTo>
                <a:lnTo>
                  <a:pt x="260896" y="1277731"/>
                </a:lnTo>
                <a:lnTo>
                  <a:pt x="260498" y="1297975"/>
                </a:lnTo>
                <a:lnTo>
                  <a:pt x="260896" y="1318220"/>
                </a:lnTo>
                <a:lnTo>
                  <a:pt x="261690" y="1338067"/>
                </a:lnTo>
                <a:lnTo>
                  <a:pt x="263278" y="1357915"/>
                </a:lnTo>
                <a:lnTo>
                  <a:pt x="264867" y="1377763"/>
                </a:lnTo>
                <a:lnTo>
                  <a:pt x="266852" y="1397213"/>
                </a:lnTo>
                <a:lnTo>
                  <a:pt x="270029" y="1416664"/>
                </a:lnTo>
                <a:lnTo>
                  <a:pt x="272809" y="1436114"/>
                </a:lnTo>
                <a:lnTo>
                  <a:pt x="276780" y="1455168"/>
                </a:lnTo>
                <a:lnTo>
                  <a:pt x="280751" y="1474222"/>
                </a:lnTo>
                <a:lnTo>
                  <a:pt x="285516" y="1493275"/>
                </a:lnTo>
                <a:lnTo>
                  <a:pt x="290678" y="1511535"/>
                </a:lnTo>
                <a:lnTo>
                  <a:pt x="295840" y="1530192"/>
                </a:lnTo>
                <a:lnTo>
                  <a:pt x="301797" y="1548452"/>
                </a:lnTo>
                <a:lnTo>
                  <a:pt x="308151" y="1566314"/>
                </a:lnTo>
                <a:lnTo>
                  <a:pt x="314901" y="1584177"/>
                </a:lnTo>
                <a:lnTo>
                  <a:pt x="322049" y="1602040"/>
                </a:lnTo>
                <a:lnTo>
                  <a:pt x="329594" y="1619109"/>
                </a:lnTo>
                <a:lnTo>
                  <a:pt x="337933" y="1636575"/>
                </a:lnTo>
                <a:lnTo>
                  <a:pt x="346272" y="1653247"/>
                </a:lnTo>
                <a:lnTo>
                  <a:pt x="355009" y="1670316"/>
                </a:lnTo>
                <a:lnTo>
                  <a:pt x="364539" y="1686591"/>
                </a:lnTo>
                <a:lnTo>
                  <a:pt x="374070" y="1703262"/>
                </a:lnTo>
                <a:lnTo>
                  <a:pt x="383997" y="1719140"/>
                </a:lnTo>
                <a:lnTo>
                  <a:pt x="394322" y="1734622"/>
                </a:lnTo>
                <a:lnTo>
                  <a:pt x="405441" y="1750500"/>
                </a:lnTo>
                <a:lnTo>
                  <a:pt x="416162" y="1765584"/>
                </a:lnTo>
                <a:lnTo>
                  <a:pt x="427678" y="1780271"/>
                </a:lnTo>
                <a:lnTo>
                  <a:pt x="439591" y="1794958"/>
                </a:lnTo>
                <a:lnTo>
                  <a:pt x="451504" y="1809248"/>
                </a:lnTo>
                <a:lnTo>
                  <a:pt x="464212" y="1823142"/>
                </a:lnTo>
                <a:lnTo>
                  <a:pt x="476919" y="1837035"/>
                </a:lnTo>
                <a:lnTo>
                  <a:pt x="490023" y="1850531"/>
                </a:lnTo>
                <a:lnTo>
                  <a:pt x="503525" y="1863631"/>
                </a:lnTo>
                <a:lnTo>
                  <a:pt x="517026" y="1876333"/>
                </a:lnTo>
                <a:lnTo>
                  <a:pt x="531322" y="1889035"/>
                </a:lnTo>
                <a:lnTo>
                  <a:pt x="545617" y="1900944"/>
                </a:lnTo>
                <a:lnTo>
                  <a:pt x="559913" y="1912852"/>
                </a:lnTo>
                <a:lnTo>
                  <a:pt x="575400" y="1923967"/>
                </a:lnTo>
                <a:lnTo>
                  <a:pt x="590490" y="1935479"/>
                </a:lnTo>
                <a:lnTo>
                  <a:pt x="605977" y="1945799"/>
                </a:lnTo>
                <a:lnTo>
                  <a:pt x="621861" y="1956517"/>
                </a:lnTo>
                <a:lnTo>
                  <a:pt x="637745" y="1966044"/>
                </a:lnTo>
                <a:lnTo>
                  <a:pt x="653630" y="1975968"/>
                </a:lnTo>
                <a:lnTo>
                  <a:pt x="670308" y="1985097"/>
                </a:lnTo>
                <a:lnTo>
                  <a:pt x="686986" y="1994227"/>
                </a:lnTo>
                <a:lnTo>
                  <a:pt x="704061" y="2002563"/>
                </a:lnTo>
                <a:lnTo>
                  <a:pt x="721137" y="2010502"/>
                </a:lnTo>
                <a:lnTo>
                  <a:pt x="738609" y="2018044"/>
                </a:lnTo>
                <a:lnTo>
                  <a:pt x="756082" y="2025189"/>
                </a:lnTo>
                <a:lnTo>
                  <a:pt x="774348" y="2032335"/>
                </a:lnTo>
                <a:lnTo>
                  <a:pt x="792218" y="2038686"/>
                </a:lnTo>
                <a:lnTo>
                  <a:pt x="810485" y="2044640"/>
                </a:lnTo>
                <a:lnTo>
                  <a:pt x="829148" y="2050197"/>
                </a:lnTo>
                <a:lnTo>
                  <a:pt x="847812" y="2055358"/>
                </a:lnTo>
                <a:lnTo>
                  <a:pt x="866476" y="2059724"/>
                </a:lnTo>
                <a:lnTo>
                  <a:pt x="885140" y="2064091"/>
                </a:lnTo>
                <a:lnTo>
                  <a:pt x="904598" y="2067266"/>
                </a:lnTo>
                <a:lnTo>
                  <a:pt x="924056" y="2070839"/>
                </a:lnTo>
                <a:lnTo>
                  <a:pt x="943514" y="2073220"/>
                </a:lnTo>
                <a:lnTo>
                  <a:pt x="962972" y="2075999"/>
                </a:lnTo>
                <a:lnTo>
                  <a:pt x="982827" y="2077587"/>
                </a:lnTo>
                <a:lnTo>
                  <a:pt x="1002682" y="2078778"/>
                </a:lnTo>
                <a:lnTo>
                  <a:pt x="1022934" y="2079572"/>
                </a:lnTo>
                <a:lnTo>
                  <a:pt x="1043186" y="2079572"/>
                </a:lnTo>
                <a:lnTo>
                  <a:pt x="1063041" y="2079572"/>
                </a:lnTo>
                <a:lnTo>
                  <a:pt x="1083293" y="2078778"/>
                </a:lnTo>
                <a:lnTo>
                  <a:pt x="1103148" y="2077587"/>
                </a:lnTo>
                <a:lnTo>
                  <a:pt x="1122606" y="2075999"/>
                </a:lnTo>
                <a:lnTo>
                  <a:pt x="1142064" y="2073220"/>
                </a:lnTo>
                <a:lnTo>
                  <a:pt x="1161919" y="2070839"/>
                </a:lnTo>
                <a:lnTo>
                  <a:pt x="1180980" y="2067266"/>
                </a:lnTo>
                <a:lnTo>
                  <a:pt x="1200438" y="2064091"/>
                </a:lnTo>
                <a:lnTo>
                  <a:pt x="1219499" y="2059724"/>
                </a:lnTo>
                <a:lnTo>
                  <a:pt x="1237766" y="2055358"/>
                </a:lnTo>
                <a:lnTo>
                  <a:pt x="1256827" y="2050197"/>
                </a:lnTo>
                <a:lnTo>
                  <a:pt x="1275093" y="2044640"/>
                </a:lnTo>
                <a:lnTo>
                  <a:pt x="1293757" y="2038686"/>
                </a:lnTo>
                <a:lnTo>
                  <a:pt x="1311627" y="2032335"/>
                </a:lnTo>
                <a:lnTo>
                  <a:pt x="1329496" y="2025189"/>
                </a:lnTo>
                <a:lnTo>
                  <a:pt x="1347366" y="2018044"/>
                </a:lnTo>
                <a:lnTo>
                  <a:pt x="1364441" y="2010502"/>
                </a:lnTo>
                <a:lnTo>
                  <a:pt x="1381914" y="2002563"/>
                </a:lnTo>
                <a:lnTo>
                  <a:pt x="1398592" y="1994227"/>
                </a:lnTo>
                <a:lnTo>
                  <a:pt x="1415667" y="1985097"/>
                </a:lnTo>
                <a:lnTo>
                  <a:pt x="1431949" y="1975968"/>
                </a:lnTo>
                <a:lnTo>
                  <a:pt x="1447833" y="1966044"/>
                </a:lnTo>
                <a:lnTo>
                  <a:pt x="1464114" y="1956517"/>
                </a:lnTo>
                <a:lnTo>
                  <a:pt x="1479998" y="1945799"/>
                </a:lnTo>
                <a:lnTo>
                  <a:pt x="1495088" y="1935479"/>
                </a:lnTo>
                <a:lnTo>
                  <a:pt x="1510575" y="1923967"/>
                </a:lnTo>
                <a:lnTo>
                  <a:pt x="1525665" y="1912852"/>
                </a:lnTo>
                <a:lnTo>
                  <a:pt x="1539960" y="1900944"/>
                </a:lnTo>
                <a:lnTo>
                  <a:pt x="1554256" y="1889035"/>
                </a:lnTo>
                <a:lnTo>
                  <a:pt x="1568551" y="1876333"/>
                </a:lnTo>
                <a:lnTo>
                  <a:pt x="1582053" y="1863631"/>
                </a:lnTo>
                <a:lnTo>
                  <a:pt x="1595555" y="1850531"/>
                </a:lnTo>
                <a:lnTo>
                  <a:pt x="1608659" y="1837035"/>
                </a:lnTo>
                <a:lnTo>
                  <a:pt x="1621763" y="1823142"/>
                </a:lnTo>
                <a:lnTo>
                  <a:pt x="1634073" y="1809248"/>
                </a:lnTo>
                <a:lnTo>
                  <a:pt x="1646383" y="1794958"/>
                </a:lnTo>
                <a:lnTo>
                  <a:pt x="1657899" y="1780271"/>
                </a:lnTo>
                <a:lnTo>
                  <a:pt x="1669415" y="1765584"/>
                </a:lnTo>
                <a:lnTo>
                  <a:pt x="1680534" y="1750500"/>
                </a:lnTo>
                <a:lnTo>
                  <a:pt x="1691256" y="1734622"/>
                </a:lnTo>
                <a:lnTo>
                  <a:pt x="1701581" y="1719140"/>
                </a:lnTo>
                <a:lnTo>
                  <a:pt x="1711508" y="1703262"/>
                </a:lnTo>
                <a:lnTo>
                  <a:pt x="1721436" y="1686591"/>
                </a:lnTo>
                <a:lnTo>
                  <a:pt x="1730569" y="1670316"/>
                </a:lnTo>
                <a:lnTo>
                  <a:pt x="1739305" y="1653247"/>
                </a:lnTo>
                <a:lnTo>
                  <a:pt x="1748041" y="1636575"/>
                </a:lnTo>
                <a:lnTo>
                  <a:pt x="1755983" y="1619109"/>
                </a:lnTo>
                <a:lnTo>
                  <a:pt x="1763529" y="1602040"/>
                </a:lnTo>
                <a:lnTo>
                  <a:pt x="1770676" y="1584177"/>
                </a:lnTo>
                <a:lnTo>
                  <a:pt x="1777427" y="1566314"/>
                </a:lnTo>
                <a:lnTo>
                  <a:pt x="1783781" y="1548452"/>
                </a:lnTo>
                <a:lnTo>
                  <a:pt x="1789737" y="1530192"/>
                </a:lnTo>
                <a:lnTo>
                  <a:pt x="1795694" y="1511535"/>
                </a:lnTo>
                <a:lnTo>
                  <a:pt x="1800459" y="1493275"/>
                </a:lnTo>
                <a:lnTo>
                  <a:pt x="1804827" y="1474222"/>
                </a:lnTo>
                <a:lnTo>
                  <a:pt x="1809195" y="1455168"/>
                </a:lnTo>
                <a:lnTo>
                  <a:pt x="1812769" y="1436114"/>
                </a:lnTo>
                <a:lnTo>
                  <a:pt x="1816343" y="1416664"/>
                </a:lnTo>
                <a:lnTo>
                  <a:pt x="1818726" y="1397213"/>
                </a:lnTo>
                <a:lnTo>
                  <a:pt x="1820711" y="1377763"/>
                </a:lnTo>
                <a:lnTo>
                  <a:pt x="1823094" y="1357915"/>
                </a:lnTo>
                <a:lnTo>
                  <a:pt x="1824285" y="1338067"/>
                </a:lnTo>
                <a:lnTo>
                  <a:pt x="1824682" y="1318220"/>
                </a:lnTo>
                <a:lnTo>
                  <a:pt x="1825079" y="1297975"/>
                </a:lnTo>
                <a:lnTo>
                  <a:pt x="1824682" y="1277731"/>
                </a:lnTo>
                <a:lnTo>
                  <a:pt x="1824285" y="1257883"/>
                </a:lnTo>
                <a:lnTo>
                  <a:pt x="1823094" y="1237639"/>
                </a:lnTo>
                <a:lnTo>
                  <a:pt x="1820711" y="1218188"/>
                </a:lnTo>
                <a:lnTo>
                  <a:pt x="1818726" y="1198341"/>
                </a:lnTo>
                <a:lnTo>
                  <a:pt x="1816343" y="1178890"/>
                </a:lnTo>
                <a:lnTo>
                  <a:pt x="1812769" y="1159440"/>
                </a:lnTo>
                <a:lnTo>
                  <a:pt x="1809195" y="1140783"/>
                </a:lnTo>
                <a:lnTo>
                  <a:pt x="1804827" y="1121729"/>
                </a:lnTo>
                <a:lnTo>
                  <a:pt x="1800459" y="1102676"/>
                </a:lnTo>
                <a:lnTo>
                  <a:pt x="1795694" y="1084019"/>
                </a:lnTo>
                <a:lnTo>
                  <a:pt x="1789737" y="1065362"/>
                </a:lnTo>
                <a:lnTo>
                  <a:pt x="1783781" y="1047500"/>
                </a:lnTo>
                <a:lnTo>
                  <a:pt x="1777427" y="1029240"/>
                </a:lnTo>
                <a:lnTo>
                  <a:pt x="1770676" y="1011377"/>
                </a:lnTo>
                <a:lnTo>
                  <a:pt x="1763529" y="993911"/>
                </a:lnTo>
                <a:lnTo>
                  <a:pt x="1755983" y="976048"/>
                </a:lnTo>
                <a:lnTo>
                  <a:pt x="1748041" y="959377"/>
                </a:lnTo>
                <a:lnTo>
                  <a:pt x="1739305" y="941911"/>
                </a:lnTo>
                <a:lnTo>
                  <a:pt x="1730569" y="925636"/>
                </a:lnTo>
                <a:lnTo>
                  <a:pt x="1721436" y="908964"/>
                </a:lnTo>
                <a:lnTo>
                  <a:pt x="1711508" y="892689"/>
                </a:lnTo>
                <a:lnTo>
                  <a:pt x="1701581" y="876811"/>
                </a:lnTo>
                <a:lnTo>
                  <a:pt x="1691256" y="860933"/>
                </a:lnTo>
                <a:lnTo>
                  <a:pt x="1680534" y="845452"/>
                </a:lnTo>
                <a:lnTo>
                  <a:pt x="1669415" y="830368"/>
                </a:lnTo>
                <a:lnTo>
                  <a:pt x="1657899" y="815680"/>
                </a:lnTo>
                <a:lnTo>
                  <a:pt x="1646383" y="800596"/>
                </a:lnTo>
                <a:lnTo>
                  <a:pt x="1634073" y="786306"/>
                </a:lnTo>
                <a:lnTo>
                  <a:pt x="1621763" y="772413"/>
                </a:lnTo>
                <a:lnTo>
                  <a:pt x="1608659" y="758520"/>
                </a:lnTo>
                <a:lnTo>
                  <a:pt x="1595555" y="745023"/>
                </a:lnTo>
                <a:lnTo>
                  <a:pt x="1582053" y="731924"/>
                </a:lnTo>
                <a:lnTo>
                  <a:pt x="1568551" y="719221"/>
                </a:lnTo>
                <a:lnTo>
                  <a:pt x="1554256" y="706519"/>
                </a:lnTo>
                <a:lnTo>
                  <a:pt x="1539960" y="694610"/>
                </a:lnTo>
                <a:lnTo>
                  <a:pt x="1525665" y="682702"/>
                </a:lnTo>
                <a:lnTo>
                  <a:pt x="1510575" y="671190"/>
                </a:lnTo>
                <a:lnTo>
                  <a:pt x="1495088" y="660473"/>
                </a:lnTo>
                <a:lnTo>
                  <a:pt x="1479998" y="649755"/>
                </a:lnTo>
                <a:lnTo>
                  <a:pt x="1464114" y="639037"/>
                </a:lnTo>
                <a:lnTo>
                  <a:pt x="1447833" y="629114"/>
                </a:lnTo>
                <a:lnTo>
                  <a:pt x="1431949" y="619587"/>
                </a:lnTo>
                <a:lnTo>
                  <a:pt x="1415667" y="610457"/>
                </a:lnTo>
                <a:lnTo>
                  <a:pt x="1398592" y="601724"/>
                </a:lnTo>
                <a:lnTo>
                  <a:pt x="1381914" y="593388"/>
                </a:lnTo>
                <a:lnTo>
                  <a:pt x="1364441" y="585449"/>
                </a:lnTo>
                <a:lnTo>
                  <a:pt x="1347366" y="577113"/>
                </a:lnTo>
                <a:lnTo>
                  <a:pt x="1329496" y="569968"/>
                </a:lnTo>
                <a:lnTo>
                  <a:pt x="1311627" y="563220"/>
                </a:lnTo>
                <a:lnTo>
                  <a:pt x="1293757" y="556869"/>
                </a:lnTo>
                <a:lnTo>
                  <a:pt x="1275093" y="550914"/>
                </a:lnTo>
                <a:lnTo>
                  <a:pt x="1256827" y="545754"/>
                </a:lnTo>
                <a:lnTo>
                  <a:pt x="1237766" y="540594"/>
                </a:lnTo>
                <a:lnTo>
                  <a:pt x="1219499" y="535830"/>
                </a:lnTo>
                <a:lnTo>
                  <a:pt x="1200438" y="531861"/>
                </a:lnTo>
                <a:lnTo>
                  <a:pt x="1180980" y="527891"/>
                </a:lnTo>
                <a:lnTo>
                  <a:pt x="1161919" y="525113"/>
                </a:lnTo>
                <a:lnTo>
                  <a:pt x="1142064" y="521937"/>
                </a:lnTo>
                <a:lnTo>
                  <a:pt x="1122606" y="519952"/>
                </a:lnTo>
                <a:lnTo>
                  <a:pt x="1103148" y="518364"/>
                </a:lnTo>
                <a:lnTo>
                  <a:pt x="1083293" y="516777"/>
                </a:lnTo>
                <a:lnTo>
                  <a:pt x="1063041" y="515983"/>
                </a:lnTo>
                <a:lnTo>
                  <a:pt x="1043186" y="515586"/>
                </a:lnTo>
                <a:close/>
                <a:moveTo>
                  <a:pt x="803734" y="280988"/>
                </a:moveTo>
                <a:lnTo>
                  <a:pt x="862902" y="391340"/>
                </a:lnTo>
                <a:lnTo>
                  <a:pt x="884743" y="387371"/>
                </a:lnTo>
                <a:lnTo>
                  <a:pt x="906980" y="383798"/>
                </a:lnTo>
                <a:lnTo>
                  <a:pt x="929218" y="380622"/>
                </a:lnTo>
                <a:lnTo>
                  <a:pt x="951456" y="378241"/>
                </a:lnTo>
                <a:lnTo>
                  <a:pt x="974488" y="376256"/>
                </a:lnTo>
                <a:lnTo>
                  <a:pt x="997122" y="374668"/>
                </a:lnTo>
                <a:lnTo>
                  <a:pt x="1019757" y="373874"/>
                </a:lnTo>
                <a:lnTo>
                  <a:pt x="1043186" y="373477"/>
                </a:lnTo>
                <a:lnTo>
                  <a:pt x="1059865" y="373874"/>
                </a:lnTo>
                <a:lnTo>
                  <a:pt x="1076940" y="374271"/>
                </a:lnTo>
                <a:lnTo>
                  <a:pt x="1093618" y="375462"/>
                </a:lnTo>
                <a:lnTo>
                  <a:pt x="1110693" y="376256"/>
                </a:lnTo>
                <a:lnTo>
                  <a:pt x="1127372" y="377844"/>
                </a:lnTo>
                <a:lnTo>
                  <a:pt x="1144050" y="379432"/>
                </a:lnTo>
                <a:lnTo>
                  <a:pt x="1160331" y="381019"/>
                </a:lnTo>
                <a:lnTo>
                  <a:pt x="1176612" y="383798"/>
                </a:lnTo>
                <a:lnTo>
                  <a:pt x="1193291" y="386180"/>
                </a:lnTo>
                <a:lnTo>
                  <a:pt x="1209572" y="388958"/>
                </a:lnTo>
                <a:lnTo>
                  <a:pt x="1225853" y="392134"/>
                </a:lnTo>
                <a:lnTo>
                  <a:pt x="1241737" y="395310"/>
                </a:lnTo>
                <a:lnTo>
                  <a:pt x="1257621" y="399279"/>
                </a:lnTo>
                <a:lnTo>
                  <a:pt x="1273505" y="403249"/>
                </a:lnTo>
                <a:lnTo>
                  <a:pt x="1289389" y="407218"/>
                </a:lnTo>
                <a:lnTo>
                  <a:pt x="1304876" y="411982"/>
                </a:lnTo>
                <a:lnTo>
                  <a:pt x="1370398" y="304805"/>
                </a:lnTo>
                <a:lnTo>
                  <a:pt x="1611439" y="417142"/>
                </a:lnTo>
                <a:lnTo>
                  <a:pt x="1570140" y="539800"/>
                </a:lnTo>
                <a:lnTo>
                  <a:pt x="1592775" y="555678"/>
                </a:lnTo>
                <a:lnTo>
                  <a:pt x="1614615" y="572747"/>
                </a:lnTo>
                <a:lnTo>
                  <a:pt x="1636059" y="589815"/>
                </a:lnTo>
                <a:lnTo>
                  <a:pt x="1656708" y="608075"/>
                </a:lnTo>
                <a:lnTo>
                  <a:pt x="1676960" y="626732"/>
                </a:lnTo>
                <a:lnTo>
                  <a:pt x="1696815" y="645389"/>
                </a:lnTo>
                <a:lnTo>
                  <a:pt x="1715876" y="665236"/>
                </a:lnTo>
                <a:lnTo>
                  <a:pt x="1734540" y="685481"/>
                </a:lnTo>
                <a:lnTo>
                  <a:pt x="1752410" y="706519"/>
                </a:lnTo>
                <a:lnTo>
                  <a:pt x="1769882" y="728351"/>
                </a:lnTo>
                <a:lnTo>
                  <a:pt x="1786560" y="750184"/>
                </a:lnTo>
                <a:lnTo>
                  <a:pt x="1802841" y="772413"/>
                </a:lnTo>
                <a:lnTo>
                  <a:pt x="1818329" y="795436"/>
                </a:lnTo>
                <a:lnTo>
                  <a:pt x="1832624" y="818856"/>
                </a:lnTo>
                <a:lnTo>
                  <a:pt x="1846920" y="842673"/>
                </a:lnTo>
                <a:lnTo>
                  <a:pt x="1860024" y="866887"/>
                </a:lnTo>
                <a:lnTo>
                  <a:pt x="1994642" y="834337"/>
                </a:lnTo>
                <a:lnTo>
                  <a:pt x="2085975" y="1084019"/>
                </a:lnTo>
                <a:lnTo>
                  <a:pt x="1954931" y="1149516"/>
                </a:lnTo>
                <a:lnTo>
                  <a:pt x="1958108" y="1167776"/>
                </a:lnTo>
                <a:lnTo>
                  <a:pt x="1960491" y="1185638"/>
                </a:lnTo>
                <a:lnTo>
                  <a:pt x="1962476" y="1204295"/>
                </a:lnTo>
                <a:lnTo>
                  <a:pt x="1964462" y="1222952"/>
                </a:lnTo>
                <a:lnTo>
                  <a:pt x="1965653" y="1241212"/>
                </a:lnTo>
                <a:lnTo>
                  <a:pt x="1966447" y="1259868"/>
                </a:lnTo>
                <a:lnTo>
                  <a:pt x="1967242" y="1278922"/>
                </a:lnTo>
                <a:lnTo>
                  <a:pt x="1967242" y="1297975"/>
                </a:lnTo>
                <a:lnTo>
                  <a:pt x="1967242" y="1315441"/>
                </a:lnTo>
                <a:lnTo>
                  <a:pt x="1966845" y="1332907"/>
                </a:lnTo>
                <a:lnTo>
                  <a:pt x="1966050" y="1349976"/>
                </a:lnTo>
                <a:lnTo>
                  <a:pt x="1964859" y="1367839"/>
                </a:lnTo>
                <a:lnTo>
                  <a:pt x="1962873" y="1385305"/>
                </a:lnTo>
                <a:lnTo>
                  <a:pt x="1961285" y="1401977"/>
                </a:lnTo>
                <a:lnTo>
                  <a:pt x="1959300" y="1419442"/>
                </a:lnTo>
                <a:lnTo>
                  <a:pt x="1957314" y="1436114"/>
                </a:lnTo>
                <a:lnTo>
                  <a:pt x="1954137" y="1453183"/>
                </a:lnTo>
                <a:lnTo>
                  <a:pt x="1951357" y="1469855"/>
                </a:lnTo>
                <a:lnTo>
                  <a:pt x="1947784" y="1486527"/>
                </a:lnTo>
                <a:lnTo>
                  <a:pt x="1944210" y="1503199"/>
                </a:lnTo>
                <a:lnTo>
                  <a:pt x="1940239" y="1519871"/>
                </a:lnTo>
                <a:lnTo>
                  <a:pt x="1935871" y="1535749"/>
                </a:lnTo>
                <a:lnTo>
                  <a:pt x="1931899" y="1552024"/>
                </a:lnTo>
                <a:lnTo>
                  <a:pt x="1926737" y="1568299"/>
                </a:lnTo>
                <a:lnTo>
                  <a:pt x="2061355" y="1650468"/>
                </a:lnTo>
                <a:lnTo>
                  <a:pt x="1949372" y="1891020"/>
                </a:lnTo>
                <a:lnTo>
                  <a:pt x="1791723" y="1838623"/>
                </a:lnTo>
                <a:lnTo>
                  <a:pt x="1776633" y="1859264"/>
                </a:lnTo>
                <a:lnTo>
                  <a:pt x="1761146" y="1879112"/>
                </a:lnTo>
                <a:lnTo>
                  <a:pt x="1744468" y="1898165"/>
                </a:lnTo>
                <a:lnTo>
                  <a:pt x="1728186" y="1917219"/>
                </a:lnTo>
                <a:lnTo>
                  <a:pt x="1710714" y="1935876"/>
                </a:lnTo>
                <a:lnTo>
                  <a:pt x="1693241" y="1954135"/>
                </a:lnTo>
                <a:lnTo>
                  <a:pt x="1674975" y="1971204"/>
                </a:lnTo>
                <a:lnTo>
                  <a:pt x="1655914" y="1988670"/>
                </a:lnTo>
                <a:lnTo>
                  <a:pt x="1636853" y="2004945"/>
                </a:lnTo>
                <a:lnTo>
                  <a:pt x="1616998" y="2021220"/>
                </a:lnTo>
                <a:lnTo>
                  <a:pt x="1597143" y="2036701"/>
                </a:lnTo>
                <a:lnTo>
                  <a:pt x="1576494" y="2051388"/>
                </a:lnTo>
                <a:lnTo>
                  <a:pt x="1555844" y="2066075"/>
                </a:lnTo>
                <a:lnTo>
                  <a:pt x="1534401" y="2079572"/>
                </a:lnTo>
                <a:lnTo>
                  <a:pt x="1512957" y="2093068"/>
                </a:lnTo>
                <a:lnTo>
                  <a:pt x="1491117" y="2105770"/>
                </a:lnTo>
                <a:lnTo>
                  <a:pt x="1531621" y="2274474"/>
                </a:lnTo>
                <a:lnTo>
                  <a:pt x="1281844" y="2365376"/>
                </a:lnTo>
                <a:lnTo>
                  <a:pt x="1202821" y="2207787"/>
                </a:lnTo>
                <a:lnTo>
                  <a:pt x="1183363" y="2210962"/>
                </a:lnTo>
                <a:lnTo>
                  <a:pt x="1163508" y="2213741"/>
                </a:lnTo>
                <a:lnTo>
                  <a:pt x="1144050" y="2216123"/>
                </a:lnTo>
                <a:lnTo>
                  <a:pt x="1124195" y="2218504"/>
                </a:lnTo>
                <a:lnTo>
                  <a:pt x="1103943" y="2219695"/>
                </a:lnTo>
                <a:lnTo>
                  <a:pt x="1083690" y="2220886"/>
                </a:lnTo>
                <a:lnTo>
                  <a:pt x="1063438" y="2221680"/>
                </a:lnTo>
                <a:lnTo>
                  <a:pt x="1043186" y="2221680"/>
                </a:lnTo>
                <a:lnTo>
                  <a:pt x="1013007" y="2221283"/>
                </a:lnTo>
                <a:lnTo>
                  <a:pt x="983224" y="2220092"/>
                </a:lnTo>
                <a:lnTo>
                  <a:pt x="954235" y="2217711"/>
                </a:lnTo>
                <a:lnTo>
                  <a:pt x="924850" y="2214535"/>
                </a:lnTo>
                <a:lnTo>
                  <a:pt x="895862" y="2210565"/>
                </a:lnTo>
                <a:lnTo>
                  <a:pt x="867270" y="2205405"/>
                </a:lnTo>
                <a:lnTo>
                  <a:pt x="839076" y="2199451"/>
                </a:lnTo>
                <a:lnTo>
                  <a:pt x="810882" y="2192703"/>
                </a:lnTo>
                <a:lnTo>
                  <a:pt x="715180" y="2341162"/>
                </a:lnTo>
                <a:lnTo>
                  <a:pt x="474536" y="2229222"/>
                </a:lnTo>
                <a:lnTo>
                  <a:pt x="524968" y="2062900"/>
                </a:lnTo>
                <a:lnTo>
                  <a:pt x="504716" y="2049006"/>
                </a:lnTo>
                <a:lnTo>
                  <a:pt x="484464" y="2033525"/>
                </a:lnTo>
                <a:lnTo>
                  <a:pt x="465006" y="2018441"/>
                </a:lnTo>
                <a:lnTo>
                  <a:pt x="445945" y="2002960"/>
                </a:lnTo>
                <a:lnTo>
                  <a:pt x="427281" y="1986288"/>
                </a:lnTo>
                <a:lnTo>
                  <a:pt x="408617" y="1969616"/>
                </a:lnTo>
                <a:lnTo>
                  <a:pt x="390748" y="1952151"/>
                </a:lnTo>
                <a:lnTo>
                  <a:pt x="373672" y="1934685"/>
                </a:lnTo>
                <a:lnTo>
                  <a:pt x="356597" y="1916028"/>
                </a:lnTo>
                <a:lnTo>
                  <a:pt x="340316" y="1897371"/>
                </a:lnTo>
                <a:lnTo>
                  <a:pt x="324432" y="1878715"/>
                </a:lnTo>
                <a:lnTo>
                  <a:pt x="308548" y="1858867"/>
                </a:lnTo>
                <a:lnTo>
                  <a:pt x="293855" y="1839020"/>
                </a:lnTo>
                <a:lnTo>
                  <a:pt x="279559" y="1818775"/>
                </a:lnTo>
                <a:lnTo>
                  <a:pt x="265661" y="1797737"/>
                </a:lnTo>
                <a:lnTo>
                  <a:pt x="252556" y="1776301"/>
                </a:lnTo>
                <a:lnTo>
                  <a:pt x="91333" y="1811630"/>
                </a:lnTo>
                <a:lnTo>
                  <a:pt x="0" y="1562345"/>
                </a:lnTo>
                <a:lnTo>
                  <a:pt x="138191" y="1488512"/>
                </a:lnTo>
                <a:lnTo>
                  <a:pt x="133426" y="1465092"/>
                </a:lnTo>
                <a:lnTo>
                  <a:pt x="129852" y="1441672"/>
                </a:lnTo>
                <a:lnTo>
                  <a:pt x="126278" y="1418251"/>
                </a:lnTo>
                <a:lnTo>
                  <a:pt x="123498" y="1394434"/>
                </a:lnTo>
                <a:lnTo>
                  <a:pt x="121513" y="1370220"/>
                </a:lnTo>
                <a:lnTo>
                  <a:pt x="119527" y="1346403"/>
                </a:lnTo>
                <a:lnTo>
                  <a:pt x="118733" y="1322189"/>
                </a:lnTo>
                <a:lnTo>
                  <a:pt x="118336" y="1297975"/>
                </a:lnTo>
                <a:lnTo>
                  <a:pt x="118733" y="1269395"/>
                </a:lnTo>
                <a:lnTo>
                  <a:pt x="119924" y="1240418"/>
                </a:lnTo>
                <a:lnTo>
                  <a:pt x="122704" y="1211837"/>
                </a:lnTo>
                <a:lnTo>
                  <a:pt x="125484" y="1184051"/>
                </a:lnTo>
                <a:lnTo>
                  <a:pt x="129455" y="1155867"/>
                </a:lnTo>
                <a:lnTo>
                  <a:pt x="134220" y="1128478"/>
                </a:lnTo>
                <a:lnTo>
                  <a:pt x="139780" y="1101088"/>
                </a:lnTo>
                <a:lnTo>
                  <a:pt x="146133" y="1074095"/>
                </a:lnTo>
                <a:lnTo>
                  <a:pt x="24223" y="995896"/>
                </a:lnTo>
                <a:lnTo>
                  <a:pt x="136603" y="755344"/>
                </a:lnTo>
                <a:lnTo>
                  <a:pt x="268043" y="794642"/>
                </a:lnTo>
                <a:lnTo>
                  <a:pt x="283530" y="772016"/>
                </a:lnTo>
                <a:lnTo>
                  <a:pt x="299017" y="750184"/>
                </a:lnTo>
                <a:lnTo>
                  <a:pt x="315696" y="728351"/>
                </a:lnTo>
                <a:lnTo>
                  <a:pt x="332771" y="707313"/>
                </a:lnTo>
                <a:lnTo>
                  <a:pt x="350243" y="686274"/>
                </a:lnTo>
                <a:lnTo>
                  <a:pt x="368907" y="666824"/>
                </a:lnTo>
                <a:lnTo>
                  <a:pt x="387571" y="646976"/>
                </a:lnTo>
                <a:lnTo>
                  <a:pt x="407426" y="627923"/>
                </a:lnTo>
                <a:lnTo>
                  <a:pt x="427281" y="609266"/>
                </a:lnTo>
                <a:lnTo>
                  <a:pt x="447930" y="591403"/>
                </a:lnTo>
                <a:lnTo>
                  <a:pt x="468977" y="574334"/>
                </a:lnTo>
                <a:lnTo>
                  <a:pt x="490420" y="557662"/>
                </a:lnTo>
                <a:lnTo>
                  <a:pt x="512261" y="541784"/>
                </a:lnTo>
                <a:lnTo>
                  <a:pt x="535293" y="526303"/>
                </a:lnTo>
                <a:lnTo>
                  <a:pt x="557928" y="511616"/>
                </a:lnTo>
                <a:lnTo>
                  <a:pt x="581754" y="497723"/>
                </a:lnTo>
                <a:lnTo>
                  <a:pt x="554354" y="371890"/>
                </a:lnTo>
                <a:lnTo>
                  <a:pt x="803734" y="280988"/>
                </a:lnTo>
                <a:close/>
                <a:moveTo>
                  <a:pt x="2013752" y="186531"/>
                </a:moveTo>
                <a:lnTo>
                  <a:pt x="2001871" y="186928"/>
                </a:lnTo>
                <a:lnTo>
                  <a:pt x="1989594" y="188119"/>
                </a:lnTo>
                <a:lnTo>
                  <a:pt x="1978109" y="190103"/>
                </a:lnTo>
                <a:lnTo>
                  <a:pt x="1966624" y="192881"/>
                </a:lnTo>
                <a:lnTo>
                  <a:pt x="1955139" y="196453"/>
                </a:lnTo>
                <a:lnTo>
                  <a:pt x="1944050" y="200819"/>
                </a:lnTo>
                <a:lnTo>
                  <a:pt x="1932962" y="205978"/>
                </a:lnTo>
                <a:lnTo>
                  <a:pt x="1922269" y="211534"/>
                </a:lnTo>
                <a:lnTo>
                  <a:pt x="1914348" y="216297"/>
                </a:lnTo>
                <a:lnTo>
                  <a:pt x="1906823" y="221853"/>
                </a:lnTo>
                <a:lnTo>
                  <a:pt x="1899695" y="227409"/>
                </a:lnTo>
                <a:lnTo>
                  <a:pt x="1892962" y="233363"/>
                </a:lnTo>
                <a:lnTo>
                  <a:pt x="1886230" y="239713"/>
                </a:lnTo>
                <a:lnTo>
                  <a:pt x="1880289" y="246063"/>
                </a:lnTo>
                <a:lnTo>
                  <a:pt x="1874349" y="252809"/>
                </a:lnTo>
                <a:lnTo>
                  <a:pt x="1869200" y="259953"/>
                </a:lnTo>
                <a:lnTo>
                  <a:pt x="1864052" y="267097"/>
                </a:lnTo>
                <a:lnTo>
                  <a:pt x="1859300" y="274241"/>
                </a:lnTo>
                <a:lnTo>
                  <a:pt x="1855339" y="281781"/>
                </a:lnTo>
                <a:lnTo>
                  <a:pt x="1850983" y="289719"/>
                </a:lnTo>
                <a:lnTo>
                  <a:pt x="1847419" y="297656"/>
                </a:lnTo>
                <a:lnTo>
                  <a:pt x="1844646" y="305594"/>
                </a:lnTo>
                <a:lnTo>
                  <a:pt x="1841874" y="313928"/>
                </a:lnTo>
                <a:lnTo>
                  <a:pt x="1839102" y="322263"/>
                </a:lnTo>
                <a:lnTo>
                  <a:pt x="1837518" y="330597"/>
                </a:lnTo>
                <a:lnTo>
                  <a:pt x="1835934" y="339328"/>
                </a:lnTo>
                <a:lnTo>
                  <a:pt x="1834350" y="348059"/>
                </a:lnTo>
                <a:lnTo>
                  <a:pt x="1833557" y="356791"/>
                </a:lnTo>
                <a:lnTo>
                  <a:pt x="1833557" y="365125"/>
                </a:lnTo>
                <a:lnTo>
                  <a:pt x="1833557" y="373856"/>
                </a:lnTo>
                <a:lnTo>
                  <a:pt x="1833953" y="382984"/>
                </a:lnTo>
                <a:lnTo>
                  <a:pt x="1835142" y="391716"/>
                </a:lnTo>
                <a:lnTo>
                  <a:pt x="1836726" y="400050"/>
                </a:lnTo>
                <a:lnTo>
                  <a:pt x="1838310" y="409178"/>
                </a:lnTo>
                <a:lnTo>
                  <a:pt x="1840290" y="417513"/>
                </a:lnTo>
                <a:lnTo>
                  <a:pt x="1843458" y="426244"/>
                </a:lnTo>
                <a:lnTo>
                  <a:pt x="1846230" y="434578"/>
                </a:lnTo>
                <a:lnTo>
                  <a:pt x="1850191" y="443310"/>
                </a:lnTo>
                <a:lnTo>
                  <a:pt x="1853755" y="451247"/>
                </a:lnTo>
                <a:lnTo>
                  <a:pt x="1858507" y="459581"/>
                </a:lnTo>
                <a:lnTo>
                  <a:pt x="1864844" y="469503"/>
                </a:lnTo>
                <a:lnTo>
                  <a:pt x="1871973" y="479028"/>
                </a:lnTo>
                <a:lnTo>
                  <a:pt x="1879497" y="488156"/>
                </a:lnTo>
                <a:lnTo>
                  <a:pt x="1887418" y="496888"/>
                </a:lnTo>
                <a:lnTo>
                  <a:pt x="1896527" y="504428"/>
                </a:lnTo>
                <a:lnTo>
                  <a:pt x="1905239" y="511969"/>
                </a:lnTo>
                <a:lnTo>
                  <a:pt x="1914744" y="518716"/>
                </a:lnTo>
                <a:lnTo>
                  <a:pt x="1924645" y="524669"/>
                </a:lnTo>
                <a:lnTo>
                  <a:pt x="1934942" y="529828"/>
                </a:lnTo>
                <a:lnTo>
                  <a:pt x="1945635" y="534988"/>
                </a:lnTo>
                <a:lnTo>
                  <a:pt x="1956723" y="538956"/>
                </a:lnTo>
                <a:lnTo>
                  <a:pt x="1967812" y="542131"/>
                </a:lnTo>
                <a:lnTo>
                  <a:pt x="1979297" y="545306"/>
                </a:lnTo>
                <a:lnTo>
                  <a:pt x="1990782" y="546894"/>
                </a:lnTo>
                <a:lnTo>
                  <a:pt x="2002267" y="548085"/>
                </a:lnTo>
                <a:lnTo>
                  <a:pt x="2014544" y="548481"/>
                </a:lnTo>
                <a:lnTo>
                  <a:pt x="2026425" y="548085"/>
                </a:lnTo>
                <a:lnTo>
                  <a:pt x="2038306" y="546894"/>
                </a:lnTo>
                <a:lnTo>
                  <a:pt x="2049791" y="544910"/>
                </a:lnTo>
                <a:lnTo>
                  <a:pt x="2061672" y="542131"/>
                </a:lnTo>
                <a:lnTo>
                  <a:pt x="2073157" y="538560"/>
                </a:lnTo>
                <a:lnTo>
                  <a:pt x="2084246" y="534194"/>
                </a:lnTo>
                <a:lnTo>
                  <a:pt x="2095335" y="529035"/>
                </a:lnTo>
                <a:lnTo>
                  <a:pt x="2106028" y="523081"/>
                </a:lnTo>
                <a:lnTo>
                  <a:pt x="2113552" y="518716"/>
                </a:lnTo>
                <a:lnTo>
                  <a:pt x="2121077" y="513556"/>
                </a:lnTo>
                <a:lnTo>
                  <a:pt x="2128206" y="508000"/>
                </a:lnTo>
                <a:lnTo>
                  <a:pt x="2134938" y="502047"/>
                </a:lnTo>
                <a:lnTo>
                  <a:pt x="2141275" y="496491"/>
                </a:lnTo>
                <a:lnTo>
                  <a:pt x="2147215" y="490141"/>
                </a:lnTo>
                <a:lnTo>
                  <a:pt x="2153156" y="483394"/>
                </a:lnTo>
                <a:lnTo>
                  <a:pt x="2158304" y="476647"/>
                </a:lnTo>
                <a:lnTo>
                  <a:pt x="2163452" y="469503"/>
                </a:lnTo>
                <a:lnTo>
                  <a:pt x="2168601" y="461566"/>
                </a:lnTo>
                <a:lnTo>
                  <a:pt x="2172957" y="454025"/>
                </a:lnTo>
                <a:lnTo>
                  <a:pt x="2176917" y="446485"/>
                </a:lnTo>
                <a:lnTo>
                  <a:pt x="2180482" y="438150"/>
                </a:lnTo>
                <a:lnTo>
                  <a:pt x="2183650" y="430213"/>
                </a:lnTo>
                <a:lnTo>
                  <a:pt x="2186818" y="421481"/>
                </a:lnTo>
                <a:lnTo>
                  <a:pt x="2189195" y="412750"/>
                </a:lnTo>
                <a:lnTo>
                  <a:pt x="2191175" y="404019"/>
                </a:lnTo>
                <a:lnTo>
                  <a:pt x="2192363" y="395288"/>
                </a:lnTo>
                <a:lnTo>
                  <a:pt x="2193947" y="386159"/>
                </a:lnTo>
                <a:lnTo>
                  <a:pt x="2194739" y="377428"/>
                </a:lnTo>
                <a:lnTo>
                  <a:pt x="2194739" y="368697"/>
                </a:lnTo>
                <a:lnTo>
                  <a:pt x="2194739" y="359569"/>
                </a:lnTo>
                <a:lnTo>
                  <a:pt x="2194343" y="351234"/>
                </a:lnTo>
                <a:lnTo>
                  <a:pt x="2192759" y="342503"/>
                </a:lnTo>
                <a:lnTo>
                  <a:pt x="2191571" y="333375"/>
                </a:lnTo>
                <a:lnTo>
                  <a:pt x="2189591" y="325041"/>
                </a:lnTo>
                <a:lnTo>
                  <a:pt x="2187610" y="316706"/>
                </a:lnTo>
                <a:lnTo>
                  <a:pt x="2184838" y="308372"/>
                </a:lnTo>
                <a:lnTo>
                  <a:pt x="2181670" y="299641"/>
                </a:lnTo>
                <a:lnTo>
                  <a:pt x="2178106" y="291703"/>
                </a:lnTo>
                <a:lnTo>
                  <a:pt x="2174145" y="283766"/>
                </a:lnTo>
                <a:lnTo>
                  <a:pt x="2169789" y="275828"/>
                </a:lnTo>
                <a:lnTo>
                  <a:pt x="2163452" y="265509"/>
                </a:lnTo>
                <a:lnTo>
                  <a:pt x="2156324" y="255984"/>
                </a:lnTo>
                <a:lnTo>
                  <a:pt x="2148799" y="247253"/>
                </a:lnTo>
                <a:lnTo>
                  <a:pt x="2140879" y="238522"/>
                </a:lnTo>
                <a:lnTo>
                  <a:pt x="2131770" y="230584"/>
                </a:lnTo>
                <a:lnTo>
                  <a:pt x="2123057" y="223441"/>
                </a:lnTo>
                <a:lnTo>
                  <a:pt x="2113552" y="216694"/>
                </a:lnTo>
                <a:lnTo>
                  <a:pt x="2103255" y="210344"/>
                </a:lnTo>
                <a:lnTo>
                  <a:pt x="2093355" y="204788"/>
                </a:lnTo>
                <a:lnTo>
                  <a:pt x="2082662" y="200422"/>
                </a:lnTo>
                <a:lnTo>
                  <a:pt x="2071969" y="196056"/>
                </a:lnTo>
                <a:lnTo>
                  <a:pt x="2060484" y="192881"/>
                </a:lnTo>
                <a:lnTo>
                  <a:pt x="2048999" y="190103"/>
                </a:lnTo>
                <a:lnTo>
                  <a:pt x="2037118" y="188119"/>
                </a:lnTo>
                <a:lnTo>
                  <a:pt x="2025633" y="186928"/>
                </a:lnTo>
                <a:lnTo>
                  <a:pt x="2013752" y="186531"/>
                </a:lnTo>
                <a:close/>
                <a:moveTo>
                  <a:pt x="2066028" y="0"/>
                </a:moveTo>
                <a:lnTo>
                  <a:pt x="2156324" y="23812"/>
                </a:lnTo>
                <a:lnTo>
                  <a:pt x="2146027" y="100013"/>
                </a:lnTo>
                <a:lnTo>
                  <a:pt x="2140916" y="118533"/>
                </a:lnTo>
                <a:lnTo>
                  <a:pt x="2134542" y="115094"/>
                </a:lnTo>
                <a:lnTo>
                  <a:pt x="2132671" y="114357"/>
                </a:lnTo>
                <a:lnTo>
                  <a:pt x="2132562" y="114300"/>
                </a:lnTo>
                <a:lnTo>
                  <a:pt x="2123453" y="110728"/>
                </a:lnTo>
                <a:lnTo>
                  <a:pt x="2132671" y="114357"/>
                </a:lnTo>
                <a:lnTo>
                  <a:pt x="2140879" y="118666"/>
                </a:lnTo>
                <a:lnTo>
                  <a:pt x="2140916" y="118533"/>
                </a:lnTo>
                <a:lnTo>
                  <a:pt x="2144839" y="120650"/>
                </a:lnTo>
                <a:lnTo>
                  <a:pt x="2153552" y="125413"/>
                </a:lnTo>
                <a:lnTo>
                  <a:pt x="2167413" y="133747"/>
                </a:lnTo>
                <a:lnTo>
                  <a:pt x="2174145" y="138113"/>
                </a:lnTo>
                <a:lnTo>
                  <a:pt x="2180878" y="142875"/>
                </a:lnTo>
                <a:lnTo>
                  <a:pt x="2181274" y="143272"/>
                </a:lnTo>
                <a:lnTo>
                  <a:pt x="2187610" y="148034"/>
                </a:lnTo>
                <a:lnTo>
                  <a:pt x="2193947" y="153194"/>
                </a:lnTo>
                <a:lnTo>
                  <a:pt x="2205432" y="163909"/>
                </a:lnTo>
                <a:lnTo>
                  <a:pt x="2212560" y="170656"/>
                </a:lnTo>
                <a:lnTo>
                  <a:pt x="2221273" y="180181"/>
                </a:lnTo>
                <a:lnTo>
                  <a:pt x="2226433" y="186128"/>
                </a:lnTo>
                <a:lnTo>
                  <a:pt x="2226422" y="186134"/>
                </a:lnTo>
                <a:lnTo>
                  <a:pt x="2229194" y="189309"/>
                </a:lnTo>
                <a:lnTo>
                  <a:pt x="2226433" y="186128"/>
                </a:lnTo>
                <a:lnTo>
                  <a:pt x="2244639" y="175419"/>
                </a:lnTo>
                <a:lnTo>
                  <a:pt x="2315925" y="143669"/>
                </a:lnTo>
                <a:lnTo>
                  <a:pt x="2363053" y="224234"/>
                </a:lnTo>
                <a:lnTo>
                  <a:pt x="2302064" y="270669"/>
                </a:lnTo>
                <a:lnTo>
                  <a:pt x="2280282" y="283369"/>
                </a:lnTo>
                <a:lnTo>
                  <a:pt x="2284242" y="296466"/>
                </a:lnTo>
                <a:lnTo>
                  <a:pt x="2287015" y="309166"/>
                </a:lnTo>
                <a:lnTo>
                  <a:pt x="2289787" y="322263"/>
                </a:lnTo>
                <a:lnTo>
                  <a:pt x="2291371" y="335359"/>
                </a:lnTo>
                <a:lnTo>
                  <a:pt x="2292559" y="348456"/>
                </a:lnTo>
                <a:lnTo>
                  <a:pt x="2293351" y="361553"/>
                </a:lnTo>
                <a:lnTo>
                  <a:pt x="2293351" y="374650"/>
                </a:lnTo>
                <a:lnTo>
                  <a:pt x="2292559" y="387350"/>
                </a:lnTo>
                <a:lnTo>
                  <a:pt x="2318301" y="394097"/>
                </a:lnTo>
                <a:lnTo>
                  <a:pt x="2390775" y="422275"/>
                </a:lnTo>
                <a:lnTo>
                  <a:pt x="2367409" y="512763"/>
                </a:lnTo>
                <a:lnTo>
                  <a:pt x="2291371" y="502047"/>
                </a:lnTo>
                <a:lnTo>
                  <a:pt x="2262857" y="494506"/>
                </a:lnTo>
                <a:lnTo>
                  <a:pt x="2256916" y="506016"/>
                </a:lnTo>
                <a:lnTo>
                  <a:pt x="2250183" y="517128"/>
                </a:lnTo>
                <a:lnTo>
                  <a:pt x="2243451" y="527447"/>
                </a:lnTo>
                <a:lnTo>
                  <a:pt x="2235926" y="537766"/>
                </a:lnTo>
                <a:lnTo>
                  <a:pt x="2228006" y="547688"/>
                </a:lnTo>
                <a:lnTo>
                  <a:pt x="2219293" y="557610"/>
                </a:lnTo>
                <a:lnTo>
                  <a:pt x="2210580" y="566738"/>
                </a:lnTo>
                <a:lnTo>
                  <a:pt x="2201075" y="575469"/>
                </a:lnTo>
                <a:lnTo>
                  <a:pt x="2216125" y="601266"/>
                </a:lnTo>
                <a:lnTo>
                  <a:pt x="2247807" y="671910"/>
                </a:lnTo>
                <a:lnTo>
                  <a:pt x="2167413" y="719932"/>
                </a:lnTo>
                <a:lnTo>
                  <a:pt x="2121077" y="658416"/>
                </a:lnTo>
                <a:lnTo>
                  <a:pt x="2105632" y="632222"/>
                </a:lnTo>
                <a:lnTo>
                  <a:pt x="2110780" y="629841"/>
                </a:lnTo>
                <a:lnTo>
                  <a:pt x="2115929" y="627857"/>
                </a:lnTo>
                <a:lnTo>
                  <a:pt x="2104048" y="632222"/>
                </a:lnTo>
                <a:lnTo>
                  <a:pt x="2092563" y="635794"/>
                </a:lnTo>
                <a:lnTo>
                  <a:pt x="2083058" y="638969"/>
                </a:lnTo>
                <a:lnTo>
                  <a:pt x="2067217" y="642541"/>
                </a:lnTo>
                <a:lnTo>
                  <a:pt x="2059296" y="643732"/>
                </a:lnTo>
                <a:lnTo>
                  <a:pt x="2050583" y="644922"/>
                </a:lnTo>
                <a:lnTo>
                  <a:pt x="2048999" y="644922"/>
                </a:lnTo>
                <a:lnTo>
                  <a:pt x="2033554" y="646907"/>
                </a:lnTo>
                <a:lnTo>
                  <a:pt x="2018505" y="647303"/>
                </a:lnTo>
                <a:lnTo>
                  <a:pt x="2014544" y="647700"/>
                </a:lnTo>
                <a:lnTo>
                  <a:pt x="2008208" y="647303"/>
                </a:lnTo>
                <a:lnTo>
                  <a:pt x="2002617" y="647117"/>
                </a:lnTo>
                <a:lnTo>
                  <a:pt x="1994743" y="646510"/>
                </a:lnTo>
                <a:lnTo>
                  <a:pt x="1984842" y="645716"/>
                </a:lnTo>
                <a:lnTo>
                  <a:pt x="1996327" y="646907"/>
                </a:lnTo>
                <a:lnTo>
                  <a:pt x="2002617" y="647117"/>
                </a:lnTo>
                <a:lnTo>
                  <a:pt x="2005039" y="647303"/>
                </a:lnTo>
                <a:lnTo>
                  <a:pt x="1994347" y="687785"/>
                </a:lnTo>
                <a:lnTo>
                  <a:pt x="1970189" y="747713"/>
                </a:lnTo>
                <a:lnTo>
                  <a:pt x="1879497" y="724297"/>
                </a:lnTo>
                <a:lnTo>
                  <a:pt x="1886230" y="662385"/>
                </a:lnTo>
                <a:lnTo>
                  <a:pt x="1896923" y="621507"/>
                </a:lnTo>
                <a:lnTo>
                  <a:pt x="1904447" y="625078"/>
                </a:lnTo>
                <a:lnTo>
                  <a:pt x="1893754" y="619919"/>
                </a:lnTo>
                <a:lnTo>
                  <a:pt x="1883061" y="614363"/>
                </a:lnTo>
                <a:lnTo>
                  <a:pt x="1874745" y="609997"/>
                </a:lnTo>
                <a:lnTo>
                  <a:pt x="1860884" y="601663"/>
                </a:lnTo>
                <a:lnTo>
                  <a:pt x="1854151" y="596900"/>
                </a:lnTo>
                <a:lnTo>
                  <a:pt x="1847419" y="592535"/>
                </a:lnTo>
                <a:lnTo>
                  <a:pt x="1846627" y="592138"/>
                </a:lnTo>
                <a:lnTo>
                  <a:pt x="1840290" y="586978"/>
                </a:lnTo>
                <a:lnTo>
                  <a:pt x="1834350" y="581819"/>
                </a:lnTo>
                <a:lnTo>
                  <a:pt x="1822469" y="571103"/>
                </a:lnTo>
                <a:lnTo>
                  <a:pt x="1815736" y="564356"/>
                </a:lnTo>
                <a:lnTo>
                  <a:pt x="1809516" y="557841"/>
                </a:lnTo>
                <a:lnTo>
                  <a:pt x="1805439" y="553244"/>
                </a:lnTo>
                <a:lnTo>
                  <a:pt x="1799103" y="545703"/>
                </a:lnTo>
                <a:lnTo>
                  <a:pt x="1807023" y="555228"/>
                </a:lnTo>
                <a:lnTo>
                  <a:pt x="1809516" y="557841"/>
                </a:lnTo>
                <a:lnTo>
                  <a:pt x="1811776" y="560388"/>
                </a:lnTo>
                <a:lnTo>
                  <a:pt x="1779697" y="579438"/>
                </a:lnTo>
                <a:lnTo>
                  <a:pt x="1720292" y="604044"/>
                </a:lnTo>
                <a:lnTo>
                  <a:pt x="1673164" y="523875"/>
                </a:lnTo>
                <a:lnTo>
                  <a:pt x="1721480" y="484585"/>
                </a:lnTo>
                <a:lnTo>
                  <a:pt x="1752767" y="465931"/>
                </a:lnTo>
                <a:lnTo>
                  <a:pt x="1748410" y="452835"/>
                </a:lnTo>
                <a:lnTo>
                  <a:pt x="1744450" y="439341"/>
                </a:lnTo>
                <a:lnTo>
                  <a:pt x="1741282" y="425847"/>
                </a:lnTo>
                <a:lnTo>
                  <a:pt x="1738510" y="412353"/>
                </a:lnTo>
                <a:lnTo>
                  <a:pt x="1736530" y="398860"/>
                </a:lnTo>
                <a:lnTo>
                  <a:pt x="1735737" y="385366"/>
                </a:lnTo>
                <a:lnTo>
                  <a:pt x="1734945" y="371475"/>
                </a:lnTo>
                <a:lnTo>
                  <a:pt x="1735341" y="357981"/>
                </a:lnTo>
                <a:lnTo>
                  <a:pt x="1704451" y="350441"/>
                </a:lnTo>
                <a:lnTo>
                  <a:pt x="1644650" y="325438"/>
                </a:lnTo>
                <a:lnTo>
                  <a:pt x="1668412" y="235347"/>
                </a:lnTo>
                <a:lnTo>
                  <a:pt x="1730193" y="242094"/>
                </a:lnTo>
                <a:lnTo>
                  <a:pt x="1760687" y="250031"/>
                </a:lnTo>
                <a:lnTo>
                  <a:pt x="1766628" y="237331"/>
                </a:lnTo>
                <a:lnTo>
                  <a:pt x="1773361" y="225028"/>
                </a:lnTo>
                <a:lnTo>
                  <a:pt x="1781281" y="213519"/>
                </a:lnTo>
                <a:lnTo>
                  <a:pt x="1789202" y="201613"/>
                </a:lnTo>
                <a:lnTo>
                  <a:pt x="1797915" y="190500"/>
                </a:lnTo>
                <a:lnTo>
                  <a:pt x="1807023" y="179784"/>
                </a:lnTo>
                <a:lnTo>
                  <a:pt x="1816924" y="169069"/>
                </a:lnTo>
                <a:lnTo>
                  <a:pt x="1827221" y="159544"/>
                </a:lnTo>
                <a:lnTo>
                  <a:pt x="1812964" y="135334"/>
                </a:lnTo>
                <a:lnTo>
                  <a:pt x="1788410" y="75406"/>
                </a:lnTo>
                <a:lnTo>
                  <a:pt x="1868804" y="27781"/>
                </a:lnTo>
                <a:lnTo>
                  <a:pt x="1907219" y="76994"/>
                </a:lnTo>
                <a:lnTo>
                  <a:pt x="1923061" y="102791"/>
                </a:lnTo>
                <a:lnTo>
                  <a:pt x="1917516" y="105172"/>
                </a:lnTo>
                <a:lnTo>
                  <a:pt x="1912368" y="107156"/>
                </a:lnTo>
                <a:lnTo>
                  <a:pt x="1924249" y="102791"/>
                </a:lnTo>
                <a:lnTo>
                  <a:pt x="1935734" y="99219"/>
                </a:lnTo>
                <a:lnTo>
                  <a:pt x="1945239" y="96044"/>
                </a:lnTo>
                <a:lnTo>
                  <a:pt x="1961080" y="92869"/>
                </a:lnTo>
                <a:lnTo>
                  <a:pt x="1969001" y="91281"/>
                </a:lnTo>
                <a:lnTo>
                  <a:pt x="1977317" y="89694"/>
                </a:lnTo>
                <a:lnTo>
                  <a:pt x="1979297" y="89694"/>
                </a:lnTo>
                <a:lnTo>
                  <a:pt x="1994347" y="88106"/>
                </a:lnTo>
                <a:lnTo>
                  <a:pt x="2009792" y="87709"/>
                </a:lnTo>
                <a:lnTo>
                  <a:pt x="2013752" y="87709"/>
                </a:lnTo>
                <a:lnTo>
                  <a:pt x="2019693" y="87709"/>
                </a:lnTo>
                <a:lnTo>
                  <a:pt x="2031970" y="88503"/>
                </a:lnTo>
                <a:lnTo>
                  <a:pt x="2043455" y="89297"/>
                </a:lnTo>
                <a:lnTo>
                  <a:pt x="2034346" y="88503"/>
                </a:lnTo>
                <a:lnTo>
                  <a:pt x="2038306" y="72628"/>
                </a:lnTo>
                <a:lnTo>
                  <a:pt x="206602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sz="2400" dirty="0">
              <a:solidFill>
                <a:srgbClr val="FFFFFF"/>
              </a:solidFill>
              <a:ea typeface="微软雅黑" panose="020B0503020204020204" charset="-122"/>
            </a:endParaRPr>
          </a:p>
        </p:txBody>
      </p:sp>
      <p:grpSp>
        <p:nvGrpSpPr>
          <p:cNvPr id="26" name="组合 25"/>
          <p:cNvGrpSpPr/>
          <p:nvPr/>
        </p:nvGrpSpPr>
        <p:grpSpPr>
          <a:xfrm>
            <a:off x="8375723" y="2361288"/>
            <a:ext cx="1774175" cy="1774175"/>
            <a:chOff x="1278794" y="3334906"/>
            <a:chExt cx="914014" cy="914014"/>
          </a:xfrm>
        </p:grpSpPr>
        <p:grpSp>
          <p:nvGrpSpPr>
            <p:cNvPr id="27" name="组合 26"/>
            <p:cNvGrpSpPr/>
            <p:nvPr/>
          </p:nvGrpSpPr>
          <p:grpSpPr>
            <a:xfrm>
              <a:off x="1278794" y="3334906"/>
              <a:ext cx="914014" cy="914014"/>
              <a:chOff x="304800" y="673100"/>
              <a:chExt cx="4000500" cy="4000500"/>
            </a:xfrm>
            <a:effectLst>
              <a:outerShdw blurRad="444500" dist="254000" dir="8100000" algn="tr" rotWithShape="0">
                <a:prstClr val="black">
                  <a:alpha val="50000"/>
                </a:prstClr>
              </a:outerShdw>
            </a:effectLst>
          </p:grpSpPr>
          <p:sp>
            <p:nvSpPr>
              <p:cNvPr id="29" name="同心圆 2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endParaRPr>
              </a:p>
            </p:txBody>
          </p:sp>
          <p:sp>
            <p:nvSpPr>
              <p:cNvPr id="30" name="椭圆 2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28" name="TextBox 66"/>
            <p:cNvSpPr txBox="1"/>
            <p:nvPr/>
          </p:nvSpPr>
          <p:spPr>
            <a:xfrm>
              <a:off x="1422993" y="3742514"/>
              <a:ext cx="623668" cy="206127"/>
            </a:xfrm>
            <a:prstGeom prst="rect">
              <a:avLst/>
            </a:prstGeom>
            <a:noFill/>
          </p:spPr>
          <p:txBody>
            <a:bodyPr wrap="none" rtlCol="0">
              <a:spAutoFit/>
            </a:bodyPr>
            <a:lstStyle/>
            <a:p>
              <a:pPr algn="ctr"/>
              <a:r>
                <a:rPr lang="zh-CN" altLang="en-US" sz="2000" b="1" dirty="0" smtClean="0">
                  <a:latin typeface="微软雅黑" panose="020B0503020204020204" charset="-122"/>
                  <a:ea typeface="微软雅黑" panose="020B0503020204020204" charset="-122"/>
                </a:rPr>
                <a:t>第四季度</a:t>
              </a:r>
              <a:endParaRPr lang="zh-CN" altLang="en-US" sz="2000" b="1" dirty="0">
                <a:latin typeface="微软雅黑" panose="020B0503020204020204" charset="-122"/>
                <a:ea typeface="微软雅黑" panose="020B0503020204020204" charset="-122"/>
              </a:endParaRPr>
            </a:p>
          </p:txBody>
        </p:sp>
      </p:grpSp>
      <p:sp>
        <p:nvSpPr>
          <p:cNvPr id="31" name="椭圆 30"/>
          <p:cNvSpPr/>
          <p:nvPr/>
        </p:nvSpPr>
        <p:spPr>
          <a:xfrm>
            <a:off x="8414445" y="2117272"/>
            <a:ext cx="629280" cy="629280"/>
          </a:xfrm>
          <a:prstGeom prst="ellipse">
            <a:avLst/>
          </a:prstGeom>
          <a:solidFill>
            <a:srgbClr val="C8161D"/>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p>
        </p:txBody>
      </p:sp>
      <p:sp>
        <p:nvSpPr>
          <p:cNvPr id="32" name="KSO_Shape"/>
          <p:cNvSpPr/>
          <p:nvPr/>
        </p:nvSpPr>
        <p:spPr bwMode="auto">
          <a:xfrm>
            <a:off x="8558265" y="2277816"/>
            <a:ext cx="354099" cy="305114"/>
          </a:xfrm>
          <a:custGeom>
            <a:avLst/>
            <a:gdLst>
              <a:gd name="T0" fmla="*/ 838518 w 3856038"/>
              <a:gd name="T1" fmla="*/ 3035936 h 3319463"/>
              <a:gd name="T2" fmla="*/ 807086 w 3856038"/>
              <a:gd name="T3" fmla="*/ 3078481 h 3319463"/>
              <a:gd name="T4" fmla="*/ 345758 w 3856038"/>
              <a:gd name="T5" fmla="*/ 3083244 h 3319463"/>
              <a:gd name="T6" fmla="*/ 306705 w 3856038"/>
              <a:gd name="T7" fmla="*/ 3047684 h 3319463"/>
              <a:gd name="T8" fmla="*/ 1938189 w 3856038"/>
              <a:gd name="T9" fmla="*/ 1874411 h 3319463"/>
              <a:gd name="T10" fmla="*/ 2032113 w 3856038"/>
              <a:gd name="T11" fmla="*/ 1927728 h 3319463"/>
              <a:gd name="T12" fmla="*/ 2127625 w 3856038"/>
              <a:gd name="T13" fmla="*/ 1936931 h 3319463"/>
              <a:gd name="T14" fmla="*/ 2209174 w 3856038"/>
              <a:gd name="T15" fmla="*/ 1913446 h 3319463"/>
              <a:gd name="T16" fmla="*/ 2208222 w 3856038"/>
              <a:gd name="T17" fmla="*/ 3063251 h 3319463"/>
              <a:gd name="T18" fmla="*/ 2159673 w 3856038"/>
              <a:gd name="T19" fmla="*/ 3086101 h 3319463"/>
              <a:gd name="T20" fmla="*/ 1703060 w 3856038"/>
              <a:gd name="T21" fmla="*/ 3067694 h 3319463"/>
              <a:gd name="T22" fmla="*/ 1684338 w 3856038"/>
              <a:gd name="T23" fmla="*/ 1620838 h 3319463"/>
              <a:gd name="T24" fmla="*/ 1517659 w 3856038"/>
              <a:gd name="T25" fmla="*/ 3063249 h 3319463"/>
              <a:gd name="T26" fmla="*/ 1469110 w 3856038"/>
              <a:gd name="T27" fmla="*/ 3086100 h 3319463"/>
              <a:gd name="T28" fmla="*/ 1012179 w 3856038"/>
              <a:gd name="T29" fmla="*/ 3067693 h 3319463"/>
              <a:gd name="T30" fmla="*/ 993775 w 3856038"/>
              <a:gd name="T31" fmla="*/ 2030516 h 3319463"/>
              <a:gd name="T32" fmla="*/ 2903512 w 3856038"/>
              <a:gd name="T33" fmla="*/ 3058483 h 3319463"/>
              <a:gd name="T34" fmla="*/ 2858002 w 3856038"/>
              <a:gd name="T35" fmla="*/ 3085784 h 3319463"/>
              <a:gd name="T36" fmla="*/ 2397814 w 3856038"/>
              <a:gd name="T37" fmla="*/ 3071816 h 3319463"/>
              <a:gd name="T38" fmla="*/ 2374900 w 3856038"/>
              <a:gd name="T39" fmla="*/ 3023247 h 3319463"/>
              <a:gd name="T40" fmla="*/ 3393565 w 3856038"/>
              <a:gd name="T41" fmla="*/ 829618 h 3319463"/>
              <a:gd name="T42" fmla="*/ 3441797 w 3856038"/>
              <a:gd name="T43" fmla="*/ 916284 h 3319463"/>
              <a:gd name="T44" fmla="*/ 3518904 w 3856038"/>
              <a:gd name="T45" fmla="*/ 976601 h 3319463"/>
              <a:gd name="T46" fmla="*/ 3605213 w 3856038"/>
              <a:gd name="T47" fmla="*/ 3023244 h 3319463"/>
              <a:gd name="T48" fmla="*/ 3582367 w 3856038"/>
              <a:gd name="T49" fmla="*/ 3071815 h 3319463"/>
              <a:gd name="T50" fmla="*/ 3123532 w 3856038"/>
              <a:gd name="T51" fmla="*/ 3085783 h 3319463"/>
              <a:gd name="T52" fmla="*/ 3077839 w 3856038"/>
              <a:gd name="T53" fmla="*/ 3058481 h 3319463"/>
              <a:gd name="T54" fmla="*/ 3032368 w 3856038"/>
              <a:gd name="T55" fmla="*/ 0 h 3319463"/>
              <a:gd name="T56" fmla="*/ 3669057 w 3856038"/>
              <a:gd name="T57" fmla="*/ 6984 h 3319463"/>
              <a:gd name="T58" fmla="*/ 3714445 w 3856038"/>
              <a:gd name="T59" fmla="*/ 35552 h 3319463"/>
              <a:gd name="T60" fmla="*/ 3742692 w 3856038"/>
              <a:gd name="T61" fmla="*/ 80308 h 3319463"/>
              <a:gd name="T62" fmla="*/ 3749358 w 3856038"/>
              <a:gd name="T63" fmla="*/ 717377 h 3319463"/>
              <a:gd name="T64" fmla="*/ 3735075 w 3856038"/>
              <a:gd name="T65" fmla="*/ 769117 h 3319463"/>
              <a:gd name="T66" fmla="*/ 3700797 w 3856038"/>
              <a:gd name="T67" fmla="*/ 808795 h 3319463"/>
              <a:gd name="T68" fmla="*/ 3652870 w 3856038"/>
              <a:gd name="T69" fmla="*/ 830698 h 3319463"/>
              <a:gd name="T70" fmla="*/ 3597644 w 3856038"/>
              <a:gd name="T71" fmla="*/ 829110 h 3319463"/>
              <a:gd name="T72" fmla="*/ 3550670 w 3856038"/>
              <a:gd name="T73" fmla="*/ 804986 h 3319463"/>
              <a:gd name="T74" fmla="*/ 3518296 w 3856038"/>
              <a:gd name="T75" fmla="*/ 764039 h 3319463"/>
              <a:gd name="T76" fmla="*/ 3506552 w 3856038"/>
              <a:gd name="T77" fmla="*/ 711346 h 3319463"/>
              <a:gd name="T78" fmla="*/ 2155095 w 3856038"/>
              <a:gd name="T79" fmla="*/ 1756621 h 3319463"/>
              <a:gd name="T80" fmla="*/ 2103678 w 3856038"/>
              <a:gd name="T81" fmla="*/ 1768049 h 3319463"/>
              <a:gd name="T82" fmla="*/ 2052577 w 3856038"/>
              <a:gd name="T83" fmla="*/ 1756621 h 3319463"/>
              <a:gd name="T84" fmla="*/ 207257 w 3856038"/>
              <a:gd name="T85" fmla="*/ 2594619 h 3319463"/>
              <a:gd name="T86" fmla="*/ 161553 w 3856038"/>
              <a:gd name="T87" fmla="*/ 2623505 h 3319463"/>
              <a:gd name="T88" fmla="*/ 109818 w 3856038"/>
              <a:gd name="T89" fmla="*/ 2629853 h 3319463"/>
              <a:gd name="T90" fmla="*/ 59670 w 3856038"/>
              <a:gd name="T91" fmla="*/ 2613665 h 3319463"/>
              <a:gd name="T92" fmla="*/ 19996 w 3856038"/>
              <a:gd name="T93" fmla="*/ 2575574 h 3319463"/>
              <a:gd name="T94" fmla="*/ 952 w 3856038"/>
              <a:gd name="T95" fmla="*/ 2526056 h 3319463"/>
              <a:gd name="T96" fmla="*/ 5078 w 3856038"/>
              <a:gd name="T97" fmla="*/ 2473998 h 3319463"/>
              <a:gd name="T98" fmla="*/ 31105 w 3856038"/>
              <a:gd name="T99" fmla="*/ 2427337 h 3319463"/>
              <a:gd name="T100" fmla="*/ 1492697 w 3856038"/>
              <a:gd name="T101" fmla="*/ 975760 h 3319463"/>
              <a:gd name="T102" fmla="*/ 1543797 w 3856038"/>
              <a:gd name="T103" fmla="*/ 964333 h 3319463"/>
              <a:gd name="T104" fmla="*/ 1595215 w 3856038"/>
              <a:gd name="T105" fmla="*/ 975760 h 3319463"/>
              <a:gd name="T106" fmla="*/ 3334526 w 3856038"/>
              <a:gd name="T107" fmla="*/ 243464 h 3319463"/>
              <a:gd name="T108" fmla="*/ 2991107 w 3856038"/>
              <a:gd name="T109" fmla="*/ 233624 h 3319463"/>
              <a:gd name="T110" fmla="*/ 2948576 w 3856038"/>
              <a:gd name="T111" fmla="*/ 203151 h 3319463"/>
              <a:gd name="T112" fmla="*/ 2922550 w 3856038"/>
              <a:gd name="T113" fmla="*/ 157760 h 3319463"/>
              <a:gd name="T114" fmla="*/ 2918424 w 3856038"/>
              <a:gd name="T115" fmla="*/ 102845 h 3319463"/>
              <a:gd name="T116" fmla="*/ 2937468 w 3856038"/>
              <a:gd name="T117" fmla="*/ 53645 h 3319463"/>
              <a:gd name="T118" fmla="*/ 2975555 w 3856038"/>
              <a:gd name="T119" fmla="*/ 17459 h 3319463"/>
              <a:gd name="T120" fmla="*/ 3026338 w 3856038"/>
              <a:gd name="T121" fmla="*/ 318 h 3319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56038" h="3319463">
                <a:moveTo>
                  <a:pt x="50800" y="3187700"/>
                </a:moveTo>
                <a:lnTo>
                  <a:pt x="3856038" y="3187700"/>
                </a:lnTo>
                <a:lnTo>
                  <a:pt x="3856038" y="3319463"/>
                </a:lnTo>
                <a:lnTo>
                  <a:pt x="50800" y="3319463"/>
                </a:lnTo>
                <a:lnTo>
                  <a:pt x="50800" y="3187700"/>
                </a:lnTo>
                <a:close/>
                <a:moveTo>
                  <a:pt x="839788" y="2182813"/>
                </a:moveTo>
                <a:lnTo>
                  <a:pt x="839788" y="3023236"/>
                </a:lnTo>
                <a:lnTo>
                  <a:pt x="839471" y="3029586"/>
                </a:lnTo>
                <a:lnTo>
                  <a:pt x="838518" y="3035936"/>
                </a:lnTo>
                <a:lnTo>
                  <a:pt x="837248" y="3041969"/>
                </a:lnTo>
                <a:lnTo>
                  <a:pt x="834708" y="3047684"/>
                </a:lnTo>
                <a:lnTo>
                  <a:pt x="832486" y="3053399"/>
                </a:lnTo>
                <a:lnTo>
                  <a:pt x="829311" y="3058479"/>
                </a:lnTo>
                <a:lnTo>
                  <a:pt x="825501" y="3063241"/>
                </a:lnTo>
                <a:lnTo>
                  <a:pt x="821373" y="3067686"/>
                </a:lnTo>
                <a:lnTo>
                  <a:pt x="816928" y="3071814"/>
                </a:lnTo>
                <a:lnTo>
                  <a:pt x="812166" y="3075306"/>
                </a:lnTo>
                <a:lnTo>
                  <a:pt x="807086" y="3078481"/>
                </a:lnTo>
                <a:lnTo>
                  <a:pt x="801688" y="3081339"/>
                </a:lnTo>
                <a:lnTo>
                  <a:pt x="795656" y="3083244"/>
                </a:lnTo>
                <a:lnTo>
                  <a:pt x="789623" y="3084831"/>
                </a:lnTo>
                <a:lnTo>
                  <a:pt x="783591" y="3085784"/>
                </a:lnTo>
                <a:lnTo>
                  <a:pt x="777241" y="3086101"/>
                </a:lnTo>
                <a:lnTo>
                  <a:pt x="364173" y="3086101"/>
                </a:lnTo>
                <a:lnTo>
                  <a:pt x="357823" y="3085784"/>
                </a:lnTo>
                <a:lnTo>
                  <a:pt x="351473" y="3084831"/>
                </a:lnTo>
                <a:lnTo>
                  <a:pt x="345758" y="3083244"/>
                </a:lnTo>
                <a:lnTo>
                  <a:pt x="339725" y="3081339"/>
                </a:lnTo>
                <a:lnTo>
                  <a:pt x="334328" y="3078481"/>
                </a:lnTo>
                <a:lnTo>
                  <a:pt x="329248" y="3075306"/>
                </a:lnTo>
                <a:lnTo>
                  <a:pt x="324485" y="3071814"/>
                </a:lnTo>
                <a:lnTo>
                  <a:pt x="320040" y="3067686"/>
                </a:lnTo>
                <a:lnTo>
                  <a:pt x="315595" y="3063241"/>
                </a:lnTo>
                <a:lnTo>
                  <a:pt x="312103" y="3058479"/>
                </a:lnTo>
                <a:lnTo>
                  <a:pt x="308928" y="3053399"/>
                </a:lnTo>
                <a:lnTo>
                  <a:pt x="306705" y="3047684"/>
                </a:lnTo>
                <a:lnTo>
                  <a:pt x="304165" y="3041969"/>
                </a:lnTo>
                <a:lnTo>
                  <a:pt x="302578" y="3035936"/>
                </a:lnTo>
                <a:lnTo>
                  <a:pt x="301943" y="3029586"/>
                </a:lnTo>
                <a:lnTo>
                  <a:pt x="301625" y="3023236"/>
                </a:lnTo>
                <a:lnTo>
                  <a:pt x="301625" y="2721293"/>
                </a:lnTo>
                <a:lnTo>
                  <a:pt x="839788" y="2182813"/>
                </a:lnTo>
                <a:close/>
                <a:moveTo>
                  <a:pt x="1684338" y="1620838"/>
                </a:moveTo>
                <a:lnTo>
                  <a:pt x="1929304" y="1865842"/>
                </a:lnTo>
                <a:lnTo>
                  <a:pt x="1938189" y="1874411"/>
                </a:lnTo>
                <a:lnTo>
                  <a:pt x="1947708" y="1882345"/>
                </a:lnTo>
                <a:lnTo>
                  <a:pt x="1957227" y="1889644"/>
                </a:lnTo>
                <a:lnTo>
                  <a:pt x="1967064" y="1896944"/>
                </a:lnTo>
                <a:lnTo>
                  <a:pt x="1977218" y="1903291"/>
                </a:lnTo>
                <a:lnTo>
                  <a:pt x="1987690" y="1909003"/>
                </a:lnTo>
                <a:lnTo>
                  <a:pt x="1998478" y="1914716"/>
                </a:lnTo>
                <a:lnTo>
                  <a:pt x="2009267" y="1919476"/>
                </a:lnTo>
                <a:lnTo>
                  <a:pt x="2020690" y="1923602"/>
                </a:lnTo>
                <a:lnTo>
                  <a:pt x="2032113" y="1927728"/>
                </a:lnTo>
                <a:lnTo>
                  <a:pt x="2043537" y="1930901"/>
                </a:lnTo>
                <a:lnTo>
                  <a:pt x="2055277" y="1933440"/>
                </a:lnTo>
                <a:lnTo>
                  <a:pt x="2067335" y="1935344"/>
                </a:lnTo>
                <a:lnTo>
                  <a:pt x="2079393" y="1936931"/>
                </a:lnTo>
                <a:lnTo>
                  <a:pt x="2091768" y="1937883"/>
                </a:lnTo>
                <a:lnTo>
                  <a:pt x="2103826" y="1938201"/>
                </a:lnTo>
                <a:lnTo>
                  <a:pt x="2111759" y="1937883"/>
                </a:lnTo>
                <a:lnTo>
                  <a:pt x="2119692" y="1937566"/>
                </a:lnTo>
                <a:lnTo>
                  <a:pt x="2127625" y="1936931"/>
                </a:lnTo>
                <a:lnTo>
                  <a:pt x="2135240" y="1935979"/>
                </a:lnTo>
                <a:lnTo>
                  <a:pt x="2142856" y="1934710"/>
                </a:lnTo>
                <a:lnTo>
                  <a:pt x="2150788" y="1933440"/>
                </a:lnTo>
                <a:lnTo>
                  <a:pt x="2158404" y="1931536"/>
                </a:lnTo>
                <a:lnTo>
                  <a:pt x="2165702" y="1929949"/>
                </a:lnTo>
                <a:lnTo>
                  <a:pt x="2173318" y="1927728"/>
                </a:lnTo>
                <a:lnTo>
                  <a:pt x="2180299" y="1925189"/>
                </a:lnTo>
                <a:lnTo>
                  <a:pt x="2194895" y="1919794"/>
                </a:lnTo>
                <a:lnTo>
                  <a:pt x="2209174" y="1913446"/>
                </a:lnTo>
                <a:lnTo>
                  <a:pt x="2222501" y="1906782"/>
                </a:lnTo>
                <a:lnTo>
                  <a:pt x="2222501" y="3023263"/>
                </a:lnTo>
                <a:lnTo>
                  <a:pt x="2222501" y="3029611"/>
                </a:lnTo>
                <a:lnTo>
                  <a:pt x="2221232" y="3035958"/>
                </a:lnTo>
                <a:lnTo>
                  <a:pt x="2219645" y="3041988"/>
                </a:lnTo>
                <a:lnTo>
                  <a:pt x="2217742" y="3047700"/>
                </a:lnTo>
                <a:lnTo>
                  <a:pt x="2214886" y="3053413"/>
                </a:lnTo>
                <a:lnTo>
                  <a:pt x="2211713" y="3058491"/>
                </a:lnTo>
                <a:lnTo>
                  <a:pt x="2208222" y="3063251"/>
                </a:lnTo>
                <a:lnTo>
                  <a:pt x="2204414" y="3067694"/>
                </a:lnTo>
                <a:lnTo>
                  <a:pt x="2199655" y="3071820"/>
                </a:lnTo>
                <a:lnTo>
                  <a:pt x="2194895" y="3075311"/>
                </a:lnTo>
                <a:lnTo>
                  <a:pt x="2189818" y="3078484"/>
                </a:lnTo>
                <a:lnTo>
                  <a:pt x="2184424" y="3081341"/>
                </a:lnTo>
                <a:lnTo>
                  <a:pt x="2178712" y="3083245"/>
                </a:lnTo>
                <a:lnTo>
                  <a:pt x="2172366" y="3084832"/>
                </a:lnTo>
                <a:lnTo>
                  <a:pt x="2166654" y="3085784"/>
                </a:lnTo>
                <a:lnTo>
                  <a:pt x="2159673" y="3086101"/>
                </a:lnTo>
                <a:lnTo>
                  <a:pt x="1747166" y="3086101"/>
                </a:lnTo>
                <a:lnTo>
                  <a:pt x="1740820" y="3085784"/>
                </a:lnTo>
                <a:lnTo>
                  <a:pt x="1734474" y="3084832"/>
                </a:lnTo>
                <a:lnTo>
                  <a:pt x="1728445" y="3083245"/>
                </a:lnTo>
                <a:lnTo>
                  <a:pt x="1723050" y="3081341"/>
                </a:lnTo>
                <a:lnTo>
                  <a:pt x="1717656" y="3078484"/>
                </a:lnTo>
                <a:lnTo>
                  <a:pt x="1712579" y="3075311"/>
                </a:lnTo>
                <a:lnTo>
                  <a:pt x="1707185" y="3071820"/>
                </a:lnTo>
                <a:lnTo>
                  <a:pt x="1703060" y="3067694"/>
                </a:lnTo>
                <a:lnTo>
                  <a:pt x="1698935" y="3063251"/>
                </a:lnTo>
                <a:lnTo>
                  <a:pt x="1695444" y="3058491"/>
                </a:lnTo>
                <a:lnTo>
                  <a:pt x="1692271" y="3053413"/>
                </a:lnTo>
                <a:lnTo>
                  <a:pt x="1689415" y="3047700"/>
                </a:lnTo>
                <a:lnTo>
                  <a:pt x="1687511" y="3041988"/>
                </a:lnTo>
                <a:lnTo>
                  <a:pt x="1685925" y="3035958"/>
                </a:lnTo>
                <a:lnTo>
                  <a:pt x="1684973" y="3029611"/>
                </a:lnTo>
                <a:lnTo>
                  <a:pt x="1684338" y="3023263"/>
                </a:lnTo>
                <a:lnTo>
                  <a:pt x="1684338" y="1620838"/>
                </a:lnTo>
                <a:close/>
                <a:moveTo>
                  <a:pt x="1531938" y="1492251"/>
                </a:moveTo>
                <a:lnTo>
                  <a:pt x="1531938" y="3023260"/>
                </a:lnTo>
                <a:lnTo>
                  <a:pt x="1531304" y="3029608"/>
                </a:lnTo>
                <a:lnTo>
                  <a:pt x="1530669" y="3035955"/>
                </a:lnTo>
                <a:lnTo>
                  <a:pt x="1529082" y="3041985"/>
                </a:lnTo>
                <a:lnTo>
                  <a:pt x="1527178" y="3047698"/>
                </a:lnTo>
                <a:lnTo>
                  <a:pt x="1524323" y="3053411"/>
                </a:lnTo>
                <a:lnTo>
                  <a:pt x="1521150" y="3058489"/>
                </a:lnTo>
                <a:lnTo>
                  <a:pt x="1517659" y="3063249"/>
                </a:lnTo>
                <a:lnTo>
                  <a:pt x="1513217" y="3067693"/>
                </a:lnTo>
                <a:lnTo>
                  <a:pt x="1509092" y="3071818"/>
                </a:lnTo>
                <a:lnTo>
                  <a:pt x="1504332" y="3075309"/>
                </a:lnTo>
                <a:lnTo>
                  <a:pt x="1498938" y="3078483"/>
                </a:lnTo>
                <a:lnTo>
                  <a:pt x="1493543" y="3081340"/>
                </a:lnTo>
                <a:lnTo>
                  <a:pt x="1487514" y="3083244"/>
                </a:lnTo>
                <a:lnTo>
                  <a:pt x="1481803" y="3084831"/>
                </a:lnTo>
                <a:lnTo>
                  <a:pt x="1475456" y="3085783"/>
                </a:lnTo>
                <a:lnTo>
                  <a:pt x="1469110" y="3086100"/>
                </a:lnTo>
                <a:lnTo>
                  <a:pt x="1056286" y="3086100"/>
                </a:lnTo>
                <a:lnTo>
                  <a:pt x="1050257" y="3085783"/>
                </a:lnTo>
                <a:lnTo>
                  <a:pt x="1043911" y="3084831"/>
                </a:lnTo>
                <a:lnTo>
                  <a:pt x="1037882" y="3083244"/>
                </a:lnTo>
                <a:lnTo>
                  <a:pt x="1031853" y="3081340"/>
                </a:lnTo>
                <a:lnTo>
                  <a:pt x="1026776" y="3078483"/>
                </a:lnTo>
                <a:lnTo>
                  <a:pt x="1021381" y="3075309"/>
                </a:lnTo>
                <a:lnTo>
                  <a:pt x="1016622" y="3071818"/>
                </a:lnTo>
                <a:lnTo>
                  <a:pt x="1012179" y="3067693"/>
                </a:lnTo>
                <a:lnTo>
                  <a:pt x="1008372" y="3063249"/>
                </a:lnTo>
                <a:lnTo>
                  <a:pt x="1004246" y="3058489"/>
                </a:lnTo>
                <a:lnTo>
                  <a:pt x="1001391" y="3053411"/>
                </a:lnTo>
                <a:lnTo>
                  <a:pt x="998852" y="3047698"/>
                </a:lnTo>
                <a:lnTo>
                  <a:pt x="996631" y="3041985"/>
                </a:lnTo>
                <a:lnTo>
                  <a:pt x="995044" y="3035955"/>
                </a:lnTo>
                <a:lnTo>
                  <a:pt x="994092" y="3029608"/>
                </a:lnTo>
                <a:lnTo>
                  <a:pt x="993775" y="3023260"/>
                </a:lnTo>
                <a:lnTo>
                  <a:pt x="993775" y="2030516"/>
                </a:lnTo>
                <a:lnTo>
                  <a:pt x="1531938" y="1492251"/>
                </a:lnTo>
                <a:close/>
                <a:moveTo>
                  <a:pt x="2914650" y="1230313"/>
                </a:moveTo>
                <a:lnTo>
                  <a:pt x="2914650" y="3023247"/>
                </a:lnTo>
                <a:lnTo>
                  <a:pt x="2914014" y="3029596"/>
                </a:lnTo>
                <a:lnTo>
                  <a:pt x="2913059" y="3035945"/>
                </a:lnTo>
                <a:lnTo>
                  <a:pt x="2911468" y="3041976"/>
                </a:lnTo>
                <a:lnTo>
                  <a:pt x="2909240" y="3047690"/>
                </a:lnTo>
                <a:lnTo>
                  <a:pt x="2906694" y="3053404"/>
                </a:lnTo>
                <a:lnTo>
                  <a:pt x="2903512" y="3058483"/>
                </a:lnTo>
                <a:lnTo>
                  <a:pt x="2900011" y="3063245"/>
                </a:lnTo>
                <a:lnTo>
                  <a:pt x="2895874" y="3067689"/>
                </a:lnTo>
                <a:lnTo>
                  <a:pt x="2891736" y="3071816"/>
                </a:lnTo>
                <a:lnTo>
                  <a:pt x="2886326" y="3075308"/>
                </a:lnTo>
                <a:lnTo>
                  <a:pt x="2881234" y="3078482"/>
                </a:lnTo>
                <a:lnTo>
                  <a:pt x="2875824" y="3081340"/>
                </a:lnTo>
                <a:lnTo>
                  <a:pt x="2870414" y="3083244"/>
                </a:lnTo>
                <a:lnTo>
                  <a:pt x="2864367" y="3084831"/>
                </a:lnTo>
                <a:lnTo>
                  <a:pt x="2858002" y="3085784"/>
                </a:lnTo>
                <a:lnTo>
                  <a:pt x="2851637" y="3086101"/>
                </a:lnTo>
                <a:lnTo>
                  <a:pt x="2437914" y="3086101"/>
                </a:lnTo>
                <a:lnTo>
                  <a:pt x="2430912" y="3085784"/>
                </a:lnTo>
                <a:lnTo>
                  <a:pt x="2425184" y="3084831"/>
                </a:lnTo>
                <a:lnTo>
                  <a:pt x="2418819" y="3083244"/>
                </a:lnTo>
                <a:lnTo>
                  <a:pt x="2413090" y="3081340"/>
                </a:lnTo>
                <a:lnTo>
                  <a:pt x="2407680" y="3078482"/>
                </a:lnTo>
                <a:lnTo>
                  <a:pt x="2402588" y="3075308"/>
                </a:lnTo>
                <a:lnTo>
                  <a:pt x="2397814" y="3071816"/>
                </a:lnTo>
                <a:lnTo>
                  <a:pt x="2393040" y="3067689"/>
                </a:lnTo>
                <a:lnTo>
                  <a:pt x="2389221" y="3063245"/>
                </a:lnTo>
                <a:lnTo>
                  <a:pt x="2385721" y="3058483"/>
                </a:lnTo>
                <a:lnTo>
                  <a:pt x="2382538" y="3053404"/>
                </a:lnTo>
                <a:lnTo>
                  <a:pt x="2379674" y="3047690"/>
                </a:lnTo>
                <a:lnTo>
                  <a:pt x="2377764" y="3041976"/>
                </a:lnTo>
                <a:lnTo>
                  <a:pt x="2376173" y="3035945"/>
                </a:lnTo>
                <a:lnTo>
                  <a:pt x="2374900" y="3029596"/>
                </a:lnTo>
                <a:lnTo>
                  <a:pt x="2374900" y="3023247"/>
                </a:lnTo>
                <a:lnTo>
                  <a:pt x="2374900" y="1768701"/>
                </a:lnTo>
                <a:lnTo>
                  <a:pt x="2914650" y="1230313"/>
                </a:lnTo>
                <a:close/>
                <a:moveTo>
                  <a:pt x="3382142" y="762000"/>
                </a:moveTo>
                <a:lnTo>
                  <a:pt x="3382777" y="774063"/>
                </a:lnTo>
                <a:lnTo>
                  <a:pt x="3384046" y="785492"/>
                </a:lnTo>
                <a:lnTo>
                  <a:pt x="3385633" y="796920"/>
                </a:lnTo>
                <a:lnTo>
                  <a:pt x="3387536" y="808031"/>
                </a:lnTo>
                <a:lnTo>
                  <a:pt x="3390392" y="818825"/>
                </a:lnTo>
                <a:lnTo>
                  <a:pt x="3393565" y="829618"/>
                </a:lnTo>
                <a:lnTo>
                  <a:pt x="3397056" y="840094"/>
                </a:lnTo>
                <a:lnTo>
                  <a:pt x="3401181" y="850888"/>
                </a:lnTo>
                <a:lnTo>
                  <a:pt x="3405623" y="860729"/>
                </a:lnTo>
                <a:lnTo>
                  <a:pt x="3410383" y="870570"/>
                </a:lnTo>
                <a:lnTo>
                  <a:pt x="3416095" y="880411"/>
                </a:lnTo>
                <a:lnTo>
                  <a:pt x="3421806" y="889935"/>
                </a:lnTo>
                <a:lnTo>
                  <a:pt x="3427835" y="899141"/>
                </a:lnTo>
                <a:lnTo>
                  <a:pt x="3434499" y="907713"/>
                </a:lnTo>
                <a:lnTo>
                  <a:pt x="3441797" y="916284"/>
                </a:lnTo>
                <a:lnTo>
                  <a:pt x="3448778" y="924220"/>
                </a:lnTo>
                <a:lnTo>
                  <a:pt x="3456711" y="932157"/>
                </a:lnTo>
                <a:lnTo>
                  <a:pt x="3464644" y="939776"/>
                </a:lnTo>
                <a:lnTo>
                  <a:pt x="3472894" y="946760"/>
                </a:lnTo>
                <a:lnTo>
                  <a:pt x="3481461" y="953426"/>
                </a:lnTo>
                <a:lnTo>
                  <a:pt x="3490663" y="960093"/>
                </a:lnTo>
                <a:lnTo>
                  <a:pt x="3499548" y="966125"/>
                </a:lnTo>
                <a:lnTo>
                  <a:pt x="3509067" y="971521"/>
                </a:lnTo>
                <a:lnTo>
                  <a:pt x="3518904" y="976601"/>
                </a:lnTo>
                <a:lnTo>
                  <a:pt x="3529058" y="981363"/>
                </a:lnTo>
                <a:lnTo>
                  <a:pt x="3539529" y="985807"/>
                </a:lnTo>
                <a:lnTo>
                  <a:pt x="3549683" y="989616"/>
                </a:lnTo>
                <a:lnTo>
                  <a:pt x="3560155" y="992791"/>
                </a:lnTo>
                <a:lnTo>
                  <a:pt x="3571261" y="995966"/>
                </a:lnTo>
                <a:lnTo>
                  <a:pt x="3582367" y="998505"/>
                </a:lnTo>
                <a:lnTo>
                  <a:pt x="3593790" y="1000093"/>
                </a:lnTo>
                <a:lnTo>
                  <a:pt x="3605213" y="1001680"/>
                </a:lnTo>
                <a:lnTo>
                  <a:pt x="3605213" y="3023244"/>
                </a:lnTo>
                <a:lnTo>
                  <a:pt x="3604896" y="3029593"/>
                </a:lnTo>
                <a:lnTo>
                  <a:pt x="3603944" y="3035942"/>
                </a:lnTo>
                <a:lnTo>
                  <a:pt x="3602357" y="3041974"/>
                </a:lnTo>
                <a:lnTo>
                  <a:pt x="3600136" y="3047688"/>
                </a:lnTo>
                <a:lnTo>
                  <a:pt x="3597598" y="3053402"/>
                </a:lnTo>
                <a:lnTo>
                  <a:pt x="3594425" y="3058481"/>
                </a:lnTo>
                <a:lnTo>
                  <a:pt x="3590617" y="3063243"/>
                </a:lnTo>
                <a:lnTo>
                  <a:pt x="3586809" y="3067688"/>
                </a:lnTo>
                <a:lnTo>
                  <a:pt x="3582367" y="3071815"/>
                </a:lnTo>
                <a:lnTo>
                  <a:pt x="3577607" y="3075307"/>
                </a:lnTo>
                <a:lnTo>
                  <a:pt x="3572213" y="3078481"/>
                </a:lnTo>
                <a:lnTo>
                  <a:pt x="3567136" y="3081338"/>
                </a:lnTo>
                <a:lnTo>
                  <a:pt x="3561107" y="3083243"/>
                </a:lnTo>
                <a:lnTo>
                  <a:pt x="3555078" y="3084830"/>
                </a:lnTo>
                <a:lnTo>
                  <a:pt x="3548732" y="3085783"/>
                </a:lnTo>
                <a:lnTo>
                  <a:pt x="3542703" y="3086100"/>
                </a:lnTo>
                <a:lnTo>
                  <a:pt x="3129878" y="3086100"/>
                </a:lnTo>
                <a:lnTo>
                  <a:pt x="3123532" y="3085783"/>
                </a:lnTo>
                <a:lnTo>
                  <a:pt x="3117186" y="3084830"/>
                </a:lnTo>
                <a:lnTo>
                  <a:pt x="3111474" y="3083243"/>
                </a:lnTo>
                <a:lnTo>
                  <a:pt x="3105445" y="3081338"/>
                </a:lnTo>
                <a:lnTo>
                  <a:pt x="3099733" y="3078481"/>
                </a:lnTo>
                <a:lnTo>
                  <a:pt x="3094656" y="3075307"/>
                </a:lnTo>
                <a:lnTo>
                  <a:pt x="3089897" y="3071815"/>
                </a:lnTo>
                <a:lnTo>
                  <a:pt x="3085454" y="3067688"/>
                </a:lnTo>
                <a:lnTo>
                  <a:pt x="3081329" y="3063243"/>
                </a:lnTo>
                <a:lnTo>
                  <a:pt x="3077839" y="3058481"/>
                </a:lnTo>
                <a:lnTo>
                  <a:pt x="3074666" y="3053402"/>
                </a:lnTo>
                <a:lnTo>
                  <a:pt x="3071810" y="3047688"/>
                </a:lnTo>
                <a:lnTo>
                  <a:pt x="3069906" y="3041974"/>
                </a:lnTo>
                <a:lnTo>
                  <a:pt x="3068320" y="3035942"/>
                </a:lnTo>
                <a:lnTo>
                  <a:pt x="3067685" y="3029593"/>
                </a:lnTo>
                <a:lnTo>
                  <a:pt x="3067050" y="3023244"/>
                </a:lnTo>
                <a:lnTo>
                  <a:pt x="3067050" y="1077552"/>
                </a:lnTo>
                <a:lnTo>
                  <a:pt x="3382142" y="762000"/>
                </a:lnTo>
                <a:close/>
                <a:moveTo>
                  <a:pt x="3032368" y="0"/>
                </a:moveTo>
                <a:lnTo>
                  <a:pt x="3038399" y="0"/>
                </a:lnTo>
                <a:lnTo>
                  <a:pt x="3628114" y="0"/>
                </a:lnTo>
                <a:lnTo>
                  <a:pt x="3634144" y="0"/>
                </a:lnTo>
                <a:lnTo>
                  <a:pt x="3640175" y="318"/>
                </a:lnTo>
                <a:lnTo>
                  <a:pt x="3646205" y="1270"/>
                </a:lnTo>
                <a:lnTo>
                  <a:pt x="3651918" y="2222"/>
                </a:lnTo>
                <a:lnTo>
                  <a:pt x="3657631" y="3492"/>
                </a:lnTo>
                <a:lnTo>
                  <a:pt x="3663344" y="5079"/>
                </a:lnTo>
                <a:lnTo>
                  <a:pt x="3669057" y="6984"/>
                </a:lnTo>
                <a:lnTo>
                  <a:pt x="3674453" y="9206"/>
                </a:lnTo>
                <a:lnTo>
                  <a:pt x="3680166" y="11428"/>
                </a:lnTo>
                <a:lnTo>
                  <a:pt x="3685562" y="14284"/>
                </a:lnTo>
                <a:lnTo>
                  <a:pt x="3690640" y="17459"/>
                </a:lnTo>
                <a:lnTo>
                  <a:pt x="3695718" y="20633"/>
                </a:lnTo>
                <a:lnTo>
                  <a:pt x="3700479" y="23807"/>
                </a:lnTo>
                <a:lnTo>
                  <a:pt x="3705240" y="27616"/>
                </a:lnTo>
                <a:lnTo>
                  <a:pt x="3710001" y="31425"/>
                </a:lnTo>
                <a:lnTo>
                  <a:pt x="3714445" y="35552"/>
                </a:lnTo>
                <a:lnTo>
                  <a:pt x="3718253" y="39678"/>
                </a:lnTo>
                <a:lnTo>
                  <a:pt x="3722062" y="44440"/>
                </a:lnTo>
                <a:lnTo>
                  <a:pt x="3725871" y="49201"/>
                </a:lnTo>
                <a:lnTo>
                  <a:pt x="3729362" y="53962"/>
                </a:lnTo>
                <a:lnTo>
                  <a:pt x="3732536" y="59041"/>
                </a:lnTo>
                <a:lnTo>
                  <a:pt x="3735075" y="64437"/>
                </a:lnTo>
                <a:lnTo>
                  <a:pt x="3737932" y="69516"/>
                </a:lnTo>
                <a:lnTo>
                  <a:pt x="3740471" y="74912"/>
                </a:lnTo>
                <a:lnTo>
                  <a:pt x="3742692" y="80308"/>
                </a:lnTo>
                <a:lnTo>
                  <a:pt x="3744279" y="86339"/>
                </a:lnTo>
                <a:lnTo>
                  <a:pt x="3745866" y="91736"/>
                </a:lnTo>
                <a:lnTo>
                  <a:pt x="3747453" y="97767"/>
                </a:lnTo>
                <a:lnTo>
                  <a:pt x="3748088" y="103798"/>
                </a:lnTo>
                <a:lnTo>
                  <a:pt x="3749040" y="109511"/>
                </a:lnTo>
                <a:lnTo>
                  <a:pt x="3749358" y="115542"/>
                </a:lnTo>
                <a:lnTo>
                  <a:pt x="3749675" y="121573"/>
                </a:lnTo>
                <a:lnTo>
                  <a:pt x="3749675" y="711346"/>
                </a:lnTo>
                <a:lnTo>
                  <a:pt x="3749358" y="717377"/>
                </a:lnTo>
                <a:lnTo>
                  <a:pt x="3749040" y="723726"/>
                </a:lnTo>
                <a:lnTo>
                  <a:pt x="3748088" y="729757"/>
                </a:lnTo>
                <a:lnTo>
                  <a:pt x="3747453" y="735788"/>
                </a:lnTo>
                <a:lnTo>
                  <a:pt x="3745866" y="741819"/>
                </a:lnTo>
                <a:lnTo>
                  <a:pt x="3744279" y="747215"/>
                </a:lnTo>
                <a:lnTo>
                  <a:pt x="3742375" y="753246"/>
                </a:lnTo>
                <a:lnTo>
                  <a:pt x="3740471" y="758642"/>
                </a:lnTo>
                <a:lnTo>
                  <a:pt x="3737614" y="764039"/>
                </a:lnTo>
                <a:lnTo>
                  <a:pt x="3735075" y="769117"/>
                </a:lnTo>
                <a:lnTo>
                  <a:pt x="3732219" y="774196"/>
                </a:lnTo>
                <a:lnTo>
                  <a:pt x="3729045" y="779275"/>
                </a:lnTo>
                <a:lnTo>
                  <a:pt x="3725871" y="784036"/>
                </a:lnTo>
                <a:lnTo>
                  <a:pt x="3721745" y="788798"/>
                </a:lnTo>
                <a:lnTo>
                  <a:pt x="3718253" y="793242"/>
                </a:lnTo>
                <a:lnTo>
                  <a:pt x="3714445" y="797368"/>
                </a:lnTo>
                <a:lnTo>
                  <a:pt x="3710001" y="801495"/>
                </a:lnTo>
                <a:lnTo>
                  <a:pt x="3705558" y="804986"/>
                </a:lnTo>
                <a:lnTo>
                  <a:pt x="3700797" y="808795"/>
                </a:lnTo>
                <a:lnTo>
                  <a:pt x="3696036" y="811970"/>
                </a:lnTo>
                <a:lnTo>
                  <a:pt x="3690958" y="815144"/>
                </a:lnTo>
                <a:lnTo>
                  <a:pt x="3685879" y="818318"/>
                </a:lnTo>
                <a:lnTo>
                  <a:pt x="3680801" y="820857"/>
                </a:lnTo>
                <a:lnTo>
                  <a:pt x="3675405" y="823397"/>
                </a:lnTo>
                <a:lnTo>
                  <a:pt x="3669692" y="825301"/>
                </a:lnTo>
                <a:lnTo>
                  <a:pt x="3664297" y="827523"/>
                </a:lnTo>
                <a:lnTo>
                  <a:pt x="3658583" y="829110"/>
                </a:lnTo>
                <a:lnTo>
                  <a:pt x="3652870" y="830698"/>
                </a:lnTo>
                <a:lnTo>
                  <a:pt x="3646523" y="831332"/>
                </a:lnTo>
                <a:lnTo>
                  <a:pt x="3640492" y="832285"/>
                </a:lnTo>
                <a:lnTo>
                  <a:pt x="3634144" y="832919"/>
                </a:lnTo>
                <a:lnTo>
                  <a:pt x="3628114" y="832919"/>
                </a:lnTo>
                <a:lnTo>
                  <a:pt x="3622083" y="832919"/>
                </a:lnTo>
                <a:lnTo>
                  <a:pt x="3615735" y="832285"/>
                </a:lnTo>
                <a:lnTo>
                  <a:pt x="3609705" y="831332"/>
                </a:lnTo>
                <a:lnTo>
                  <a:pt x="3603675" y="830698"/>
                </a:lnTo>
                <a:lnTo>
                  <a:pt x="3597644" y="829110"/>
                </a:lnTo>
                <a:lnTo>
                  <a:pt x="3592248" y="827523"/>
                </a:lnTo>
                <a:lnTo>
                  <a:pt x="3586218" y="825301"/>
                </a:lnTo>
                <a:lnTo>
                  <a:pt x="3580822" y="823397"/>
                </a:lnTo>
                <a:lnTo>
                  <a:pt x="3575427" y="820857"/>
                </a:lnTo>
                <a:lnTo>
                  <a:pt x="3570031" y="818318"/>
                </a:lnTo>
                <a:lnTo>
                  <a:pt x="3565270" y="815144"/>
                </a:lnTo>
                <a:lnTo>
                  <a:pt x="3560192" y="811970"/>
                </a:lnTo>
                <a:lnTo>
                  <a:pt x="3555431" y="808795"/>
                </a:lnTo>
                <a:lnTo>
                  <a:pt x="3550670" y="804986"/>
                </a:lnTo>
                <a:lnTo>
                  <a:pt x="3546227" y="801495"/>
                </a:lnTo>
                <a:lnTo>
                  <a:pt x="3542100" y="797368"/>
                </a:lnTo>
                <a:lnTo>
                  <a:pt x="3537974" y="793242"/>
                </a:lnTo>
                <a:lnTo>
                  <a:pt x="3534166" y="788798"/>
                </a:lnTo>
                <a:lnTo>
                  <a:pt x="3530674" y="784036"/>
                </a:lnTo>
                <a:lnTo>
                  <a:pt x="3527500" y="779275"/>
                </a:lnTo>
                <a:lnTo>
                  <a:pt x="3524326" y="774196"/>
                </a:lnTo>
                <a:lnTo>
                  <a:pt x="3521153" y="769117"/>
                </a:lnTo>
                <a:lnTo>
                  <a:pt x="3518296" y="764039"/>
                </a:lnTo>
                <a:lnTo>
                  <a:pt x="3516074" y="758642"/>
                </a:lnTo>
                <a:lnTo>
                  <a:pt x="3514170" y="753246"/>
                </a:lnTo>
                <a:lnTo>
                  <a:pt x="3511948" y="747215"/>
                </a:lnTo>
                <a:lnTo>
                  <a:pt x="3510361" y="741819"/>
                </a:lnTo>
                <a:lnTo>
                  <a:pt x="3508774" y="735788"/>
                </a:lnTo>
                <a:lnTo>
                  <a:pt x="3508139" y="729757"/>
                </a:lnTo>
                <a:lnTo>
                  <a:pt x="3507187" y="723726"/>
                </a:lnTo>
                <a:lnTo>
                  <a:pt x="3506552" y="717377"/>
                </a:lnTo>
                <a:lnTo>
                  <a:pt x="3506552" y="711346"/>
                </a:lnTo>
                <a:lnTo>
                  <a:pt x="3506552" y="415190"/>
                </a:lnTo>
                <a:lnTo>
                  <a:pt x="2189691" y="1732180"/>
                </a:lnTo>
                <a:lnTo>
                  <a:pt x="2185247" y="1736624"/>
                </a:lnTo>
                <a:lnTo>
                  <a:pt x="2180487" y="1740433"/>
                </a:lnTo>
                <a:lnTo>
                  <a:pt x="2175726" y="1744242"/>
                </a:lnTo>
                <a:lnTo>
                  <a:pt x="2170647" y="1748051"/>
                </a:lnTo>
                <a:lnTo>
                  <a:pt x="2165569" y="1750908"/>
                </a:lnTo>
                <a:lnTo>
                  <a:pt x="2160491" y="1753765"/>
                </a:lnTo>
                <a:lnTo>
                  <a:pt x="2155095" y="1756621"/>
                </a:lnTo>
                <a:lnTo>
                  <a:pt x="2149382" y="1758843"/>
                </a:lnTo>
                <a:lnTo>
                  <a:pt x="2143986" y="1761065"/>
                </a:lnTo>
                <a:lnTo>
                  <a:pt x="2138273" y="1762970"/>
                </a:lnTo>
                <a:lnTo>
                  <a:pt x="2132878" y="1764557"/>
                </a:lnTo>
                <a:lnTo>
                  <a:pt x="2126847" y="1765509"/>
                </a:lnTo>
                <a:lnTo>
                  <a:pt x="2121452" y="1766461"/>
                </a:lnTo>
                <a:lnTo>
                  <a:pt x="2115421" y="1767096"/>
                </a:lnTo>
                <a:lnTo>
                  <a:pt x="2109708" y="1767731"/>
                </a:lnTo>
                <a:lnTo>
                  <a:pt x="2103678" y="1768049"/>
                </a:lnTo>
                <a:lnTo>
                  <a:pt x="2098282" y="1767731"/>
                </a:lnTo>
                <a:lnTo>
                  <a:pt x="2092252" y="1767096"/>
                </a:lnTo>
                <a:lnTo>
                  <a:pt x="2086221" y="1766461"/>
                </a:lnTo>
                <a:lnTo>
                  <a:pt x="2080508" y="1765509"/>
                </a:lnTo>
                <a:lnTo>
                  <a:pt x="2074795" y="1764557"/>
                </a:lnTo>
                <a:lnTo>
                  <a:pt x="2069399" y="1762970"/>
                </a:lnTo>
                <a:lnTo>
                  <a:pt x="2063369" y="1761065"/>
                </a:lnTo>
                <a:lnTo>
                  <a:pt x="2057973" y="1758843"/>
                </a:lnTo>
                <a:lnTo>
                  <a:pt x="2052577" y="1756621"/>
                </a:lnTo>
                <a:lnTo>
                  <a:pt x="2047182" y="1753765"/>
                </a:lnTo>
                <a:lnTo>
                  <a:pt x="2042104" y="1750908"/>
                </a:lnTo>
                <a:lnTo>
                  <a:pt x="2037025" y="1748051"/>
                </a:lnTo>
                <a:lnTo>
                  <a:pt x="2031947" y="1744242"/>
                </a:lnTo>
                <a:lnTo>
                  <a:pt x="2027186" y="1740433"/>
                </a:lnTo>
                <a:lnTo>
                  <a:pt x="2022425" y="1736624"/>
                </a:lnTo>
                <a:lnTo>
                  <a:pt x="2017664" y="1732180"/>
                </a:lnTo>
                <a:lnTo>
                  <a:pt x="1543797" y="1257949"/>
                </a:lnTo>
                <a:lnTo>
                  <a:pt x="207257" y="2594619"/>
                </a:lnTo>
                <a:lnTo>
                  <a:pt x="202814" y="2599063"/>
                </a:lnTo>
                <a:lnTo>
                  <a:pt x="198053" y="2602872"/>
                </a:lnTo>
                <a:lnTo>
                  <a:pt x="193292" y="2606999"/>
                </a:lnTo>
                <a:lnTo>
                  <a:pt x="188214" y="2610490"/>
                </a:lnTo>
                <a:lnTo>
                  <a:pt x="183136" y="2613665"/>
                </a:lnTo>
                <a:lnTo>
                  <a:pt x="178057" y="2616204"/>
                </a:lnTo>
                <a:lnTo>
                  <a:pt x="172662" y="2619061"/>
                </a:lnTo>
                <a:lnTo>
                  <a:pt x="166949" y="2621600"/>
                </a:lnTo>
                <a:lnTo>
                  <a:pt x="161553" y="2623505"/>
                </a:lnTo>
                <a:lnTo>
                  <a:pt x="155840" y="2625409"/>
                </a:lnTo>
                <a:lnTo>
                  <a:pt x="150444" y="2626996"/>
                </a:lnTo>
                <a:lnTo>
                  <a:pt x="144414" y="2628266"/>
                </a:lnTo>
                <a:lnTo>
                  <a:pt x="139018" y="2628901"/>
                </a:lnTo>
                <a:lnTo>
                  <a:pt x="132988" y="2629853"/>
                </a:lnTo>
                <a:lnTo>
                  <a:pt x="127275" y="2630171"/>
                </a:lnTo>
                <a:lnTo>
                  <a:pt x="121244" y="2630488"/>
                </a:lnTo>
                <a:lnTo>
                  <a:pt x="115214" y="2630171"/>
                </a:lnTo>
                <a:lnTo>
                  <a:pt x="109818" y="2629853"/>
                </a:lnTo>
                <a:lnTo>
                  <a:pt x="103787" y="2628901"/>
                </a:lnTo>
                <a:lnTo>
                  <a:pt x="98074" y="2628266"/>
                </a:lnTo>
                <a:lnTo>
                  <a:pt x="92361" y="2626996"/>
                </a:lnTo>
                <a:lnTo>
                  <a:pt x="86648" y="2625409"/>
                </a:lnTo>
                <a:lnTo>
                  <a:pt x="80935" y="2623505"/>
                </a:lnTo>
                <a:lnTo>
                  <a:pt x="75540" y="2621600"/>
                </a:lnTo>
                <a:lnTo>
                  <a:pt x="70144" y="2619061"/>
                </a:lnTo>
                <a:lnTo>
                  <a:pt x="64748" y="2616204"/>
                </a:lnTo>
                <a:lnTo>
                  <a:pt x="59670" y="2613665"/>
                </a:lnTo>
                <a:lnTo>
                  <a:pt x="54592" y="2610490"/>
                </a:lnTo>
                <a:lnTo>
                  <a:pt x="49513" y="2606999"/>
                </a:lnTo>
                <a:lnTo>
                  <a:pt x="44752" y="2602872"/>
                </a:lnTo>
                <a:lnTo>
                  <a:pt x="39992" y="2599063"/>
                </a:lnTo>
                <a:lnTo>
                  <a:pt x="35231" y="2594619"/>
                </a:lnTo>
                <a:lnTo>
                  <a:pt x="31105" y="2590175"/>
                </a:lnTo>
                <a:lnTo>
                  <a:pt x="26978" y="2585731"/>
                </a:lnTo>
                <a:lnTo>
                  <a:pt x="23170" y="2580335"/>
                </a:lnTo>
                <a:lnTo>
                  <a:pt x="19996" y="2575574"/>
                </a:lnTo>
                <a:lnTo>
                  <a:pt x="16822" y="2570495"/>
                </a:lnTo>
                <a:lnTo>
                  <a:pt x="13648" y="2565099"/>
                </a:lnTo>
                <a:lnTo>
                  <a:pt x="10791" y="2560020"/>
                </a:lnTo>
                <a:lnTo>
                  <a:pt x="8570" y="2554307"/>
                </a:lnTo>
                <a:lnTo>
                  <a:pt x="6665" y="2548910"/>
                </a:lnTo>
                <a:lnTo>
                  <a:pt x="5078" y="2543514"/>
                </a:lnTo>
                <a:lnTo>
                  <a:pt x="3491" y="2537483"/>
                </a:lnTo>
                <a:lnTo>
                  <a:pt x="2222" y="2532087"/>
                </a:lnTo>
                <a:lnTo>
                  <a:pt x="952" y="2526056"/>
                </a:lnTo>
                <a:lnTo>
                  <a:pt x="318" y="2520660"/>
                </a:lnTo>
                <a:lnTo>
                  <a:pt x="0" y="2514629"/>
                </a:lnTo>
                <a:lnTo>
                  <a:pt x="0" y="2508598"/>
                </a:lnTo>
                <a:lnTo>
                  <a:pt x="0" y="2502884"/>
                </a:lnTo>
                <a:lnTo>
                  <a:pt x="318" y="2497170"/>
                </a:lnTo>
                <a:lnTo>
                  <a:pt x="952" y="2491457"/>
                </a:lnTo>
                <a:lnTo>
                  <a:pt x="2222" y="2485426"/>
                </a:lnTo>
                <a:lnTo>
                  <a:pt x="3491" y="2480029"/>
                </a:lnTo>
                <a:lnTo>
                  <a:pt x="5078" y="2473998"/>
                </a:lnTo>
                <a:lnTo>
                  <a:pt x="6665" y="2468285"/>
                </a:lnTo>
                <a:lnTo>
                  <a:pt x="8570" y="2462889"/>
                </a:lnTo>
                <a:lnTo>
                  <a:pt x="10791" y="2457492"/>
                </a:lnTo>
                <a:lnTo>
                  <a:pt x="13648" y="2452414"/>
                </a:lnTo>
                <a:lnTo>
                  <a:pt x="16822" y="2446700"/>
                </a:lnTo>
                <a:lnTo>
                  <a:pt x="19996" y="2441621"/>
                </a:lnTo>
                <a:lnTo>
                  <a:pt x="23487" y="2436860"/>
                </a:lnTo>
                <a:lnTo>
                  <a:pt x="26978" y="2431781"/>
                </a:lnTo>
                <a:lnTo>
                  <a:pt x="31105" y="2427337"/>
                </a:lnTo>
                <a:lnTo>
                  <a:pt x="35231" y="2422576"/>
                </a:lnTo>
                <a:lnTo>
                  <a:pt x="1457784" y="1000202"/>
                </a:lnTo>
                <a:lnTo>
                  <a:pt x="1462227" y="995758"/>
                </a:lnTo>
                <a:lnTo>
                  <a:pt x="1466988" y="991631"/>
                </a:lnTo>
                <a:lnTo>
                  <a:pt x="1471749" y="987822"/>
                </a:lnTo>
                <a:lnTo>
                  <a:pt x="1476827" y="984330"/>
                </a:lnTo>
                <a:lnTo>
                  <a:pt x="1481906" y="981156"/>
                </a:lnTo>
                <a:lnTo>
                  <a:pt x="1486984" y="978617"/>
                </a:lnTo>
                <a:lnTo>
                  <a:pt x="1492697" y="975760"/>
                </a:lnTo>
                <a:lnTo>
                  <a:pt x="1498093" y="973221"/>
                </a:lnTo>
                <a:lnTo>
                  <a:pt x="1503488" y="971316"/>
                </a:lnTo>
                <a:lnTo>
                  <a:pt x="1509202" y="969411"/>
                </a:lnTo>
                <a:lnTo>
                  <a:pt x="1514597" y="967824"/>
                </a:lnTo>
                <a:lnTo>
                  <a:pt x="1520628" y="966555"/>
                </a:lnTo>
                <a:lnTo>
                  <a:pt x="1526023" y="965602"/>
                </a:lnTo>
                <a:lnTo>
                  <a:pt x="1532054" y="964968"/>
                </a:lnTo>
                <a:lnTo>
                  <a:pt x="1537767" y="964650"/>
                </a:lnTo>
                <a:lnTo>
                  <a:pt x="1543797" y="964333"/>
                </a:lnTo>
                <a:lnTo>
                  <a:pt x="1549828" y="964650"/>
                </a:lnTo>
                <a:lnTo>
                  <a:pt x="1555223" y="964968"/>
                </a:lnTo>
                <a:lnTo>
                  <a:pt x="1561254" y="965602"/>
                </a:lnTo>
                <a:lnTo>
                  <a:pt x="1566967" y="966555"/>
                </a:lnTo>
                <a:lnTo>
                  <a:pt x="1572680" y="967824"/>
                </a:lnTo>
                <a:lnTo>
                  <a:pt x="1578393" y="969411"/>
                </a:lnTo>
                <a:lnTo>
                  <a:pt x="1584106" y="971316"/>
                </a:lnTo>
                <a:lnTo>
                  <a:pt x="1589502" y="973221"/>
                </a:lnTo>
                <a:lnTo>
                  <a:pt x="1595215" y="975760"/>
                </a:lnTo>
                <a:lnTo>
                  <a:pt x="1600293" y="978617"/>
                </a:lnTo>
                <a:lnTo>
                  <a:pt x="1605371" y="981156"/>
                </a:lnTo>
                <a:lnTo>
                  <a:pt x="1610450" y="984330"/>
                </a:lnTo>
                <a:lnTo>
                  <a:pt x="1615528" y="987822"/>
                </a:lnTo>
                <a:lnTo>
                  <a:pt x="1620289" y="991631"/>
                </a:lnTo>
                <a:lnTo>
                  <a:pt x="1625050" y="995758"/>
                </a:lnTo>
                <a:lnTo>
                  <a:pt x="1629811" y="1000202"/>
                </a:lnTo>
                <a:lnTo>
                  <a:pt x="2103678" y="1474115"/>
                </a:lnTo>
                <a:lnTo>
                  <a:pt x="3334526" y="243464"/>
                </a:lnTo>
                <a:lnTo>
                  <a:pt x="3038399" y="243464"/>
                </a:lnTo>
                <a:lnTo>
                  <a:pt x="3032368" y="242829"/>
                </a:lnTo>
                <a:lnTo>
                  <a:pt x="3026338" y="242512"/>
                </a:lnTo>
                <a:lnTo>
                  <a:pt x="3019990" y="241877"/>
                </a:lnTo>
                <a:lnTo>
                  <a:pt x="3013959" y="240607"/>
                </a:lnTo>
                <a:lnTo>
                  <a:pt x="3008246" y="239338"/>
                </a:lnTo>
                <a:lnTo>
                  <a:pt x="3002216" y="237750"/>
                </a:lnTo>
                <a:lnTo>
                  <a:pt x="2996820" y="235846"/>
                </a:lnTo>
                <a:lnTo>
                  <a:pt x="2991107" y="233624"/>
                </a:lnTo>
                <a:lnTo>
                  <a:pt x="2985711" y="231085"/>
                </a:lnTo>
                <a:lnTo>
                  <a:pt x="2980633" y="228228"/>
                </a:lnTo>
                <a:lnTo>
                  <a:pt x="2975555" y="225688"/>
                </a:lnTo>
                <a:lnTo>
                  <a:pt x="2970794" y="222514"/>
                </a:lnTo>
                <a:lnTo>
                  <a:pt x="2966033" y="219022"/>
                </a:lnTo>
                <a:lnTo>
                  <a:pt x="2961272" y="215213"/>
                </a:lnTo>
                <a:lnTo>
                  <a:pt x="2956829" y="211404"/>
                </a:lnTo>
                <a:lnTo>
                  <a:pt x="2952703" y="207595"/>
                </a:lnTo>
                <a:lnTo>
                  <a:pt x="2948576" y="203151"/>
                </a:lnTo>
                <a:lnTo>
                  <a:pt x="2944768" y="198707"/>
                </a:lnTo>
                <a:lnTo>
                  <a:pt x="2941276" y="194581"/>
                </a:lnTo>
                <a:lnTo>
                  <a:pt x="2937468" y="189820"/>
                </a:lnTo>
                <a:lnTo>
                  <a:pt x="2934294" y="184423"/>
                </a:lnTo>
                <a:lnTo>
                  <a:pt x="2931755" y="179345"/>
                </a:lnTo>
                <a:lnTo>
                  <a:pt x="2928898" y="174266"/>
                </a:lnTo>
                <a:lnTo>
                  <a:pt x="2926676" y="168870"/>
                </a:lnTo>
                <a:lnTo>
                  <a:pt x="2924137" y="163156"/>
                </a:lnTo>
                <a:lnTo>
                  <a:pt x="2922550" y="157760"/>
                </a:lnTo>
                <a:lnTo>
                  <a:pt x="2920646" y="151729"/>
                </a:lnTo>
                <a:lnTo>
                  <a:pt x="2919376" y="146015"/>
                </a:lnTo>
                <a:lnTo>
                  <a:pt x="2918424" y="139984"/>
                </a:lnTo>
                <a:lnTo>
                  <a:pt x="2917472" y="133953"/>
                </a:lnTo>
                <a:lnTo>
                  <a:pt x="2917155" y="127922"/>
                </a:lnTo>
                <a:lnTo>
                  <a:pt x="2917155" y="121573"/>
                </a:lnTo>
                <a:lnTo>
                  <a:pt x="2917155" y="115225"/>
                </a:lnTo>
                <a:lnTo>
                  <a:pt x="2917472" y="109194"/>
                </a:lnTo>
                <a:lnTo>
                  <a:pt x="2918424" y="102845"/>
                </a:lnTo>
                <a:lnTo>
                  <a:pt x="2919376" y="97132"/>
                </a:lnTo>
                <a:lnTo>
                  <a:pt x="2920646" y="91101"/>
                </a:lnTo>
                <a:lnTo>
                  <a:pt x="2922550" y="85070"/>
                </a:lnTo>
                <a:lnTo>
                  <a:pt x="2924137" y="79674"/>
                </a:lnTo>
                <a:lnTo>
                  <a:pt x="2926676" y="74277"/>
                </a:lnTo>
                <a:lnTo>
                  <a:pt x="2928898" y="68564"/>
                </a:lnTo>
                <a:lnTo>
                  <a:pt x="2931755" y="63485"/>
                </a:lnTo>
                <a:lnTo>
                  <a:pt x="2934294" y="58406"/>
                </a:lnTo>
                <a:lnTo>
                  <a:pt x="2937468" y="53645"/>
                </a:lnTo>
                <a:lnTo>
                  <a:pt x="2941276" y="48883"/>
                </a:lnTo>
                <a:lnTo>
                  <a:pt x="2944768" y="44122"/>
                </a:lnTo>
                <a:lnTo>
                  <a:pt x="2948576" y="39678"/>
                </a:lnTo>
                <a:lnTo>
                  <a:pt x="2952703" y="35552"/>
                </a:lnTo>
                <a:lnTo>
                  <a:pt x="2956829" y="31425"/>
                </a:lnTo>
                <a:lnTo>
                  <a:pt x="2961272" y="27616"/>
                </a:lnTo>
                <a:lnTo>
                  <a:pt x="2966033" y="24124"/>
                </a:lnTo>
                <a:lnTo>
                  <a:pt x="2970794" y="20633"/>
                </a:lnTo>
                <a:lnTo>
                  <a:pt x="2975555" y="17459"/>
                </a:lnTo>
                <a:lnTo>
                  <a:pt x="2980633" y="14602"/>
                </a:lnTo>
                <a:lnTo>
                  <a:pt x="2985711" y="11745"/>
                </a:lnTo>
                <a:lnTo>
                  <a:pt x="2991107" y="9523"/>
                </a:lnTo>
                <a:lnTo>
                  <a:pt x="2996820" y="6984"/>
                </a:lnTo>
                <a:lnTo>
                  <a:pt x="3002216" y="5397"/>
                </a:lnTo>
                <a:lnTo>
                  <a:pt x="3008246" y="3492"/>
                </a:lnTo>
                <a:lnTo>
                  <a:pt x="3013959" y="2222"/>
                </a:lnTo>
                <a:lnTo>
                  <a:pt x="3019990" y="1270"/>
                </a:lnTo>
                <a:lnTo>
                  <a:pt x="3026338" y="318"/>
                </a:lnTo>
                <a:lnTo>
                  <a:pt x="303236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400" dirty="0">
              <a:solidFill>
                <a:srgbClr val="FFFFFF"/>
              </a:solidFill>
              <a:ea typeface="微软雅黑" panose="020B0503020204020204" charset="-122"/>
            </a:endParaRPr>
          </a:p>
        </p:txBody>
      </p:sp>
      <p:sp>
        <p:nvSpPr>
          <p:cNvPr id="33" name="Text Placeholder 2"/>
          <p:cNvSpPr txBox="1"/>
          <p:nvPr/>
        </p:nvSpPr>
        <p:spPr>
          <a:xfrm>
            <a:off x="897651" y="4923843"/>
            <a:ext cx="2440300"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4" name="文本框 33"/>
          <p:cNvSpPr txBox="1"/>
          <p:nvPr/>
        </p:nvSpPr>
        <p:spPr>
          <a:xfrm>
            <a:off x="787081" y="4516775"/>
            <a:ext cx="195717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35" name="Text Placeholder 2"/>
          <p:cNvSpPr txBox="1"/>
          <p:nvPr/>
        </p:nvSpPr>
        <p:spPr>
          <a:xfrm>
            <a:off x="3596496" y="4923843"/>
            <a:ext cx="2440300"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6" name="文本框 35"/>
          <p:cNvSpPr txBox="1"/>
          <p:nvPr/>
        </p:nvSpPr>
        <p:spPr>
          <a:xfrm>
            <a:off x="3485926" y="4516775"/>
            <a:ext cx="195717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37" name="Text Placeholder 2"/>
          <p:cNvSpPr txBox="1"/>
          <p:nvPr/>
        </p:nvSpPr>
        <p:spPr>
          <a:xfrm>
            <a:off x="6295341" y="4923843"/>
            <a:ext cx="2440300"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38" name="文本框 37"/>
          <p:cNvSpPr txBox="1"/>
          <p:nvPr/>
        </p:nvSpPr>
        <p:spPr>
          <a:xfrm>
            <a:off x="6184771" y="4516775"/>
            <a:ext cx="195717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
        <p:nvSpPr>
          <p:cNvPr id="39" name="Text Placeholder 2"/>
          <p:cNvSpPr txBox="1"/>
          <p:nvPr/>
        </p:nvSpPr>
        <p:spPr>
          <a:xfrm>
            <a:off x="8994186" y="4923843"/>
            <a:ext cx="2440300"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a:t>
            </a:r>
            <a:r>
              <a:rPr lang="en-US" altLang="zh-CN" sz="800" dirty="0" err="1" smtClean="0">
                <a:solidFill>
                  <a:schemeClr val="bg1">
                    <a:lumMod val="65000"/>
                  </a:schemeClr>
                </a:solidFill>
                <a:cs typeface="+mn-ea"/>
                <a:sym typeface="+mn-lt"/>
              </a:rPr>
              <a:t>to</a:t>
            </a:r>
            <a:r>
              <a:rPr lang="en-US" altLang="zh-CN" sz="800" dirty="0" err="1">
                <a:solidFill>
                  <a:schemeClr val="bg1">
                    <a:lumMod val="65000"/>
                  </a:schemeClr>
                </a:solidFill>
                <a:cs typeface="+mn-ea"/>
                <a:sym typeface="+mn-lt"/>
              </a:rPr>
              <a:t>Please</a:t>
            </a:r>
            <a:r>
              <a:rPr lang="en-US" altLang="zh-CN" sz="800" dirty="0">
                <a:solidFill>
                  <a:schemeClr val="bg1">
                    <a:lumMod val="65000"/>
                  </a:schemeClr>
                </a:solidFill>
                <a:cs typeface="+mn-ea"/>
                <a:sym typeface="+mn-lt"/>
              </a:rPr>
              <a:t> </a:t>
            </a:r>
            <a:r>
              <a:rPr lang="en-US" altLang="zh-CN" sz="800" dirty="0" smtClean="0">
                <a:solidFill>
                  <a:schemeClr val="bg1">
                    <a:lumMod val="65000"/>
                  </a:schemeClr>
                </a:solidFill>
                <a:cs typeface="+mn-ea"/>
                <a:sym typeface="+mn-lt"/>
              </a:rPr>
              <a:t>replace</a:t>
            </a:r>
            <a:endParaRPr lang="en-US" altLang="zh-CN" sz="800" dirty="0">
              <a:solidFill>
                <a:schemeClr val="bg1">
                  <a:lumMod val="65000"/>
                </a:schemeClr>
              </a:solidFill>
              <a:latin typeface="+mn-lt"/>
              <a:cs typeface="+mn-ea"/>
              <a:sym typeface="+mn-lt"/>
            </a:endParaRPr>
          </a:p>
        </p:txBody>
      </p:sp>
      <p:sp>
        <p:nvSpPr>
          <p:cNvPr id="40" name="文本框 39"/>
          <p:cNvSpPr txBox="1"/>
          <p:nvPr/>
        </p:nvSpPr>
        <p:spPr>
          <a:xfrm>
            <a:off x="8883616" y="4516775"/>
            <a:ext cx="195717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2000" b="1" dirty="0">
                <a:solidFill>
                  <a:srgbClr val="C8161D"/>
                </a:solidFill>
              </a:rPr>
              <a:t>明年工作计划</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14:presetBounceEnd="44000">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14:bounceEnd="44000">
                                          <p:cBhvr additive="base">
                                            <p:cTn id="12" dur="5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14:presetBounceEnd="44000">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14:bounceEnd="44000">
                                          <p:cBhvr additive="base">
                                            <p:cTn id="17" dur="500" fill="hold"/>
                                            <p:tgtEl>
                                              <p:spTgt spid="10"/>
                                            </p:tgtEl>
                                            <p:attrNameLst>
                                              <p:attrName>ppt_x</p:attrName>
                                            </p:attrNameLst>
                                          </p:cBhvr>
                                          <p:tavLst>
                                            <p:tav tm="0">
                                              <p:val>
                                                <p:strVal val="#ppt_x"/>
                                              </p:val>
                                            </p:tav>
                                            <p:tav tm="100000">
                                              <p:val>
                                                <p:strVal val="#ppt_x"/>
                                              </p:val>
                                            </p:tav>
                                          </p:tavLst>
                                        </p:anim>
                                        <p:anim calcmode="lin" valueType="num" p14:bounceEnd="44000">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31" presetClass="entr" presetSubtype="0" fill="hold" grpId="0" nodeType="withEffect">
                                      <p:stCondLst>
                                        <p:cond delay="40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9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4" fill="hold" nodeType="afterEffect" p14:presetBounceEnd="44000">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14:bounceEnd="44000">
                                          <p:cBhvr additive="base">
                                            <p:cTn id="28" dur="500" fill="hold"/>
                                            <p:tgtEl>
                                              <p:spTgt spid="12"/>
                                            </p:tgtEl>
                                            <p:attrNameLst>
                                              <p:attrName>ppt_x</p:attrName>
                                            </p:attrNameLst>
                                          </p:cBhvr>
                                          <p:tavLst>
                                            <p:tav tm="0">
                                              <p:val>
                                                <p:strVal val="#ppt_x"/>
                                              </p:val>
                                            </p:tav>
                                            <p:tav tm="100000">
                                              <p:val>
                                                <p:strVal val="#ppt_x"/>
                                              </p:val>
                                            </p:tav>
                                          </p:tavLst>
                                        </p:anim>
                                        <p:anim calcmode="lin" valueType="num" p14:bounceEnd="44000">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14:presetBounceEnd="44000">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14:bounceEnd="44000">
                                          <p:cBhvr additive="base">
                                            <p:cTn id="33" dur="500" fill="hold"/>
                                            <p:tgtEl>
                                              <p:spTgt spid="17"/>
                                            </p:tgtEl>
                                            <p:attrNameLst>
                                              <p:attrName>ppt_x</p:attrName>
                                            </p:attrNameLst>
                                          </p:cBhvr>
                                          <p:tavLst>
                                            <p:tav tm="0">
                                              <p:val>
                                                <p:strVal val="#ppt_x"/>
                                              </p:val>
                                            </p:tav>
                                            <p:tav tm="100000">
                                              <p:val>
                                                <p:strVal val="#ppt_x"/>
                                              </p:val>
                                            </p:tav>
                                          </p:tavLst>
                                        </p:anim>
                                        <p:anim calcmode="lin" valueType="num" p14:bounceEnd="44000">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31" presetClass="entr" presetSubtype="0" fill="hold" grpId="0" nodeType="withEffect">
                                      <p:stCondLst>
                                        <p:cond delay="40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 calcmode="lin" valueType="num">
                                          <p:cBhvr>
                                            <p:cTn id="39" dur="500" fill="hold"/>
                                            <p:tgtEl>
                                              <p:spTgt spid="18"/>
                                            </p:tgtEl>
                                            <p:attrNameLst>
                                              <p:attrName>style.rotation</p:attrName>
                                            </p:attrNameLst>
                                          </p:cBhvr>
                                          <p:tavLst>
                                            <p:tav tm="0">
                                              <p:val>
                                                <p:fltVal val="90"/>
                                              </p:val>
                                            </p:tav>
                                            <p:tav tm="100000">
                                              <p:val>
                                                <p:fltVal val="0"/>
                                              </p:val>
                                            </p:tav>
                                          </p:tavLst>
                                        </p:anim>
                                        <p:animEffect transition="in" filter="fade">
                                          <p:cBhvr>
                                            <p:cTn id="40" dur="500"/>
                                            <p:tgtEl>
                                              <p:spTgt spid="18"/>
                                            </p:tgtEl>
                                          </p:cBhvr>
                                        </p:animEffect>
                                      </p:childTnLst>
                                    </p:cTn>
                                  </p:par>
                                </p:childTnLst>
                              </p:cTn>
                            </p:par>
                            <p:par>
                              <p:cTn id="41" fill="hold">
                                <p:stCondLst>
                                  <p:cond delay="2500"/>
                                </p:stCondLst>
                                <p:childTnLst>
                                  <p:par>
                                    <p:cTn id="42" presetID="2" presetClass="entr" presetSubtype="4" fill="hold" nodeType="afterEffect" p14:presetBounceEnd="44000">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14:bounceEnd="44000">
                                          <p:cBhvr additive="base">
                                            <p:cTn id="44" dur="500" fill="hold"/>
                                            <p:tgtEl>
                                              <p:spTgt spid="19"/>
                                            </p:tgtEl>
                                            <p:attrNameLst>
                                              <p:attrName>ppt_x</p:attrName>
                                            </p:attrNameLst>
                                          </p:cBhvr>
                                          <p:tavLst>
                                            <p:tav tm="0">
                                              <p:val>
                                                <p:strVal val="#ppt_x"/>
                                              </p:val>
                                            </p:tav>
                                            <p:tav tm="100000">
                                              <p:val>
                                                <p:strVal val="#ppt_x"/>
                                              </p:val>
                                            </p:tav>
                                          </p:tavLst>
                                        </p:anim>
                                        <p:anim calcmode="lin" valueType="num" p14:bounceEnd="44000">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14:presetBounceEnd="44000">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14:bounceEnd="44000">
                                          <p:cBhvr additive="base">
                                            <p:cTn id="49" dur="500" fill="hold"/>
                                            <p:tgtEl>
                                              <p:spTgt spid="24"/>
                                            </p:tgtEl>
                                            <p:attrNameLst>
                                              <p:attrName>ppt_x</p:attrName>
                                            </p:attrNameLst>
                                          </p:cBhvr>
                                          <p:tavLst>
                                            <p:tav tm="0">
                                              <p:val>
                                                <p:strVal val="#ppt_x"/>
                                              </p:val>
                                            </p:tav>
                                            <p:tav tm="100000">
                                              <p:val>
                                                <p:strVal val="#ppt_x"/>
                                              </p:val>
                                            </p:tav>
                                          </p:tavLst>
                                        </p:anim>
                                        <p:anim calcmode="lin" valueType="num" p14:bounceEnd="44000">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31" presetClass="entr" presetSubtype="0" fill="hold" grpId="0" nodeType="withEffect">
                                      <p:stCondLst>
                                        <p:cond delay="40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 calcmode="lin" valueType="num">
                                          <p:cBhvr>
                                            <p:cTn id="55" dur="500" fill="hold"/>
                                            <p:tgtEl>
                                              <p:spTgt spid="25"/>
                                            </p:tgtEl>
                                            <p:attrNameLst>
                                              <p:attrName>style.rotation</p:attrName>
                                            </p:attrNameLst>
                                          </p:cBhvr>
                                          <p:tavLst>
                                            <p:tav tm="0">
                                              <p:val>
                                                <p:fltVal val="90"/>
                                              </p:val>
                                            </p:tav>
                                            <p:tav tm="100000">
                                              <p:val>
                                                <p:fltVal val="0"/>
                                              </p:val>
                                            </p:tav>
                                          </p:tavLst>
                                        </p:anim>
                                        <p:animEffect transition="in" filter="fade">
                                          <p:cBhvr>
                                            <p:cTn id="56" dur="500"/>
                                            <p:tgtEl>
                                              <p:spTgt spid="25"/>
                                            </p:tgtEl>
                                          </p:cBhvr>
                                        </p:animEffect>
                                      </p:childTnLst>
                                    </p:cTn>
                                  </p:par>
                                </p:childTnLst>
                              </p:cTn>
                            </p:par>
                            <p:par>
                              <p:cTn id="57" fill="hold">
                                <p:stCondLst>
                                  <p:cond delay="3500"/>
                                </p:stCondLst>
                                <p:childTnLst>
                                  <p:par>
                                    <p:cTn id="58" presetID="2" presetClass="entr" presetSubtype="4" fill="hold" nodeType="afterEffect" p14:presetBounceEnd="44000">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14:bounceEnd="44000">
                                          <p:cBhvr additive="base">
                                            <p:cTn id="60" dur="500" fill="hold"/>
                                            <p:tgtEl>
                                              <p:spTgt spid="26"/>
                                            </p:tgtEl>
                                            <p:attrNameLst>
                                              <p:attrName>ppt_x</p:attrName>
                                            </p:attrNameLst>
                                          </p:cBhvr>
                                          <p:tavLst>
                                            <p:tav tm="0">
                                              <p:val>
                                                <p:strVal val="#ppt_x"/>
                                              </p:val>
                                            </p:tav>
                                            <p:tav tm="100000">
                                              <p:val>
                                                <p:strVal val="#ppt_x"/>
                                              </p:val>
                                            </p:tav>
                                          </p:tavLst>
                                        </p:anim>
                                        <p:anim calcmode="lin" valueType="num" p14:bounceEnd="44000">
                                          <p:cBhvr additive="base">
                                            <p:cTn id="61" dur="500" fill="hold"/>
                                            <p:tgtEl>
                                              <p:spTgt spid="26"/>
                                            </p:tgtEl>
                                            <p:attrNameLst>
                                              <p:attrName>ppt_y</p:attrName>
                                            </p:attrNameLst>
                                          </p:cBhvr>
                                          <p:tavLst>
                                            <p:tav tm="0">
                                              <p:val>
                                                <p:strVal val="1+#ppt_h/2"/>
                                              </p:val>
                                            </p:tav>
                                            <p:tav tm="100000">
                                              <p:val>
                                                <p:strVal val="#ppt_y"/>
                                              </p:val>
                                            </p:tav>
                                          </p:tavLst>
                                        </p:anim>
                                      </p:childTnLst>
                                    </p:cTn>
                                  </p:par>
                                </p:childTnLst>
                              </p:cTn>
                            </p:par>
                            <p:par>
                              <p:cTn id="62" fill="hold">
                                <p:stCondLst>
                                  <p:cond delay="4000"/>
                                </p:stCondLst>
                                <p:childTnLst>
                                  <p:par>
                                    <p:cTn id="63" presetID="2" presetClass="entr" presetSubtype="4" fill="hold" grpId="0" nodeType="afterEffect" p14:presetBounceEnd="44000">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14:bounceEnd="44000">
                                          <p:cBhvr additive="base">
                                            <p:cTn id="65" dur="500" fill="hold"/>
                                            <p:tgtEl>
                                              <p:spTgt spid="31"/>
                                            </p:tgtEl>
                                            <p:attrNameLst>
                                              <p:attrName>ppt_x</p:attrName>
                                            </p:attrNameLst>
                                          </p:cBhvr>
                                          <p:tavLst>
                                            <p:tav tm="0">
                                              <p:val>
                                                <p:strVal val="#ppt_x"/>
                                              </p:val>
                                            </p:tav>
                                            <p:tav tm="100000">
                                              <p:val>
                                                <p:strVal val="#ppt_x"/>
                                              </p:val>
                                            </p:tav>
                                          </p:tavLst>
                                        </p:anim>
                                        <p:anim calcmode="lin" valueType="num" p14:bounceEnd="44000">
                                          <p:cBhvr additive="base">
                                            <p:cTn id="66" dur="500" fill="hold"/>
                                            <p:tgtEl>
                                              <p:spTgt spid="31"/>
                                            </p:tgtEl>
                                            <p:attrNameLst>
                                              <p:attrName>ppt_y</p:attrName>
                                            </p:attrNameLst>
                                          </p:cBhvr>
                                          <p:tavLst>
                                            <p:tav tm="0">
                                              <p:val>
                                                <p:strVal val="1+#ppt_h/2"/>
                                              </p:val>
                                            </p:tav>
                                            <p:tav tm="100000">
                                              <p:val>
                                                <p:strVal val="#ppt_y"/>
                                              </p:val>
                                            </p:tav>
                                          </p:tavLst>
                                        </p:anim>
                                      </p:childTnLst>
                                    </p:cTn>
                                  </p:par>
                                  <p:par>
                                    <p:cTn id="67" presetID="31" presetClass="entr" presetSubtype="0" fill="hold" grpId="0" nodeType="withEffect">
                                      <p:stCondLst>
                                        <p:cond delay="400"/>
                                      </p:stCondLst>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ppt_w</p:attrName>
                                            </p:attrNameLst>
                                          </p:cBhvr>
                                          <p:tavLst>
                                            <p:tav tm="0">
                                              <p:val>
                                                <p:fltVal val="0"/>
                                              </p:val>
                                            </p:tav>
                                            <p:tav tm="100000">
                                              <p:val>
                                                <p:strVal val="#ppt_w"/>
                                              </p:val>
                                            </p:tav>
                                          </p:tavLst>
                                        </p:anim>
                                        <p:anim calcmode="lin" valueType="num">
                                          <p:cBhvr>
                                            <p:cTn id="70" dur="500" fill="hold"/>
                                            <p:tgtEl>
                                              <p:spTgt spid="32"/>
                                            </p:tgtEl>
                                            <p:attrNameLst>
                                              <p:attrName>ppt_h</p:attrName>
                                            </p:attrNameLst>
                                          </p:cBhvr>
                                          <p:tavLst>
                                            <p:tav tm="0">
                                              <p:val>
                                                <p:fltVal val="0"/>
                                              </p:val>
                                            </p:tav>
                                            <p:tav tm="100000">
                                              <p:val>
                                                <p:strVal val="#ppt_h"/>
                                              </p:val>
                                            </p:tav>
                                          </p:tavLst>
                                        </p:anim>
                                        <p:anim calcmode="lin" valueType="num">
                                          <p:cBhvr>
                                            <p:cTn id="71" dur="500" fill="hold"/>
                                            <p:tgtEl>
                                              <p:spTgt spid="32"/>
                                            </p:tgtEl>
                                            <p:attrNameLst>
                                              <p:attrName>style.rotation</p:attrName>
                                            </p:attrNameLst>
                                          </p:cBhvr>
                                          <p:tavLst>
                                            <p:tav tm="0">
                                              <p:val>
                                                <p:fltVal val="90"/>
                                              </p:val>
                                            </p:tav>
                                            <p:tav tm="100000">
                                              <p:val>
                                                <p:fltVal val="0"/>
                                              </p:val>
                                            </p:tav>
                                          </p:tavLst>
                                        </p:anim>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11" grpId="0" bldLvl="0" animBg="1"/>
          <p:bldP spid="17" grpId="0" bldLvl="0" animBg="1"/>
          <p:bldP spid="18" grpId="0" bldLvl="0" animBg="1"/>
          <p:bldP spid="24" grpId="0" bldLvl="0" animBg="1"/>
          <p:bldP spid="25" grpId="0" bldLvl="0" animBg="1"/>
          <p:bldP spid="31" grpId="0" bldLvl="0" animBg="1"/>
          <p:bldP spid="32" grpId="0" bldLvl="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31" presetClass="entr" presetSubtype="0" fill="hold" grpId="0" nodeType="withEffect">
                                      <p:stCondLst>
                                        <p:cond delay="40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 calcmode="lin" valueType="num">
                                          <p:cBhvr>
                                            <p:cTn id="23" dur="500" fill="hold"/>
                                            <p:tgtEl>
                                              <p:spTgt spid="11"/>
                                            </p:tgtEl>
                                            <p:attrNameLst>
                                              <p:attrName>style.rotation</p:attrName>
                                            </p:attrNameLst>
                                          </p:cBhvr>
                                          <p:tavLst>
                                            <p:tav tm="0">
                                              <p:val>
                                                <p:fltVal val="90"/>
                                              </p:val>
                                            </p:tav>
                                            <p:tav tm="100000">
                                              <p:val>
                                                <p:fltVal val="0"/>
                                              </p:val>
                                            </p:tav>
                                          </p:tavLst>
                                        </p:anim>
                                        <p:animEffect transition="in" filter="fade">
                                          <p:cBhvr>
                                            <p:cTn id="24" dur="500"/>
                                            <p:tgtEl>
                                              <p:spTgt spid="11"/>
                                            </p:tgtEl>
                                          </p:cBhvr>
                                        </p:animEffect>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31" presetClass="entr" presetSubtype="0" fill="hold" grpId="0" nodeType="withEffect">
                                      <p:stCondLst>
                                        <p:cond delay="40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 calcmode="lin" valueType="num">
                                          <p:cBhvr>
                                            <p:cTn id="39" dur="500" fill="hold"/>
                                            <p:tgtEl>
                                              <p:spTgt spid="18"/>
                                            </p:tgtEl>
                                            <p:attrNameLst>
                                              <p:attrName>style.rotation</p:attrName>
                                            </p:attrNameLst>
                                          </p:cBhvr>
                                          <p:tavLst>
                                            <p:tav tm="0">
                                              <p:val>
                                                <p:fltVal val="90"/>
                                              </p:val>
                                            </p:tav>
                                            <p:tav tm="100000">
                                              <p:val>
                                                <p:fltVal val="0"/>
                                              </p:val>
                                            </p:tav>
                                          </p:tavLst>
                                        </p:anim>
                                        <p:animEffect transition="in" filter="fade">
                                          <p:cBhvr>
                                            <p:cTn id="40" dur="500"/>
                                            <p:tgtEl>
                                              <p:spTgt spid="18"/>
                                            </p:tgtEl>
                                          </p:cBhvr>
                                        </p:animEffect>
                                      </p:childTnLst>
                                    </p:cTn>
                                  </p:par>
                                </p:childTnLst>
                              </p:cTn>
                            </p:par>
                            <p:par>
                              <p:cTn id="41" fill="hold">
                                <p:stCondLst>
                                  <p:cond delay="2500"/>
                                </p:stCondLst>
                                <p:childTnLst>
                                  <p:par>
                                    <p:cTn id="42" presetID="2" presetClass="entr" presetSubtype="4"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31" presetClass="entr" presetSubtype="0" fill="hold" grpId="0" nodeType="withEffect">
                                      <p:stCondLst>
                                        <p:cond delay="40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 calcmode="lin" valueType="num">
                                          <p:cBhvr>
                                            <p:cTn id="55" dur="500" fill="hold"/>
                                            <p:tgtEl>
                                              <p:spTgt spid="25"/>
                                            </p:tgtEl>
                                            <p:attrNameLst>
                                              <p:attrName>style.rotation</p:attrName>
                                            </p:attrNameLst>
                                          </p:cBhvr>
                                          <p:tavLst>
                                            <p:tav tm="0">
                                              <p:val>
                                                <p:fltVal val="90"/>
                                              </p:val>
                                            </p:tav>
                                            <p:tav tm="100000">
                                              <p:val>
                                                <p:fltVal val="0"/>
                                              </p:val>
                                            </p:tav>
                                          </p:tavLst>
                                        </p:anim>
                                        <p:animEffect transition="in" filter="fade">
                                          <p:cBhvr>
                                            <p:cTn id="56" dur="500"/>
                                            <p:tgtEl>
                                              <p:spTgt spid="25"/>
                                            </p:tgtEl>
                                          </p:cBhvr>
                                        </p:animEffect>
                                      </p:childTnLst>
                                    </p:cTn>
                                  </p:par>
                                </p:childTnLst>
                              </p:cTn>
                            </p:par>
                            <p:par>
                              <p:cTn id="57" fill="hold">
                                <p:stCondLst>
                                  <p:cond delay="3500"/>
                                </p:stCondLst>
                                <p:childTnLst>
                                  <p:par>
                                    <p:cTn id="58" presetID="2" presetClass="entr" presetSubtype="4"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fill="hold"/>
                                            <p:tgtEl>
                                              <p:spTgt spid="26"/>
                                            </p:tgtEl>
                                            <p:attrNameLst>
                                              <p:attrName>ppt_x</p:attrName>
                                            </p:attrNameLst>
                                          </p:cBhvr>
                                          <p:tavLst>
                                            <p:tav tm="0">
                                              <p:val>
                                                <p:strVal val="#ppt_x"/>
                                              </p:val>
                                            </p:tav>
                                            <p:tav tm="100000">
                                              <p:val>
                                                <p:strVal val="#ppt_x"/>
                                              </p:val>
                                            </p:tav>
                                          </p:tavLst>
                                        </p:anim>
                                        <p:anim calcmode="lin" valueType="num">
                                          <p:cBhvr additive="base">
                                            <p:cTn id="61" dur="500" fill="hold"/>
                                            <p:tgtEl>
                                              <p:spTgt spid="26"/>
                                            </p:tgtEl>
                                            <p:attrNameLst>
                                              <p:attrName>ppt_y</p:attrName>
                                            </p:attrNameLst>
                                          </p:cBhvr>
                                          <p:tavLst>
                                            <p:tav tm="0">
                                              <p:val>
                                                <p:strVal val="1+#ppt_h/2"/>
                                              </p:val>
                                            </p:tav>
                                            <p:tav tm="100000">
                                              <p:val>
                                                <p:strVal val="#ppt_y"/>
                                              </p:val>
                                            </p:tav>
                                          </p:tavLst>
                                        </p:anim>
                                      </p:childTnLst>
                                    </p:cTn>
                                  </p:par>
                                </p:childTnLst>
                              </p:cTn>
                            </p:par>
                            <p:par>
                              <p:cTn id="62" fill="hold">
                                <p:stCondLst>
                                  <p:cond delay="4000"/>
                                </p:stCondLst>
                                <p:childTnLst>
                                  <p:par>
                                    <p:cTn id="63" presetID="2" presetClass="entr" presetSubtype="4"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500" fill="hold"/>
                                            <p:tgtEl>
                                              <p:spTgt spid="31"/>
                                            </p:tgtEl>
                                            <p:attrNameLst>
                                              <p:attrName>ppt_x</p:attrName>
                                            </p:attrNameLst>
                                          </p:cBhvr>
                                          <p:tavLst>
                                            <p:tav tm="0">
                                              <p:val>
                                                <p:strVal val="#ppt_x"/>
                                              </p:val>
                                            </p:tav>
                                            <p:tav tm="100000">
                                              <p:val>
                                                <p:strVal val="#ppt_x"/>
                                              </p:val>
                                            </p:tav>
                                          </p:tavLst>
                                        </p:anim>
                                        <p:anim calcmode="lin" valueType="num">
                                          <p:cBhvr additive="base">
                                            <p:cTn id="66" dur="500" fill="hold"/>
                                            <p:tgtEl>
                                              <p:spTgt spid="31"/>
                                            </p:tgtEl>
                                            <p:attrNameLst>
                                              <p:attrName>ppt_y</p:attrName>
                                            </p:attrNameLst>
                                          </p:cBhvr>
                                          <p:tavLst>
                                            <p:tav tm="0">
                                              <p:val>
                                                <p:strVal val="1+#ppt_h/2"/>
                                              </p:val>
                                            </p:tav>
                                            <p:tav tm="100000">
                                              <p:val>
                                                <p:strVal val="#ppt_y"/>
                                              </p:val>
                                            </p:tav>
                                          </p:tavLst>
                                        </p:anim>
                                      </p:childTnLst>
                                    </p:cTn>
                                  </p:par>
                                  <p:par>
                                    <p:cTn id="67" presetID="31" presetClass="entr" presetSubtype="0" fill="hold" grpId="0" nodeType="withEffect">
                                      <p:stCondLst>
                                        <p:cond delay="400"/>
                                      </p:stCondLst>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ppt_w</p:attrName>
                                            </p:attrNameLst>
                                          </p:cBhvr>
                                          <p:tavLst>
                                            <p:tav tm="0">
                                              <p:val>
                                                <p:fltVal val="0"/>
                                              </p:val>
                                            </p:tav>
                                            <p:tav tm="100000">
                                              <p:val>
                                                <p:strVal val="#ppt_w"/>
                                              </p:val>
                                            </p:tav>
                                          </p:tavLst>
                                        </p:anim>
                                        <p:anim calcmode="lin" valueType="num">
                                          <p:cBhvr>
                                            <p:cTn id="70" dur="500" fill="hold"/>
                                            <p:tgtEl>
                                              <p:spTgt spid="32"/>
                                            </p:tgtEl>
                                            <p:attrNameLst>
                                              <p:attrName>ppt_h</p:attrName>
                                            </p:attrNameLst>
                                          </p:cBhvr>
                                          <p:tavLst>
                                            <p:tav tm="0">
                                              <p:val>
                                                <p:fltVal val="0"/>
                                              </p:val>
                                            </p:tav>
                                            <p:tav tm="100000">
                                              <p:val>
                                                <p:strVal val="#ppt_h"/>
                                              </p:val>
                                            </p:tav>
                                          </p:tavLst>
                                        </p:anim>
                                        <p:anim calcmode="lin" valueType="num">
                                          <p:cBhvr>
                                            <p:cTn id="71" dur="500" fill="hold"/>
                                            <p:tgtEl>
                                              <p:spTgt spid="32"/>
                                            </p:tgtEl>
                                            <p:attrNameLst>
                                              <p:attrName>style.rotation</p:attrName>
                                            </p:attrNameLst>
                                          </p:cBhvr>
                                          <p:tavLst>
                                            <p:tav tm="0">
                                              <p:val>
                                                <p:fltVal val="90"/>
                                              </p:val>
                                            </p:tav>
                                            <p:tav tm="100000">
                                              <p:val>
                                                <p:fltVal val="0"/>
                                              </p:val>
                                            </p:tav>
                                          </p:tavLst>
                                        </p:anim>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11" grpId="0" bldLvl="0" animBg="1"/>
          <p:bldP spid="17" grpId="0" bldLvl="0" animBg="1"/>
          <p:bldP spid="18" grpId="0" bldLvl="0" animBg="1"/>
          <p:bldP spid="24" grpId="0" bldLvl="0" animBg="1"/>
          <p:bldP spid="25" grpId="0" bldLvl="0" animBg="1"/>
          <p:bldP spid="31" grpId="0" bldLvl="0" animBg="1"/>
          <p:bldP spid="32" grpId="0" bldLvl="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5"/>
          <p:cNvSpPr/>
          <p:nvPr/>
        </p:nvSpPr>
        <p:spPr bwMode="auto">
          <a:xfrm rot="5400000">
            <a:off x="4406455" y="1812103"/>
            <a:ext cx="3419172" cy="30303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9525">
            <a:solidFill>
              <a:srgbClr val="C8161D"/>
            </a:solid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pic>
        <p:nvPicPr>
          <p:cNvPr id="18" name="Picture 3" descr="C:\Users\Administrator\Desktop\微立体创业计划\002.png"/>
          <p:cNvPicPr>
            <a:picLocks noChangeAspect="1" noChangeArrowheads="1"/>
          </p:cNvPicPr>
          <p:nvPr/>
        </p:nvPicPr>
        <p:blipFill>
          <a:blip r:embed="rId3" cstate="email"/>
          <a:srcRect/>
          <a:stretch>
            <a:fillRect/>
          </a:stretch>
        </p:blipFill>
        <p:spPr bwMode="auto">
          <a:xfrm>
            <a:off x="4338243" y="1491570"/>
            <a:ext cx="3671452" cy="367145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9" name="Freeform 5"/>
          <p:cNvSpPr/>
          <p:nvPr/>
        </p:nvSpPr>
        <p:spPr bwMode="auto">
          <a:xfrm rot="5400000">
            <a:off x="4278683" y="2036359"/>
            <a:ext cx="1094948" cy="9704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20" name="TextBox 7"/>
          <p:cNvSpPr>
            <a:spLocks noChangeArrowheads="1"/>
          </p:cNvSpPr>
          <p:nvPr/>
        </p:nvSpPr>
        <p:spPr bwMode="auto">
          <a:xfrm>
            <a:off x="4178558" y="2302381"/>
            <a:ext cx="126027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3200" b="1" dirty="0" smtClean="0">
                <a:solidFill>
                  <a:schemeClr val="bg1"/>
                </a:solidFill>
                <a:cs typeface="+mn-ea"/>
                <a:sym typeface="+mn-lt"/>
              </a:rPr>
              <a:t>01</a:t>
            </a:r>
            <a:endParaRPr lang="zh-CN" altLang="en-US" sz="3200" b="1" dirty="0">
              <a:solidFill>
                <a:schemeClr val="bg1"/>
              </a:solidFill>
              <a:cs typeface="+mn-ea"/>
              <a:sym typeface="+mn-lt"/>
            </a:endParaRPr>
          </a:p>
        </p:txBody>
      </p:sp>
      <p:sp>
        <p:nvSpPr>
          <p:cNvPr id="21" name="文本框 163"/>
          <p:cNvSpPr txBox="1"/>
          <p:nvPr/>
        </p:nvSpPr>
        <p:spPr>
          <a:xfrm>
            <a:off x="4764127" y="3086915"/>
            <a:ext cx="2703828" cy="861774"/>
          </a:xfrm>
          <a:prstGeom prst="rect">
            <a:avLst/>
          </a:prstGeom>
          <a:noFill/>
        </p:spPr>
        <p:txBody>
          <a:bodyPr wrap="square" rtlCol="0">
            <a:spAutoFit/>
          </a:bodyPr>
          <a:lstStyle/>
          <a:p>
            <a:pPr algn="ctr"/>
            <a:r>
              <a:rPr lang="zh-CN" altLang="en-US" b="1" dirty="0" smtClean="0">
                <a:solidFill>
                  <a:schemeClr val="tx1">
                    <a:lumMod val="50000"/>
                    <a:lumOff val="50000"/>
                  </a:schemeClr>
                </a:solidFill>
                <a:cs typeface="+mn-ea"/>
                <a:sym typeface="+mn-lt"/>
              </a:rPr>
              <a:t> </a:t>
            </a:r>
            <a:endParaRPr lang="en-US" altLang="zh-CN" sz="2000" b="1" dirty="0" smtClean="0">
              <a:solidFill>
                <a:schemeClr val="tx1">
                  <a:lumMod val="50000"/>
                  <a:lumOff val="50000"/>
                </a:schemeClr>
              </a:solidFill>
              <a:cs typeface="+mn-ea"/>
              <a:sym typeface="+mn-lt"/>
            </a:endParaRPr>
          </a:p>
          <a:p>
            <a:pPr algn="ctr"/>
            <a:r>
              <a:rPr lang="zh-CN" altLang="en-US" sz="3200" b="1" dirty="0">
                <a:solidFill>
                  <a:srgbClr val="C8161D"/>
                </a:solidFill>
              </a:rPr>
              <a:t>年终工作概述</a:t>
            </a:r>
          </a:p>
        </p:txBody>
      </p:sp>
      <p:sp>
        <p:nvSpPr>
          <p:cNvPr id="2" name="矩形 1"/>
          <p:cNvSpPr/>
          <p:nvPr/>
        </p:nvSpPr>
        <p:spPr>
          <a:xfrm>
            <a:off x="5699363" y="4121781"/>
            <a:ext cx="833356" cy="48100"/>
          </a:xfrm>
          <a:prstGeom prst="rect">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5" name="Picture 3" descr="C:\Users\Administrator\Desktop\微立体创业计划\002.png"/>
          <p:cNvPicPr>
            <a:picLocks noChangeAspect="1" noChangeArrowheads="1"/>
          </p:cNvPicPr>
          <p:nvPr/>
        </p:nvPicPr>
        <p:blipFill>
          <a:blip r:embed="rId4" cstate="email"/>
          <a:srcRect/>
          <a:stretch>
            <a:fillRect/>
          </a:stretch>
        </p:blipFill>
        <p:spPr bwMode="auto">
          <a:xfrm>
            <a:off x="7978519" y="5660667"/>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6" name="Picture 3" descr="C:\Users\Administrator\Desktop\微立体创业计划\002.png"/>
          <p:cNvPicPr>
            <a:picLocks noChangeAspect="1" noChangeArrowheads="1"/>
          </p:cNvPicPr>
          <p:nvPr/>
        </p:nvPicPr>
        <p:blipFill>
          <a:blip r:embed="rId4" cstate="email"/>
          <a:srcRect/>
          <a:stretch>
            <a:fillRect/>
          </a:stretch>
        </p:blipFill>
        <p:spPr bwMode="auto">
          <a:xfrm>
            <a:off x="8975570" y="4004915"/>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7" name="Picture 3" descr="C:\Users\Administrator\Desktop\微立体创业计划\002.png"/>
          <p:cNvPicPr>
            <a:picLocks noChangeAspect="1" noChangeArrowheads="1"/>
          </p:cNvPicPr>
          <p:nvPr/>
        </p:nvPicPr>
        <p:blipFill>
          <a:blip r:embed="rId5" cstate="email"/>
          <a:srcRect/>
          <a:stretch>
            <a:fillRect/>
          </a:stretch>
        </p:blipFill>
        <p:spPr bwMode="auto">
          <a:xfrm>
            <a:off x="9956042" y="5633291"/>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1" name="Picture 3" descr="C:\Users\Administrator\Desktop\微立体创业计划\002.png"/>
          <p:cNvPicPr>
            <a:picLocks noChangeAspect="1" noChangeArrowheads="1"/>
          </p:cNvPicPr>
          <p:nvPr/>
        </p:nvPicPr>
        <p:blipFill>
          <a:blip r:embed="rId4" cstate="email"/>
          <a:srcRect/>
          <a:stretch>
            <a:fillRect/>
          </a:stretch>
        </p:blipFill>
        <p:spPr bwMode="auto">
          <a:xfrm>
            <a:off x="-311044" y="5660666"/>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2" name="Picture 3" descr="C:\Users\Administrator\Desktop\微立体创业计划\002.png"/>
          <p:cNvPicPr>
            <a:picLocks noChangeAspect="1" noChangeArrowheads="1"/>
          </p:cNvPicPr>
          <p:nvPr/>
        </p:nvPicPr>
        <p:blipFill>
          <a:blip r:embed="rId4" cstate="email"/>
          <a:srcRect/>
          <a:stretch>
            <a:fillRect/>
          </a:stretch>
        </p:blipFill>
        <p:spPr bwMode="auto">
          <a:xfrm>
            <a:off x="686006" y="4004914"/>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3" name="Picture 3" descr="C:\Users\Administrator\Desktop\微立体创业计划\002.png"/>
          <p:cNvPicPr>
            <a:picLocks noChangeAspect="1" noChangeArrowheads="1"/>
          </p:cNvPicPr>
          <p:nvPr/>
        </p:nvPicPr>
        <p:blipFill>
          <a:blip r:embed="rId5" cstate="email"/>
          <a:srcRect/>
          <a:stretch>
            <a:fillRect/>
          </a:stretch>
        </p:blipFill>
        <p:spPr bwMode="auto">
          <a:xfrm>
            <a:off x="1666479" y="5633290"/>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 name="矩形 2"/>
          <p:cNvSpPr/>
          <p:nvPr/>
        </p:nvSpPr>
        <p:spPr>
          <a:xfrm>
            <a:off x="5571293" y="2839180"/>
            <a:ext cx="1172116" cy="369332"/>
          </a:xfrm>
          <a:prstGeom prst="rect">
            <a:avLst/>
          </a:prstGeom>
        </p:spPr>
        <p:txBody>
          <a:bodyPr wrap="none">
            <a:spAutoFit/>
          </a:bodyPr>
          <a:lstStyle/>
          <a:p>
            <a:pPr algn="ctr"/>
            <a:r>
              <a:rPr lang="zh-CN" altLang="en-US" b="1" dirty="0">
                <a:solidFill>
                  <a:schemeClr val="tx1">
                    <a:lumMod val="50000"/>
                    <a:lumOff val="50000"/>
                  </a:schemeClr>
                </a:solidFill>
                <a:cs typeface="+mn-ea"/>
                <a:sym typeface="+mn-lt"/>
              </a:rPr>
              <a:t>第一部分 </a:t>
            </a:r>
            <a:endParaRPr lang="en-US" altLang="zh-CN" b="1"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2" presetClass="entr" presetSubtype="0" fill="hold" grpId="0" nodeType="withEffect">
                                  <p:stCondLst>
                                    <p:cond delay="0"/>
                                  </p:stCondLst>
                                  <p:iterate type="lt">
                                    <p:tmPct val="10000"/>
                                  </p:iterate>
                                  <p:childTnLst>
                                    <p:set>
                                      <p:cBhvr>
                                        <p:cTn id="16" dur="1" fill="hold">
                                          <p:stCondLst>
                                            <p:cond delay="0"/>
                                          </p:stCondLst>
                                        </p:cTn>
                                        <p:tgtEl>
                                          <p:spTgt spid="20"/>
                                        </p:tgtEl>
                                        <p:attrNameLst>
                                          <p:attrName>style.visibility</p:attrName>
                                        </p:attrNameLst>
                                      </p:cBhvr>
                                      <p:to>
                                        <p:strVal val="visible"/>
                                      </p:to>
                                    </p:set>
                                    <p:animScale>
                                      <p:cBhvr>
                                        <p:cTn id="1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0"/>
                                        </p:tgtEl>
                                        <p:attrNameLst>
                                          <p:attrName>ppt_x</p:attrName>
                                          <p:attrName>ppt_y</p:attrName>
                                        </p:attrNameLst>
                                      </p:cBhvr>
                                    </p:animMotion>
                                    <p:animEffect transition="in" filter="fade">
                                      <p:cBhvr>
                                        <p:cTn id="19" dur="1000"/>
                                        <p:tgtEl>
                                          <p:spTgt spid="20"/>
                                        </p:tgtEl>
                                      </p:cBhvr>
                                    </p:animEffect>
                                  </p:childTnLst>
                                </p:cTn>
                              </p:par>
                            </p:childTnLst>
                          </p:cTn>
                        </p:par>
                        <p:par>
                          <p:cTn id="20" fill="hold">
                            <p:stCondLst>
                              <p:cond delay="1250"/>
                            </p:stCondLst>
                            <p:childTnLst>
                              <p:par>
                                <p:cTn id="21" presetID="1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ppt_y</p:attrName>
                                        </p:attrNameLst>
                                      </p:cBhvr>
                                      <p:tavLst>
                                        <p:tav tm="0">
                                          <p:val>
                                            <p:strVal val="#ppt_y+#ppt_h*1.125000"/>
                                          </p:val>
                                        </p:tav>
                                        <p:tav tm="100000">
                                          <p:val>
                                            <p:strVal val="#ppt_y"/>
                                          </p:val>
                                        </p:tav>
                                      </p:tavLst>
                                    </p:anim>
                                    <p:animEffect transition="in" filter="wipe(up)">
                                      <p:cBhvr>
                                        <p:cTn id="24" dur="500"/>
                                        <p:tgtEl>
                                          <p:spTgt spid="21"/>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21" presetClass="entr" presetSubtype="1"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heel(1)">
                                      <p:cBhvr>
                                        <p:cTn id="34" dur="2000"/>
                                        <p:tgtEl>
                                          <p:spTgt spid="45"/>
                                        </p:tgtEl>
                                      </p:cBhvr>
                                    </p:animEffect>
                                  </p:childTnLst>
                                </p:cTn>
                              </p:par>
                              <p:par>
                                <p:cTn id="35" presetID="42" presetClass="entr" presetSubtype="0" fill="hold" nodeType="withEffect">
                                  <p:stCondLst>
                                    <p:cond delay="75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500"/>
                                        <p:tgtEl>
                                          <p:spTgt spid="85"/>
                                        </p:tgtEl>
                                      </p:cBhvr>
                                    </p:animEffect>
                                    <p:anim calcmode="lin" valueType="num">
                                      <p:cBhvr>
                                        <p:cTn id="38" dur="500" fill="hold"/>
                                        <p:tgtEl>
                                          <p:spTgt spid="85"/>
                                        </p:tgtEl>
                                        <p:attrNameLst>
                                          <p:attrName>ppt_x</p:attrName>
                                        </p:attrNameLst>
                                      </p:cBhvr>
                                      <p:tavLst>
                                        <p:tav tm="0">
                                          <p:val>
                                            <p:strVal val="#ppt_x"/>
                                          </p:val>
                                        </p:tav>
                                        <p:tav tm="100000">
                                          <p:val>
                                            <p:strVal val="#ppt_x"/>
                                          </p:val>
                                        </p:tav>
                                      </p:tavLst>
                                    </p:anim>
                                    <p:anim calcmode="lin" valueType="num">
                                      <p:cBhvr>
                                        <p:cTn id="39" dur="500" fill="hold"/>
                                        <p:tgtEl>
                                          <p:spTgt spid="8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75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500"/>
                                        <p:tgtEl>
                                          <p:spTgt spid="86"/>
                                        </p:tgtEl>
                                      </p:cBhvr>
                                    </p:animEffect>
                                    <p:anim calcmode="lin" valueType="num">
                                      <p:cBhvr>
                                        <p:cTn id="43" dur="500" fill="hold"/>
                                        <p:tgtEl>
                                          <p:spTgt spid="86"/>
                                        </p:tgtEl>
                                        <p:attrNameLst>
                                          <p:attrName>ppt_x</p:attrName>
                                        </p:attrNameLst>
                                      </p:cBhvr>
                                      <p:tavLst>
                                        <p:tav tm="0">
                                          <p:val>
                                            <p:strVal val="#ppt_x"/>
                                          </p:val>
                                        </p:tav>
                                        <p:tav tm="100000">
                                          <p:val>
                                            <p:strVal val="#ppt_x"/>
                                          </p:val>
                                        </p:tav>
                                      </p:tavLst>
                                    </p:anim>
                                    <p:anim calcmode="lin" valueType="num">
                                      <p:cBhvr>
                                        <p:cTn id="44" dur="500" fill="hold"/>
                                        <p:tgtEl>
                                          <p:spTgt spid="86"/>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75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500"/>
                                        <p:tgtEl>
                                          <p:spTgt spid="87"/>
                                        </p:tgtEl>
                                      </p:cBhvr>
                                    </p:animEffect>
                                    <p:anim calcmode="lin" valueType="num">
                                      <p:cBhvr>
                                        <p:cTn id="48" dur="500" fill="hold"/>
                                        <p:tgtEl>
                                          <p:spTgt spid="87"/>
                                        </p:tgtEl>
                                        <p:attrNameLst>
                                          <p:attrName>ppt_x</p:attrName>
                                        </p:attrNameLst>
                                      </p:cBhvr>
                                      <p:tavLst>
                                        <p:tav tm="0">
                                          <p:val>
                                            <p:strVal val="#ppt_x"/>
                                          </p:val>
                                        </p:tav>
                                        <p:tav tm="100000">
                                          <p:val>
                                            <p:strVal val="#ppt_x"/>
                                          </p:val>
                                        </p:tav>
                                      </p:tavLst>
                                    </p:anim>
                                    <p:anim calcmode="lin" valueType="num">
                                      <p:cBhvr>
                                        <p:cTn id="49" dur="500" fill="hold"/>
                                        <p:tgtEl>
                                          <p:spTgt spid="8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75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anim calcmode="lin" valueType="num">
                                      <p:cBhvr>
                                        <p:cTn id="53" dur="500" fill="hold"/>
                                        <p:tgtEl>
                                          <p:spTgt spid="91"/>
                                        </p:tgtEl>
                                        <p:attrNameLst>
                                          <p:attrName>ppt_x</p:attrName>
                                        </p:attrNameLst>
                                      </p:cBhvr>
                                      <p:tavLst>
                                        <p:tav tm="0">
                                          <p:val>
                                            <p:strVal val="#ppt_x"/>
                                          </p:val>
                                        </p:tav>
                                        <p:tav tm="100000">
                                          <p:val>
                                            <p:strVal val="#ppt_x"/>
                                          </p:val>
                                        </p:tav>
                                      </p:tavLst>
                                    </p:anim>
                                    <p:anim calcmode="lin" valueType="num">
                                      <p:cBhvr>
                                        <p:cTn id="54" dur="500" fill="hold"/>
                                        <p:tgtEl>
                                          <p:spTgt spid="9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750"/>
                                  </p:stCondLst>
                                  <p:childTnLst>
                                    <p:set>
                                      <p:cBhvr>
                                        <p:cTn id="56" dur="1" fill="hold">
                                          <p:stCondLst>
                                            <p:cond delay="0"/>
                                          </p:stCondLst>
                                        </p:cTn>
                                        <p:tgtEl>
                                          <p:spTgt spid="92"/>
                                        </p:tgtEl>
                                        <p:attrNameLst>
                                          <p:attrName>style.visibility</p:attrName>
                                        </p:attrNameLst>
                                      </p:cBhvr>
                                      <p:to>
                                        <p:strVal val="visible"/>
                                      </p:to>
                                    </p:set>
                                    <p:animEffect transition="in" filter="fade">
                                      <p:cBhvr>
                                        <p:cTn id="57" dur="500"/>
                                        <p:tgtEl>
                                          <p:spTgt spid="92"/>
                                        </p:tgtEl>
                                      </p:cBhvr>
                                    </p:animEffect>
                                    <p:anim calcmode="lin" valueType="num">
                                      <p:cBhvr>
                                        <p:cTn id="58" dur="500" fill="hold"/>
                                        <p:tgtEl>
                                          <p:spTgt spid="92"/>
                                        </p:tgtEl>
                                        <p:attrNameLst>
                                          <p:attrName>ppt_x</p:attrName>
                                        </p:attrNameLst>
                                      </p:cBhvr>
                                      <p:tavLst>
                                        <p:tav tm="0">
                                          <p:val>
                                            <p:strVal val="#ppt_x"/>
                                          </p:val>
                                        </p:tav>
                                        <p:tav tm="100000">
                                          <p:val>
                                            <p:strVal val="#ppt_x"/>
                                          </p:val>
                                        </p:tav>
                                      </p:tavLst>
                                    </p:anim>
                                    <p:anim calcmode="lin" valueType="num">
                                      <p:cBhvr>
                                        <p:cTn id="59" dur="500" fill="hold"/>
                                        <p:tgtEl>
                                          <p:spTgt spid="92"/>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750"/>
                                  </p:stCondLst>
                                  <p:childTnLst>
                                    <p:set>
                                      <p:cBhvr>
                                        <p:cTn id="61" dur="1" fill="hold">
                                          <p:stCondLst>
                                            <p:cond delay="0"/>
                                          </p:stCondLst>
                                        </p:cTn>
                                        <p:tgtEl>
                                          <p:spTgt spid="93"/>
                                        </p:tgtEl>
                                        <p:attrNameLst>
                                          <p:attrName>style.visibility</p:attrName>
                                        </p:attrNameLst>
                                      </p:cBhvr>
                                      <p:to>
                                        <p:strVal val="visible"/>
                                      </p:to>
                                    </p:set>
                                    <p:animEffect transition="in" filter="fade">
                                      <p:cBhvr>
                                        <p:cTn id="62" dur="500"/>
                                        <p:tgtEl>
                                          <p:spTgt spid="93"/>
                                        </p:tgtEl>
                                      </p:cBhvr>
                                    </p:animEffect>
                                    <p:anim calcmode="lin" valueType="num">
                                      <p:cBhvr>
                                        <p:cTn id="63" dur="500" fill="hold"/>
                                        <p:tgtEl>
                                          <p:spTgt spid="93"/>
                                        </p:tgtEl>
                                        <p:attrNameLst>
                                          <p:attrName>ppt_x</p:attrName>
                                        </p:attrNameLst>
                                      </p:cBhvr>
                                      <p:tavLst>
                                        <p:tav tm="0">
                                          <p:val>
                                            <p:strVal val="#ppt_x"/>
                                          </p:val>
                                        </p:tav>
                                        <p:tav tm="100000">
                                          <p:val>
                                            <p:strVal val="#ppt_x"/>
                                          </p:val>
                                        </p:tav>
                                      </p:tavLst>
                                    </p:anim>
                                    <p:anim calcmode="lin" valueType="num">
                                      <p:cBhvr>
                                        <p:cTn id="64" dur="5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19" grpId="0" bldLvl="0" animBg="1"/>
      <p:bldP spid="20" grpId="0"/>
      <p:bldP spid="21" grpId="0"/>
      <p:bldP spid="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sp>
        <p:nvSpPr>
          <p:cNvPr id="4" name="Oval 22"/>
          <p:cNvSpPr>
            <a:spLocks noChangeArrowheads="1"/>
          </p:cNvSpPr>
          <p:nvPr/>
        </p:nvSpPr>
        <p:spPr bwMode="auto">
          <a:xfrm>
            <a:off x="4120460" y="1615076"/>
            <a:ext cx="1231156" cy="1230363"/>
          </a:xfrm>
          <a:prstGeom prst="ellipse">
            <a:avLst/>
          </a:prstGeom>
          <a:solidFill>
            <a:srgbClr val="C8161D"/>
          </a:solidFill>
          <a:ln>
            <a:solidFill>
              <a:srgbClr val="C8161D"/>
            </a:solidFill>
          </a:ln>
          <a:effectLst>
            <a:outerShdw blurRad="444500" dist="63500" dir="8100000" algn="ctr" rotWithShape="0">
              <a:sysClr val="windowText" lastClr="000000">
                <a:alpha val="50000"/>
              </a:sysClr>
            </a:outerShdw>
          </a:effectLst>
        </p:spPr>
        <p:txBody>
          <a:bodyPr vert="horz" wrap="square" lIns="71329" tIns="35666" rIns="71329" bIns="35666" numCol="1" anchor="ctr"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ctr" defTabSz="951230" rtl="0" eaLnBrk="1" fontAlgn="auto" latinLnBrk="0" hangingPunct="1">
              <a:lnSpc>
                <a:spcPct val="100000"/>
              </a:lnSpc>
              <a:spcBef>
                <a:spcPts val="0"/>
              </a:spcBef>
              <a:spcAft>
                <a:spcPts val="0"/>
              </a:spcAft>
              <a:buClrTx/>
              <a:buSzTx/>
              <a:buFontTx/>
              <a:buNone/>
              <a:defRPr/>
            </a:pPr>
            <a:r>
              <a:rPr kumimoji="0" lang="zh-CN" altLang="en-US" sz="4030" b="1" i="0" u="none" strike="noStrike" kern="1200" cap="none" spc="0" normalizeH="0" baseline="-3000" noProof="0" dirty="0" smtClean="0">
                <a:ln>
                  <a:noFill/>
                </a:ln>
                <a:solidFill>
                  <a:schemeClr val="bg1"/>
                </a:solidFill>
                <a:effectLst/>
                <a:uLnTx/>
                <a:uFillTx/>
                <a:latin typeface="微软雅黑" panose="020B0503020204020204" charset="-122"/>
                <a:ea typeface="微软雅黑" panose="020B0503020204020204" charset="-122"/>
                <a:cs typeface="+mn-cs"/>
              </a:rPr>
              <a:t>工作概述</a:t>
            </a:r>
            <a:endParaRPr kumimoji="0" lang="zh-CN" altLang="en-US" sz="4030" b="1" i="0" u="none" strike="noStrike" kern="1200" cap="none" spc="0" normalizeH="0" baseline="-3000" noProof="0" dirty="0">
              <a:ln>
                <a:noFill/>
              </a:ln>
              <a:solidFill>
                <a:schemeClr val="bg1"/>
              </a:solidFill>
              <a:effectLst/>
              <a:uLnTx/>
              <a:uFillTx/>
              <a:latin typeface="微软雅黑" panose="020B0503020204020204" charset="-122"/>
              <a:ea typeface="微软雅黑" panose="020B0503020204020204" charset="-122"/>
              <a:cs typeface="+mn-cs"/>
            </a:endParaRPr>
          </a:p>
        </p:txBody>
      </p:sp>
      <p:sp>
        <p:nvSpPr>
          <p:cNvPr id="5" name="Line 23"/>
          <p:cNvSpPr>
            <a:spLocks noChangeShapeType="1"/>
          </p:cNvSpPr>
          <p:nvPr/>
        </p:nvSpPr>
        <p:spPr bwMode="auto">
          <a:xfrm flipH="1">
            <a:off x="1131868" y="2231815"/>
            <a:ext cx="2988591" cy="0"/>
          </a:xfrm>
          <a:prstGeom prst="line">
            <a:avLst/>
          </a:prstGeom>
          <a:noFill/>
          <a:ln w="5" cap="flat">
            <a:solidFill>
              <a:srgbClr val="C8161D"/>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6" name="Freeform 24"/>
          <p:cNvSpPr>
            <a:spLocks noEditPoints="1"/>
          </p:cNvSpPr>
          <p:nvPr/>
        </p:nvSpPr>
        <p:spPr bwMode="auto">
          <a:xfrm>
            <a:off x="3217404" y="2063616"/>
            <a:ext cx="346849" cy="345748"/>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7" name="Freeform 25"/>
          <p:cNvSpPr>
            <a:spLocks noEditPoints="1"/>
          </p:cNvSpPr>
          <p:nvPr/>
        </p:nvSpPr>
        <p:spPr bwMode="auto">
          <a:xfrm>
            <a:off x="2404965" y="2063616"/>
            <a:ext cx="349973" cy="345748"/>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8" name="Freeform 26"/>
          <p:cNvSpPr>
            <a:spLocks noEditPoints="1"/>
          </p:cNvSpPr>
          <p:nvPr/>
        </p:nvSpPr>
        <p:spPr bwMode="auto">
          <a:xfrm>
            <a:off x="1595653" y="2063616"/>
            <a:ext cx="353098" cy="345748"/>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9" name="Freeform 27"/>
          <p:cNvSpPr/>
          <p:nvPr/>
        </p:nvSpPr>
        <p:spPr bwMode="auto">
          <a:xfrm>
            <a:off x="3320518" y="2328376"/>
            <a:ext cx="1646749" cy="1398564"/>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10" name="Freeform 28"/>
          <p:cNvSpPr/>
          <p:nvPr/>
        </p:nvSpPr>
        <p:spPr bwMode="auto">
          <a:xfrm>
            <a:off x="2486209" y="2328376"/>
            <a:ext cx="2481061" cy="2230227"/>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11" name="Freeform 29"/>
          <p:cNvSpPr/>
          <p:nvPr/>
        </p:nvSpPr>
        <p:spPr bwMode="auto">
          <a:xfrm>
            <a:off x="1676896" y="2328376"/>
            <a:ext cx="3290375" cy="3040087"/>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C8161D"/>
          </a:solidFill>
          <a:ln>
            <a:solidFill>
              <a:srgbClr val="C8161D"/>
            </a:solidFill>
          </a:ln>
        </p:spPr>
        <p:txBody>
          <a:bodyPr vert="horz" wrap="square" lIns="71329" tIns="35666" rIns="71329" bIns="35666" numCol="1" anchor="t" anchorCtr="0" compatLnSpc="1"/>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pPr marL="0" marR="0" lvl="0" indent="0" algn="l" defTabSz="951230"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12" name="TextBox 10"/>
          <p:cNvSpPr txBox="1"/>
          <p:nvPr/>
        </p:nvSpPr>
        <p:spPr>
          <a:xfrm>
            <a:off x="5218957" y="3154530"/>
            <a:ext cx="557626" cy="731440"/>
          </a:xfrm>
          <a:prstGeom prst="rect">
            <a:avLst/>
          </a:prstGeom>
          <a:noFill/>
          <a:ln>
            <a:noFill/>
          </a:ln>
        </p:spPr>
        <p:txBody>
          <a:bodyPr wrap="none" lIns="71329" tIns="35666" rIns="71329" bIns="35666" rtlCol="0" anchor="ctr">
            <a:spAutoFit/>
          </a:bodyPr>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r>
              <a:rPr lang="en-US" altLang="zh-CN" sz="4285" b="1" dirty="0">
                <a:solidFill>
                  <a:srgbClr val="C8161D"/>
                </a:solidFill>
                <a:latin typeface="微软雅黑" panose="020B0503020204020204" charset="-122"/>
                <a:ea typeface="微软雅黑" panose="020B0503020204020204" charset="-122"/>
              </a:rPr>
              <a:t>A</a:t>
            </a:r>
            <a:endParaRPr lang="zh-CN" altLang="en-US" sz="4285" b="1" dirty="0">
              <a:solidFill>
                <a:srgbClr val="C8161D"/>
              </a:solidFill>
              <a:latin typeface="微软雅黑" panose="020B0503020204020204" charset="-122"/>
              <a:ea typeface="微软雅黑" panose="020B0503020204020204" charset="-122"/>
            </a:endParaRPr>
          </a:p>
        </p:txBody>
      </p:sp>
      <p:sp>
        <p:nvSpPr>
          <p:cNvPr id="13" name="TextBox 12"/>
          <p:cNvSpPr txBox="1"/>
          <p:nvPr/>
        </p:nvSpPr>
        <p:spPr>
          <a:xfrm>
            <a:off x="5218958" y="3969256"/>
            <a:ext cx="519154" cy="731440"/>
          </a:xfrm>
          <a:prstGeom prst="rect">
            <a:avLst/>
          </a:prstGeom>
          <a:noFill/>
          <a:ln>
            <a:noFill/>
          </a:ln>
        </p:spPr>
        <p:txBody>
          <a:bodyPr wrap="none" lIns="71329" tIns="35666" rIns="71329" bIns="35666" rtlCol="0" anchor="ctr">
            <a:spAutoFit/>
          </a:bodyPr>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r>
              <a:rPr lang="en-US" altLang="zh-CN" sz="4285" b="1" dirty="0">
                <a:solidFill>
                  <a:srgbClr val="C8161D"/>
                </a:solidFill>
                <a:latin typeface="微软雅黑" panose="020B0503020204020204" charset="-122"/>
                <a:ea typeface="微软雅黑" panose="020B0503020204020204" charset="-122"/>
              </a:rPr>
              <a:t>B</a:t>
            </a:r>
            <a:endParaRPr lang="zh-CN" altLang="en-US" sz="4285" b="1" dirty="0">
              <a:solidFill>
                <a:srgbClr val="C8161D"/>
              </a:solidFill>
              <a:latin typeface="微软雅黑" panose="020B0503020204020204" charset="-122"/>
              <a:ea typeface="微软雅黑" panose="020B0503020204020204" charset="-122"/>
            </a:endParaRPr>
          </a:p>
        </p:txBody>
      </p:sp>
      <p:sp>
        <p:nvSpPr>
          <p:cNvPr id="14" name="TextBox 13"/>
          <p:cNvSpPr txBox="1"/>
          <p:nvPr/>
        </p:nvSpPr>
        <p:spPr>
          <a:xfrm>
            <a:off x="5218957" y="4810526"/>
            <a:ext cx="514345" cy="731440"/>
          </a:xfrm>
          <a:prstGeom prst="rect">
            <a:avLst/>
          </a:prstGeom>
          <a:noFill/>
          <a:ln>
            <a:noFill/>
          </a:ln>
        </p:spPr>
        <p:txBody>
          <a:bodyPr wrap="none" lIns="71329" tIns="35666" rIns="71329" bIns="35666" rtlCol="0" anchor="ctr">
            <a:spAutoFit/>
          </a:bodyPr>
          <a:lstStyle>
            <a:defPPr>
              <a:defRPr lang="zh-CN"/>
            </a:defPPr>
            <a:lvl1pPr marL="0" algn="l" defTabSz="951230" rtl="0" eaLnBrk="1" latinLnBrk="0" hangingPunct="1">
              <a:defRPr sz="1900" kern="1200">
                <a:solidFill>
                  <a:schemeClr val="tx1"/>
                </a:solidFill>
                <a:latin typeface="+mn-lt"/>
                <a:ea typeface="+mn-ea"/>
                <a:cs typeface="+mn-cs"/>
              </a:defRPr>
            </a:lvl1pPr>
            <a:lvl2pPr marL="475615" algn="l" defTabSz="951230" rtl="0" eaLnBrk="1" latinLnBrk="0" hangingPunct="1">
              <a:defRPr sz="1900" kern="1200">
                <a:solidFill>
                  <a:schemeClr val="tx1"/>
                </a:solidFill>
                <a:latin typeface="+mn-lt"/>
                <a:ea typeface="+mn-ea"/>
                <a:cs typeface="+mn-cs"/>
              </a:defRPr>
            </a:lvl2pPr>
            <a:lvl3pPr marL="951865" algn="l" defTabSz="951230" rtl="0" eaLnBrk="1" latinLnBrk="0" hangingPunct="1">
              <a:defRPr sz="1900" kern="1200">
                <a:solidFill>
                  <a:schemeClr val="tx1"/>
                </a:solidFill>
                <a:latin typeface="+mn-lt"/>
                <a:ea typeface="+mn-ea"/>
                <a:cs typeface="+mn-cs"/>
              </a:defRPr>
            </a:lvl3pPr>
            <a:lvl4pPr marL="1427480" algn="l" defTabSz="951230" rtl="0" eaLnBrk="1" latinLnBrk="0" hangingPunct="1">
              <a:defRPr sz="1900" kern="1200">
                <a:solidFill>
                  <a:schemeClr val="tx1"/>
                </a:solidFill>
                <a:latin typeface="+mn-lt"/>
                <a:ea typeface="+mn-ea"/>
                <a:cs typeface="+mn-cs"/>
              </a:defRPr>
            </a:lvl4pPr>
            <a:lvl5pPr marL="1903095" algn="l" defTabSz="951230" rtl="0" eaLnBrk="1" latinLnBrk="0" hangingPunct="1">
              <a:defRPr sz="1900" kern="1200">
                <a:solidFill>
                  <a:schemeClr val="tx1"/>
                </a:solidFill>
                <a:latin typeface="+mn-lt"/>
                <a:ea typeface="+mn-ea"/>
                <a:cs typeface="+mn-cs"/>
              </a:defRPr>
            </a:lvl5pPr>
            <a:lvl6pPr marL="2378710" algn="l" defTabSz="951230" rtl="0" eaLnBrk="1" latinLnBrk="0" hangingPunct="1">
              <a:defRPr sz="1900" kern="1200">
                <a:solidFill>
                  <a:schemeClr val="tx1"/>
                </a:solidFill>
                <a:latin typeface="+mn-lt"/>
                <a:ea typeface="+mn-ea"/>
                <a:cs typeface="+mn-cs"/>
              </a:defRPr>
            </a:lvl6pPr>
            <a:lvl7pPr marL="2854960" algn="l" defTabSz="951230" rtl="0" eaLnBrk="1" latinLnBrk="0" hangingPunct="1">
              <a:defRPr sz="1900" kern="1200">
                <a:solidFill>
                  <a:schemeClr val="tx1"/>
                </a:solidFill>
                <a:latin typeface="+mn-lt"/>
                <a:ea typeface="+mn-ea"/>
                <a:cs typeface="+mn-cs"/>
              </a:defRPr>
            </a:lvl7pPr>
            <a:lvl8pPr marL="3330575" algn="l" defTabSz="951230" rtl="0" eaLnBrk="1" latinLnBrk="0" hangingPunct="1">
              <a:defRPr sz="1900" kern="1200">
                <a:solidFill>
                  <a:schemeClr val="tx1"/>
                </a:solidFill>
                <a:latin typeface="+mn-lt"/>
                <a:ea typeface="+mn-ea"/>
                <a:cs typeface="+mn-cs"/>
              </a:defRPr>
            </a:lvl8pPr>
            <a:lvl9pPr marL="3806825" algn="l" defTabSz="951230" rtl="0" eaLnBrk="1" latinLnBrk="0" hangingPunct="1">
              <a:defRPr sz="1900" kern="1200">
                <a:solidFill>
                  <a:schemeClr val="tx1"/>
                </a:solidFill>
                <a:latin typeface="+mn-lt"/>
                <a:ea typeface="+mn-ea"/>
                <a:cs typeface="+mn-cs"/>
              </a:defRPr>
            </a:lvl9pPr>
          </a:lstStyle>
          <a:p>
            <a:r>
              <a:rPr lang="en-US" altLang="zh-CN" sz="4285" b="1" dirty="0">
                <a:solidFill>
                  <a:srgbClr val="C8161D"/>
                </a:solidFill>
                <a:latin typeface="微软雅黑" panose="020B0503020204020204" charset="-122"/>
                <a:ea typeface="微软雅黑" panose="020B0503020204020204" charset="-122"/>
              </a:rPr>
              <a:t>C</a:t>
            </a:r>
            <a:endParaRPr lang="zh-CN" altLang="en-US" sz="4285" b="1" dirty="0">
              <a:solidFill>
                <a:srgbClr val="C8161D"/>
              </a:solidFill>
              <a:latin typeface="微软雅黑" panose="020B0503020204020204" charset="-122"/>
              <a:ea typeface="微软雅黑" panose="020B0503020204020204" charset="-122"/>
            </a:endParaRPr>
          </a:p>
        </p:txBody>
      </p:sp>
      <p:sp>
        <p:nvSpPr>
          <p:cNvPr id="15" name="Text Placeholder 2"/>
          <p:cNvSpPr txBox="1"/>
          <p:nvPr/>
        </p:nvSpPr>
        <p:spPr>
          <a:xfrm>
            <a:off x="6020221" y="3226523"/>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16" name="文本框 36"/>
          <p:cNvSpPr txBox="1"/>
          <p:nvPr/>
        </p:nvSpPr>
        <p:spPr>
          <a:xfrm>
            <a:off x="5907823" y="2849978"/>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17" name="Text Placeholder 2"/>
          <p:cNvSpPr txBox="1"/>
          <p:nvPr/>
        </p:nvSpPr>
        <p:spPr>
          <a:xfrm>
            <a:off x="6020221" y="4318167"/>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18" name="文本框 36"/>
          <p:cNvSpPr txBox="1"/>
          <p:nvPr/>
        </p:nvSpPr>
        <p:spPr>
          <a:xfrm>
            <a:off x="5907823" y="3941622"/>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19" name="Text Placeholder 2"/>
          <p:cNvSpPr txBox="1"/>
          <p:nvPr/>
        </p:nvSpPr>
        <p:spPr>
          <a:xfrm>
            <a:off x="6020221" y="5409811"/>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20" name="文本框 36"/>
          <p:cNvSpPr txBox="1"/>
          <p:nvPr/>
        </p:nvSpPr>
        <p:spPr>
          <a:xfrm>
            <a:off x="5907823" y="5033266"/>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grpSp>
        <p:nvGrpSpPr>
          <p:cNvPr id="327" name="Group 8"/>
          <p:cNvGrpSpPr/>
          <p:nvPr/>
        </p:nvGrpSpPr>
        <p:grpSpPr bwMode="auto">
          <a:xfrm>
            <a:off x="810537" y="5208031"/>
            <a:ext cx="414064" cy="107557"/>
            <a:chOff x="0" y="0"/>
            <a:chExt cx="438150" cy="114300"/>
          </a:xfrm>
          <a:noFill/>
        </p:grpSpPr>
        <p:sp>
          <p:nvSpPr>
            <p:cNvPr id="354" name="同心圆 4"/>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55" name="椭圆 5"/>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28" name="Group 11"/>
          <p:cNvGrpSpPr/>
          <p:nvPr/>
        </p:nvGrpSpPr>
        <p:grpSpPr bwMode="auto">
          <a:xfrm>
            <a:off x="1917708" y="5171190"/>
            <a:ext cx="414064" cy="107557"/>
            <a:chOff x="0" y="0"/>
            <a:chExt cx="438150" cy="114300"/>
          </a:xfrm>
          <a:noFill/>
        </p:grpSpPr>
        <p:sp>
          <p:nvSpPr>
            <p:cNvPr id="352" name="同心圆 60"/>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53" name="椭圆 61"/>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29" name="Group 14"/>
          <p:cNvGrpSpPr/>
          <p:nvPr/>
        </p:nvGrpSpPr>
        <p:grpSpPr bwMode="auto">
          <a:xfrm>
            <a:off x="2583810" y="5414184"/>
            <a:ext cx="483078" cy="125485"/>
            <a:chOff x="0" y="0"/>
            <a:chExt cx="438150" cy="114300"/>
          </a:xfrm>
          <a:noFill/>
        </p:grpSpPr>
        <p:sp>
          <p:nvSpPr>
            <p:cNvPr id="350" name="同心圆 64"/>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51" name="椭圆 66"/>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30" name="Group 17"/>
          <p:cNvGrpSpPr/>
          <p:nvPr/>
        </p:nvGrpSpPr>
        <p:grpSpPr bwMode="auto">
          <a:xfrm>
            <a:off x="3458557" y="5238909"/>
            <a:ext cx="414064" cy="107557"/>
            <a:chOff x="0" y="0"/>
            <a:chExt cx="438150" cy="114300"/>
          </a:xfrm>
          <a:noFill/>
        </p:grpSpPr>
        <p:sp>
          <p:nvSpPr>
            <p:cNvPr id="348" name="同心圆 68"/>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49" name="椭圆 73"/>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31" name="Group 20"/>
          <p:cNvGrpSpPr/>
          <p:nvPr/>
        </p:nvGrpSpPr>
        <p:grpSpPr bwMode="auto">
          <a:xfrm>
            <a:off x="4218900" y="5580487"/>
            <a:ext cx="624914" cy="162328"/>
            <a:chOff x="0" y="0"/>
            <a:chExt cx="438150" cy="114300"/>
          </a:xfrm>
          <a:noFill/>
        </p:grpSpPr>
        <p:sp>
          <p:nvSpPr>
            <p:cNvPr id="346" name="同心圆 75"/>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47" name="椭圆 77"/>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32" name="Group 23"/>
          <p:cNvGrpSpPr/>
          <p:nvPr/>
        </p:nvGrpSpPr>
        <p:grpSpPr bwMode="auto">
          <a:xfrm>
            <a:off x="5036882" y="4907931"/>
            <a:ext cx="414064" cy="107557"/>
            <a:chOff x="0" y="0"/>
            <a:chExt cx="438150" cy="114300"/>
          </a:xfrm>
          <a:noFill/>
        </p:grpSpPr>
        <p:sp>
          <p:nvSpPr>
            <p:cNvPr id="344" name="同心圆 79"/>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45" name="椭圆 80"/>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grpSp>
        <p:nvGrpSpPr>
          <p:cNvPr id="333" name="Group 26"/>
          <p:cNvGrpSpPr/>
          <p:nvPr/>
        </p:nvGrpSpPr>
        <p:grpSpPr bwMode="auto">
          <a:xfrm>
            <a:off x="5824503" y="5113091"/>
            <a:ext cx="414064" cy="107557"/>
            <a:chOff x="0" y="0"/>
            <a:chExt cx="438150" cy="114300"/>
          </a:xfrm>
          <a:noFill/>
        </p:grpSpPr>
        <p:sp>
          <p:nvSpPr>
            <p:cNvPr id="342" name="同心圆 82"/>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12700" cap="flat" cmpd="sng">
              <a:solidFill>
                <a:srgbClr val="C8161D"/>
              </a:solidFill>
              <a:bevel/>
            </a:ln>
          </p:spPr>
          <p:txBody>
            <a:bodyPr anchor="ctr"/>
            <a:lstStyle/>
            <a:p>
              <a:pPr algn="ctr"/>
              <a:endParaRPr lang="zh-CN" altLang="zh-CN" sz="2395">
                <a:solidFill>
                  <a:srgbClr val="0070C0"/>
                </a:solidFill>
              </a:endParaRPr>
            </a:p>
          </p:txBody>
        </p:sp>
        <p:sp>
          <p:nvSpPr>
            <p:cNvPr id="343" name="椭圆 83"/>
            <p:cNvSpPr>
              <a:spLocks noChangeArrowheads="1"/>
            </p:cNvSpPr>
            <p:nvPr/>
          </p:nvSpPr>
          <p:spPr bwMode="auto">
            <a:xfrm>
              <a:off x="129075" y="39150"/>
              <a:ext cx="180000" cy="36000"/>
            </a:xfrm>
            <a:prstGeom prst="ellipse">
              <a:avLst/>
            </a:prstGeom>
            <a:grpFill/>
            <a:ln w="12700" cap="flat" cmpd="sng">
              <a:solidFill>
                <a:srgbClr val="C8161D"/>
              </a:solidFill>
              <a:bevel/>
            </a:ln>
          </p:spPr>
          <p:txBody>
            <a:bodyPr anchor="ctr"/>
            <a:lstStyle/>
            <a:p>
              <a:pPr algn="ctr"/>
              <a:endParaRPr lang="zh-CN" altLang="zh-CN" sz="2395">
                <a:solidFill>
                  <a:srgbClr val="0070C0"/>
                </a:solidFill>
              </a:endParaRPr>
            </a:p>
          </p:txBody>
        </p:sp>
      </p:grpSp>
      <p:cxnSp>
        <p:nvCxnSpPr>
          <p:cNvPr id="334" name="直接连接符 15"/>
          <p:cNvCxnSpPr>
            <a:cxnSpLocks noChangeShapeType="1"/>
            <a:stCxn id="354" idx="6"/>
            <a:endCxn id="352" idx="2"/>
          </p:cNvCxnSpPr>
          <p:nvPr/>
        </p:nvCxnSpPr>
        <p:spPr bwMode="auto">
          <a:xfrm flipV="1">
            <a:off x="1224601" y="5224969"/>
            <a:ext cx="693107" cy="36841"/>
          </a:xfrm>
          <a:prstGeom prst="line">
            <a:avLst/>
          </a:prstGeom>
          <a:noFill/>
          <a:ln w="12700" cap="flat" cmpd="sng">
            <a:solidFill>
              <a:srgbClr val="C8161D"/>
            </a:solidFill>
            <a:bevel/>
          </a:ln>
        </p:spPr>
      </p:cxnSp>
      <p:cxnSp>
        <p:nvCxnSpPr>
          <p:cNvPr id="335" name="直接连接符 19"/>
          <p:cNvCxnSpPr>
            <a:cxnSpLocks noChangeShapeType="1"/>
            <a:stCxn id="352" idx="5"/>
            <a:endCxn id="350" idx="1"/>
          </p:cNvCxnSpPr>
          <p:nvPr/>
        </p:nvCxnSpPr>
        <p:spPr bwMode="auto">
          <a:xfrm>
            <a:off x="2271133" y="5262996"/>
            <a:ext cx="383421" cy="169566"/>
          </a:xfrm>
          <a:prstGeom prst="line">
            <a:avLst/>
          </a:prstGeom>
          <a:noFill/>
          <a:ln w="12700" cap="flat" cmpd="sng">
            <a:solidFill>
              <a:srgbClr val="C8161D"/>
            </a:solidFill>
            <a:bevel/>
          </a:ln>
        </p:spPr>
      </p:cxnSp>
      <p:sp>
        <p:nvSpPr>
          <p:cNvPr id="336" name="直接连接符 24"/>
          <p:cNvSpPr>
            <a:spLocks noChangeShapeType="1"/>
          </p:cNvSpPr>
          <p:nvPr/>
        </p:nvSpPr>
        <p:spPr bwMode="auto">
          <a:xfrm flipV="1">
            <a:off x="2993375" y="5330715"/>
            <a:ext cx="525822" cy="101847"/>
          </a:xfrm>
          <a:prstGeom prst="line">
            <a:avLst/>
          </a:prstGeom>
          <a:noFill/>
          <a:ln w="12700" cap="flat" cmpd="sng">
            <a:solidFill>
              <a:srgbClr val="C8161D"/>
            </a:solidFill>
            <a:bevel/>
          </a:ln>
        </p:spPr>
        <p:txBody>
          <a:bodyPr/>
          <a:lstStyle/>
          <a:p>
            <a:endParaRPr lang="zh-CN" altLang="en-US" sz="2395">
              <a:solidFill>
                <a:srgbClr val="0070C0"/>
              </a:solidFill>
            </a:endParaRPr>
          </a:p>
        </p:txBody>
      </p:sp>
      <p:sp>
        <p:nvSpPr>
          <p:cNvPr id="337" name="直接连接符 26"/>
          <p:cNvSpPr>
            <a:spLocks noChangeShapeType="1"/>
          </p:cNvSpPr>
          <p:nvPr/>
        </p:nvSpPr>
        <p:spPr bwMode="auto">
          <a:xfrm>
            <a:off x="3811983" y="5330715"/>
            <a:ext cx="603484" cy="288964"/>
          </a:xfrm>
          <a:prstGeom prst="line">
            <a:avLst/>
          </a:prstGeom>
          <a:noFill/>
          <a:ln w="12700" cap="flat" cmpd="sng">
            <a:solidFill>
              <a:srgbClr val="C8161D"/>
            </a:solidFill>
            <a:bevel/>
          </a:ln>
        </p:spPr>
        <p:txBody>
          <a:bodyPr/>
          <a:lstStyle/>
          <a:p>
            <a:endParaRPr lang="zh-CN" altLang="en-US" sz="2395">
              <a:solidFill>
                <a:srgbClr val="0070C0"/>
              </a:solidFill>
            </a:endParaRPr>
          </a:p>
        </p:txBody>
      </p:sp>
      <p:cxnSp>
        <p:nvCxnSpPr>
          <p:cNvPr id="338" name="直接连接符 29"/>
          <p:cNvCxnSpPr>
            <a:cxnSpLocks noChangeShapeType="1"/>
            <a:stCxn id="346" idx="7"/>
            <a:endCxn id="342" idx="3"/>
          </p:cNvCxnSpPr>
          <p:nvPr/>
        </p:nvCxnSpPr>
        <p:spPr bwMode="auto">
          <a:xfrm flipV="1">
            <a:off x="4752296" y="5204897"/>
            <a:ext cx="1132845" cy="399362"/>
          </a:xfrm>
          <a:prstGeom prst="line">
            <a:avLst/>
          </a:prstGeom>
          <a:noFill/>
          <a:ln w="12700" cap="flat" cmpd="sng">
            <a:solidFill>
              <a:srgbClr val="C8161D"/>
            </a:solidFill>
            <a:bevel/>
          </a:ln>
        </p:spPr>
      </p:cxnSp>
      <p:cxnSp>
        <p:nvCxnSpPr>
          <p:cNvPr id="339" name="直接连接符 32"/>
          <p:cNvCxnSpPr>
            <a:cxnSpLocks noChangeShapeType="1"/>
            <a:stCxn id="342" idx="1"/>
            <a:endCxn id="344" idx="5"/>
          </p:cNvCxnSpPr>
          <p:nvPr/>
        </p:nvCxnSpPr>
        <p:spPr bwMode="auto">
          <a:xfrm flipH="1" flipV="1">
            <a:off x="5390308" y="4999737"/>
            <a:ext cx="494835" cy="129106"/>
          </a:xfrm>
          <a:prstGeom prst="line">
            <a:avLst/>
          </a:prstGeom>
          <a:noFill/>
          <a:ln w="12700" cap="flat" cmpd="sng">
            <a:solidFill>
              <a:srgbClr val="C8161D"/>
            </a:solidFill>
            <a:bevel/>
          </a:ln>
        </p:spPr>
      </p:cxnSp>
      <p:cxnSp>
        <p:nvCxnSpPr>
          <p:cNvPr id="340" name="直接连接符 34"/>
          <p:cNvCxnSpPr>
            <a:cxnSpLocks noChangeShapeType="1"/>
            <a:stCxn id="348" idx="6"/>
            <a:endCxn id="342" idx="2"/>
          </p:cNvCxnSpPr>
          <p:nvPr/>
        </p:nvCxnSpPr>
        <p:spPr bwMode="auto">
          <a:xfrm flipV="1">
            <a:off x="3872621" y="5166870"/>
            <a:ext cx="1951882" cy="125818"/>
          </a:xfrm>
          <a:prstGeom prst="line">
            <a:avLst/>
          </a:prstGeom>
          <a:noFill/>
          <a:ln w="12700" cap="flat" cmpd="sng">
            <a:solidFill>
              <a:srgbClr val="C8161D"/>
            </a:solidFill>
            <a:bevel/>
          </a:ln>
        </p:spPr>
      </p:cxnSp>
      <p:sp>
        <p:nvSpPr>
          <p:cNvPr id="341" name="直接连接符 43"/>
          <p:cNvSpPr>
            <a:spLocks noChangeShapeType="1"/>
          </p:cNvSpPr>
          <p:nvPr/>
        </p:nvSpPr>
        <p:spPr bwMode="auto">
          <a:xfrm flipV="1">
            <a:off x="4633928" y="5010288"/>
            <a:ext cx="566164" cy="580750"/>
          </a:xfrm>
          <a:prstGeom prst="line">
            <a:avLst/>
          </a:prstGeom>
          <a:noFill/>
          <a:ln w="12700" cap="flat" cmpd="sng">
            <a:solidFill>
              <a:srgbClr val="C8161D"/>
            </a:solidFill>
            <a:bevel/>
          </a:ln>
        </p:spPr>
        <p:txBody>
          <a:bodyPr/>
          <a:lstStyle/>
          <a:p>
            <a:endParaRPr lang="zh-CN" altLang="en-US" sz="2395">
              <a:solidFill>
                <a:srgbClr val="0070C0"/>
              </a:solidFill>
            </a:endParaRPr>
          </a:p>
        </p:txBody>
      </p:sp>
      <p:sp>
        <p:nvSpPr>
          <p:cNvPr id="325" name="直接连接符 84"/>
          <p:cNvSpPr>
            <a:spLocks noChangeShapeType="1"/>
          </p:cNvSpPr>
          <p:nvPr/>
        </p:nvSpPr>
        <p:spPr bwMode="auto">
          <a:xfrm flipV="1">
            <a:off x="2124070" y="4092677"/>
            <a:ext cx="1" cy="1116828"/>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26" name="椭圆 90"/>
          <p:cNvSpPr>
            <a:spLocks noChangeArrowheads="1"/>
          </p:cNvSpPr>
          <p:nvPr/>
        </p:nvSpPr>
        <p:spPr bwMode="auto">
          <a:xfrm>
            <a:off x="1671504" y="3690841"/>
            <a:ext cx="903508" cy="898687"/>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00" name="矩形 111"/>
          <p:cNvSpPr>
            <a:spLocks noChangeArrowheads="1"/>
          </p:cNvSpPr>
          <p:nvPr/>
        </p:nvSpPr>
        <p:spPr bwMode="auto">
          <a:xfrm>
            <a:off x="1751162" y="3914323"/>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23" name="直接连接符 12"/>
          <p:cNvSpPr>
            <a:spLocks noChangeShapeType="1"/>
          </p:cNvSpPr>
          <p:nvPr/>
        </p:nvSpPr>
        <p:spPr bwMode="auto">
          <a:xfrm flipV="1">
            <a:off x="1017850" y="4182467"/>
            <a:ext cx="1" cy="1117828"/>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24" name="椭圆 95"/>
          <p:cNvSpPr>
            <a:spLocks noChangeArrowheads="1"/>
          </p:cNvSpPr>
          <p:nvPr/>
        </p:nvSpPr>
        <p:spPr bwMode="auto">
          <a:xfrm>
            <a:off x="579422" y="3391806"/>
            <a:ext cx="879380" cy="874071"/>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02" name="矩形 112"/>
          <p:cNvSpPr>
            <a:spLocks noChangeArrowheads="1"/>
          </p:cNvSpPr>
          <p:nvPr/>
        </p:nvSpPr>
        <p:spPr bwMode="auto">
          <a:xfrm>
            <a:off x="650826" y="3580369"/>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21" name="直接连接符 86"/>
          <p:cNvSpPr>
            <a:spLocks noChangeShapeType="1"/>
          </p:cNvSpPr>
          <p:nvPr/>
        </p:nvSpPr>
        <p:spPr bwMode="auto">
          <a:xfrm flipV="1">
            <a:off x="3662891" y="3608427"/>
            <a:ext cx="1" cy="1659488"/>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22" name="椭圆 91"/>
          <p:cNvSpPr>
            <a:spLocks noChangeArrowheads="1"/>
          </p:cNvSpPr>
          <p:nvPr/>
        </p:nvSpPr>
        <p:spPr bwMode="auto">
          <a:xfrm>
            <a:off x="3206769" y="3257843"/>
            <a:ext cx="903508" cy="899320"/>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04" name="矩形 113"/>
          <p:cNvSpPr>
            <a:spLocks noChangeArrowheads="1"/>
          </p:cNvSpPr>
          <p:nvPr/>
        </p:nvSpPr>
        <p:spPr bwMode="auto">
          <a:xfrm>
            <a:off x="3285157" y="3475612"/>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19" name="直接连接符 89"/>
          <p:cNvSpPr>
            <a:spLocks noChangeShapeType="1"/>
          </p:cNvSpPr>
          <p:nvPr/>
        </p:nvSpPr>
        <p:spPr bwMode="auto">
          <a:xfrm flipV="1">
            <a:off x="6032785" y="3367432"/>
            <a:ext cx="1" cy="1794455"/>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20" name="椭圆 94"/>
          <p:cNvSpPr>
            <a:spLocks noChangeArrowheads="1"/>
          </p:cNvSpPr>
          <p:nvPr/>
        </p:nvSpPr>
        <p:spPr bwMode="auto">
          <a:xfrm>
            <a:off x="5564269" y="2622950"/>
            <a:ext cx="903508" cy="899069"/>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06" name="矩形 114"/>
          <p:cNvSpPr>
            <a:spLocks noChangeArrowheads="1"/>
          </p:cNvSpPr>
          <p:nvPr/>
        </p:nvSpPr>
        <p:spPr bwMode="auto">
          <a:xfrm>
            <a:off x="5628689" y="2807069"/>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17" name="直接连接符 87"/>
          <p:cNvSpPr>
            <a:spLocks noChangeShapeType="1"/>
          </p:cNvSpPr>
          <p:nvPr/>
        </p:nvSpPr>
        <p:spPr bwMode="auto">
          <a:xfrm flipV="1">
            <a:off x="4521609" y="2919417"/>
            <a:ext cx="1" cy="2742132"/>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18" name="椭圆 13"/>
          <p:cNvSpPr>
            <a:spLocks noChangeArrowheads="1"/>
          </p:cNvSpPr>
          <p:nvPr/>
        </p:nvSpPr>
        <p:spPr bwMode="auto">
          <a:xfrm>
            <a:off x="3991544" y="1971550"/>
            <a:ext cx="1045732" cy="1041083"/>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08" name="矩形 118"/>
          <p:cNvSpPr>
            <a:spLocks noChangeArrowheads="1"/>
          </p:cNvSpPr>
          <p:nvPr/>
        </p:nvSpPr>
        <p:spPr bwMode="auto">
          <a:xfrm>
            <a:off x="4152474" y="2203921"/>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15" name="直接连接符 85"/>
          <p:cNvSpPr>
            <a:spLocks noChangeShapeType="1"/>
          </p:cNvSpPr>
          <p:nvPr/>
        </p:nvSpPr>
        <p:spPr bwMode="auto">
          <a:xfrm flipV="1">
            <a:off x="2826005" y="2753350"/>
            <a:ext cx="1" cy="2708207"/>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16" name="椭圆 93"/>
          <p:cNvSpPr>
            <a:spLocks noChangeArrowheads="1"/>
          </p:cNvSpPr>
          <p:nvPr/>
        </p:nvSpPr>
        <p:spPr bwMode="auto">
          <a:xfrm>
            <a:off x="2384532" y="2612157"/>
            <a:ext cx="903508" cy="898935"/>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10" name="矩形 119"/>
          <p:cNvSpPr>
            <a:spLocks noChangeArrowheads="1"/>
          </p:cNvSpPr>
          <p:nvPr/>
        </p:nvSpPr>
        <p:spPr bwMode="auto">
          <a:xfrm>
            <a:off x="2456571" y="2855956"/>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13" name="直接连接符 88"/>
          <p:cNvSpPr>
            <a:spLocks noChangeShapeType="1"/>
          </p:cNvSpPr>
          <p:nvPr/>
        </p:nvSpPr>
        <p:spPr bwMode="auto">
          <a:xfrm flipV="1">
            <a:off x="5239970" y="4040877"/>
            <a:ext cx="1" cy="914670"/>
          </a:xfrm>
          <a:prstGeom prst="line">
            <a:avLst/>
          </a:prstGeom>
          <a:ln>
            <a:solidFill>
              <a:srgbClr val="C8161D"/>
            </a:solidFill>
          </a:ln>
        </p:spPr>
        <p:style>
          <a:lnRef idx="2">
            <a:schemeClr val="dk1"/>
          </a:lnRef>
          <a:fillRef idx="0">
            <a:schemeClr val="dk1"/>
          </a:fillRef>
          <a:effectRef idx="1">
            <a:schemeClr val="dk1"/>
          </a:effectRef>
          <a:fontRef idx="minor">
            <a:schemeClr val="tx1"/>
          </a:fontRef>
        </p:style>
        <p:txBody>
          <a:bodyPr/>
          <a:lstStyle/>
          <a:p>
            <a:endParaRPr lang="zh-CN" altLang="en-US" sz="2395">
              <a:solidFill>
                <a:srgbClr val="0070C0"/>
              </a:solidFill>
            </a:endParaRPr>
          </a:p>
        </p:txBody>
      </p:sp>
      <p:sp>
        <p:nvSpPr>
          <p:cNvPr id="314" name="椭圆 92"/>
          <p:cNvSpPr>
            <a:spLocks noChangeArrowheads="1"/>
          </p:cNvSpPr>
          <p:nvPr/>
        </p:nvSpPr>
        <p:spPr bwMode="auto">
          <a:xfrm>
            <a:off x="4740128" y="3426090"/>
            <a:ext cx="988588" cy="983590"/>
          </a:xfrm>
          <a:prstGeom prst="ellipse">
            <a:avLst/>
          </a:prstGeom>
          <a:gradFill>
            <a:gsLst>
              <a:gs pos="0">
                <a:schemeClr val="bg1"/>
              </a:gs>
              <a:gs pos="51000">
                <a:schemeClr val="bg1">
                  <a:lumMod val="95000"/>
                </a:schemeClr>
              </a:gs>
              <a:gs pos="100000">
                <a:schemeClr val="bg1">
                  <a:lumMod val="85000"/>
                </a:schemeClr>
              </a:gs>
            </a:gsLst>
            <a:lin ang="18900000" scaled="0"/>
          </a:gradFill>
          <a:ln w="38100" cap="flat" cmpd="sng">
            <a:noFill/>
            <a:bevel/>
          </a:ln>
          <a:effectLst>
            <a:outerShdw blurRad="50800" dist="38100" dir="8100000" algn="tr" rotWithShape="0">
              <a:prstClr val="black">
                <a:alpha val="40000"/>
              </a:prstClr>
            </a:outerShdw>
          </a:effectLst>
        </p:spPr>
        <p:txBody>
          <a:bodyPr anchor="ctr"/>
          <a:lstStyle/>
          <a:p>
            <a:pPr algn="ctr"/>
            <a:endParaRPr lang="zh-CN" altLang="zh-CN" sz="1200">
              <a:solidFill>
                <a:srgbClr val="C8161D"/>
              </a:solidFill>
            </a:endParaRPr>
          </a:p>
        </p:txBody>
      </p:sp>
      <p:sp>
        <p:nvSpPr>
          <p:cNvPr id="312" name="矩形 120"/>
          <p:cNvSpPr>
            <a:spLocks noChangeArrowheads="1"/>
          </p:cNvSpPr>
          <p:nvPr/>
        </p:nvSpPr>
        <p:spPr bwMode="auto">
          <a:xfrm>
            <a:off x="4863597" y="3642589"/>
            <a:ext cx="758794" cy="440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0928" tIns="35464" rIns="70928" bIns="35464">
            <a:spAutoFit/>
          </a:bodyPr>
          <a:lstStyle/>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完成的</a:t>
            </a:r>
            <a:endParaRPr lang="en-US" altLang="zh-CN" sz="1200" b="1" dirty="0">
              <a:solidFill>
                <a:srgbClr val="C8161D"/>
              </a:solidFill>
              <a:latin typeface="Calibri" panose="020F0502020204030204" charset="0"/>
              <a:ea typeface="微软雅黑" panose="020B0503020204020204" charset="-122"/>
              <a:sym typeface="Calibri" panose="020F0502020204030204" charset="0"/>
            </a:endParaRPr>
          </a:p>
          <a:p>
            <a:pPr algn="ctr"/>
            <a:r>
              <a:rPr lang="zh-CN" altLang="en-US" sz="1200" b="1" dirty="0">
                <a:solidFill>
                  <a:srgbClr val="C8161D"/>
                </a:solidFill>
                <a:latin typeface="Calibri" panose="020F0502020204030204" charset="0"/>
                <a:ea typeface="微软雅黑" panose="020B0503020204020204" charset="-122"/>
                <a:sym typeface="Calibri" panose="020F0502020204030204" charset="0"/>
              </a:rPr>
              <a:t>项目名称</a:t>
            </a:r>
          </a:p>
        </p:txBody>
      </p:sp>
      <p:sp>
        <p:nvSpPr>
          <p:cNvPr id="356" name="Text Placeholder 2"/>
          <p:cNvSpPr txBox="1"/>
          <p:nvPr/>
        </p:nvSpPr>
        <p:spPr>
          <a:xfrm>
            <a:off x="6862978" y="2050090"/>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57" name="文本框 36"/>
          <p:cNvSpPr txBox="1"/>
          <p:nvPr/>
        </p:nvSpPr>
        <p:spPr>
          <a:xfrm>
            <a:off x="6750580" y="1673545"/>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358" name="Text Placeholder 2"/>
          <p:cNvSpPr txBox="1"/>
          <p:nvPr/>
        </p:nvSpPr>
        <p:spPr>
          <a:xfrm>
            <a:off x="6862978" y="3141734"/>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59" name="文本框 36"/>
          <p:cNvSpPr txBox="1"/>
          <p:nvPr/>
        </p:nvSpPr>
        <p:spPr>
          <a:xfrm>
            <a:off x="6750580" y="2765189"/>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360" name="Text Placeholder 2"/>
          <p:cNvSpPr txBox="1"/>
          <p:nvPr/>
        </p:nvSpPr>
        <p:spPr>
          <a:xfrm>
            <a:off x="6862978" y="4233378"/>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61" name="文本框 36"/>
          <p:cNvSpPr txBox="1"/>
          <p:nvPr/>
        </p:nvSpPr>
        <p:spPr>
          <a:xfrm>
            <a:off x="6750580" y="3856833"/>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362" name="Text Placeholder 2"/>
          <p:cNvSpPr txBox="1"/>
          <p:nvPr/>
        </p:nvSpPr>
        <p:spPr>
          <a:xfrm>
            <a:off x="6862978" y="5330715"/>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63" name="文本框 36"/>
          <p:cNvSpPr txBox="1"/>
          <p:nvPr/>
        </p:nvSpPr>
        <p:spPr>
          <a:xfrm>
            <a:off x="6750580" y="4954170"/>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sp>
        <p:nvSpPr>
          <p:cNvPr id="4" name="椭圆 7"/>
          <p:cNvSpPr/>
          <p:nvPr/>
        </p:nvSpPr>
        <p:spPr>
          <a:xfrm>
            <a:off x="3666986" y="3429000"/>
            <a:ext cx="4858027" cy="1142015"/>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lIns="86400" tIns="43200" rIns="86400" bIns="4320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b="1">
              <a:solidFill>
                <a:srgbClr val="C8161D"/>
              </a:solidFill>
              <a:latin typeface="微软雅黑" panose="020B0503020204020204" charset="-122"/>
              <a:ea typeface="微软雅黑" panose="020B0503020204020204" charset="-122"/>
            </a:endParaRPr>
          </a:p>
        </p:txBody>
      </p:sp>
      <p:cxnSp>
        <p:nvCxnSpPr>
          <p:cNvPr id="5" name="直接连接符 4"/>
          <p:cNvCxnSpPr>
            <a:endCxn id="4" idx="1"/>
          </p:cNvCxnSpPr>
          <p:nvPr/>
        </p:nvCxnSpPr>
        <p:spPr>
          <a:xfrm>
            <a:off x="6092513" y="2863081"/>
            <a:ext cx="3487" cy="1707935"/>
          </a:xfrm>
          <a:prstGeom prst="line">
            <a:avLst/>
          </a:prstGeom>
          <a:ln w="19050">
            <a:solidFill>
              <a:srgbClr val="C8161D"/>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5103664" y="1238135"/>
            <a:ext cx="1969610" cy="1969610"/>
            <a:chOff x="2848131" y="1860029"/>
            <a:chExt cx="3807502" cy="3807502"/>
          </a:xfrm>
          <a:gradFill>
            <a:gsLst>
              <a:gs pos="0">
                <a:schemeClr val="bg1"/>
              </a:gs>
              <a:gs pos="51000">
                <a:schemeClr val="bg1">
                  <a:lumMod val="95000"/>
                </a:schemeClr>
              </a:gs>
              <a:gs pos="100000">
                <a:schemeClr val="bg1">
                  <a:lumMod val="75000"/>
                </a:schemeClr>
              </a:gs>
            </a:gsLst>
            <a:lin ang="18900000" scaled="0"/>
          </a:gradFill>
          <a:effectLst>
            <a:outerShdw blurRad="444500" dist="63500" dir="8100000" algn="ctr" rotWithShape="0">
              <a:schemeClr val="tx1">
                <a:alpha val="50000"/>
              </a:schemeClr>
            </a:outerShdw>
          </a:effectLst>
        </p:grpSpPr>
        <p:sp>
          <p:nvSpPr>
            <p:cNvPr id="11" name="椭圆 10"/>
            <p:cNvSpPr/>
            <p:nvPr/>
          </p:nvSpPr>
          <p:spPr>
            <a:xfrm>
              <a:off x="2848131" y="1860029"/>
              <a:ext cx="3807502" cy="3807502"/>
            </a:xfrm>
            <a:prstGeom prst="ellips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95">
                <a:solidFill>
                  <a:schemeClr val="tx1"/>
                </a:solidFill>
                <a:latin typeface="微软雅黑" panose="020B0503020204020204" charset="-122"/>
                <a:ea typeface="微软雅黑" panose="020B0503020204020204" charset="-122"/>
              </a:endParaRPr>
            </a:p>
          </p:txBody>
        </p:sp>
        <p:sp>
          <p:nvSpPr>
            <p:cNvPr id="12" name="文本框 91"/>
            <p:cNvSpPr txBox="1"/>
            <p:nvPr/>
          </p:nvSpPr>
          <p:spPr>
            <a:xfrm>
              <a:off x="3281429" y="3335067"/>
              <a:ext cx="2736864" cy="892456"/>
            </a:xfrm>
            <a:prstGeom prst="rect">
              <a:avLst/>
            </a:prstGeom>
            <a:noFill/>
          </p:spPr>
          <p:txBody>
            <a:bodyPr wrap="none" rtlCol="0">
              <a:spAutoFit/>
            </a:bodyPr>
            <a:lstStyle/>
            <a:p>
              <a:r>
                <a:rPr lang="zh-CN" altLang="en-US" sz="2400" b="1" dirty="0">
                  <a:solidFill>
                    <a:srgbClr val="C8161D"/>
                  </a:solidFill>
                </a:rPr>
                <a:t>工作概述</a:t>
              </a:r>
            </a:p>
          </p:txBody>
        </p:sp>
      </p:grpSp>
      <p:sp>
        <p:nvSpPr>
          <p:cNvPr id="14" name="椭圆 13"/>
          <p:cNvSpPr/>
          <p:nvPr/>
        </p:nvSpPr>
        <p:spPr>
          <a:xfrm>
            <a:off x="3061248" y="2894614"/>
            <a:ext cx="1015879" cy="1015879"/>
          </a:xfrm>
          <a:prstGeom prst="ellipse">
            <a:avLst/>
          </a:prstGeom>
          <a:gradFill>
            <a:gsLst>
              <a:gs pos="0">
                <a:schemeClr val="bg1"/>
              </a:gs>
              <a:gs pos="51000">
                <a:schemeClr val="bg1">
                  <a:lumMod val="95000"/>
                </a:schemeClr>
              </a:gs>
              <a:gs pos="100000">
                <a:schemeClr val="bg1">
                  <a:lumMod val="75000"/>
                </a:schemeClr>
              </a:gs>
            </a:gsLst>
            <a:lin ang="18900000" scaled="0"/>
          </a:gradFill>
          <a:ln w="28575">
            <a:solidFill>
              <a:srgbClr val="C8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8161D"/>
                </a:solidFill>
                <a:latin typeface="微软雅黑" panose="020B0503020204020204" charset="-122"/>
                <a:ea typeface="微软雅黑" panose="020B0503020204020204" charset="-122"/>
              </a:rPr>
              <a:t>1</a:t>
            </a:r>
            <a:endParaRPr lang="zh-CN" altLang="en-US" sz="2400" b="1" dirty="0">
              <a:solidFill>
                <a:srgbClr val="C8161D"/>
              </a:solidFill>
              <a:latin typeface="微软雅黑" panose="020B0503020204020204" charset="-122"/>
              <a:ea typeface="微软雅黑" panose="020B0503020204020204" charset="-122"/>
            </a:endParaRPr>
          </a:p>
        </p:txBody>
      </p:sp>
      <p:sp>
        <p:nvSpPr>
          <p:cNvPr id="17" name="椭圆 16"/>
          <p:cNvSpPr/>
          <p:nvPr/>
        </p:nvSpPr>
        <p:spPr>
          <a:xfrm>
            <a:off x="4458303" y="3729292"/>
            <a:ext cx="1015879" cy="1015879"/>
          </a:xfrm>
          <a:prstGeom prst="ellipse">
            <a:avLst/>
          </a:prstGeom>
          <a:gradFill>
            <a:gsLst>
              <a:gs pos="0">
                <a:schemeClr val="bg1"/>
              </a:gs>
              <a:gs pos="51000">
                <a:schemeClr val="bg1">
                  <a:lumMod val="95000"/>
                </a:schemeClr>
              </a:gs>
              <a:gs pos="100000">
                <a:schemeClr val="bg1">
                  <a:lumMod val="75000"/>
                </a:schemeClr>
              </a:gs>
            </a:gsLst>
            <a:lin ang="18900000" scaled="0"/>
          </a:gradFill>
          <a:ln w="28575">
            <a:solidFill>
              <a:srgbClr val="C8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8161D"/>
                </a:solidFill>
                <a:latin typeface="微软雅黑" panose="020B0503020204020204" charset="-122"/>
                <a:ea typeface="微软雅黑" panose="020B0503020204020204" charset="-122"/>
              </a:rPr>
              <a:t>2</a:t>
            </a:r>
            <a:endParaRPr lang="zh-CN" altLang="en-US" sz="2400" b="1" dirty="0">
              <a:solidFill>
                <a:srgbClr val="C8161D"/>
              </a:solidFill>
              <a:latin typeface="微软雅黑" panose="020B0503020204020204" charset="-122"/>
              <a:ea typeface="微软雅黑" panose="020B0503020204020204" charset="-122"/>
            </a:endParaRPr>
          </a:p>
        </p:txBody>
      </p:sp>
      <p:sp>
        <p:nvSpPr>
          <p:cNvPr id="20" name="椭圆 19"/>
          <p:cNvSpPr/>
          <p:nvPr/>
        </p:nvSpPr>
        <p:spPr>
          <a:xfrm>
            <a:off x="6573521" y="3815620"/>
            <a:ext cx="1015879" cy="1015879"/>
          </a:xfrm>
          <a:prstGeom prst="ellipse">
            <a:avLst/>
          </a:prstGeom>
          <a:gradFill>
            <a:gsLst>
              <a:gs pos="0">
                <a:schemeClr val="bg1"/>
              </a:gs>
              <a:gs pos="51000">
                <a:schemeClr val="bg1">
                  <a:lumMod val="95000"/>
                </a:schemeClr>
              </a:gs>
              <a:gs pos="100000">
                <a:schemeClr val="bg1">
                  <a:lumMod val="75000"/>
                </a:schemeClr>
              </a:gs>
            </a:gsLst>
            <a:lin ang="18900000" scaled="0"/>
          </a:gradFill>
          <a:ln w="28575">
            <a:solidFill>
              <a:srgbClr val="C8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8161D"/>
                </a:solidFill>
                <a:latin typeface="微软雅黑" panose="020B0503020204020204" charset="-122"/>
                <a:ea typeface="微软雅黑" panose="020B0503020204020204" charset="-122"/>
              </a:rPr>
              <a:t>3</a:t>
            </a:r>
            <a:endParaRPr lang="zh-CN" altLang="en-US" sz="2400" b="1" dirty="0">
              <a:solidFill>
                <a:srgbClr val="C8161D"/>
              </a:solidFill>
              <a:latin typeface="微软雅黑" panose="020B0503020204020204" charset="-122"/>
              <a:ea typeface="微软雅黑" panose="020B0503020204020204" charset="-122"/>
            </a:endParaRPr>
          </a:p>
        </p:txBody>
      </p:sp>
      <p:sp>
        <p:nvSpPr>
          <p:cNvPr id="23" name="椭圆 22"/>
          <p:cNvSpPr/>
          <p:nvPr/>
        </p:nvSpPr>
        <p:spPr>
          <a:xfrm>
            <a:off x="8017074" y="2894614"/>
            <a:ext cx="1015879" cy="1015879"/>
          </a:xfrm>
          <a:prstGeom prst="ellipse">
            <a:avLst/>
          </a:prstGeom>
          <a:gradFill>
            <a:gsLst>
              <a:gs pos="0">
                <a:schemeClr val="bg1"/>
              </a:gs>
              <a:gs pos="51000">
                <a:schemeClr val="bg1">
                  <a:lumMod val="95000"/>
                </a:schemeClr>
              </a:gs>
              <a:gs pos="100000">
                <a:schemeClr val="bg1">
                  <a:lumMod val="75000"/>
                </a:schemeClr>
              </a:gs>
            </a:gsLst>
            <a:lin ang="18900000" scaled="0"/>
          </a:gradFill>
          <a:ln w="28575">
            <a:solidFill>
              <a:srgbClr val="C8161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8161D"/>
                </a:solidFill>
                <a:latin typeface="微软雅黑" panose="020B0503020204020204" charset="-122"/>
                <a:ea typeface="微软雅黑" panose="020B0503020204020204" charset="-122"/>
              </a:rPr>
              <a:t>4</a:t>
            </a:r>
            <a:endParaRPr lang="zh-CN" altLang="en-US" sz="2400" b="1" dirty="0">
              <a:solidFill>
                <a:srgbClr val="C8161D"/>
              </a:solidFill>
              <a:latin typeface="微软雅黑" panose="020B0503020204020204" charset="-122"/>
              <a:ea typeface="微软雅黑" panose="020B0503020204020204" charset="-122"/>
            </a:endParaRPr>
          </a:p>
        </p:txBody>
      </p:sp>
      <p:sp>
        <p:nvSpPr>
          <p:cNvPr id="27" name="Text Placeholder 2"/>
          <p:cNvSpPr txBox="1"/>
          <p:nvPr/>
        </p:nvSpPr>
        <p:spPr>
          <a:xfrm>
            <a:off x="1605479" y="4421314"/>
            <a:ext cx="2452540"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28" name="文本框 36"/>
          <p:cNvSpPr txBox="1"/>
          <p:nvPr/>
        </p:nvSpPr>
        <p:spPr>
          <a:xfrm>
            <a:off x="1493081" y="4044769"/>
            <a:ext cx="1909026"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29" name="Text Placeholder 2"/>
          <p:cNvSpPr txBox="1"/>
          <p:nvPr/>
        </p:nvSpPr>
        <p:spPr>
          <a:xfrm>
            <a:off x="4485692" y="5281891"/>
            <a:ext cx="2390221"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0" name="文本框 36"/>
          <p:cNvSpPr txBox="1"/>
          <p:nvPr/>
        </p:nvSpPr>
        <p:spPr>
          <a:xfrm>
            <a:off x="4373295" y="4905346"/>
            <a:ext cx="1909026"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31" name="Text Placeholder 2"/>
          <p:cNvSpPr txBox="1"/>
          <p:nvPr/>
        </p:nvSpPr>
        <p:spPr>
          <a:xfrm>
            <a:off x="7245377" y="5355757"/>
            <a:ext cx="2455217"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2" name="文本框 36"/>
          <p:cNvSpPr txBox="1"/>
          <p:nvPr/>
        </p:nvSpPr>
        <p:spPr>
          <a:xfrm>
            <a:off x="7123927" y="4905346"/>
            <a:ext cx="1909026"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33" name="Text Placeholder 2"/>
          <p:cNvSpPr txBox="1"/>
          <p:nvPr/>
        </p:nvSpPr>
        <p:spPr>
          <a:xfrm>
            <a:off x="9243148" y="3558050"/>
            <a:ext cx="2304353" cy="1329595"/>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34" name="文本框 36"/>
          <p:cNvSpPr txBox="1"/>
          <p:nvPr/>
        </p:nvSpPr>
        <p:spPr>
          <a:xfrm>
            <a:off x="9130751" y="3181505"/>
            <a:ext cx="1909026"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sp>
        <p:nvSpPr>
          <p:cNvPr id="6" name="Block Arc 51"/>
          <p:cNvSpPr/>
          <p:nvPr/>
        </p:nvSpPr>
        <p:spPr>
          <a:xfrm>
            <a:off x="940816" y="2738199"/>
            <a:ext cx="2217183" cy="2217183"/>
          </a:xfrm>
          <a:prstGeom prst="blockArc">
            <a:avLst>
              <a:gd name="adj1" fmla="val 10800000"/>
              <a:gd name="adj2" fmla="val 3"/>
              <a:gd name="adj3" fmla="val 15291"/>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tx1"/>
              </a:solidFill>
              <a:cs typeface="+mn-ea"/>
              <a:sym typeface="+mn-lt"/>
            </a:endParaRPr>
          </a:p>
        </p:txBody>
      </p:sp>
      <p:sp>
        <p:nvSpPr>
          <p:cNvPr id="7" name="Block Arc 52"/>
          <p:cNvSpPr/>
          <p:nvPr/>
        </p:nvSpPr>
        <p:spPr>
          <a:xfrm rot="10800000">
            <a:off x="2828008" y="2735317"/>
            <a:ext cx="2217183" cy="2217183"/>
          </a:xfrm>
          <a:prstGeom prst="blockArc">
            <a:avLst>
              <a:gd name="adj1" fmla="val 10800000"/>
              <a:gd name="adj2" fmla="val 3"/>
              <a:gd name="adj3" fmla="val 15291"/>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tx1"/>
              </a:solidFill>
              <a:cs typeface="+mn-ea"/>
              <a:sym typeface="+mn-lt"/>
            </a:endParaRPr>
          </a:p>
        </p:txBody>
      </p:sp>
      <p:sp>
        <p:nvSpPr>
          <p:cNvPr id="8" name="Block Arc 53"/>
          <p:cNvSpPr/>
          <p:nvPr/>
        </p:nvSpPr>
        <p:spPr>
          <a:xfrm>
            <a:off x="4709217" y="2738199"/>
            <a:ext cx="2217183" cy="2217183"/>
          </a:xfrm>
          <a:prstGeom prst="blockArc">
            <a:avLst>
              <a:gd name="adj1" fmla="val 10800000"/>
              <a:gd name="adj2" fmla="val 3"/>
              <a:gd name="adj3" fmla="val 15291"/>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tx1"/>
              </a:solidFill>
              <a:cs typeface="+mn-ea"/>
              <a:sym typeface="+mn-lt"/>
            </a:endParaRPr>
          </a:p>
        </p:txBody>
      </p:sp>
      <p:sp>
        <p:nvSpPr>
          <p:cNvPr id="9" name="Block Arc 54"/>
          <p:cNvSpPr/>
          <p:nvPr/>
        </p:nvSpPr>
        <p:spPr>
          <a:xfrm rot="10800000">
            <a:off x="6592296" y="2735317"/>
            <a:ext cx="2217183" cy="2217183"/>
          </a:xfrm>
          <a:prstGeom prst="blockArc">
            <a:avLst>
              <a:gd name="adj1" fmla="val 10800000"/>
              <a:gd name="adj2" fmla="val 3"/>
              <a:gd name="adj3" fmla="val 15291"/>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tx1"/>
              </a:solidFill>
              <a:cs typeface="+mn-ea"/>
              <a:sym typeface="+mn-lt"/>
            </a:endParaRPr>
          </a:p>
        </p:txBody>
      </p:sp>
      <p:sp>
        <p:nvSpPr>
          <p:cNvPr id="10" name="Block Arc 55"/>
          <p:cNvSpPr/>
          <p:nvPr/>
        </p:nvSpPr>
        <p:spPr>
          <a:xfrm>
            <a:off x="8469296" y="2738199"/>
            <a:ext cx="2217183" cy="2217183"/>
          </a:xfrm>
          <a:prstGeom prst="blockArc">
            <a:avLst>
              <a:gd name="adj1" fmla="val 10800000"/>
              <a:gd name="adj2" fmla="val 3"/>
              <a:gd name="adj3" fmla="val 15291"/>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tx1"/>
              </a:solidFill>
              <a:cs typeface="+mn-ea"/>
              <a:sym typeface="+mn-lt"/>
            </a:endParaRPr>
          </a:p>
        </p:txBody>
      </p:sp>
      <p:grpSp>
        <p:nvGrpSpPr>
          <p:cNvPr id="17" name="组合 16"/>
          <p:cNvGrpSpPr/>
          <p:nvPr/>
        </p:nvGrpSpPr>
        <p:grpSpPr>
          <a:xfrm>
            <a:off x="1422054" y="3218740"/>
            <a:ext cx="1298382" cy="1320306"/>
            <a:chOff x="1757991" y="3318141"/>
            <a:chExt cx="1369556" cy="1392682"/>
          </a:xfrm>
        </p:grpSpPr>
        <p:grpSp>
          <p:nvGrpSpPr>
            <p:cNvPr id="18" name="组合 17"/>
            <p:cNvGrpSpPr/>
            <p:nvPr/>
          </p:nvGrpSpPr>
          <p:grpSpPr>
            <a:xfrm>
              <a:off x="1757991" y="3318141"/>
              <a:ext cx="1369556" cy="1392682"/>
              <a:chOff x="1101935" y="1054869"/>
              <a:chExt cx="1369556" cy="1392682"/>
            </a:xfrm>
          </p:grpSpPr>
          <p:sp>
            <p:nvSpPr>
              <p:cNvPr id="20" name="椭圆 28"/>
              <p:cNvSpPr/>
              <p:nvPr/>
            </p:nvSpPr>
            <p:spPr>
              <a:xfrm>
                <a:off x="1101935" y="1054869"/>
                <a:ext cx="1369556" cy="1392682"/>
              </a:xfrm>
              <a:prstGeom prst="ellipse">
                <a:avLst/>
              </a:prstGeom>
              <a:gradFill flip="none" rotWithShape="1">
                <a:gsLst>
                  <a:gs pos="100000">
                    <a:schemeClr val="bg1">
                      <a:shade val="67500"/>
                      <a:satMod val="115000"/>
                    </a:schemeClr>
                  </a:gs>
                  <a:gs pos="0">
                    <a:schemeClr val="bg1">
                      <a:shade val="100000"/>
                      <a:satMod val="115000"/>
                    </a:schemeClr>
                  </a:gs>
                </a:gsLst>
                <a:lin ang="2700000" scaled="1"/>
                <a:tileRect/>
              </a:gradFill>
              <a:ln w="76200" cap="flat" cmpd="sng" algn="ctr">
                <a:solidFill>
                  <a:srgbClr val="C8161D"/>
                </a:solidFill>
                <a:prstDash val="solid"/>
              </a:ln>
              <a:effectLst>
                <a:outerShdw blurRad="381000" dist="127000" dir="2700000" algn="tl" rotWithShape="0">
                  <a:prstClr val="black">
                    <a:alpha val="40000"/>
                  </a:prstClr>
                </a:outerShdw>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21" name="椭圆 29"/>
              <p:cNvSpPr/>
              <p:nvPr/>
            </p:nvSpPr>
            <p:spPr>
              <a:xfrm>
                <a:off x="1250079" y="1205514"/>
                <a:ext cx="1073269" cy="1091392"/>
              </a:xfrm>
              <a:prstGeom prst="ellipse">
                <a:avLst/>
              </a:prstGeom>
              <a:gradFill flip="none" rotWithShape="1">
                <a:gsLst>
                  <a:gs pos="100000">
                    <a:schemeClr val="bg1">
                      <a:shade val="67500"/>
                      <a:satMod val="115000"/>
                    </a:schemeClr>
                  </a:gs>
                  <a:gs pos="0">
                    <a:schemeClr val="bg1">
                      <a:shade val="100000"/>
                      <a:satMod val="115000"/>
                    </a:schemeClr>
                  </a:gs>
                </a:gsLst>
                <a:lin ang="13500000" scaled="1"/>
                <a:tileRect/>
              </a:gradFill>
              <a:ln w="25400" cap="flat" cmpd="sng" algn="ctr">
                <a:solidFill>
                  <a:srgbClr val="C8161D"/>
                </a:solidFill>
                <a:prstDash val="solid"/>
              </a:ln>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grpSp>
        <p:sp>
          <p:nvSpPr>
            <p:cNvPr id="19" name="Freeform 116"/>
            <p:cNvSpPr>
              <a:spLocks noEditPoints="1"/>
            </p:cNvSpPr>
            <p:nvPr/>
          </p:nvSpPr>
          <p:spPr bwMode="auto">
            <a:xfrm>
              <a:off x="2200276" y="3828795"/>
              <a:ext cx="460506" cy="37137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C8161D"/>
            </a:solidFill>
            <a:ln w="9525">
              <a:solidFill>
                <a:srgbClr val="C8161D"/>
              </a:solidFill>
              <a:round/>
            </a:ln>
            <a:effectLst>
              <a:outerShdw blurRad="50800" dist="38100" dir="2700000" algn="tl" rotWithShape="0">
                <a:prstClr val="black">
                  <a:alpha val="40000"/>
                </a:prstClr>
              </a:outerShdw>
            </a:effectLst>
          </p:spPr>
          <p:txBody>
            <a:bodyPr vert="horz" wrap="square" lIns="121897" tIns="60948" rIns="121897" bIns="60948" numCol="1" anchor="t" anchorCtr="0" compatLnSpc="1"/>
            <a:lstStyle/>
            <a:p>
              <a:endParaRPr lang="en-US" sz="1705">
                <a:latin typeface="+mn-lt"/>
                <a:ea typeface="+mn-ea"/>
                <a:cs typeface="+mn-ea"/>
                <a:sym typeface="+mn-lt"/>
              </a:endParaRPr>
            </a:p>
          </p:txBody>
        </p:sp>
      </p:grpSp>
      <p:grpSp>
        <p:nvGrpSpPr>
          <p:cNvPr id="23" name="组合 22"/>
          <p:cNvGrpSpPr/>
          <p:nvPr/>
        </p:nvGrpSpPr>
        <p:grpSpPr>
          <a:xfrm>
            <a:off x="5176255" y="3218740"/>
            <a:ext cx="1298382" cy="1320306"/>
            <a:chOff x="1101935" y="1054869"/>
            <a:chExt cx="1369556" cy="1392682"/>
          </a:xfrm>
        </p:grpSpPr>
        <p:sp>
          <p:nvSpPr>
            <p:cNvPr id="25" name="椭圆 28"/>
            <p:cNvSpPr/>
            <p:nvPr/>
          </p:nvSpPr>
          <p:spPr>
            <a:xfrm>
              <a:off x="1101935" y="1054869"/>
              <a:ext cx="1369556" cy="1392682"/>
            </a:xfrm>
            <a:prstGeom prst="ellipse">
              <a:avLst/>
            </a:prstGeom>
            <a:gradFill flip="none" rotWithShape="1">
              <a:gsLst>
                <a:gs pos="100000">
                  <a:schemeClr val="bg1">
                    <a:shade val="67500"/>
                    <a:satMod val="115000"/>
                  </a:schemeClr>
                </a:gs>
                <a:gs pos="0">
                  <a:schemeClr val="bg1">
                    <a:shade val="100000"/>
                    <a:satMod val="115000"/>
                  </a:schemeClr>
                </a:gs>
              </a:gsLst>
              <a:lin ang="2700000" scaled="1"/>
              <a:tileRect/>
            </a:gradFill>
            <a:ln w="76200" cap="flat" cmpd="sng" algn="ctr">
              <a:solidFill>
                <a:srgbClr val="C8161D"/>
              </a:solidFill>
              <a:prstDash val="solid"/>
            </a:ln>
            <a:effectLst>
              <a:outerShdw blurRad="381000" dist="127000" dir="2700000" algn="tl" rotWithShape="0">
                <a:prstClr val="black">
                  <a:alpha val="40000"/>
                </a:prstClr>
              </a:outerShdw>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26" name="椭圆 29"/>
            <p:cNvSpPr/>
            <p:nvPr/>
          </p:nvSpPr>
          <p:spPr>
            <a:xfrm>
              <a:off x="1250079" y="1205514"/>
              <a:ext cx="1073269" cy="1091392"/>
            </a:xfrm>
            <a:prstGeom prst="ellipse">
              <a:avLst/>
            </a:prstGeom>
            <a:gradFill flip="none" rotWithShape="1">
              <a:gsLst>
                <a:gs pos="100000">
                  <a:schemeClr val="bg1">
                    <a:shade val="67500"/>
                    <a:satMod val="115000"/>
                  </a:schemeClr>
                </a:gs>
                <a:gs pos="0">
                  <a:schemeClr val="bg1">
                    <a:shade val="100000"/>
                    <a:satMod val="115000"/>
                  </a:schemeClr>
                </a:gs>
              </a:gsLst>
              <a:lin ang="13500000" scaled="1"/>
              <a:tileRect/>
            </a:gradFill>
            <a:ln w="25400" cap="flat" cmpd="sng" algn="ctr">
              <a:solidFill>
                <a:srgbClr val="C8161D"/>
              </a:solidFill>
              <a:prstDash val="solid"/>
            </a:ln>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grpSp>
      <p:sp>
        <p:nvSpPr>
          <p:cNvPr id="24" name="Freeform 178"/>
          <p:cNvSpPr>
            <a:spLocks noEditPoints="1"/>
          </p:cNvSpPr>
          <p:nvPr/>
        </p:nvSpPr>
        <p:spPr bwMode="auto">
          <a:xfrm>
            <a:off x="5595555" y="3711009"/>
            <a:ext cx="482994" cy="363775"/>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C8161D"/>
          </a:solidFill>
          <a:ln w="9525">
            <a:solidFill>
              <a:srgbClr val="C8161D"/>
            </a:solidFill>
            <a:round/>
          </a:ln>
          <a:effectLst>
            <a:outerShdw blurRad="50800" dist="38100" dir="2700000" algn="tl" rotWithShape="0">
              <a:prstClr val="black">
                <a:alpha val="40000"/>
              </a:prstClr>
            </a:outerShdw>
          </a:effectLst>
        </p:spPr>
        <p:txBody>
          <a:bodyPr vert="horz" wrap="square" lIns="121897" tIns="60948" rIns="121897" bIns="60948" numCol="1" anchor="t" anchorCtr="0" compatLnSpc="1"/>
          <a:lstStyle/>
          <a:p>
            <a:endParaRPr lang="en-US" sz="1705">
              <a:latin typeface="+mn-lt"/>
              <a:ea typeface="+mn-ea"/>
              <a:cs typeface="+mn-ea"/>
              <a:sym typeface="+mn-lt"/>
            </a:endParaRPr>
          </a:p>
        </p:txBody>
      </p:sp>
      <p:grpSp>
        <p:nvGrpSpPr>
          <p:cNvPr id="28" name="组合 27"/>
          <p:cNvGrpSpPr/>
          <p:nvPr/>
        </p:nvGrpSpPr>
        <p:grpSpPr>
          <a:xfrm>
            <a:off x="3269287" y="3218740"/>
            <a:ext cx="1298382" cy="1320306"/>
            <a:chOff x="1101935" y="1054869"/>
            <a:chExt cx="1369556" cy="1392682"/>
          </a:xfrm>
        </p:grpSpPr>
        <p:sp>
          <p:nvSpPr>
            <p:cNvPr id="30" name="椭圆 28"/>
            <p:cNvSpPr/>
            <p:nvPr/>
          </p:nvSpPr>
          <p:spPr>
            <a:xfrm>
              <a:off x="1101935" y="1054869"/>
              <a:ext cx="1369556" cy="1392682"/>
            </a:xfrm>
            <a:prstGeom prst="ellipse">
              <a:avLst/>
            </a:prstGeom>
            <a:gradFill flip="none" rotWithShape="1">
              <a:gsLst>
                <a:gs pos="100000">
                  <a:schemeClr val="bg1">
                    <a:shade val="67500"/>
                    <a:satMod val="115000"/>
                  </a:schemeClr>
                </a:gs>
                <a:gs pos="0">
                  <a:schemeClr val="bg1">
                    <a:shade val="100000"/>
                    <a:satMod val="115000"/>
                  </a:schemeClr>
                </a:gs>
              </a:gsLst>
              <a:lin ang="2700000" scaled="1"/>
              <a:tileRect/>
            </a:gradFill>
            <a:ln w="76200" cap="flat" cmpd="sng" algn="ctr">
              <a:solidFill>
                <a:srgbClr val="C8161D"/>
              </a:solidFill>
              <a:prstDash val="solid"/>
            </a:ln>
            <a:effectLst>
              <a:outerShdw blurRad="381000" dist="127000" dir="2700000" algn="tl" rotWithShape="0">
                <a:prstClr val="black">
                  <a:alpha val="40000"/>
                </a:prstClr>
              </a:outerShdw>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31" name="椭圆 29"/>
            <p:cNvSpPr/>
            <p:nvPr/>
          </p:nvSpPr>
          <p:spPr>
            <a:xfrm>
              <a:off x="1250079" y="1205514"/>
              <a:ext cx="1073269" cy="1091392"/>
            </a:xfrm>
            <a:prstGeom prst="ellipse">
              <a:avLst/>
            </a:prstGeom>
            <a:gradFill flip="none" rotWithShape="1">
              <a:gsLst>
                <a:gs pos="100000">
                  <a:schemeClr val="bg1">
                    <a:shade val="67500"/>
                    <a:satMod val="115000"/>
                  </a:schemeClr>
                </a:gs>
                <a:gs pos="0">
                  <a:schemeClr val="bg1">
                    <a:shade val="100000"/>
                    <a:satMod val="115000"/>
                  </a:schemeClr>
                </a:gs>
              </a:gsLst>
              <a:lin ang="13500000" scaled="1"/>
              <a:tileRect/>
            </a:gradFill>
            <a:ln w="25400" cap="flat" cmpd="sng" algn="ctr">
              <a:solidFill>
                <a:srgbClr val="C8161D"/>
              </a:solidFill>
              <a:prstDash val="solid"/>
            </a:ln>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grpSp>
      <p:sp>
        <p:nvSpPr>
          <p:cNvPr id="29" name="Freeform 105"/>
          <p:cNvSpPr>
            <a:spLocks noEditPoints="1"/>
          </p:cNvSpPr>
          <p:nvPr/>
        </p:nvSpPr>
        <p:spPr bwMode="auto">
          <a:xfrm>
            <a:off x="3740763" y="3716644"/>
            <a:ext cx="357690" cy="352506"/>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C8161D"/>
          </a:solidFill>
          <a:ln w="9525">
            <a:solidFill>
              <a:srgbClr val="C8161D"/>
            </a:solidFill>
            <a:round/>
          </a:ln>
          <a:effectLst>
            <a:outerShdw blurRad="50800" dist="38100" dir="2700000" algn="tl" rotWithShape="0">
              <a:prstClr val="black">
                <a:alpha val="40000"/>
              </a:prstClr>
            </a:outerShdw>
          </a:effectLst>
        </p:spPr>
        <p:txBody>
          <a:bodyPr vert="horz" wrap="square" lIns="121897" tIns="60948" rIns="121897" bIns="60948" numCol="1" anchor="t" anchorCtr="0" compatLnSpc="1"/>
          <a:lstStyle/>
          <a:p>
            <a:endParaRPr lang="en-US" sz="1705" dirty="0">
              <a:solidFill>
                <a:schemeClr val="accent3">
                  <a:lumMod val="50000"/>
                </a:schemeClr>
              </a:solidFill>
              <a:latin typeface="+mn-lt"/>
              <a:ea typeface="+mn-ea"/>
              <a:cs typeface="+mn-ea"/>
              <a:sym typeface="+mn-lt"/>
            </a:endParaRPr>
          </a:p>
        </p:txBody>
      </p:sp>
      <p:grpSp>
        <p:nvGrpSpPr>
          <p:cNvPr id="33" name="组合 32"/>
          <p:cNvGrpSpPr/>
          <p:nvPr/>
        </p:nvGrpSpPr>
        <p:grpSpPr>
          <a:xfrm>
            <a:off x="7030390" y="3164560"/>
            <a:ext cx="1298382" cy="1320306"/>
            <a:chOff x="1101935" y="1054869"/>
            <a:chExt cx="1369556" cy="1392682"/>
          </a:xfrm>
        </p:grpSpPr>
        <p:sp>
          <p:nvSpPr>
            <p:cNvPr id="35" name="椭圆 28"/>
            <p:cNvSpPr/>
            <p:nvPr/>
          </p:nvSpPr>
          <p:spPr>
            <a:xfrm>
              <a:off x="1101935" y="1054869"/>
              <a:ext cx="1369556" cy="1392682"/>
            </a:xfrm>
            <a:prstGeom prst="ellipse">
              <a:avLst/>
            </a:prstGeom>
            <a:gradFill flip="none" rotWithShape="1">
              <a:gsLst>
                <a:gs pos="100000">
                  <a:schemeClr val="bg1">
                    <a:shade val="67500"/>
                    <a:satMod val="115000"/>
                  </a:schemeClr>
                </a:gs>
                <a:gs pos="0">
                  <a:schemeClr val="bg1">
                    <a:shade val="100000"/>
                    <a:satMod val="115000"/>
                  </a:schemeClr>
                </a:gs>
              </a:gsLst>
              <a:lin ang="2700000" scaled="1"/>
              <a:tileRect/>
            </a:gradFill>
            <a:ln w="76200" cap="flat" cmpd="sng" algn="ctr">
              <a:solidFill>
                <a:srgbClr val="C8161D"/>
              </a:solidFill>
              <a:prstDash val="solid"/>
            </a:ln>
            <a:effectLst>
              <a:outerShdw blurRad="381000" dist="127000" dir="2700000" algn="tl" rotWithShape="0">
                <a:prstClr val="black">
                  <a:alpha val="40000"/>
                </a:prstClr>
              </a:outerShdw>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36" name="椭圆 29"/>
            <p:cNvSpPr/>
            <p:nvPr/>
          </p:nvSpPr>
          <p:spPr>
            <a:xfrm>
              <a:off x="1250079" y="1205514"/>
              <a:ext cx="1073269" cy="1091392"/>
            </a:xfrm>
            <a:prstGeom prst="ellipse">
              <a:avLst/>
            </a:prstGeom>
            <a:gradFill flip="none" rotWithShape="1">
              <a:gsLst>
                <a:gs pos="100000">
                  <a:schemeClr val="bg1">
                    <a:shade val="67500"/>
                    <a:satMod val="115000"/>
                  </a:schemeClr>
                </a:gs>
                <a:gs pos="0">
                  <a:schemeClr val="bg1">
                    <a:shade val="100000"/>
                    <a:satMod val="115000"/>
                  </a:schemeClr>
                </a:gs>
              </a:gsLst>
              <a:lin ang="13500000" scaled="1"/>
              <a:tileRect/>
            </a:gradFill>
            <a:ln w="25400" cap="flat" cmpd="sng" algn="ctr">
              <a:solidFill>
                <a:srgbClr val="C8161D"/>
              </a:solidFill>
              <a:prstDash val="solid"/>
            </a:ln>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grpSp>
      <p:sp>
        <p:nvSpPr>
          <p:cNvPr id="34" name="Freeform 62"/>
          <p:cNvSpPr>
            <a:spLocks noChangeAspect="1" noEditPoints="1"/>
          </p:cNvSpPr>
          <p:nvPr/>
        </p:nvSpPr>
        <p:spPr bwMode="auto">
          <a:xfrm>
            <a:off x="7460470" y="3635373"/>
            <a:ext cx="434422" cy="437894"/>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C8161D"/>
          </a:solidFill>
          <a:ln w="9525">
            <a:solidFill>
              <a:srgbClr val="C8161D"/>
            </a:solidFill>
            <a:round/>
          </a:ln>
          <a:effectLst>
            <a:outerShdw blurRad="50800" dist="38100" dir="2700000" algn="tl" rotWithShape="0">
              <a:prstClr val="black">
                <a:alpha val="40000"/>
              </a:prstClr>
            </a:outerShdw>
          </a:effectLst>
        </p:spPr>
        <p:txBody>
          <a:bodyPr vert="horz" wrap="square" lIns="121897" tIns="60948" rIns="121897" bIns="60948" numCol="1" anchor="t" anchorCtr="0" compatLnSpc="1"/>
          <a:lstStyle/>
          <a:p>
            <a:endParaRPr lang="en-US" sz="1705">
              <a:latin typeface="+mn-lt"/>
              <a:ea typeface="+mn-ea"/>
              <a:cs typeface="+mn-ea"/>
              <a:sym typeface="+mn-lt"/>
            </a:endParaRPr>
          </a:p>
        </p:txBody>
      </p:sp>
      <p:grpSp>
        <p:nvGrpSpPr>
          <p:cNvPr id="38" name="组合 37"/>
          <p:cNvGrpSpPr/>
          <p:nvPr/>
        </p:nvGrpSpPr>
        <p:grpSpPr>
          <a:xfrm>
            <a:off x="8949924" y="3164560"/>
            <a:ext cx="1298382" cy="1320306"/>
            <a:chOff x="1101935" y="1054869"/>
            <a:chExt cx="1369556" cy="1392682"/>
          </a:xfrm>
        </p:grpSpPr>
        <p:sp>
          <p:nvSpPr>
            <p:cNvPr id="40" name="椭圆 28"/>
            <p:cNvSpPr/>
            <p:nvPr/>
          </p:nvSpPr>
          <p:spPr>
            <a:xfrm>
              <a:off x="1101935" y="1054869"/>
              <a:ext cx="1369556" cy="1392682"/>
            </a:xfrm>
            <a:prstGeom prst="ellipse">
              <a:avLst/>
            </a:prstGeom>
            <a:gradFill flip="none" rotWithShape="1">
              <a:gsLst>
                <a:gs pos="100000">
                  <a:schemeClr val="bg1">
                    <a:shade val="67500"/>
                    <a:satMod val="115000"/>
                  </a:schemeClr>
                </a:gs>
                <a:gs pos="0">
                  <a:schemeClr val="bg1">
                    <a:shade val="100000"/>
                    <a:satMod val="115000"/>
                  </a:schemeClr>
                </a:gs>
              </a:gsLst>
              <a:lin ang="2700000" scaled="1"/>
              <a:tileRect/>
            </a:gradFill>
            <a:ln w="76200" cap="flat" cmpd="sng" algn="ctr">
              <a:solidFill>
                <a:srgbClr val="C8161D"/>
              </a:solidFill>
              <a:prstDash val="solid"/>
            </a:ln>
            <a:effectLst>
              <a:outerShdw blurRad="381000" dist="127000" dir="2700000" algn="tl" rotWithShape="0">
                <a:prstClr val="black">
                  <a:alpha val="40000"/>
                </a:prstClr>
              </a:outerShdw>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41" name="椭圆 29"/>
            <p:cNvSpPr/>
            <p:nvPr/>
          </p:nvSpPr>
          <p:spPr>
            <a:xfrm>
              <a:off x="1250079" y="1205514"/>
              <a:ext cx="1073269" cy="1091392"/>
            </a:xfrm>
            <a:prstGeom prst="ellipse">
              <a:avLst/>
            </a:prstGeom>
            <a:gradFill flip="none" rotWithShape="1">
              <a:gsLst>
                <a:gs pos="100000">
                  <a:schemeClr val="bg1">
                    <a:shade val="67500"/>
                    <a:satMod val="115000"/>
                  </a:schemeClr>
                </a:gs>
                <a:gs pos="0">
                  <a:schemeClr val="bg1">
                    <a:shade val="100000"/>
                    <a:satMod val="115000"/>
                  </a:schemeClr>
                </a:gs>
              </a:gsLst>
              <a:lin ang="13500000" scaled="1"/>
              <a:tileRect/>
            </a:gradFill>
            <a:ln w="25400" cap="flat" cmpd="sng" algn="ctr">
              <a:solidFill>
                <a:srgbClr val="C8161D"/>
              </a:solidFill>
              <a:prstDash val="solid"/>
            </a:ln>
            <a:effectLst/>
          </p:spPr>
          <p:txBody>
            <a:bodyPr rot="0" spcFirstLastPara="0" vertOverflow="overflow" horzOverflow="overflow" vert="horz" wrap="square" lIns="91423" tIns="45712" rIns="91423" bIns="45712" numCol="1" spcCol="0" rtlCol="0" fromWordArt="0" anchor="ctr" anchorCtr="0" forceAA="0" compatLnSpc="1">
              <a:noAutofit/>
            </a:bodyPr>
            <a:lstStyle/>
            <a:p>
              <a:pPr algn="ctr" defTabSz="963930" fontAlgn="auto">
                <a:lnSpc>
                  <a:spcPct val="130000"/>
                </a:lnSpc>
                <a:spcBef>
                  <a:spcPts val="0"/>
                </a:spcBef>
                <a:spcAft>
                  <a:spcPts val="0"/>
                </a:spcAft>
                <a:defRPr/>
              </a:pPr>
              <a:endParaRPr lang="en-US" kern="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grpSp>
      <p:sp>
        <p:nvSpPr>
          <p:cNvPr id="39" name="Freeform 45"/>
          <p:cNvSpPr>
            <a:spLocks noEditPoints="1"/>
          </p:cNvSpPr>
          <p:nvPr/>
        </p:nvSpPr>
        <p:spPr bwMode="auto">
          <a:xfrm>
            <a:off x="9387174" y="3598353"/>
            <a:ext cx="452719" cy="452719"/>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C8161D"/>
          </a:solidFill>
          <a:ln w="9525">
            <a:solidFill>
              <a:srgbClr val="C8161D"/>
            </a:solidFill>
            <a:round/>
          </a:ln>
          <a:effectLst>
            <a:outerShdw blurRad="50800" dist="38100" dir="2700000" algn="tl" rotWithShape="0">
              <a:prstClr val="black">
                <a:alpha val="40000"/>
              </a:prstClr>
            </a:outerShdw>
          </a:effectLst>
        </p:spPr>
        <p:txBody>
          <a:bodyPr vert="horz" wrap="square" lIns="121897" tIns="60948" rIns="121897" bIns="60948" numCol="1" anchor="t" anchorCtr="0" compatLnSpc="1"/>
          <a:lstStyle/>
          <a:p>
            <a:endParaRPr lang="en-US" sz="1705">
              <a:latin typeface="+mn-lt"/>
              <a:ea typeface="+mn-ea"/>
              <a:cs typeface="+mn-ea"/>
              <a:sym typeface="+mn-lt"/>
            </a:endParaRPr>
          </a:p>
        </p:txBody>
      </p:sp>
      <p:sp>
        <p:nvSpPr>
          <p:cNvPr id="42" name="Text Placeholder 2"/>
          <p:cNvSpPr txBox="1"/>
          <p:nvPr/>
        </p:nvSpPr>
        <p:spPr>
          <a:xfrm>
            <a:off x="783363" y="5271806"/>
            <a:ext cx="2957399"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43" name="文本框 36"/>
          <p:cNvSpPr txBox="1"/>
          <p:nvPr/>
        </p:nvSpPr>
        <p:spPr>
          <a:xfrm>
            <a:off x="670966" y="4895261"/>
            <a:ext cx="230200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44" name="Text Placeholder 2"/>
          <p:cNvSpPr txBox="1"/>
          <p:nvPr/>
        </p:nvSpPr>
        <p:spPr>
          <a:xfrm>
            <a:off x="4674531" y="5271806"/>
            <a:ext cx="2957399"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45" name="文本框 36"/>
          <p:cNvSpPr txBox="1"/>
          <p:nvPr/>
        </p:nvSpPr>
        <p:spPr>
          <a:xfrm>
            <a:off x="4562134" y="4895261"/>
            <a:ext cx="230200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46" name="Text Placeholder 2"/>
          <p:cNvSpPr txBox="1"/>
          <p:nvPr/>
        </p:nvSpPr>
        <p:spPr>
          <a:xfrm>
            <a:off x="8565699" y="5271806"/>
            <a:ext cx="2957399"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47" name="文本框 36"/>
          <p:cNvSpPr txBox="1"/>
          <p:nvPr/>
        </p:nvSpPr>
        <p:spPr>
          <a:xfrm>
            <a:off x="8453302" y="4895261"/>
            <a:ext cx="230200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48" name="Text Placeholder 2"/>
          <p:cNvSpPr txBox="1"/>
          <p:nvPr/>
        </p:nvSpPr>
        <p:spPr>
          <a:xfrm>
            <a:off x="2855586" y="1779190"/>
            <a:ext cx="2957399"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49" name="文本框 36"/>
          <p:cNvSpPr txBox="1"/>
          <p:nvPr/>
        </p:nvSpPr>
        <p:spPr>
          <a:xfrm>
            <a:off x="2743189" y="1402645"/>
            <a:ext cx="230200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50" name="Text Placeholder 2"/>
          <p:cNvSpPr txBox="1"/>
          <p:nvPr/>
        </p:nvSpPr>
        <p:spPr>
          <a:xfrm>
            <a:off x="6746754" y="1779190"/>
            <a:ext cx="2957399" cy="1181862"/>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51" name="文本框 36"/>
          <p:cNvSpPr txBox="1"/>
          <p:nvPr/>
        </p:nvSpPr>
        <p:spPr>
          <a:xfrm>
            <a:off x="6634357" y="1402645"/>
            <a:ext cx="230200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
                                        <p:tgtEl>
                                          <p:spTgt spid="6"/>
                                        </p:tgtEl>
                                      </p:cBhvr>
                                    </p:animEffect>
                                  </p:childTnLst>
                                </p:cTn>
                              </p:par>
                              <p:par>
                                <p:cTn id="8" presetID="23" presetClass="entr" presetSubtype="16"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500" fill="hold"/>
                                        <p:tgtEl>
                                          <p:spTgt spid="17"/>
                                        </p:tgtEl>
                                        <p:attrNameLst>
                                          <p:attrName>ppt_w</p:attrName>
                                        </p:attrNameLst>
                                      </p:cBhvr>
                                      <p:tavLst>
                                        <p:tav tm="0">
                                          <p:val>
                                            <p:fltVal val="0"/>
                                          </p:val>
                                        </p:tav>
                                        <p:tav tm="100000">
                                          <p:val>
                                            <p:strVal val="#ppt_w"/>
                                          </p:val>
                                        </p:tav>
                                      </p:tavLst>
                                    </p:anim>
                                    <p:anim calcmode="lin" valueType="num">
                                      <p:cBhvr>
                                        <p:cTn id="11" dur="500" fill="hold"/>
                                        <p:tgtEl>
                                          <p:spTgt spid="17"/>
                                        </p:tgtEl>
                                        <p:attrNameLst>
                                          <p:attrName>ppt_h</p:attrName>
                                        </p:attrNameLst>
                                      </p:cBhvr>
                                      <p:tavLst>
                                        <p:tav tm="0">
                                          <p:val>
                                            <p:fltVal val="0"/>
                                          </p:val>
                                        </p:tav>
                                        <p:tav tm="100000">
                                          <p:val>
                                            <p:strVal val="#ppt_h"/>
                                          </p:val>
                                        </p:tav>
                                      </p:tavLst>
                                    </p:anim>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06994" y="407406"/>
            <a:ext cx="72428" cy="588475"/>
          </a:xfrm>
          <a:prstGeom prst="rect">
            <a:avLst/>
          </a:prstGeom>
          <a:solidFill>
            <a:srgbClr val="C8161D"/>
          </a:solidFill>
          <a:ln>
            <a:solidFill>
              <a:srgbClr val="C816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0966" y="472661"/>
            <a:ext cx="2651118" cy="523220"/>
          </a:xfrm>
          <a:prstGeom prst="rect">
            <a:avLst/>
          </a:prstGeom>
          <a:noFill/>
        </p:spPr>
        <p:txBody>
          <a:bodyPr wrap="square" rtlCol="0">
            <a:spAutoFit/>
          </a:bodyPr>
          <a:lstStyle/>
          <a:p>
            <a:r>
              <a:rPr lang="zh-CN" altLang="en-US" sz="2800" b="1" dirty="0" smtClean="0">
                <a:solidFill>
                  <a:srgbClr val="C8161D"/>
                </a:solidFill>
              </a:rPr>
              <a:t>年终工作概述</a:t>
            </a:r>
            <a:endParaRPr lang="zh-CN" altLang="en-US" sz="2800" b="1" dirty="0">
              <a:solidFill>
                <a:srgbClr val="C8161D"/>
              </a:solidFill>
            </a:endParaRPr>
          </a:p>
        </p:txBody>
      </p:sp>
      <p:sp>
        <p:nvSpPr>
          <p:cNvPr id="4" name="任意多边形 3"/>
          <p:cNvSpPr/>
          <p:nvPr/>
        </p:nvSpPr>
        <p:spPr>
          <a:xfrm>
            <a:off x="5730131" y="1323791"/>
            <a:ext cx="6458277" cy="4976650"/>
          </a:xfrm>
          <a:custGeom>
            <a:avLst/>
            <a:gdLst>
              <a:gd name="connsiteX0" fmla="*/ 6128642 w 6460402"/>
              <a:gd name="connsiteY0" fmla="*/ 2544539 h 4978287"/>
              <a:gd name="connsiteX1" fmla="*/ 6128642 w 6460402"/>
              <a:gd name="connsiteY1" fmla="*/ 2578165 h 4978287"/>
              <a:gd name="connsiteX2" fmla="*/ 6205767 w 6460402"/>
              <a:gd name="connsiteY2" fmla="*/ 2578165 h 4978287"/>
              <a:gd name="connsiteX3" fmla="*/ 6205767 w 6460402"/>
              <a:gd name="connsiteY3" fmla="*/ 2544539 h 4978287"/>
              <a:gd name="connsiteX4" fmla="*/ 6128642 w 6460402"/>
              <a:gd name="connsiteY4" fmla="*/ 2359082 h 4978287"/>
              <a:gd name="connsiteX5" fmla="*/ 6128642 w 6460402"/>
              <a:gd name="connsiteY5" fmla="*/ 2374918 h 4978287"/>
              <a:gd name="connsiteX6" fmla="*/ 6205767 w 6460402"/>
              <a:gd name="connsiteY6" fmla="*/ 2374918 h 4978287"/>
              <a:gd name="connsiteX7" fmla="*/ 6205767 w 6460402"/>
              <a:gd name="connsiteY7" fmla="*/ 2359082 h 4978287"/>
              <a:gd name="connsiteX8" fmla="*/ 6128642 w 6460402"/>
              <a:gd name="connsiteY8" fmla="*/ 2175435 h 4978287"/>
              <a:gd name="connsiteX9" fmla="*/ 6128642 w 6460402"/>
              <a:gd name="connsiteY9" fmla="*/ 2189461 h 4978287"/>
              <a:gd name="connsiteX10" fmla="*/ 6205767 w 6460402"/>
              <a:gd name="connsiteY10" fmla="*/ 2189461 h 4978287"/>
              <a:gd name="connsiteX11" fmla="*/ 6205767 w 6460402"/>
              <a:gd name="connsiteY11" fmla="*/ 2175435 h 4978287"/>
              <a:gd name="connsiteX12" fmla="*/ 550566 w 6460402"/>
              <a:gd name="connsiteY12" fmla="*/ 0 h 4978287"/>
              <a:gd name="connsiteX13" fmla="*/ 1089947 w 6460402"/>
              <a:gd name="connsiteY13" fmla="*/ 439608 h 4978287"/>
              <a:gd name="connsiteX14" fmla="*/ 1094328 w 6460402"/>
              <a:gd name="connsiteY14" fmla="*/ 483067 h 4978287"/>
              <a:gd name="connsiteX15" fmla="*/ 3355244 w 6460402"/>
              <a:gd name="connsiteY15" fmla="*/ 483067 h 4978287"/>
              <a:gd name="connsiteX16" fmla="*/ 3774352 w 6460402"/>
              <a:gd name="connsiteY16" fmla="*/ 902175 h 4978287"/>
              <a:gd name="connsiteX17" fmla="*/ 3774352 w 6460402"/>
              <a:gd name="connsiteY17" fmla="*/ 1433662 h 4978287"/>
              <a:gd name="connsiteX18" fmla="*/ 3776218 w 6460402"/>
              <a:gd name="connsiteY18" fmla="*/ 1433662 h 4978287"/>
              <a:gd name="connsiteX19" fmla="*/ 3776218 w 6460402"/>
              <a:gd name="connsiteY19" fmla="*/ 1732154 h 4978287"/>
              <a:gd name="connsiteX20" fmla="*/ 4049878 w 6460402"/>
              <a:gd name="connsiteY20" fmla="*/ 2005814 h 4978287"/>
              <a:gd name="connsiteX21" fmla="*/ 5752319 w 6460402"/>
              <a:gd name="connsiteY21" fmla="*/ 2005814 h 4978287"/>
              <a:gd name="connsiteX22" fmla="*/ 5752319 w 6460402"/>
              <a:gd name="connsiteY22" fmla="*/ 1999666 h 4978287"/>
              <a:gd name="connsiteX23" fmla="*/ 6128642 w 6460402"/>
              <a:gd name="connsiteY23" fmla="*/ 1999666 h 4978287"/>
              <a:gd name="connsiteX24" fmla="*/ 6128642 w 6460402"/>
              <a:gd name="connsiteY24" fmla="*/ 2005814 h 4978287"/>
              <a:gd name="connsiteX25" fmla="*/ 6205767 w 6460402"/>
              <a:gd name="connsiteY25" fmla="*/ 2005814 h 4978287"/>
              <a:gd name="connsiteX26" fmla="*/ 6205767 w 6460402"/>
              <a:gd name="connsiteY26" fmla="*/ 2005162 h 4978287"/>
              <a:gd name="connsiteX27" fmla="*/ 6460402 w 6460402"/>
              <a:gd name="connsiteY27" fmla="*/ 2005162 h 4978287"/>
              <a:gd name="connsiteX28" fmla="*/ 6460402 w 6460402"/>
              <a:gd name="connsiteY28" fmla="*/ 2740090 h 4978287"/>
              <a:gd name="connsiteX29" fmla="*/ 6227992 w 6460402"/>
              <a:gd name="connsiteY29" fmla="*/ 2740090 h 4978287"/>
              <a:gd name="connsiteX30" fmla="*/ 4948699 w 6460402"/>
              <a:gd name="connsiteY30" fmla="*/ 2747786 h 4978287"/>
              <a:gd name="connsiteX31" fmla="*/ 4699917 w 6460402"/>
              <a:gd name="connsiteY31" fmla="*/ 3021446 h 4978287"/>
              <a:gd name="connsiteX32" fmla="*/ 4699917 w 6460402"/>
              <a:gd name="connsiteY32" fmla="*/ 3886050 h 4978287"/>
              <a:gd name="connsiteX33" fmla="*/ 4722636 w 6460402"/>
              <a:gd name="connsiteY33" fmla="*/ 3888341 h 4978287"/>
              <a:gd name="connsiteX34" fmla="*/ 5162244 w 6460402"/>
              <a:gd name="connsiteY34" fmla="*/ 4427721 h 4978287"/>
              <a:gd name="connsiteX35" fmla="*/ 4611678 w 6460402"/>
              <a:gd name="connsiteY35" fmla="*/ 4978287 h 4978287"/>
              <a:gd name="connsiteX36" fmla="*/ 4061112 w 6460402"/>
              <a:gd name="connsiteY36" fmla="*/ 4427721 h 4978287"/>
              <a:gd name="connsiteX37" fmla="*/ 4500720 w 6460402"/>
              <a:gd name="connsiteY37" fmla="*/ 3888341 h 4978287"/>
              <a:gd name="connsiteX38" fmla="*/ 4525038 w 6460402"/>
              <a:gd name="connsiteY38" fmla="*/ 3885889 h 4978287"/>
              <a:gd name="connsiteX39" fmla="*/ 4525038 w 6460402"/>
              <a:gd name="connsiteY39" fmla="*/ 2997273 h 4978287"/>
              <a:gd name="connsiteX40" fmla="*/ 4906045 w 6460402"/>
              <a:gd name="connsiteY40" fmla="*/ 2578165 h 4978287"/>
              <a:gd name="connsiteX41" fmla="*/ 5752319 w 6460402"/>
              <a:gd name="connsiteY41" fmla="*/ 2578165 h 4978287"/>
              <a:gd name="connsiteX42" fmla="*/ 5752319 w 6460402"/>
              <a:gd name="connsiteY42" fmla="*/ 2544539 h 4978287"/>
              <a:gd name="connsiteX43" fmla="*/ 4621379 w 6460402"/>
              <a:gd name="connsiteY43" fmla="*/ 2544539 h 4978287"/>
              <a:gd name="connsiteX44" fmla="*/ 4347719 w 6460402"/>
              <a:gd name="connsiteY44" fmla="*/ 2818199 h 4978287"/>
              <a:gd name="connsiteX45" fmla="*/ 4347719 w 6460402"/>
              <a:gd name="connsiteY45" fmla="*/ 3200314 h 4978287"/>
              <a:gd name="connsiteX46" fmla="*/ 4345853 w 6460402"/>
              <a:gd name="connsiteY46" fmla="*/ 3200314 h 4978287"/>
              <a:gd name="connsiteX47" fmla="*/ 4345853 w 6460402"/>
              <a:gd name="connsiteY47" fmla="*/ 3217647 h 4978287"/>
              <a:gd name="connsiteX48" fmla="*/ 3926745 w 6460402"/>
              <a:gd name="connsiteY48" fmla="*/ 3636755 h 4978287"/>
              <a:gd name="connsiteX49" fmla="*/ 1502623 w 6460402"/>
              <a:gd name="connsiteY49" fmla="*/ 3636755 h 4978287"/>
              <a:gd name="connsiteX50" fmla="*/ 1500080 w 6460402"/>
              <a:gd name="connsiteY50" fmla="*/ 3661988 h 4978287"/>
              <a:gd name="connsiteX51" fmla="*/ 960699 w 6460402"/>
              <a:gd name="connsiteY51" fmla="*/ 4101596 h 4978287"/>
              <a:gd name="connsiteX52" fmla="*/ 410133 w 6460402"/>
              <a:gd name="connsiteY52" fmla="*/ 3551030 h 4978287"/>
              <a:gd name="connsiteX53" fmla="*/ 960699 w 6460402"/>
              <a:gd name="connsiteY53" fmla="*/ 3000464 h 4978287"/>
              <a:gd name="connsiteX54" fmla="*/ 1500080 w 6460402"/>
              <a:gd name="connsiteY54" fmla="*/ 3440072 h 4978287"/>
              <a:gd name="connsiteX55" fmla="*/ 1502808 w 6460402"/>
              <a:gd name="connsiteY55" fmla="*/ 3467134 h 4978287"/>
              <a:gd name="connsiteX56" fmla="*/ 3879826 w 6460402"/>
              <a:gd name="connsiteY56" fmla="*/ 3467134 h 4978287"/>
              <a:gd name="connsiteX57" fmla="*/ 4153486 w 6460402"/>
              <a:gd name="connsiteY57" fmla="*/ 3193474 h 4978287"/>
              <a:gd name="connsiteX58" fmla="*/ 4153486 w 6460402"/>
              <a:gd name="connsiteY58" fmla="*/ 2935531 h 4978287"/>
              <a:gd name="connsiteX59" fmla="*/ 4155352 w 6460402"/>
              <a:gd name="connsiteY59" fmla="*/ 2935531 h 4978287"/>
              <a:gd name="connsiteX60" fmla="*/ 4155352 w 6460402"/>
              <a:gd name="connsiteY60" fmla="*/ 2794026 h 4978287"/>
              <a:gd name="connsiteX61" fmla="*/ 4574460 w 6460402"/>
              <a:gd name="connsiteY61" fmla="*/ 2374918 h 4978287"/>
              <a:gd name="connsiteX62" fmla="*/ 5752319 w 6460402"/>
              <a:gd name="connsiteY62" fmla="*/ 2374918 h 4978287"/>
              <a:gd name="connsiteX63" fmla="*/ 5752319 w 6460402"/>
              <a:gd name="connsiteY63" fmla="*/ 2359082 h 4978287"/>
              <a:gd name="connsiteX64" fmla="*/ 2802547 w 6460402"/>
              <a:gd name="connsiteY64" fmla="*/ 2359082 h 4978287"/>
              <a:gd name="connsiteX65" fmla="*/ 2799911 w 6460402"/>
              <a:gd name="connsiteY65" fmla="*/ 2385229 h 4978287"/>
              <a:gd name="connsiteX66" fmla="*/ 2260530 w 6460402"/>
              <a:gd name="connsiteY66" fmla="*/ 2824837 h 4978287"/>
              <a:gd name="connsiteX67" fmla="*/ 1709964 w 6460402"/>
              <a:gd name="connsiteY67" fmla="*/ 2274271 h 4978287"/>
              <a:gd name="connsiteX68" fmla="*/ 2260530 w 6460402"/>
              <a:gd name="connsiteY68" fmla="*/ 1723705 h 4978287"/>
              <a:gd name="connsiteX69" fmla="*/ 2799911 w 6460402"/>
              <a:gd name="connsiteY69" fmla="*/ 2163313 h 4978287"/>
              <a:gd name="connsiteX70" fmla="*/ 2802547 w 6460402"/>
              <a:gd name="connsiteY70" fmla="*/ 2189461 h 4978287"/>
              <a:gd name="connsiteX71" fmla="*/ 5752319 w 6460402"/>
              <a:gd name="connsiteY71" fmla="*/ 2189461 h 4978287"/>
              <a:gd name="connsiteX72" fmla="*/ 5752319 w 6460402"/>
              <a:gd name="connsiteY72" fmla="*/ 2175435 h 4978287"/>
              <a:gd name="connsiteX73" fmla="*/ 4002959 w 6460402"/>
              <a:gd name="connsiteY73" fmla="*/ 2175435 h 4978287"/>
              <a:gd name="connsiteX74" fmla="*/ 3583851 w 6460402"/>
              <a:gd name="connsiteY74" fmla="*/ 1756327 h 4978287"/>
              <a:gd name="connsiteX75" fmla="*/ 3583851 w 6460402"/>
              <a:gd name="connsiteY75" fmla="*/ 1605112 h 4978287"/>
              <a:gd name="connsiteX76" fmla="*/ 3581985 w 6460402"/>
              <a:gd name="connsiteY76" fmla="*/ 1605112 h 4978287"/>
              <a:gd name="connsiteX77" fmla="*/ 3581985 w 6460402"/>
              <a:gd name="connsiteY77" fmla="*/ 926348 h 4978287"/>
              <a:gd name="connsiteX78" fmla="*/ 3308325 w 6460402"/>
              <a:gd name="connsiteY78" fmla="*/ 652688 h 4978287"/>
              <a:gd name="connsiteX79" fmla="*/ 1090838 w 6460402"/>
              <a:gd name="connsiteY79" fmla="*/ 652688 h 4978287"/>
              <a:gd name="connsiteX80" fmla="*/ 1089947 w 6460402"/>
              <a:gd name="connsiteY80" fmla="*/ 661524 h 4978287"/>
              <a:gd name="connsiteX81" fmla="*/ 550566 w 6460402"/>
              <a:gd name="connsiteY81" fmla="*/ 1101132 h 4978287"/>
              <a:gd name="connsiteX82" fmla="*/ 0 w 6460402"/>
              <a:gd name="connsiteY82" fmla="*/ 550566 h 4978287"/>
              <a:gd name="connsiteX83" fmla="*/ 550566 w 6460402"/>
              <a:gd name="connsiteY83" fmla="*/ 0 h 497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6460402" h="4978287">
                <a:moveTo>
                  <a:pt x="6128642" y="2544539"/>
                </a:moveTo>
                <a:lnTo>
                  <a:pt x="6128642" y="2578165"/>
                </a:lnTo>
                <a:lnTo>
                  <a:pt x="6205767" y="2578165"/>
                </a:lnTo>
                <a:lnTo>
                  <a:pt x="6205767" y="2544539"/>
                </a:lnTo>
                <a:close/>
                <a:moveTo>
                  <a:pt x="6128642" y="2359082"/>
                </a:moveTo>
                <a:lnTo>
                  <a:pt x="6128642" y="2374918"/>
                </a:lnTo>
                <a:lnTo>
                  <a:pt x="6205767" y="2374918"/>
                </a:lnTo>
                <a:lnTo>
                  <a:pt x="6205767" y="2359082"/>
                </a:lnTo>
                <a:close/>
                <a:moveTo>
                  <a:pt x="6128642" y="2175435"/>
                </a:moveTo>
                <a:lnTo>
                  <a:pt x="6128642" y="2189461"/>
                </a:lnTo>
                <a:lnTo>
                  <a:pt x="6205767" y="2189461"/>
                </a:lnTo>
                <a:lnTo>
                  <a:pt x="6205767" y="2175435"/>
                </a:lnTo>
                <a:close/>
                <a:moveTo>
                  <a:pt x="550566" y="0"/>
                </a:moveTo>
                <a:cubicBezTo>
                  <a:pt x="816627" y="0"/>
                  <a:pt x="1038609" y="188724"/>
                  <a:pt x="1089947" y="439608"/>
                </a:cubicBezTo>
                <a:lnTo>
                  <a:pt x="1094328" y="483067"/>
                </a:lnTo>
                <a:lnTo>
                  <a:pt x="3355244" y="483067"/>
                </a:lnTo>
                <a:cubicBezTo>
                  <a:pt x="3586711" y="483067"/>
                  <a:pt x="3774352" y="670708"/>
                  <a:pt x="3774352" y="902175"/>
                </a:cubicBezTo>
                <a:lnTo>
                  <a:pt x="3774352" y="1433662"/>
                </a:lnTo>
                <a:lnTo>
                  <a:pt x="3776218" y="1433662"/>
                </a:lnTo>
                <a:lnTo>
                  <a:pt x="3776218" y="1732154"/>
                </a:lnTo>
                <a:cubicBezTo>
                  <a:pt x="3776218" y="1883292"/>
                  <a:pt x="3898740" y="2005814"/>
                  <a:pt x="4049878" y="2005814"/>
                </a:cubicBezTo>
                <a:lnTo>
                  <a:pt x="5752319" y="2005814"/>
                </a:lnTo>
                <a:lnTo>
                  <a:pt x="5752319" y="1999666"/>
                </a:lnTo>
                <a:lnTo>
                  <a:pt x="6128642" y="1999666"/>
                </a:lnTo>
                <a:lnTo>
                  <a:pt x="6128642" y="2005814"/>
                </a:lnTo>
                <a:lnTo>
                  <a:pt x="6205767" y="2005814"/>
                </a:lnTo>
                <a:lnTo>
                  <a:pt x="6205767" y="2005162"/>
                </a:lnTo>
                <a:lnTo>
                  <a:pt x="6460402" y="2005162"/>
                </a:lnTo>
                <a:lnTo>
                  <a:pt x="6460402" y="2740090"/>
                </a:lnTo>
                <a:lnTo>
                  <a:pt x="6227992" y="2740090"/>
                </a:lnTo>
                <a:lnTo>
                  <a:pt x="4948699" y="2747786"/>
                </a:lnTo>
                <a:cubicBezTo>
                  <a:pt x="4811301" y="2747786"/>
                  <a:pt x="4699917" y="2870308"/>
                  <a:pt x="4699917" y="3021446"/>
                </a:cubicBezTo>
                <a:lnTo>
                  <a:pt x="4699917" y="3886050"/>
                </a:lnTo>
                <a:lnTo>
                  <a:pt x="4722636" y="3888341"/>
                </a:lnTo>
                <a:cubicBezTo>
                  <a:pt x="4973520" y="3939679"/>
                  <a:pt x="5162244" y="4161661"/>
                  <a:pt x="5162244" y="4427721"/>
                </a:cubicBezTo>
                <a:cubicBezTo>
                  <a:pt x="5162244" y="4731790"/>
                  <a:pt x="4915747" y="4978287"/>
                  <a:pt x="4611678" y="4978287"/>
                </a:cubicBezTo>
                <a:cubicBezTo>
                  <a:pt x="4307609" y="4978287"/>
                  <a:pt x="4061112" y="4731790"/>
                  <a:pt x="4061112" y="4427721"/>
                </a:cubicBezTo>
                <a:cubicBezTo>
                  <a:pt x="4061112" y="4161661"/>
                  <a:pt x="4249837" y="3939679"/>
                  <a:pt x="4500720" y="3888341"/>
                </a:cubicBezTo>
                <a:lnTo>
                  <a:pt x="4525038" y="3885889"/>
                </a:lnTo>
                <a:lnTo>
                  <a:pt x="4525038" y="2997273"/>
                </a:lnTo>
                <a:cubicBezTo>
                  <a:pt x="4525038" y="2765806"/>
                  <a:pt x="4695621" y="2578165"/>
                  <a:pt x="4906045" y="2578165"/>
                </a:cubicBezTo>
                <a:lnTo>
                  <a:pt x="5752319" y="2578165"/>
                </a:lnTo>
                <a:lnTo>
                  <a:pt x="5752319" y="2544539"/>
                </a:lnTo>
                <a:lnTo>
                  <a:pt x="4621379" y="2544539"/>
                </a:lnTo>
                <a:cubicBezTo>
                  <a:pt x="4470241" y="2544539"/>
                  <a:pt x="4347719" y="2667061"/>
                  <a:pt x="4347719" y="2818199"/>
                </a:cubicBezTo>
                <a:lnTo>
                  <a:pt x="4347719" y="3200314"/>
                </a:lnTo>
                <a:lnTo>
                  <a:pt x="4345853" y="3200314"/>
                </a:lnTo>
                <a:lnTo>
                  <a:pt x="4345853" y="3217647"/>
                </a:lnTo>
                <a:cubicBezTo>
                  <a:pt x="4345853" y="3449114"/>
                  <a:pt x="4158212" y="3636755"/>
                  <a:pt x="3926745" y="3636755"/>
                </a:cubicBezTo>
                <a:lnTo>
                  <a:pt x="1502623" y="3636755"/>
                </a:lnTo>
                <a:lnTo>
                  <a:pt x="1500080" y="3661988"/>
                </a:lnTo>
                <a:cubicBezTo>
                  <a:pt x="1448742" y="3912872"/>
                  <a:pt x="1226760" y="4101596"/>
                  <a:pt x="960699" y="4101596"/>
                </a:cubicBezTo>
                <a:cubicBezTo>
                  <a:pt x="656630" y="4101596"/>
                  <a:pt x="410133" y="3855099"/>
                  <a:pt x="410133" y="3551030"/>
                </a:cubicBezTo>
                <a:cubicBezTo>
                  <a:pt x="410133" y="3246961"/>
                  <a:pt x="656630" y="3000464"/>
                  <a:pt x="960699" y="3000464"/>
                </a:cubicBezTo>
                <a:cubicBezTo>
                  <a:pt x="1226760" y="3000464"/>
                  <a:pt x="1448742" y="3189188"/>
                  <a:pt x="1500080" y="3440072"/>
                </a:cubicBezTo>
                <a:lnTo>
                  <a:pt x="1502808" y="3467134"/>
                </a:lnTo>
                <a:lnTo>
                  <a:pt x="3879826" y="3467134"/>
                </a:lnTo>
                <a:cubicBezTo>
                  <a:pt x="4030964" y="3467134"/>
                  <a:pt x="4153486" y="3344612"/>
                  <a:pt x="4153486" y="3193474"/>
                </a:cubicBezTo>
                <a:lnTo>
                  <a:pt x="4153486" y="2935531"/>
                </a:lnTo>
                <a:lnTo>
                  <a:pt x="4155352" y="2935531"/>
                </a:lnTo>
                <a:lnTo>
                  <a:pt x="4155352" y="2794026"/>
                </a:lnTo>
                <a:cubicBezTo>
                  <a:pt x="4155352" y="2562559"/>
                  <a:pt x="4342993" y="2374918"/>
                  <a:pt x="4574460" y="2374918"/>
                </a:cubicBezTo>
                <a:lnTo>
                  <a:pt x="5752319" y="2374918"/>
                </a:lnTo>
                <a:lnTo>
                  <a:pt x="5752319" y="2359082"/>
                </a:lnTo>
                <a:lnTo>
                  <a:pt x="2802547" y="2359082"/>
                </a:lnTo>
                <a:lnTo>
                  <a:pt x="2799911" y="2385229"/>
                </a:lnTo>
                <a:cubicBezTo>
                  <a:pt x="2748573" y="2636113"/>
                  <a:pt x="2526591" y="2824837"/>
                  <a:pt x="2260530" y="2824837"/>
                </a:cubicBezTo>
                <a:cubicBezTo>
                  <a:pt x="1956461" y="2824837"/>
                  <a:pt x="1709964" y="2578340"/>
                  <a:pt x="1709964" y="2274271"/>
                </a:cubicBezTo>
                <a:cubicBezTo>
                  <a:pt x="1709964" y="1970202"/>
                  <a:pt x="1956461" y="1723705"/>
                  <a:pt x="2260530" y="1723705"/>
                </a:cubicBezTo>
                <a:cubicBezTo>
                  <a:pt x="2526591" y="1723705"/>
                  <a:pt x="2748573" y="1912429"/>
                  <a:pt x="2799911" y="2163313"/>
                </a:cubicBezTo>
                <a:lnTo>
                  <a:pt x="2802547" y="2189461"/>
                </a:lnTo>
                <a:lnTo>
                  <a:pt x="5752319" y="2189461"/>
                </a:lnTo>
                <a:lnTo>
                  <a:pt x="5752319" y="2175435"/>
                </a:lnTo>
                <a:lnTo>
                  <a:pt x="4002959" y="2175435"/>
                </a:lnTo>
                <a:cubicBezTo>
                  <a:pt x="3771492" y="2175435"/>
                  <a:pt x="3583851" y="1987794"/>
                  <a:pt x="3583851" y="1756327"/>
                </a:cubicBezTo>
                <a:lnTo>
                  <a:pt x="3583851" y="1605112"/>
                </a:lnTo>
                <a:lnTo>
                  <a:pt x="3581985" y="1605112"/>
                </a:lnTo>
                <a:lnTo>
                  <a:pt x="3581985" y="926348"/>
                </a:lnTo>
                <a:cubicBezTo>
                  <a:pt x="3581985" y="775210"/>
                  <a:pt x="3459463" y="652688"/>
                  <a:pt x="3308325" y="652688"/>
                </a:cubicBezTo>
                <a:lnTo>
                  <a:pt x="1090838" y="652688"/>
                </a:lnTo>
                <a:lnTo>
                  <a:pt x="1089947" y="661524"/>
                </a:lnTo>
                <a:cubicBezTo>
                  <a:pt x="1038609" y="912408"/>
                  <a:pt x="816627" y="1101132"/>
                  <a:pt x="550566" y="1101132"/>
                </a:cubicBezTo>
                <a:cubicBezTo>
                  <a:pt x="246497" y="1101132"/>
                  <a:pt x="0" y="854635"/>
                  <a:pt x="0" y="550566"/>
                </a:cubicBezTo>
                <a:cubicBezTo>
                  <a:pt x="0" y="246497"/>
                  <a:pt x="246497" y="0"/>
                  <a:pt x="550566" y="0"/>
                </a:cubicBezTo>
                <a:close/>
              </a:path>
            </a:pathLst>
          </a:custGeom>
          <a:solidFill>
            <a:schemeClr val="bg1"/>
          </a:solidFill>
          <a:ln>
            <a:gradFill>
              <a:gsLst>
                <a:gs pos="0">
                  <a:schemeClr val="bg1">
                    <a:lumMod val="85000"/>
                  </a:schemeClr>
                </a:gs>
                <a:gs pos="100000">
                  <a:schemeClr val="bg1">
                    <a:lumMod val="95000"/>
                  </a:schemeClr>
                </a:gs>
              </a:gsLst>
              <a:lin ang="5400000" scaled="0"/>
            </a:gradFill>
          </a:ln>
          <a:effectLst>
            <a:outerShdw blurRad="152400"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bg1"/>
              </a:solidFill>
              <a:latin typeface="Arial" panose="020B0604020202020204" pitchFamily="34" charset="0"/>
              <a:ea typeface="微软雅黑" panose="020B0503020204020204" charset="-122"/>
            </a:endParaRPr>
          </a:p>
        </p:txBody>
      </p:sp>
      <p:grpSp>
        <p:nvGrpSpPr>
          <p:cNvPr id="5" name="组合 4"/>
          <p:cNvGrpSpPr/>
          <p:nvPr/>
        </p:nvGrpSpPr>
        <p:grpSpPr>
          <a:xfrm>
            <a:off x="11371108" y="3322799"/>
            <a:ext cx="109450" cy="744170"/>
            <a:chOff x="7917305" y="1679687"/>
            <a:chExt cx="213360" cy="853440"/>
          </a:xfrm>
          <a:solidFill>
            <a:srgbClr val="C8161D"/>
          </a:solidFill>
        </p:grpSpPr>
        <p:sp>
          <p:nvSpPr>
            <p:cNvPr id="6" name="矩形 5"/>
            <p:cNvSpPr/>
            <p:nvPr/>
          </p:nvSpPr>
          <p:spPr>
            <a:xfrm>
              <a:off x="7917305" y="1679687"/>
              <a:ext cx="213360" cy="2133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7" name="矩形 6"/>
            <p:cNvSpPr/>
            <p:nvPr/>
          </p:nvSpPr>
          <p:spPr>
            <a:xfrm>
              <a:off x="7917305" y="1893047"/>
              <a:ext cx="213360" cy="2133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8" name="矩形 7"/>
            <p:cNvSpPr/>
            <p:nvPr/>
          </p:nvSpPr>
          <p:spPr>
            <a:xfrm>
              <a:off x="7917305" y="2106407"/>
              <a:ext cx="213360" cy="2133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9" name="矩形 8"/>
            <p:cNvSpPr/>
            <p:nvPr/>
          </p:nvSpPr>
          <p:spPr>
            <a:xfrm>
              <a:off x="7917305" y="2319767"/>
              <a:ext cx="213360" cy="21336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grpSp>
        <p:nvGrpSpPr>
          <p:cNvPr id="10" name="组合 9"/>
          <p:cNvGrpSpPr/>
          <p:nvPr/>
        </p:nvGrpSpPr>
        <p:grpSpPr>
          <a:xfrm rot="16200000" flipH="1">
            <a:off x="5581932" y="4413809"/>
            <a:ext cx="1201608" cy="919686"/>
            <a:chOff x="911201" y="1622002"/>
            <a:chExt cx="2283025" cy="1747386"/>
          </a:xfrm>
          <a:solidFill>
            <a:srgbClr val="C8161D"/>
          </a:solidFill>
        </p:grpSpPr>
        <p:sp>
          <p:nvSpPr>
            <p:cNvPr id="11" name="矩形 10"/>
            <p:cNvSpPr/>
            <p:nvPr/>
          </p:nvSpPr>
          <p:spPr>
            <a:xfrm>
              <a:off x="2026099" y="1679379"/>
              <a:ext cx="60759" cy="4896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2" name="任意多边形 11"/>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3" name="椭圆 12"/>
            <p:cNvSpPr/>
            <p:nvPr/>
          </p:nvSpPr>
          <p:spPr>
            <a:xfrm>
              <a:off x="911201"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4" name="椭圆 13"/>
            <p:cNvSpPr/>
            <p:nvPr/>
          </p:nvSpPr>
          <p:spPr>
            <a:xfrm>
              <a:off x="3095293"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5" name="椭圆 14"/>
            <p:cNvSpPr/>
            <p:nvPr/>
          </p:nvSpPr>
          <p:spPr>
            <a:xfrm>
              <a:off x="1952570" y="2048530"/>
              <a:ext cx="209661" cy="2096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6" name="椭圆 15"/>
            <p:cNvSpPr/>
            <p:nvPr/>
          </p:nvSpPr>
          <p:spPr>
            <a:xfrm>
              <a:off x="2007933" y="210683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17" name="椭圆 16"/>
            <p:cNvSpPr/>
            <p:nvPr/>
          </p:nvSpPr>
          <p:spPr>
            <a:xfrm>
              <a:off x="2007011" y="162200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grpSp>
        <p:nvGrpSpPr>
          <p:cNvPr id="18" name="组合 17"/>
          <p:cNvGrpSpPr/>
          <p:nvPr/>
        </p:nvGrpSpPr>
        <p:grpSpPr>
          <a:xfrm rot="16200000" flipH="1">
            <a:off x="9191668" y="5302908"/>
            <a:ext cx="1201608" cy="919686"/>
            <a:chOff x="911201" y="1622002"/>
            <a:chExt cx="2283025" cy="1747386"/>
          </a:xfrm>
          <a:solidFill>
            <a:srgbClr val="C8161D"/>
          </a:solidFill>
        </p:grpSpPr>
        <p:sp>
          <p:nvSpPr>
            <p:cNvPr id="19" name="矩形 18"/>
            <p:cNvSpPr/>
            <p:nvPr/>
          </p:nvSpPr>
          <p:spPr>
            <a:xfrm>
              <a:off x="2026099" y="1679379"/>
              <a:ext cx="60759" cy="4896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0" name="任意多边形 19"/>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1" name="椭圆 20"/>
            <p:cNvSpPr/>
            <p:nvPr/>
          </p:nvSpPr>
          <p:spPr>
            <a:xfrm>
              <a:off x="911201"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2" name="椭圆 21"/>
            <p:cNvSpPr/>
            <p:nvPr/>
          </p:nvSpPr>
          <p:spPr>
            <a:xfrm>
              <a:off x="3095293"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3" name="椭圆 22"/>
            <p:cNvSpPr/>
            <p:nvPr/>
          </p:nvSpPr>
          <p:spPr>
            <a:xfrm>
              <a:off x="1952570" y="2048530"/>
              <a:ext cx="209661" cy="2096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4" name="椭圆 23"/>
            <p:cNvSpPr/>
            <p:nvPr/>
          </p:nvSpPr>
          <p:spPr>
            <a:xfrm>
              <a:off x="2007933" y="210683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5" name="椭圆 24"/>
            <p:cNvSpPr/>
            <p:nvPr/>
          </p:nvSpPr>
          <p:spPr>
            <a:xfrm>
              <a:off x="2007011" y="162200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grpSp>
        <p:nvGrpSpPr>
          <p:cNvPr id="26" name="组合 25"/>
          <p:cNvGrpSpPr/>
          <p:nvPr/>
        </p:nvGrpSpPr>
        <p:grpSpPr>
          <a:xfrm rot="16200000" flipH="1">
            <a:off x="6852910" y="3131893"/>
            <a:ext cx="1201608" cy="919686"/>
            <a:chOff x="911201" y="1622002"/>
            <a:chExt cx="2283025" cy="1747386"/>
          </a:xfrm>
          <a:solidFill>
            <a:srgbClr val="C8161D"/>
          </a:solidFill>
        </p:grpSpPr>
        <p:sp>
          <p:nvSpPr>
            <p:cNvPr id="27" name="矩形 26"/>
            <p:cNvSpPr/>
            <p:nvPr/>
          </p:nvSpPr>
          <p:spPr>
            <a:xfrm>
              <a:off x="2026099" y="1679379"/>
              <a:ext cx="60759" cy="4896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8" name="任意多边形 27"/>
            <p:cNvSpPr/>
            <p:nvPr/>
          </p:nvSpPr>
          <p:spPr>
            <a:xfrm rot="-2700000" flipV="1">
              <a:off x="1283460" y="1824478"/>
              <a:ext cx="1547880" cy="1544910"/>
            </a:xfrm>
            <a:custGeom>
              <a:avLst/>
              <a:gdLst>
                <a:gd name="connsiteX0" fmla="*/ 871669 w 901730"/>
                <a:gd name="connsiteY0" fmla="*/ 0 h 900000"/>
                <a:gd name="connsiteX1" fmla="*/ 901730 w 901730"/>
                <a:gd name="connsiteY1" fmla="*/ 0 h 900000"/>
                <a:gd name="connsiteX2" fmla="*/ 1730 w 901730"/>
                <a:gd name="connsiteY2" fmla="*/ 900000 h 900000"/>
                <a:gd name="connsiteX3" fmla="*/ 0 w 901730"/>
                <a:gd name="connsiteY3" fmla="*/ 899913 h 900000"/>
                <a:gd name="connsiteX4" fmla="*/ 0 w 901730"/>
                <a:gd name="connsiteY4" fmla="*/ 869852 h 900000"/>
                <a:gd name="connsiteX5" fmla="*/ 1731 w 901730"/>
                <a:gd name="connsiteY5" fmla="*/ 869939 h 900000"/>
                <a:gd name="connsiteX6" fmla="*/ 871669 w 901730"/>
                <a:gd name="connsiteY6" fmla="*/ 1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1730" h="900000">
                  <a:moveTo>
                    <a:pt x="871669" y="0"/>
                  </a:moveTo>
                  <a:lnTo>
                    <a:pt x="901730" y="0"/>
                  </a:lnTo>
                  <a:cubicBezTo>
                    <a:pt x="901730" y="497056"/>
                    <a:pt x="498786" y="900000"/>
                    <a:pt x="1730" y="900000"/>
                  </a:cubicBezTo>
                  <a:lnTo>
                    <a:pt x="0" y="899913"/>
                  </a:lnTo>
                  <a:lnTo>
                    <a:pt x="0" y="869852"/>
                  </a:lnTo>
                  <a:lnTo>
                    <a:pt x="1731" y="869939"/>
                  </a:lnTo>
                  <a:cubicBezTo>
                    <a:pt x="482184" y="869939"/>
                    <a:pt x="871669" y="480454"/>
                    <a:pt x="871669" y="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29" name="椭圆 28"/>
            <p:cNvSpPr/>
            <p:nvPr/>
          </p:nvSpPr>
          <p:spPr>
            <a:xfrm>
              <a:off x="911201"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30" name="椭圆 29"/>
            <p:cNvSpPr/>
            <p:nvPr/>
          </p:nvSpPr>
          <p:spPr>
            <a:xfrm>
              <a:off x="3095293" y="2587444"/>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31" name="椭圆 30"/>
            <p:cNvSpPr/>
            <p:nvPr/>
          </p:nvSpPr>
          <p:spPr>
            <a:xfrm>
              <a:off x="1952570" y="2048530"/>
              <a:ext cx="209661" cy="20966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32" name="椭圆 31"/>
            <p:cNvSpPr/>
            <p:nvPr/>
          </p:nvSpPr>
          <p:spPr>
            <a:xfrm>
              <a:off x="2007933" y="210683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33" name="椭圆 32"/>
            <p:cNvSpPr/>
            <p:nvPr/>
          </p:nvSpPr>
          <p:spPr>
            <a:xfrm>
              <a:off x="2007011" y="1622002"/>
              <a:ext cx="98933" cy="989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sp>
        <p:nvSpPr>
          <p:cNvPr id="35" name="椭圆 34"/>
          <p:cNvSpPr/>
          <p:nvPr/>
        </p:nvSpPr>
        <p:spPr>
          <a:xfrm>
            <a:off x="9874629" y="5284392"/>
            <a:ext cx="931330" cy="931330"/>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36" name="椭圆 35"/>
          <p:cNvSpPr/>
          <p:nvPr/>
        </p:nvSpPr>
        <p:spPr>
          <a:xfrm>
            <a:off x="9958859" y="5368622"/>
            <a:ext cx="762867" cy="762867"/>
          </a:xfrm>
          <a:prstGeom prst="ellipse">
            <a:avLst/>
          </a:prstGeom>
          <a:gradFill>
            <a:gsLst>
              <a:gs pos="0">
                <a:schemeClr val="bg1">
                  <a:lumMod val="85000"/>
                </a:schemeClr>
              </a:gs>
              <a:gs pos="100000">
                <a:schemeClr val="bg1">
                  <a:lumMod val="60000"/>
                  <a:lumOff val="40000"/>
                </a:schemeClr>
              </a:gs>
            </a:gsLst>
            <a:lin ang="5400000" scaled="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nvGrpSpPr>
          <p:cNvPr id="37" name="组合 36"/>
          <p:cNvGrpSpPr/>
          <p:nvPr/>
        </p:nvGrpSpPr>
        <p:grpSpPr>
          <a:xfrm>
            <a:off x="10194114" y="5602196"/>
            <a:ext cx="292359" cy="307979"/>
            <a:chOff x="6596990" y="5657399"/>
            <a:chExt cx="428184" cy="496168"/>
          </a:xfrm>
          <a:solidFill>
            <a:srgbClr val="C8161D"/>
          </a:solidFill>
        </p:grpSpPr>
        <p:sp>
          <p:nvSpPr>
            <p:cNvPr id="38" name="Freeform 25"/>
            <p:cNvSpPr/>
            <p:nvPr/>
          </p:nvSpPr>
          <p:spPr bwMode="auto">
            <a:xfrm>
              <a:off x="6678095" y="6064113"/>
              <a:ext cx="265975" cy="89454"/>
            </a:xfrm>
            <a:custGeom>
              <a:avLst/>
              <a:gdLst>
                <a:gd name="T0" fmla="*/ 86 w 94"/>
                <a:gd name="T1" fmla="*/ 22 h 32"/>
                <a:gd name="T2" fmla="*/ 64 w 94"/>
                <a:gd name="T3" fmla="*/ 22 h 32"/>
                <a:gd name="T4" fmla="*/ 64 w 94"/>
                <a:gd name="T5" fmla="*/ 0 h 32"/>
                <a:gd name="T6" fmla="*/ 31 w 94"/>
                <a:gd name="T7" fmla="*/ 0 h 32"/>
                <a:gd name="T8" fmla="*/ 31 w 94"/>
                <a:gd name="T9" fmla="*/ 22 h 32"/>
                <a:gd name="T10" fmla="*/ 8 w 94"/>
                <a:gd name="T11" fmla="*/ 22 h 32"/>
                <a:gd name="T12" fmla="*/ 0 w 94"/>
                <a:gd name="T13" fmla="*/ 27 h 32"/>
                <a:gd name="T14" fmla="*/ 0 w 94"/>
                <a:gd name="T15" fmla="*/ 32 h 32"/>
                <a:gd name="T16" fmla="*/ 94 w 94"/>
                <a:gd name="T17" fmla="*/ 32 h 32"/>
                <a:gd name="T18" fmla="*/ 94 w 94"/>
                <a:gd name="T19" fmla="*/ 27 h 32"/>
                <a:gd name="T20" fmla="*/ 86 w 94"/>
                <a:gd name="T21" fmla="*/ 2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4" h="32">
                  <a:moveTo>
                    <a:pt x="86" y="22"/>
                  </a:moveTo>
                  <a:cubicBezTo>
                    <a:pt x="64" y="22"/>
                    <a:pt x="64" y="22"/>
                    <a:pt x="64" y="22"/>
                  </a:cubicBezTo>
                  <a:cubicBezTo>
                    <a:pt x="64" y="0"/>
                    <a:pt x="64" y="0"/>
                    <a:pt x="64" y="0"/>
                  </a:cubicBezTo>
                  <a:cubicBezTo>
                    <a:pt x="31" y="0"/>
                    <a:pt x="31" y="0"/>
                    <a:pt x="31" y="0"/>
                  </a:cubicBezTo>
                  <a:cubicBezTo>
                    <a:pt x="31" y="22"/>
                    <a:pt x="31" y="22"/>
                    <a:pt x="31" y="22"/>
                  </a:cubicBezTo>
                  <a:cubicBezTo>
                    <a:pt x="8" y="22"/>
                    <a:pt x="8" y="22"/>
                    <a:pt x="8" y="22"/>
                  </a:cubicBezTo>
                  <a:cubicBezTo>
                    <a:pt x="4" y="22"/>
                    <a:pt x="0" y="24"/>
                    <a:pt x="0" y="27"/>
                  </a:cubicBezTo>
                  <a:cubicBezTo>
                    <a:pt x="0" y="32"/>
                    <a:pt x="0" y="32"/>
                    <a:pt x="0" y="32"/>
                  </a:cubicBezTo>
                  <a:cubicBezTo>
                    <a:pt x="94" y="32"/>
                    <a:pt x="94" y="32"/>
                    <a:pt x="94" y="32"/>
                  </a:cubicBezTo>
                  <a:cubicBezTo>
                    <a:pt x="94" y="27"/>
                    <a:pt x="94" y="27"/>
                    <a:pt x="94" y="27"/>
                  </a:cubicBezTo>
                  <a:cubicBezTo>
                    <a:pt x="94" y="24"/>
                    <a:pt x="90" y="22"/>
                    <a:pt x="86"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39" name="Freeform 26"/>
            <p:cNvSpPr/>
            <p:nvPr/>
          </p:nvSpPr>
          <p:spPr bwMode="auto">
            <a:xfrm>
              <a:off x="6718647" y="5789789"/>
              <a:ext cx="66792" cy="124042"/>
            </a:xfrm>
            <a:custGeom>
              <a:avLst/>
              <a:gdLst>
                <a:gd name="T0" fmla="*/ 15 w 24"/>
                <a:gd name="T1" fmla="*/ 18 h 44"/>
                <a:gd name="T2" fmla="*/ 9 w 24"/>
                <a:gd name="T3" fmla="*/ 14 h 44"/>
                <a:gd name="T4" fmla="*/ 13 w 24"/>
                <a:gd name="T5" fmla="*/ 11 h 44"/>
                <a:gd name="T6" fmla="*/ 21 w 24"/>
                <a:gd name="T7" fmla="*/ 13 h 44"/>
                <a:gd name="T8" fmla="*/ 23 w 24"/>
                <a:gd name="T9" fmla="*/ 6 h 44"/>
                <a:gd name="T10" fmla="*/ 15 w 24"/>
                <a:gd name="T11" fmla="*/ 5 h 44"/>
                <a:gd name="T12" fmla="*/ 15 w 24"/>
                <a:gd name="T13" fmla="*/ 0 h 44"/>
                <a:gd name="T14" fmla="*/ 9 w 24"/>
                <a:gd name="T15" fmla="*/ 0 h 44"/>
                <a:gd name="T16" fmla="*/ 9 w 24"/>
                <a:gd name="T17" fmla="*/ 5 h 44"/>
                <a:gd name="T18" fmla="*/ 0 w 24"/>
                <a:gd name="T19" fmla="*/ 15 h 44"/>
                <a:gd name="T20" fmla="*/ 10 w 24"/>
                <a:gd name="T21" fmla="*/ 25 h 44"/>
                <a:gd name="T22" fmla="*/ 16 w 24"/>
                <a:gd name="T23" fmla="*/ 29 h 44"/>
                <a:gd name="T24" fmla="*/ 11 w 24"/>
                <a:gd name="T25" fmla="*/ 33 h 44"/>
                <a:gd name="T26" fmla="*/ 2 w 24"/>
                <a:gd name="T27" fmla="*/ 30 h 44"/>
                <a:gd name="T28" fmla="*/ 0 w 24"/>
                <a:gd name="T29" fmla="*/ 37 h 44"/>
                <a:gd name="T30" fmla="*/ 9 w 24"/>
                <a:gd name="T31" fmla="*/ 39 h 44"/>
                <a:gd name="T32" fmla="*/ 9 w 24"/>
                <a:gd name="T33" fmla="*/ 44 h 44"/>
                <a:gd name="T34" fmla="*/ 15 w 24"/>
                <a:gd name="T35" fmla="*/ 44 h 44"/>
                <a:gd name="T36" fmla="*/ 15 w 24"/>
                <a:gd name="T37" fmla="*/ 38 h 44"/>
                <a:gd name="T38" fmla="*/ 24 w 24"/>
                <a:gd name="T39" fmla="*/ 29 h 44"/>
                <a:gd name="T40" fmla="*/ 15 w 24"/>
                <a:gd name="T41"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44">
                  <a:moveTo>
                    <a:pt x="15" y="18"/>
                  </a:moveTo>
                  <a:cubicBezTo>
                    <a:pt x="10" y="17"/>
                    <a:pt x="9" y="15"/>
                    <a:pt x="9" y="14"/>
                  </a:cubicBezTo>
                  <a:cubicBezTo>
                    <a:pt x="9" y="12"/>
                    <a:pt x="10" y="11"/>
                    <a:pt x="13" y="11"/>
                  </a:cubicBezTo>
                  <a:cubicBezTo>
                    <a:pt x="17" y="11"/>
                    <a:pt x="20" y="12"/>
                    <a:pt x="21" y="13"/>
                  </a:cubicBezTo>
                  <a:cubicBezTo>
                    <a:pt x="23" y="6"/>
                    <a:pt x="23" y="6"/>
                    <a:pt x="23" y="6"/>
                  </a:cubicBezTo>
                  <a:cubicBezTo>
                    <a:pt x="21" y="6"/>
                    <a:pt x="18" y="5"/>
                    <a:pt x="15" y="5"/>
                  </a:cubicBezTo>
                  <a:cubicBezTo>
                    <a:pt x="15" y="0"/>
                    <a:pt x="15" y="0"/>
                    <a:pt x="15" y="0"/>
                  </a:cubicBezTo>
                  <a:cubicBezTo>
                    <a:pt x="9" y="0"/>
                    <a:pt x="9" y="0"/>
                    <a:pt x="9" y="0"/>
                  </a:cubicBezTo>
                  <a:cubicBezTo>
                    <a:pt x="9" y="5"/>
                    <a:pt x="9" y="5"/>
                    <a:pt x="9" y="5"/>
                  </a:cubicBezTo>
                  <a:cubicBezTo>
                    <a:pt x="4" y="6"/>
                    <a:pt x="0" y="10"/>
                    <a:pt x="0" y="15"/>
                  </a:cubicBezTo>
                  <a:cubicBezTo>
                    <a:pt x="0" y="20"/>
                    <a:pt x="4" y="23"/>
                    <a:pt x="10" y="25"/>
                  </a:cubicBezTo>
                  <a:cubicBezTo>
                    <a:pt x="14" y="26"/>
                    <a:pt x="16" y="27"/>
                    <a:pt x="16" y="29"/>
                  </a:cubicBezTo>
                  <a:cubicBezTo>
                    <a:pt x="16" y="31"/>
                    <a:pt x="14" y="33"/>
                    <a:pt x="11" y="33"/>
                  </a:cubicBezTo>
                  <a:cubicBezTo>
                    <a:pt x="7" y="33"/>
                    <a:pt x="4" y="32"/>
                    <a:pt x="2" y="30"/>
                  </a:cubicBezTo>
                  <a:cubicBezTo>
                    <a:pt x="0" y="37"/>
                    <a:pt x="0" y="37"/>
                    <a:pt x="0" y="37"/>
                  </a:cubicBezTo>
                  <a:cubicBezTo>
                    <a:pt x="2" y="38"/>
                    <a:pt x="6" y="39"/>
                    <a:pt x="9" y="39"/>
                  </a:cubicBezTo>
                  <a:cubicBezTo>
                    <a:pt x="9" y="44"/>
                    <a:pt x="9" y="44"/>
                    <a:pt x="9" y="44"/>
                  </a:cubicBezTo>
                  <a:cubicBezTo>
                    <a:pt x="15" y="44"/>
                    <a:pt x="15" y="44"/>
                    <a:pt x="15" y="44"/>
                  </a:cubicBezTo>
                  <a:cubicBezTo>
                    <a:pt x="15" y="38"/>
                    <a:pt x="15" y="38"/>
                    <a:pt x="15" y="38"/>
                  </a:cubicBezTo>
                  <a:cubicBezTo>
                    <a:pt x="21" y="37"/>
                    <a:pt x="24" y="33"/>
                    <a:pt x="24" y="29"/>
                  </a:cubicBezTo>
                  <a:cubicBezTo>
                    <a:pt x="24" y="24"/>
                    <a:pt x="22" y="21"/>
                    <a:pt x="15"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0" name="Freeform 27"/>
            <p:cNvSpPr>
              <a:spLocks noEditPoints="1"/>
            </p:cNvSpPr>
            <p:nvPr/>
          </p:nvSpPr>
          <p:spPr bwMode="auto">
            <a:xfrm>
              <a:off x="6655434" y="5758779"/>
              <a:ext cx="192027" cy="186063"/>
            </a:xfrm>
            <a:custGeom>
              <a:avLst/>
              <a:gdLst>
                <a:gd name="T0" fmla="*/ 34 w 68"/>
                <a:gd name="T1" fmla="*/ 0 h 66"/>
                <a:gd name="T2" fmla="*/ 0 w 68"/>
                <a:gd name="T3" fmla="*/ 33 h 66"/>
                <a:gd name="T4" fmla="*/ 34 w 68"/>
                <a:gd name="T5" fmla="*/ 66 h 66"/>
                <a:gd name="T6" fmla="*/ 68 w 68"/>
                <a:gd name="T7" fmla="*/ 33 h 66"/>
                <a:gd name="T8" fmla="*/ 34 w 68"/>
                <a:gd name="T9" fmla="*/ 0 h 66"/>
                <a:gd name="T10" fmla="*/ 34 w 68"/>
                <a:gd name="T11" fmla="*/ 59 h 66"/>
                <a:gd name="T12" fmla="*/ 7 w 68"/>
                <a:gd name="T13" fmla="*/ 33 h 66"/>
                <a:gd name="T14" fmla="*/ 34 w 68"/>
                <a:gd name="T15" fmla="*/ 7 h 66"/>
                <a:gd name="T16" fmla="*/ 60 w 68"/>
                <a:gd name="T17" fmla="*/ 33 h 66"/>
                <a:gd name="T18" fmla="*/ 34 w 68"/>
                <a:gd name="T19"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66">
                  <a:moveTo>
                    <a:pt x="34" y="0"/>
                  </a:moveTo>
                  <a:cubicBezTo>
                    <a:pt x="15" y="0"/>
                    <a:pt x="0" y="15"/>
                    <a:pt x="0" y="33"/>
                  </a:cubicBezTo>
                  <a:cubicBezTo>
                    <a:pt x="0" y="51"/>
                    <a:pt x="15" y="66"/>
                    <a:pt x="34" y="66"/>
                  </a:cubicBezTo>
                  <a:cubicBezTo>
                    <a:pt x="53" y="66"/>
                    <a:pt x="68" y="51"/>
                    <a:pt x="68" y="33"/>
                  </a:cubicBezTo>
                  <a:cubicBezTo>
                    <a:pt x="68" y="15"/>
                    <a:pt x="53" y="0"/>
                    <a:pt x="34" y="0"/>
                  </a:cubicBezTo>
                  <a:close/>
                  <a:moveTo>
                    <a:pt x="34" y="59"/>
                  </a:moveTo>
                  <a:cubicBezTo>
                    <a:pt x="19" y="59"/>
                    <a:pt x="7" y="47"/>
                    <a:pt x="7" y="33"/>
                  </a:cubicBezTo>
                  <a:cubicBezTo>
                    <a:pt x="7" y="19"/>
                    <a:pt x="19" y="7"/>
                    <a:pt x="34" y="7"/>
                  </a:cubicBezTo>
                  <a:cubicBezTo>
                    <a:pt x="49" y="7"/>
                    <a:pt x="60" y="19"/>
                    <a:pt x="60" y="33"/>
                  </a:cubicBezTo>
                  <a:cubicBezTo>
                    <a:pt x="60" y="47"/>
                    <a:pt x="49" y="59"/>
                    <a:pt x="34"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1" name="Freeform 28"/>
            <p:cNvSpPr/>
            <p:nvPr/>
          </p:nvSpPr>
          <p:spPr bwMode="auto">
            <a:xfrm>
              <a:off x="6876085" y="5680060"/>
              <a:ext cx="53672" cy="98995"/>
            </a:xfrm>
            <a:custGeom>
              <a:avLst/>
              <a:gdLst>
                <a:gd name="T0" fmla="*/ 8 w 19"/>
                <a:gd name="T1" fmla="*/ 26 h 35"/>
                <a:gd name="T2" fmla="*/ 1 w 19"/>
                <a:gd name="T3" fmla="*/ 24 h 35"/>
                <a:gd name="T4" fmla="*/ 0 w 19"/>
                <a:gd name="T5" fmla="*/ 29 h 35"/>
                <a:gd name="T6" fmla="*/ 7 w 19"/>
                <a:gd name="T7" fmla="*/ 31 h 35"/>
                <a:gd name="T8" fmla="*/ 7 w 19"/>
                <a:gd name="T9" fmla="*/ 35 h 35"/>
                <a:gd name="T10" fmla="*/ 11 w 19"/>
                <a:gd name="T11" fmla="*/ 35 h 35"/>
                <a:gd name="T12" fmla="*/ 11 w 19"/>
                <a:gd name="T13" fmla="*/ 30 h 35"/>
                <a:gd name="T14" fmla="*/ 19 w 19"/>
                <a:gd name="T15" fmla="*/ 23 h 35"/>
                <a:gd name="T16" fmla="*/ 12 w 19"/>
                <a:gd name="T17" fmla="*/ 15 h 35"/>
                <a:gd name="T18" fmla="*/ 7 w 19"/>
                <a:gd name="T19" fmla="*/ 11 h 35"/>
                <a:gd name="T20" fmla="*/ 10 w 19"/>
                <a:gd name="T21" fmla="*/ 9 h 35"/>
                <a:gd name="T22" fmla="*/ 16 w 19"/>
                <a:gd name="T23" fmla="*/ 10 h 35"/>
                <a:gd name="T24" fmla="*/ 18 w 19"/>
                <a:gd name="T25" fmla="*/ 5 h 35"/>
                <a:gd name="T26" fmla="*/ 12 w 19"/>
                <a:gd name="T27" fmla="*/ 4 h 35"/>
                <a:gd name="T28" fmla="*/ 12 w 19"/>
                <a:gd name="T29" fmla="*/ 0 h 35"/>
                <a:gd name="T30" fmla="*/ 7 w 19"/>
                <a:gd name="T31" fmla="*/ 0 h 35"/>
                <a:gd name="T32" fmla="*/ 7 w 19"/>
                <a:gd name="T33" fmla="*/ 4 h 35"/>
                <a:gd name="T34" fmla="*/ 0 w 19"/>
                <a:gd name="T35" fmla="*/ 12 h 35"/>
                <a:gd name="T36" fmla="*/ 8 w 19"/>
                <a:gd name="T37" fmla="*/ 19 h 35"/>
                <a:gd name="T38" fmla="*/ 12 w 19"/>
                <a:gd name="T39" fmla="*/ 23 h 35"/>
                <a:gd name="T40" fmla="*/ 8 w 19"/>
                <a:gd name="T4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35">
                  <a:moveTo>
                    <a:pt x="8" y="26"/>
                  </a:moveTo>
                  <a:cubicBezTo>
                    <a:pt x="6" y="26"/>
                    <a:pt x="3" y="25"/>
                    <a:pt x="1" y="24"/>
                  </a:cubicBezTo>
                  <a:cubicBezTo>
                    <a:pt x="0" y="29"/>
                    <a:pt x="0" y="29"/>
                    <a:pt x="0" y="29"/>
                  </a:cubicBezTo>
                  <a:cubicBezTo>
                    <a:pt x="2" y="30"/>
                    <a:pt x="4" y="31"/>
                    <a:pt x="7" y="31"/>
                  </a:cubicBezTo>
                  <a:cubicBezTo>
                    <a:pt x="7" y="35"/>
                    <a:pt x="7" y="35"/>
                    <a:pt x="7" y="35"/>
                  </a:cubicBezTo>
                  <a:cubicBezTo>
                    <a:pt x="11" y="35"/>
                    <a:pt x="11" y="35"/>
                    <a:pt x="11" y="35"/>
                  </a:cubicBezTo>
                  <a:cubicBezTo>
                    <a:pt x="11" y="30"/>
                    <a:pt x="11" y="30"/>
                    <a:pt x="11" y="30"/>
                  </a:cubicBezTo>
                  <a:cubicBezTo>
                    <a:pt x="16" y="30"/>
                    <a:pt x="19" y="26"/>
                    <a:pt x="19" y="23"/>
                  </a:cubicBezTo>
                  <a:cubicBezTo>
                    <a:pt x="19" y="19"/>
                    <a:pt x="17" y="16"/>
                    <a:pt x="12" y="15"/>
                  </a:cubicBezTo>
                  <a:cubicBezTo>
                    <a:pt x="8" y="13"/>
                    <a:pt x="7" y="12"/>
                    <a:pt x="7" y="11"/>
                  </a:cubicBezTo>
                  <a:cubicBezTo>
                    <a:pt x="7" y="10"/>
                    <a:pt x="8" y="9"/>
                    <a:pt x="10" y="9"/>
                  </a:cubicBezTo>
                  <a:cubicBezTo>
                    <a:pt x="13" y="9"/>
                    <a:pt x="15" y="10"/>
                    <a:pt x="16" y="10"/>
                  </a:cubicBezTo>
                  <a:cubicBezTo>
                    <a:pt x="18" y="5"/>
                    <a:pt x="18" y="5"/>
                    <a:pt x="18" y="5"/>
                  </a:cubicBezTo>
                  <a:cubicBezTo>
                    <a:pt x="16" y="5"/>
                    <a:pt x="14" y="4"/>
                    <a:pt x="12" y="4"/>
                  </a:cubicBezTo>
                  <a:cubicBezTo>
                    <a:pt x="12" y="0"/>
                    <a:pt x="12" y="0"/>
                    <a:pt x="12" y="0"/>
                  </a:cubicBezTo>
                  <a:cubicBezTo>
                    <a:pt x="7" y="0"/>
                    <a:pt x="7" y="0"/>
                    <a:pt x="7" y="0"/>
                  </a:cubicBezTo>
                  <a:cubicBezTo>
                    <a:pt x="7" y="4"/>
                    <a:pt x="7" y="4"/>
                    <a:pt x="7" y="4"/>
                  </a:cubicBezTo>
                  <a:cubicBezTo>
                    <a:pt x="3" y="5"/>
                    <a:pt x="0" y="8"/>
                    <a:pt x="0" y="12"/>
                  </a:cubicBezTo>
                  <a:cubicBezTo>
                    <a:pt x="0" y="16"/>
                    <a:pt x="3" y="18"/>
                    <a:pt x="8" y="19"/>
                  </a:cubicBezTo>
                  <a:cubicBezTo>
                    <a:pt x="11" y="21"/>
                    <a:pt x="12" y="22"/>
                    <a:pt x="12" y="23"/>
                  </a:cubicBezTo>
                  <a:cubicBezTo>
                    <a:pt x="12" y="25"/>
                    <a:pt x="11" y="26"/>
                    <a:pt x="8"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2" name="Freeform 29"/>
            <p:cNvSpPr>
              <a:spLocks noEditPoints="1"/>
            </p:cNvSpPr>
            <p:nvPr/>
          </p:nvSpPr>
          <p:spPr bwMode="auto">
            <a:xfrm>
              <a:off x="6596990" y="5700336"/>
              <a:ext cx="428184" cy="357814"/>
            </a:xfrm>
            <a:custGeom>
              <a:avLst/>
              <a:gdLst>
                <a:gd name="T0" fmla="*/ 143 w 152"/>
                <a:gd name="T1" fmla="*/ 0 h 127"/>
                <a:gd name="T2" fmla="*/ 136 w 152"/>
                <a:gd name="T3" fmla="*/ 0 h 127"/>
                <a:gd name="T4" fmla="*/ 138 w 152"/>
                <a:gd name="T5" fmla="*/ 9 h 127"/>
                <a:gd name="T6" fmla="*/ 143 w 152"/>
                <a:gd name="T7" fmla="*/ 9 h 127"/>
                <a:gd name="T8" fmla="*/ 143 w 152"/>
                <a:gd name="T9" fmla="*/ 101 h 127"/>
                <a:gd name="T10" fmla="*/ 9 w 152"/>
                <a:gd name="T11" fmla="*/ 101 h 127"/>
                <a:gd name="T12" fmla="*/ 9 w 152"/>
                <a:gd name="T13" fmla="*/ 9 h 127"/>
                <a:gd name="T14" fmla="*/ 79 w 152"/>
                <a:gd name="T15" fmla="*/ 9 h 127"/>
                <a:gd name="T16" fmla="*/ 81 w 152"/>
                <a:gd name="T17" fmla="*/ 0 h 127"/>
                <a:gd name="T18" fmla="*/ 9 w 152"/>
                <a:gd name="T19" fmla="*/ 0 h 127"/>
                <a:gd name="T20" fmla="*/ 0 w 152"/>
                <a:gd name="T21" fmla="*/ 9 h 127"/>
                <a:gd name="T22" fmla="*/ 0 w 152"/>
                <a:gd name="T23" fmla="*/ 118 h 127"/>
                <a:gd name="T24" fmla="*/ 9 w 152"/>
                <a:gd name="T25" fmla="*/ 127 h 127"/>
                <a:gd name="T26" fmla="*/ 143 w 152"/>
                <a:gd name="T27" fmla="*/ 127 h 127"/>
                <a:gd name="T28" fmla="*/ 152 w 152"/>
                <a:gd name="T29" fmla="*/ 118 h 127"/>
                <a:gd name="T30" fmla="*/ 152 w 152"/>
                <a:gd name="T31" fmla="*/ 9 h 127"/>
                <a:gd name="T32" fmla="*/ 143 w 152"/>
                <a:gd name="T33" fmla="*/ 0 h 127"/>
                <a:gd name="T34" fmla="*/ 76 w 152"/>
                <a:gd name="T35" fmla="*/ 120 h 127"/>
                <a:gd name="T36" fmla="*/ 70 w 152"/>
                <a:gd name="T37" fmla="*/ 114 h 127"/>
                <a:gd name="T38" fmla="*/ 76 w 152"/>
                <a:gd name="T39" fmla="*/ 107 h 127"/>
                <a:gd name="T40" fmla="*/ 83 w 152"/>
                <a:gd name="T41" fmla="*/ 114 h 127"/>
                <a:gd name="T42" fmla="*/ 76 w 152"/>
                <a:gd name="T43"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2" h="127">
                  <a:moveTo>
                    <a:pt x="143" y="0"/>
                  </a:moveTo>
                  <a:cubicBezTo>
                    <a:pt x="136" y="0"/>
                    <a:pt x="136" y="0"/>
                    <a:pt x="136" y="0"/>
                  </a:cubicBezTo>
                  <a:cubicBezTo>
                    <a:pt x="137" y="3"/>
                    <a:pt x="138" y="6"/>
                    <a:pt x="138" y="9"/>
                  </a:cubicBezTo>
                  <a:cubicBezTo>
                    <a:pt x="143" y="9"/>
                    <a:pt x="143" y="9"/>
                    <a:pt x="143" y="9"/>
                  </a:cubicBezTo>
                  <a:cubicBezTo>
                    <a:pt x="143" y="101"/>
                    <a:pt x="143" y="101"/>
                    <a:pt x="143" y="101"/>
                  </a:cubicBezTo>
                  <a:cubicBezTo>
                    <a:pt x="9" y="101"/>
                    <a:pt x="9" y="101"/>
                    <a:pt x="9" y="101"/>
                  </a:cubicBezTo>
                  <a:cubicBezTo>
                    <a:pt x="9" y="9"/>
                    <a:pt x="9" y="9"/>
                    <a:pt x="9" y="9"/>
                  </a:cubicBezTo>
                  <a:cubicBezTo>
                    <a:pt x="79" y="9"/>
                    <a:pt x="79" y="9"/>
                    <a:pt x="79" y="9"/>
                  </a:cubicBezTo>
                  <a:cubicBezTo>
                    <a:pt x="79" y="6"/>
                    <a:pt x="80" y="3"/>
                    <a:pt x="81" y="0"/>
                  </a:cubicBezTo>
                  <a:cubicBezTo>
                    <a:pt x="9" y="0"/>
                    <a:pt x="9" y="0"/>
                    <a:pt x="9" y="0"/>
                  </a:cubicBezTo>
                  <a:cubicBezTo>
                    <a:pt x="4" y="0"/>
                    <a:pt x="0" y="4"/>
                    <a:pt x="0" y="9"/>
                  </a:cubicBezTo>
                  <a:cubicBezTo>
                    <a:pt x="0" y="118"/>
                    <a:pt x="0" y="118"/>
                    <a:pt x="0" y="118"/>
                  </a:cubicBezTo>
                  <a:cubicBezTo>
                    <a:pt x="0" y="123"/>
                    <a:pt x="4" y="127"/>
                    <a:pt x="9" y="127"/>
                  </a:cubicBezTo>
                  <a:cubicBezTo>
                    <a:pt x="143" y="127"/>
                    <a:pt x="143" y="127"/>
                    <a:pt x="143" y="127"/>
                  </a:cubicBezTo>
                  <a:cubicBezTo>
                    <a:pt x="148" y="127"/>
                    <a:pt x="152" y="123"/>
                    <a:pt x="152" y="118"/>
                  </a:cubicBezTo>
                  <a:cubicBezTo>
                    <a:pt x="152" y="9"/>
                    <a:pt x="152" y="9"/>
                    <a:pt x="152" y="9"/>
                  </a:cubicBezTo>
                  <a:cubicBezTo>
                    <a:pt x="152" y="4"/>
                    <a:pt x="148" y="0"/>
                    <a:pt x="143" y="0"/>
                  </a:cubicBezTo>
                  <a:close/>
                  <a:moveTo>
                    <a:pt x="76" y="120"/>
                  </a:moveTo>
                  <a:cubicBezTo>
                    <a:pt x="73" y="120"/>
                    <a:pt x="70" y="117"/>
                    <a:pt x="70" y="114"/>
                  </a:cubicBezTo>
                  <a:cubicBezTo>
                    <a:pt x="70" y="110"/>
                    <a:pt x="73" y="107"/>
                    <a:pt x="76" y="107"/>
                  </a:cubicBezTo>
                  <a:cubicBezTo>
                    <a:pt x="80" y="107"/>
                    <a:pt x="83" y="110"/>
                    <a:pt x="83" y="114"/>
                  </a:cubicBezTo>
                  <a:cubicBezTo>
                    <a:pt x="83" y="117"/>
                    <a:pt x="80" y="120"/>
                    <a:pt x="76"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3" name="Freeform 30"/>
            <p:cNvSpPr>
              <a:spLocks noEditPoints="1"/>
            </p:cNvSpPr>
            <p:nvPr/>
          </p:nvSpPr>
          <p:spPr bwMode="auto">
            <a:xfrm>
              <a:off x="6828377" y="5657399"/>
              <a:ext cx="149089" cy="144319"/>
            </a:xfrm>
            <a:custGeom>
              <a:avLst/>
              <a:gdLst>
                <a:gd name="T0" fmla="*/ 26 w 53"/>
                <a:gd name="T1" fmla="*/ 51 h 51"/>
                <a:gd name="T2" fmla="*/ 53 w 53"/>
                <a:gd name="T3" fmla="*/ 25 h 51"/>
                <a:gd name="T4" fmla="*/ 26 w 53"/>
                <a:gd name="T5" fmla="*/ 0 h 51"/>
                <a:gd name="T6" fmla="*/ 0 w 53"/>
                <a:gd name="T7" fmla="*/ 25 h 51"/>
                <a:gd name="T8" fmla="*/ 26 w 53"/>
                <a:gd name="T9" fmla="*/ 51 h 51"/>
                <a:gd name="T10" fmla="*/ 26 w 53"/>
                <a:gd name="T11" fmla="*/ 5 h 51"/>
                <a:gd name="T12" fmla="*/ 47 w 53"/>
                <a:gd name="T13" fmla="*/ 25 h 51"/>
                <a:gd name="T14" fmla="*/ 26 w 53"/>
                <a:gd name="T15" fmla="*/ 46 h 51"/>
                <a:gd name="T16" fmla="*/ 6 w 53"/>
                <a:gd name="T17" fmla="*/ 25 h 51"/>
                <a:gd name="T18" fmla="*/ 26 w 53"/>
                <a:gd name="T19"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1">
                  <a:moveTo>
                    <a:pt x="26" y="51"/>
                  </a:moveTo>
                  <a:cubicBezTo>
                    <a:pt x="41" y="51"/>
                    <a:pt x="53" y="40"/>
                    <a:pt x="53" y="25"/>
                  </a:cubicBezTo>
                  <a:cubicBezTo>
                    <a:pt x="53" y="11"/>
                    <a:pt x="41" y="0"/>
                    <a:pt x="26" y="0"/>
                  </a:cubicBezTo>
                  <a:cubicBezTo>
                    <a:pt x="12" y="0"/>
                    <a:pt x="0" y="11"/>
                    <a:pt x="0" y="25"/>
                  </a:cubicBezTo>
                  <a:cubicBezTo>
                    <a:pt x="0" y="40"/>
                    <a:pt x="12" y="51"/>
                    <a:pt x="26" y="51"/>
                  </a:cubicBezTo>
                  <a:close/>
                  <a:moveTo>
                    <a:pt x="26" y="5"/>
                  </a:moveTo>
                  <a:cubicBezTo>
                    <a:pt x="38" y="5"/>
                    <a:pt x="47" y="14"/>
                    <a:pt x="47" y="25"/>
                  </a:cubicBezTo>
                  <a:cubicBezTo>
                    <a:pt x="47" y="37"/>
                    <a:pt x="38" y="46"/>
                    <a:pt x="26" y="46"/>
                  </a:cubicBezTo>
                  <a:cubicBezTo>
                    <a:pt x="15" y="46"/>
                    <a:pt x="6" y="37"/>
                    <a:pt x="6" y="25"/>
                  </a:cubicBezTo>
                  <a:cubicBezTo>
                    <a:pt x="6" y="14"/>
                    <a:pt x="15" y="5"/>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4" name="Freeform 31"/>
            <p:cNvSpPr/>
            <p:nvPr/>
          </p:nvSpPr>
          <p:spPr bwMode="auto">
            <a:xfrm>
              <a:off x="6898747" y="5855389"/>
              <a:ext cx="41745" cy="78719"/>
            </a:xfrm>
            <a:custGeom>
              <a:avLst/>
              <a:gdLst>
                <a:gd name="T0" fmla="*/ 9 w 15"/>
                <a:gd name="T1" fmla="*/ 11 h 28"/>
                <a:gd name="T2" fmla="*/ 5 w 15"/>
                <a:gd name="T3" fmla="*/ 8 h 28"/>
                <a:gd name="T4" fmla="*/ 8 w 15"/>
                <a:gd name="T5" fmla="*/ 6 h 28"/>
                <a:gd name="T6" fmla="*/ 13 w 15"/>
                <a:gd name="T7" fmla="*/ 8 h 28"/>
                <a:gd name="T8" fmla="*/ 14 w 15"/>
                <a:gd name="T9" fmla="*/ 4 h 28"/>
                <a:gd name="T10" fmla="*/ 9 w 15"/>
                <a:gd name="T11" fmla="*/ 3 h 28"/>
                <a:gd name="T12" fmla="*/ 9 w 15"/>
                <a:gd name="T13" fmla="*/ 0 h 28"/>
                <a:gd name="T14" fmla="*/ 6 w 15"/>
                <a:gd name="T15" fmla="*/ 0 h 28"/>
                <a:gd name="T16" fmla="*/ 6 w 15"/>
                <a:gd name="T17" fmla="*/ 3 h 28"/>
                <a:gd name="T18" fmla="*/ 0 w 15"/>
                <a:gd name="T19" fmla="*/ 9 h 28"/>
                <a:gd name="T20" fmla="*/ 6 w 15"/>
                <a:gd name="T21" fmla="*/ 15 h 28"/>
                <a:gd name="T22" fmla="*/ 10 w 15"/>
                <a:gd name="T23" fmla="*/ 18 h 28"/>
                <a:gd name="T24" fmla="*/ 7 w 15"/>
                <a:gd name="T25" fmla="*/ 20 h 28"/>
                <a:gd name="T26" fmla="*/ 1 w 15"/>
                <a:gd name="T27" fmla="*/ 19 h 28"/>
                <a:gd name="T28" fmla="*/ 0 w 15"/>
                <a:gd name="T29" fmla="*/ 23 h 28"/>
                <a:gd name="T30" fmla="*/ 6 w 15"/>
                <a:gd name="T31" fmla="*/ 24 h 28"/>
                <a:gd name="T32" fmla="*/ 6 w 15"/>
                <a:gd name="T33" fmla="*/ 28 h 28"/>
                <a:gd name="T34" fmla="*/ 9 w 15"/>
                <a:gd name="T35" fmla="*/ 28 h 28"/>
                <a:gd name="T36" fmla="*/ 9 w 15"/>
                <a:gd name="T37" fmla="*/ 24 h 28"/>
                <a:gd name="T38" fmla="*/ 15 w 15"/>
                <a:gd name="T39" fmla="*/ 18 h 28"/>
                <a:gd name="T40" fmla="*/ 9 w 15"/>
                <a:gd name="T41" fmla="*/ 1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28">
                  <a:moveTo>
                    <a:pt x="9" y="11"/>
                  </a:moveTo>
                  <a:cubicBezTo>
                    <a:pt x="6" y="10"/>
                    <a:pt x="5" y="10"/>
                    <a:pt x="5" y="8"/>
                  </a:cubicBezTo>
                  <a:cubicBezTo>
                    <a:pt x="5" y="7"/>
                    <a:pt x="6" y="6"/>
                    <a:pt x="8" y="6"/>
                  </a:cubicBezTo>
                  <a:cubicBezTo>
                    <a:pt x="11" y="6"/>
                    <a:pt x="12" y="7"/>
                    <a:pt x="13" y="8"/>
                  </a:cubicBezTo>
                  <a:cubicBezTo>
                    <a:pt x="14" y="4"/>
                    <a:pt x="14" y="4"/>
                    <a:pt x="14" y="4"/>
                  </a:cubicBezTo>
                  <a:cubicBezTo>
                    <a:pt x="13" y="3"/>
                    <a:pt x="11" y="3"/>
                    <a:pt x="9" y="3"/>
                  </a:cubicBezTo>
                  <a:cubicBezTo>
                    <a:pt x="9" y="0"/>
                    <a:pt x="9" y="0"/>
                    <a:pt x="9" y="0"/>
                  </a:cubicBezTo>
                  <a:cubicBezTo>
                    <a:pt x="6" y="0"/>
                    <a:pt x="6" y="0"/>
                    <a:pt x="6" y="0"/>
                  </a:cubicBezTo>
                  <a:cubicBezTo>
                    <a:pt x="6" y="3"/>
                    <a:pt x="6" y="3"/>
                    <a:pt x="6" y="3"/>
                  </a:cubicBezTo>
                  <a:cubicBezTo>
                    <a:pt x="2" y="4"/>
                    <a:pt x="0" y="6"/>
                    <a:pt x="0" y="9"/>
                  </a:cubicBezTo>
                  <a:cubicBezTo>
                    <a:pt x="0" y="12"/>
                    <a:pt x="3" y="14"/>
                    <a:pt x="6" y="15"/>
                  </a:cubicBezTo>
                  <a:cubicBezTo>
                    <a:pt x="9" y="16"/>
                    <a:pt x="10" y="17"/>
                    <a:pt x="10" y="18"/>
                  </a:cubicBezTo>
                  <a:cubicBezTo>
                    <a:pt x="10" y="20"/>
                    <a:pt x="9" y="20"/>
                    <a:pt x="7" y="20"/>
                  </a:cubicBezTo>
                  <a:cubicBezTo>
                    <a:pt x="4" y="20"/>
                    <a:pt x="2" y="20"/>
                    <a:pt x="1" y="19"/>
                  </a:cubicBezTo>
                  <a:cubicBezTo>
                    <a:pt x="0" y="23"/>
                    <a:pt x="0" y="23"/>
                    <a:pt x="0" y="23"/>
                  </a:cubicBezTo>
                  <a:cubicBezTo>
                    <a:pt x="1" y="24"/>
                    <a:pt x="3" y="24"/>
                    <a:pt x="6" y="24"/>
                  </a:cubicBezTo>
                  <a:cubicBezTo>
                    <a:pt x="6" y="28"/>
                    <a:pt x="6" y="28"/>
                    <a:pt x="6" y="28"/>
                  </a:cubicBezTo>
                  <a:cubicBezTo>
                    <a:pt x="9" y="28"/>
                    <a:pt x="9" y="28"/>
                    <a:pt x="9" y="28"/>
                  </a:cubicBezTo>
                  <a:cubicBezTo>
                    <a:pt x="9" y="24"/>
                    <a:pt x="9" y="24"/>
                    <a:pt x="9" y="24"/>
                  </a:cubicBezTo>
                  <a:cubicBezTo>
                    <a:pt x="13" y="23"/>
                    <a:pt x="15" y="21"/>
                    <a:pt x="15" y="18"/>
                  </a:cubicBezTo>
                  <a:cubicBezTo>
                    <a:pt x="15" y="15"/>
                    <a:pt x="13" y="13"/>
                    <a:pt x="9"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45" name="Freeform 32"/>
            <p:cNvSpPr>
              <a:spLocks noEditPoints="1"/>
            </p:cNvSpPr>
            <p:nvPr/>
          </p:nvSpPr>
          <p:spPr bwMode="auto">
            <a:xfrm>
              <a:off x="6859387" y="5835112"/>
              <a:ext cx="121657" cy="118079"/>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7 h 42"/>
                <a:gd name="T12" fmla="*/ 5 w 43"/>
                <a:gd name="T13" fmla="*/ 21 h 42"/>
                <a:gd name="T14" fmla="*/ 21 w 43"/>
                <a:gd name="T15" fmla="*/ 4 h 42"/>
                <a:gd name="T16" fmla="*/ 38 w 43"/>
                <a:gd name="T17" fmla="*/ 21 h 42"/>
                <a:gd name="T18" fmla="*/ 21 w 43"/>
                <a:gd name="T19" fmla="*/ 37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2"/>
                    <a:pt x="10" y="42"/>
                    <a:pt x="21" y="42"/>
                  </a:cubicBezTo>
                  <a:cubicBezTo>
                    <a:pt x="33" y="42"/>
                    <a:pt x="43" y="32"/>
                    <a:pt x="43" y="21"/>
                  </a:cubicBezTo>
                  <a:cubicBezTo>
                    <a:pt x="43" y="9"/>
                    <a:pt x="33" y="0"/>
                    <a:pt x="21" y="0"/>
                  </a:cubicBezTo>
                  <a:close/>
                  <a:moveTo>
                    <a:pt x="21" y="37"/>
                  </a:moveTo>
                  <a:cubicBezTo>
                    <a:pt x="12" y="37"/>
                    <a:pt x="5" y="30"/>
                    <a:pt x="5" y="21"/>
                  </a:cubicBezTo>
                  <a:cubicBezTo>
                    <a:pt x="5" y="12"/>
                    <a:pt x="12" y="4"/>
                    <a:pt x="21" y="4"/>
                  </a:cubicBezTo>
                  <a:cubicBezTo>
                    <a:pt x="31" y="4"/>
                    <a:pt x="38" y="12"/>
                    <a:pt x="38" y="21"/>
                  </a:cubicBezTo>
                  <a:cubicBezTo>
                    <a:pt x="38" y="30"/>
                    <a:pt x="31" y="37"/>
                    <a:pt x="21"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grpSp>
      <p:sp>
        <p:nvSpPr>
          <p:cNvPr id="47" name="椭圆 46"/>
          <p:cNvSpPr/>
          <p:nvPr/>
        </p:nvSpPr>
        <p:spPr>
          <a:xfrm>
            <a:off x="6223841" y="4425632"/>
            <a:ext cx="931330" cy="931330"/>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48" name="椭圆 47"/>
          <p:cNvSpPr/>
          <p:nvPr/>
        </p:nvSpPr>
        <p:spPr>
          <a:xfrm>
            <a:off x="6312194" y="4525978"/>
            <a:ext cx="762867" cy="762867"/>
          </a:xfrm>
          <a:prstGeom prst="ellipse">
            <a:avLst/>
          </a:prstGeom>
          <a:gradFill flip="none" rotWithShape="1">
            <a:gsLst>
              <a:gs pos="0">
                <a:schemeClr val="bg1">
                  <a:lumMod val="85000"/>
                </a:schemeClr>
              </a:gs>
              <a:gs pos="100000">
                <a:schemeClr val="bg1">
                  <a:lumMod val="60000"/>
                  <a:lumOff val="40000"/>
                </a:schemeClr>
              </a:gs>
            </a:gsLst>
            <a:lin ang="2700000" scaled="1"/>
            <a:tileRect/>
          </a:gradFill>
          <a:ln>
            <a:gradFill>
              <a:gsLst>
                <a:gs pos="0">
                  <a:schemeClr val="bg1"/>
                </a:gs>
                <a:gs pos="100000">
                  <a:schemeClr val="accent1">
                    <a:tint val="23500"/>
                    <a:satMod val="160000"/>
                  </a:schemeClr>
                </a:gs>
              </a:gsLst>
              <a:lin ang="5400000" scaled="0"/>
            </a:gra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nvGrpSpPr>
          <p:cNvPr id="49" name="组合 48"/>
          <p:cNvGrpSpPr/>
          <p:nvPr/>
        </p:nvGrpSpPr>
        <p:grpSpPr>
          <a:xfrm>
            <a:off x="6567881" y="4769292"/>
            <a:ext cx="280788" cy="343926"/>
            <a:chOff x="6605340" y="4486155"/>
            <a:chExt cx="403136" cy="493783"/>
          </a:xfrm>
          <a:solidFill>
            <a:srgbClr val="C8161D"/>
          </a:solidFill>
        </p:grpSpPr>
        <p:sp>
          <p:nvSpPr>
            <p:cNvPr id="50" name="Freeform 115"/>
            <p:cNvSpPr/>
            <p:nvPr/>
          </p:nvSpPr>
          <p:spPr bwMode="auto">
            <a:xfrm>
              <a:off x="6743694" y="4903605"/>
              <a:ext cx="47708" cy="48902"/>
            </a:xfrm>
            <a:custGeom>
              <a:avLst/>
              <a:gdLst>
                <a:gd name="T0" fmla="*/ 12 w 17"/>
                <a:gd name="T1" fmla="*/ 0 h 17"/>
                <a:gd name="T2" fmla="*/ 12 w 17"/>
                <a:gd name="T3" fmla="*/ 4 h 17"/>
                <a:gd name="T4" fmla="*/ 15 w 17"/>
                <a:gd name="T5" fmla="*/ 9 h 17"/>
                <a:gd name="T6" fmla="*/ 8 w 17"/>
                <a:gd name="T7" fmla="*/ 14 h 17"/>
                <a:gd name="T8" fmla="*/ 3 w 17"/>
                <a:gd name="T9" fmla="*/ 7 h 17"/>
                <a:gd name="T10" fmla="*/ 5 w 17"/>
                <a:gd name="T11" fmla="*/ 4 h 17"/>
                <a:gd name="T12" fmla="*/ 5 w 17"/>
                <a:gd name="T13" fmla="*/ 1 h 17"/>
                <a:gd name="T14" fmla="*/ 0 w 17"/>
                <a:gd name="T15" fmla="*/ 8 h 17"/>
                <a:gd name="T16" fmla="*/ 9 w 17"/>
                <a:gd name="T17" fmla="*/ 17 h 17"/>
                <a:gd name="T18" fmla="*/ 17 w 17"/>
                <a:gd name="T19" fmla="*/ 8 h 17"/>
                <a:gd name="T20" fmla="*/ 12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2" y="0"/>
                  </a:moveTo>
                  <a:cubicBezTo>
                    <a:pt x="12" y="4"/>
                    <a:pt x="12" y="4"/>
                    <a:pt x="12" y="4"/>
                  </a:cubicBezTo>
                  <a:cubicBezTo>
                    <a:pt x="14" y="5"/>
                    <a:pt x="15" y="7"/>
                    <a:pt x="15" y="9"/>
                  </a:cubicBezTo>
                  <a:cubicBezTo>
                    <a:pt x="14" y="12"/>
                    <a:pt x="11" y="14"/>
                    <a:pt x="8" y="14"/>
                  </a:cubicBezTo>
                  <a:cubicBezTo>
                    <a:pt x="5" y="14"/>
                    <a:pt x="3" y="11"/>
                    <a:pt x="3" y="7"/>
                  </a:cubicBezTo>
                  <a:cubicBezTo>
                    <a:pt x="3" y="6"/>
                    <a:pt x="4" y="5"/>
                    <a:pt x="5" y="4"/>
                  </a:cubicBezTo>
                  <a:cubicBezTo>
                    <a:pt x="5" y="1"/>
                    <a:pt x="5" y="1"/>
                    <a:pt x="5" y="1"/>
                  </a:cubicBezTo>
                  <a:cubicBezTo>
                    <a:pt x="2" y="2"/>
                    <a:pt x="0" y="5"/>
                    <a:pt x="0" y="8"/>
                  </a:cubicBezTo>
                  <a:cubicBezTo>
                    <a:pt x="0" y="13"/>
                    <a:pt x="4" y="17"/>
                    <a:pt x="9" y="17"/>
                  </a:cubicBezTo>
                  <a:cubicBezTo>
                    <a:pt x="14" y="17"/>
                    <a:pt x="17" y="13"/>
                    <a:pt x="17" y="8"/>
                  </a:cubicBezTo>
                  <a:cubicBezTo>
                    <a:pt x="17" y="5"/>
                    <a:pt x="15" y="2"/>
                    <a:pt x="1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1" name="Rectangle 116"/>
            <p:cNvSpPr>
              <a:spLocks noChangeArrowheads="1"/>
            </p:cNvSpPr>
            <p:nvPr/>
          </p:nvSpPr>
          <p:spPr bwMode="auto">
            <a:xfrm>
              <a:off x="6762778" y="4895255"/>
              <a:ext cx="8349" cy="3458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2" name="Freeform 117"/>
            <p:cNvSpPr/>
            <p:nvPr/>
          </p:nvSpPr>
          <p:spPr bwMode="auto">
            <a:xfrm>
              <a:off x="6754428" y="4684146"/>
              <a:ext cx="51287" cy="134777"/>
            </a:xfrm>
            <a:custGeom>
              <a:avLst/>
              <a:gdLst>
                <a:gd name="T0" fmla="*/ 22 w 43"/>
                <a:gd name="T1" fmla="*/ 0 h 113"/>
                <a:gd name="T2" fmla="*/ 0 w 43"/>
                <a:gd name="T3" fmla="*/ 16 h 113"/>
                <a:gd name="T4" fmla="*/ 0 w 43"/>
                <a:gd name="T5" fmla="*/ 113 h 113"/>
                <a:gd name="T6" fmla="*/ 43 w 43"/>
                <a:gd name="T7" fmla="*/ 113 h 113"/>
                <a:gd name="T8" fmla="*/ 43 w 43"/>
                <a:gd name="T9" fmla="*/ 19 h 113"/>
                <a:gd name="T10" fmla="*/ 22 w 43"/>
                <a:gd name="T11" fmla="*/ 0 h 113"/>
              </a:gdLst>
              <a:ahLst/>
              <a:cxnLst>
                <a:cxn ang="0">
                  <a:pos x="T0" y="T1"/>
                </a:cxn>
                <a:cxn ang="0">
                  <a:pos x="T2" y="T3"/>
                </a:cxn>
                <a:cxn ang="0">
                  <a:pos x="T4" y="T5"/>
                </a:cxn>
                <a:cxn ang="0">
                  <a:pos x="T6" y="T7"/>
                </a:cxn>
                <a:cxn ang="0">
                  <a:pos x="T8" y="T9"/>
                </a:cxn>
                <a:cxn ang="0">
                  <a:pos x="T10" y="T11"/>
                </a:cxn>
              </a:cxnLst>
              <a:rect l="0" t="0" r="r" b="b"/>
              <a:pathLst>
                <a:path w="43" h="113">
                  <a:moveTo>
                    <a:pt x="22" y="0"/>
                  </a:moveTo>
                  <a:lnTo>
                    <a:pt x="0" y="16"/>
                  </a:lnTo>
                  <a:lnTo>
                    <a:pt x="0" y="113"/>
                  </a:lnTo>
                  <a:lnTo>
                    <a:pt x="43" y="113"/>
                  </a:lnTo>
                  <a:lnTo>
                    <a:pt x="43" y="19"/>
                  </a:lnTo>
                  <a:lnTo>
                    <a:pt x="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3" name="Freeform 118"/>
            <p:cNvSpPr/>
            <p:nvPr/>
          </p:nvSpPr>
          <p:spPr bwMode="auto">
            <a:xfrm>
              <a:off x="6839111" y="4709192"/>
              <a:ext cx="51287" cy="109730"/>
            </a:xfrm>
            <a:custGeom>
              <a:avLst/>
              <a:gdLst>
                <a:gd name="T0" fmla="*/ 10 w 43"/>
                <a:gd name="T1" fmla="*/ 29 h 92"/>
                <a:gd name="T2" fmla="*/ 0 w 43"/>
                <a:gd name="T3" fmla="*/ 21 h 92"/>
                <a:gd name="T4" fmla="*/ 0 w 43"/>
                <a:gd name="T5" fmla="*/ 92 h 92"/>
                <a:gd name="T6" fmla="*/ 43 w 43"/>
                <a:gd name="T7" fmla="*/ 92 h 92"/>
                <a:gd name="T8" fmla="*/ 43 w 43"/>
                <a:gd name="T9" fmla="*/ 0 h 92"/>
                <a:gd name="T10" fmla="*/ 10 w 43"/>
                <a:gd name="T11" fmla="*/ 29 h 92"/>
              </a:gdLst>
              <a:ahLst/>
              <a:cxnLst>
                <a:cxn ang="0">
                  <a:pos x="T0" y="T1"/>
                </a:cxn>
                <a:cxn ang="0">
                  <a:pos x="T2" y="T3"/>
                </a:cxn>
                <a:cxn ang="0">
                  <a:pos x="T4" y="T5"/>
                </a:cxn>
                <a:cxn ang="0">
                  <a:pos x="T6" y="T7"/>
                </a:cxn>
                <a:cxn ang="0">
                  <a:pos x="T8" y="T9"/>
                </a:cxn>
                <a:cxn ang="0">
                  <a:pos x="T10" y="T11"/>
                </a:cxn>
              </a:cxnLst>
              <a:rect l="0" t="0" r="r" b="b"/>
              <a:pathLst>
                <a:path w="43" h="92">
                  <a:moveTo>
                    <a:pt x="10" y="29"/>
                  </a:moveTo>
                  <a:lnTo>
                    <a:pt x="0" y="21"/>
                  </a:lnTo>
                  <a:lnTo>
                    <a:pt x="0" y="92"/>
                  </a:lnTo>
                  <a:lnTo>
                    <a:pt x="43" y="92"/>
                  </a:lnTo>
                  <a:lnTo>
                    <a:pt x="43" y="0"/>
                  </a:lnTo>
                  <a:lnTo>
                    <a:pt x="10" y="2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4" name="Freeform 119"/>
            <p:cNvSpPr/>
            <p:nvPr/>
          </p:nvSpPr>
          <p:spPr bwMode="auto">
            <a:xfrm>
              <a:off x="6669746" y="4731854"/>
              <a:ext cx="51287" cy="87068"/>
            </a:xfrm>
            <a:custGeom>
              <a:avLst/>
              <a:gdLst>
                <a:gd name="T0" fmla="*/ 0 w 43"/>
                <a:gd name="T1" fmla="*/ 36 h 73"/>
                <a:gd name="T2" fmla="*/ 0 w 43"/>
                <a:gd name="T3" fmla="*/ 73 h 73"/>
                <a:gd name="T4" fmla="*/ 43 w 43"/>
                <a:gd name="T5" fmla="*/ 73 h 73"/>
                <a:gd name="T6" fmla="*/ 43 w 43"/>
                <a:gd name="T7" fmla="*/ 0 h 73"/>
                <a:gd name="T8" fmla="*/ 0 w 43"/>
                <a:gd name="T9" fmla="*/ 36 h 73"/>
              </a:gdLst>
              <a:ahLst/>
              <a:cxnLst>
                <a:cxn ang="0">
                  <a:pos x="T0" y="T1"/>
                </a:cxn>
                <a:cxn ang="0">
                  <a:pos x="T2" y="T3"/>
                </a:cxn>
                <a:cxn ang="0">
                  <a:pos x="T4" y="T5"/>
                </a:cxn>
                <a:cxn ang="0">
                  <a:pos x="T6" y="T7"/>
                </a:cxn>
                <a:cxn ang="0">
                  <a:pos x="T8" y="T9"/>
                </a:cxn>
              </a:cxnLst>
              <a:rect l="0" t="0" r="r" b="b"/>
              <a:pathLst>
                <a:path w="43" h="73">
                  <a:moveTo>
                    <a:pt x="0" y="36"/>
                  </a:moveTo>
                  <a:lnTo>
                    <a:pt x="0" y="73"/>
                  </a:lnTo>
                  <a:lnTo>
                    <a:pt x="43" y="73"/>
                  </a:lnTo>
                  <a:lnTo>
                    <a:pt x="4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5" name="Freeform 120"/>
            <p:cNvSpPr/>
            <p:nvPr/>
          </p:nvSpPr>
          <p:spPr bwMode="auto">
            <a:xfrm>
              <a:off x="6927372" y="4636437"/>
              <a:ext cx="50094" cy="182485"/>
            </a:xfrm>
            <a:custGeom>
              <a:avLst/>
              <a:gdLst>
                <a:gd name="T0" fmla="*/ 0 w 42"/>
                <a:gd name="T1" fmla="*/ 153 h 153"/>
                <a:gd name="T2" fmla="*/ 42 w 42"/>
                <a:gd name="T3" fmla="*/ 153 h 153"/>
                <a:gd name="T4" fmla="*/ 42 w 42"/>
                <a:gd name="T5" fmla="*/ 0 h 153"/>
                <a:gd name="T6" fmla="*/ 0 w 42"/>
                <a:gd name="T7" fmla="*/ 35 h 153"/>
                <a:gd name="T8" fmla="*/ 0 w 42"/>
                <a:gd name="T9" fmla="*/ 153 h 153"/>
              </a:gdLst>
              <a:ahLst/>
              <a:cxnLst>
                <a:cxn ang="0">
                  <a:pos x="T0" y="T1"/>
                </a:cxn>
                <a:cxn ang="0">
                  <a:pos x="T2" y="T3"/>
                </a:cxn>
                <a:cxn ang="0">
                  <a:pos x="T4" y="T5"/>
                </a:cxn>
                <a:cxn ang="0">
                  <a:pos x="T6" y="T7"/>
                </a:cxn>
                <a:cxn ang="0">
                  <a:pos x="T8" y="T9"/>
                </a:cxn>
              </a:cxnLst>
              <a:rect l="0" t="0" r="r" b="b"/>
              <a:pathLst>
                <a:path w="42" h="153">
                  <a:moveTo>
                    <a:pt x="0" y="153"/>
                  </a:moveTo>
                  <a:lnTo>
                    <a:pt x="42" y="153"/>
                  </a:lnTo>
                  <a:lnTo>
                    <a:pt x="42" y="0"/>
                  </a:lnTo>
                  <a:lnTo>
                    <a:pt x="0" y="35"/>
                  </a:lnTo>
                  <a:lnTo>
                    <a:pt x="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6" name="Freeform 121"/>
            <p:cNvSpPr/>
            <p:nvPr/>
          </p:nvSpPr>
          <p:spPr bwMode="auto">
            <a:xfrm>
              <a:off x="6904710" y="4556525"/>
              <a:ext cx="25047" cy="51287"/>
            </a:xfrm>
            <a:custGeom>
              <a:avLst/>
              <a:gdLst>
                <a:gd name="T0" fmla="*/ 21 w 21"/>
                <a:gd name="T1" fmla="*/ 22 h 43"/>
                <a:gd name="T2" fmla="*/ 0 w 21"/>
                <a:gd name="T3" fmla="*/ 0 h 43"/>
                <a:gd name="T4" fmla="*/ 0 w 21"/>
                <a:gd name="T5" fmla="*/ 43 h 43"/>
                <a:gd name="T6" fmla="*/ 21 w 21"/>
                <a:gd name="T7" fmla="*/ 22 h 43"/>
              </a:gdLst>
              <a:ahLst/>
              <a:cxnLst>
                <a:cxn ang="0">
                  <a:pos x="T0" y="T1"/>
                </a:cxn>
                <a:cxn ang="0">
                  <a:pos x="T2" y="T3"/>
                </a:cxn>
                <a:cxn ang="0">
                  <a:pos x="T4" y="T5"/>
                </a:cxn>
                <a:cxn ang="0">
                  <a:pos x="T6" y="T7"/>
                </a:cxn>
              </a:cxnLst>
              <a:rect l="0" t="0" r="r" b="b"/>
              <a:pathLst>
                <a:path w="21" h="43">
                  <a:moveTo>
                    <a:pt x="21" y="22"/>
                  </a:moveTo>
                  <a:lnTo>
                    <a:pt x="0" y="0"/>
                  </a:lnTo>
                  <a:lnTo>
                    <a:pt x="0" y="43"/>
                  </a:lnTo>
                  <a:lnTo>
                    <a:pt x="21"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7" name="Freeform 122"/>
            <p:cNvSpPr>
              <a:spLocks noEditPoints="1"/>
            </p:cNvSpPr>
            <p:nvPr/>
          </p:nvSpPr>
          <p:spPr bwMode="auto">
            <a:xfrm>
              <a:off x="6605340" y="4486155"/>
              <a:ext cx="332767" cy="493783"/>
            </a:xfrm>
            <a:custGeom>
              <a:avLst/>
              <a:gdLst>
                <a:gd name="T0" fmla="*/ 108 w 118"/>
                <a:gd name="T1" fmla="*/ 69 h 175"/>
                <a:gd name="T2" fmla="*/ 107 w 118"/>
                <a:gd name="T3" fmla="*/ 70 h 175"/>
                <a:gd name="T4" fmla="*/ 107 w 118"/>
                <a:gd name="T5" fmla="*/ 123 h 175"/>
                <a:gd name="T6" fmla="*/ 106 w 118"/>
                <a:gd name="T7" fmla="*/ 123 h 175"/>
                <a:gd name="T8" fmla="*/ 106 w 118"/>
                <a:gd name="T9" fmla="*/ 136 h 175"/>
                <a:gd name="T10" fmla="*/ 12 w 118"/>
                <a:gd name="T11" fmla="*/ 136 h 175"/>
                <a:gd name="T12" fmla="*/ 12 w 118"/>
                <a:gd name="T13" fmla="*/ 12 h 175"/>
                <a:gd name="T14" fmla="*/ 106 w 118"/>
                <a:gd name="T15" fmla="*/ 12 h 175"/>
                <a:gd name="T16" fmla="*/ 106 w 118"/>
                <a:gd name="T17" fmla="*/ 15 h 175"/>
                <a:gd name="T18" fmla="*/ 118 w 118"/>
                <a:gd name="T19" fmla="*/ 15 h 175"/>
                <a:gd name="T20" fmla="*/ 118 w 118"/>
                <a:gd name="T21" fmla="*/ 10 h 175"/>
                <a:gd name="T22" fmla="*/ 108 w 118"/>
                <a:gd name="T23" fmla="*/ 0 h 175"/>
                <a:gd name="T24" fmla="*/ 9 w 118"/>
                <a:gd name="T25" fmla="*/ 0 h 175"/>
                <a:gd name="T26" fmla="*/ 0 w 118"/>
                <a:gd name="T27" fmla="*/ 10 h 175"/>
                <a:gd name="T28" fmla="*/ 0 w 118"/>
                <a:gd name="T29" fmla="*/ 165 h 175"/>
                <a:gd name="T30" fmla="*/ 9 w 118"/>
                <a:gd name="T31" fmla="*/ 175 h 175"/>
                <a:gd name="T32" fmla="*/ 108 w 118"/>
                <a:gd name="T33" fmla="*/ 175 h 175"/>
                <a:gd name="T34" fmla="*/ 118 w 118"/>
                <a:gd name="T35" fmla="*/ 165 h 175"/>
                <a:gd name="T36" fmla="*/ 118 w 118"/>
                <a:gd name="T37" fmla="*/ 123 h 175"/>
                <a:gd name="T38" fmla="*/ 108 w 118"/>
                <a:gd name="T39" fmla="*/ 123 h 175"/>
                <a:gd name="T40" fmla="*/ 108 w 118"/>
                <a:gd name="T41" fmla="*/ 69 h 175"/>
                <a:gd name="T42" fmla="*/ 58 w 118"/>
                <a:gd name="T43" fmla="*/ 170 h 175"/>
                <a:gd name="T44" fmla="*/ 43 w 118"/>
                <a:gd name="T45" fmla="*/ 155 h 175"/>
                <a:gd name="T46" fmla="*/ 58 w 118"/>
                <a:gd name="T47" fmla="*/ 140 h 175"/>
                <a:gd name="T48" fmla="*/ 73 w 118"/>
                <a:gd name="T49" fmla="*/ 155 h 175"/>
                <a:gd name="T50" fmla="*/ 58 w 118"/>
                <a:gd name="T51" fmla="*/ 17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75">
                  <a:moveTo>
                    <a:pt x="108" y="69"/>
                  </a:moveTo>
                  <a:cubicBezTo>
                    <a:pt x="107" y="70"/>
                    <a:pt x="107" y="70"/>
                    <a:pt x="107" y="70"/>
                  </a:cubicBezTo>
                  <a:cubicBezTo>
                    <a:pt x="107" y="123"/>
                    <a:pt x="107" y="123"/>
                    <a:pt x="107" y="123"/>
                  </a:cubicBezTo>
                  <a:cubicBezTo>
                    <a:pt x="106" y="123"/>
                    <a:pt x="106" y="123"/>
                    <a:pt x="106" y="123"/>
                  </a:cubicBezTo>
                  <a:cubicBezTo>
                    <a:pt x="106" y="136"/>
                    <a:pt x="106" y="136"/>
                    <a:pt x="106" y="136"/>
                  </a:cubicBezTo>
                  <a:cubicBezTo>
                    <a:pt x="12" y="136"/>
                    <a:pt x="12" y="136"/>
                    <a:pt x="12" y="136"/>
                  </a:cubicBezTo>
                  <a:cubicBezTo>
                    <a:pt x="12" y="12"/>
                    <a:pt x="12" y="12"/>
                    <a:pt x="12" y="12"/>
                  </a:cubicBezTo>
                  <a:cubicBezTo>
                    <a:pt x="106" y="12"/>
                    <a:pt x="106" y="12"/>
                    <a:pt x="106" y="12"/>
                  </a:cubicBezTo>
                  <a:cubicBezTo>
                    <a:pt x="106" y="15"/>
                    <a:pt x="106" y="15"/>
                    <a:pt x="106" y="15"/>
                  </a:cubicBezTo>
                  <a:cubicBezTo>
                    <a:pt x="118" y="15"/>
                    <a:pt x="118" y="15"/>
                    <a:pt x="118" y="15"/>
                  </a:cubicBezTo>
                  <a:cubicBezTo>
                    <a:pt x="118" y="10"/>
                    <a:pt x="118" y="10"/>
                    <a:pt x="118" y="10"/>
                  </a:cubicBezTo>
                  <a:cubicBezTo>
                    <a:pt x="118" y="4"/>
                    <a:pt x="114" y="0"/>
                    <a:pt x="108" y="0"/>
                  </a:cubicBezTo>
                  <a:cubicBezTo>
                    <a:pt x="9" y="0"/>
                    <a:pt x="9" y="0"/>
                    <a:pt x="9" y="0"/>
                  </a:cubicBezTo>
                  <a:cubicBezTo>
                    <a:pt x="4" y="0"/>
                    <a:pt x="0" y="4"/>
                    <a:pt x="0" y="10"/>
                  </a:cubicBezTo>
                  <a:cubicBezTo>
                    <a:pt x="0" y="165"/>
                    <a:pt x="0" y="165"/>
                    <a:pt x="0" y="165"/>
                  </a:cubicBezTo>
                  <a:cubicBezTo>
                    <a:pt x="0" y="171"/>
                    <a:pt x="4" y="175"/>
                    <a:pt x="9" y="175"/>
                  </a:cubicBezTo>
                  <a:cubicBezTo>
                    <a:pt x="108" y="175"/>
                    <a:pt x="108" y="175"/>
                    <a:pt x="108" y="175"/>
                  </a:cubicBezTo>
                  <a:cubicBezTo>
                    <a:pt x="114" y="175"/>
                    <a:pt x="118" y="171"/>
                    <a:pt x="118" y="165"/>
                  </a:cubicBezTo>
                  <a:cubicBezTo>
                    <a:pt x="118" y="123"/>
                    <a:pt x="118" y="123"/>
                    <a:pt x="118" y="123"/>
                  </a:cubicBezTo>
                  <a:cubicBezTo>
                    <a:pt x="108" y="123"/>
                    <a:pt x="108" y="123"/>
                    <a:pt x="108" y="123"/>
                  </a:cubicBezTo>
                  <a:lnTo>
                    <a:pt x="108" y="69"/>
                  </a:lnTo>
                  <a:close/>
                  <a:moveTo>
                    <a:pt x="58" y="170"/>
                  </a:moveTo>
                  <a:cubicBezTo>
                    <a:pt x="50" y="170"/>
                    <a:pt x="43" y="163"/>
                    <a:pt x="43" y="155"/>
                  </a:cubicBezTo>
                  <a:cubicBezTo>
                    <a:pt x="43" y="147"/>
                    <a:pt x="50" y="140"/>
                    <a:pt x="58" y="140"/>
                  </a:cubicBezTo>
                  <a:cubicBezTo>
                    <a:pt x="66" y="140"/>
                    <a:pt x="73" y="147"/>
                    <a:pt x="73" y="155"/>
                  </a:cubicBezTo>
                  <a:cubicBezTo>
                    <a:pt x="73" y="163"/>
                    <a:pt x="66" y="170"/>
                    <a:pt x="58"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58" name="Freeform 123"/>
            <p:cNvSpPr/>
            <p:nvPr/>
          </p:nvSpPr>
          <p:spPr bwMode="auto">
            <a:xfrm>
              <a:off x="6669746" y="4543406"/>
              <a:ext cx="338730" cy="200376"/>
            </a:xfrm>
            <a:custGeom>
              <a:avLst/>
              <a:gdLst>
                <a:gd name="T0" fmla="*/ 204 w 284"/>
                <a:gd name="T1" fmla="*/ 0 h 168"/>
                <a:gd name="T2" fmla="*/ 239 w 284"/>
                <a:gd name="T3" fmla="*/ 35 h 168"/>
                <a:gd name="T4" fmla="*/ 152 w 284"/>
                <a:gd name="T5" fmla="*/ 108 h 168"/>
                <a:gd name="T6" fmla="*/ 93 w 284"/>
                <a:gd name="T7" fmla="*/ 59 h 168"/>
                <a:gd name="T8" fmla="*/ 0 w 284"/>
                <a:gd name="T9" fmla="*/ 134 h 168"/>
                <a:gd name="T10" fmla="*/ 0 w 284"/>
                <a:gd name="T11" fmla="*/ 168 h 168"/>
                <a:gd name="T12" fmla="*/ 93 w 284"/>
                <a:gd name="T13" fmla="*/ 92 h 168"/>
                <a:gd name="T14" fmla="*/ 152 w 284"/>
                <a:gd name="T15" fmla="*/ 142 h 168"/>
                <a:gd name="T16" fmla="*/ 256 w 284"/>
                <a:gd name="T17" fmla="*/ 52 h 168"/>
                <a:gd name="T18" fmla="*/ 284 w 284"/>
                <a:gd name="T19" fmla="*/ 80 h 168"/>
                <a:gd name="T20" fmla="*/ 284 w 284"/>
                <a:gd name="T21" fmla="*/ 0 h 168"/>
                <a:gd name="T22" fmla="*/ 204 w 284"/>
                <a:gd name="T23"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68">
                  <a:moveTo>
                    <a:pt x="204" y="0"/>
                  </a:moveTo>
                  <a:lnTo>
                    <a:pt x="239" y="35"/>
                  </a:lnTo>
                  <a:lnTo>
                    <a:pt x="152" y="108"/>
                  </a:lnTo>
                  <a:lnTo>
                    <a:pt x="93" y="59"/>
                  </a:lnTo>
                  <a:lnTo>
                    <a:pt x="0" y="134"/>
                  </a:lnTo>
                  <a:lnTo>
                    <a:pt x="0" y="168"/>
                  </a:lnTo>
                  <a:lnTo>
                    <a:pt x="93" y="92"/>
                  </a:lnTo>
                  <a:lnTo>
                    <a:pt x="152" y="142"/>
                  </a:lnTo>
                  <a:lnTo>
                    <a:pt x="256" y="52"/>
                  </a:lnTo>
                  <a:lnTo>
                    <a:pt x="284" y="80"/>
                  </a:lnTo>
                  <a:lnTo>
                    <a:pt x="284" y="0"/>
                  </a:lnTo>
                  <a:lnTo>
                    <a:pt x="20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grpSp>
      <p:sp>
        <p:nvSpPr>
          <p:cNvPr id="60" name="椭圆 59"/>
          <p:cNvSpPr/>
          <p:nvPr/>
        </p:nvSpPr>
        <p:spPr>
          <a:xfrm>
            <a:off x="7529117" y="3126655"/>
            <a:ext cx="931330" cy="931330"/>
          </a:xfrm>
          <a:prstGeom prst="ellipse">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61" name="椭圆 60"/>
          <p:cNvSpPr/>
          <p:nvPr/>
        </p:nvSpPr>
        <p:spPr>
          <a:xfrm>
            <a:off x="7608485" y="3215880"/>
            <a:ext cx="762867" cy="762867"/>
          </a:xfrm>
          <a:prstGeom prst="ellipse">
            <a:avLst/>
          </a:prstGeom>
          <a:gradFill>
            <a:gsLst>
              <a:gs pos="0">
                <a:schemeClr val="bg1">
                  <a:lumMod val="85000"/>
                </a:schemeClr>
              </a:gs>
              <a:gs pos="100000">
                <a:schemeClr val="bg1">
                  <a:lumMod val="60000"/>
                  <a:lumOff val="40000"/>
                </a:schemeClr>
              </a:gs>
            </a:gsLst>
            <a:lin ang="5400000" scaled="0"/>
          </a:gradFill>
          <a:ln>
            <a:gradFill>
              <a:gsLst>
                <a:gs pos="0">
                  <a:schemeClr val="bg1">
                    <a:lumMod val="75000"/>
                  </a:schemeClr>
                </a:gs>
                <a:gs pos="100000">
                  <a:schemeClr val="bg1"/>
                </a:gs>
              </a:gsLst>
              <a:lin ang="5400000" scaled="0"/>
            </a:gra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nvGrpSpPr>
          <p:cNvPr id="62" name="组合 61"/>
          <p:cNvGrpSpPr/>
          <p:nvPr/>
        </p:nvGrpSpPr>
        <p:grpSpPr>
          <a:xfrm>
            <a:off x="7844940" y="3422329"/>
            <a:ext cx="364246" cy="342775"/>
            <a:chOff x="5067933" y="4413400"/>
            <a:chExt cx="586815" cy="552226"/>
          </a:xfrm>
          <a:solidFill>
            <a:srgbClr val="C8161D"/>
          </a:solidFill>
        </p:grpSpPr>
        <p:sp>
          <p:nvSpPr>
            <p:cNvPr id="63" name="Freeform 124"/>
            <p:cNvSpPr>
              <a:spLocks noEditPoints="1"/>
            </p:cNvSpPr>
            <p:nvPr/>
          </p:nvSpPr>
          <p:spPr bwMode="auto">
            <a:xfrm>
              <a:off x="5121606" y="4413400"/>
              <a:ext cx="242121" cy="304142"/>
            </a:xfrm>
            <a:custGeom>
              <a:avLst/>
              <a:gdLst>
                <a:gd name="T0" fmla="*/ 6 w 86"/>
                <a:gd name="T1" fmla="*/ 68 h 108"/>
                <a:gd name="T2" fmla="*/ 14 w 86"/>
                <a:gd name="T3" fmla="*/ 77 h 108"/>
                <a:gd name="T4" fmla="*/ 45 w 86"/>
                <a:gd name="T5" fmla="*/ 108 h 108"/>
                <a:gd name="T6" fmla="*/ 76 w 86"/>
                <a:gd name="T7" fmla="*/ 77 h 108"/>
                <a:gd name="T8" fmla="*/ 76 w 86"/>
                <a:gd name="T9" fmla="*/ 77 h 108"/>
                <a:gd name="T10" fmla="*/ 84 w 86"/>
                <a:gd name="T11" fmla="*/ 68 h 108"/>
                <a:gd name="T12" fmla="*/ 78 w 86"/>
                <a:gd name="T13" fmla="*/ 59 h 108"/>
                <a:gd name="T14" fmla="*/ 78 w 86"/>
                <a:gd name="T15" fmla="*/ 59 h 108"/>
                <a:gd name="T16" fmla="*/ 68 w 86"/>
                <a:gd name="T17" fmla="*/ 24 h 108"/>
                <a:gd name="T18" fmla="*/ 22 w 86"/>
                <a:gd name="T19" fmla="*/ 19 h 108"/>
                <a:gd name="T20" fmla="*/ 11 w 86"/>
                <a:gd name="T21" fmla="*/ 59 h 108"/>
                <a:gd name="T22" fmla="*/ 11 w 86"/>
                <a:gd name="T23" fmla="*/ 59 h 108"/>
                <a:gd name="T24" fmla="*/ 6 w 86"/>
                <a:gd name="T25" fmla="*/ 68 h 108"/>
                <a:gd name="T26" fmla="*/ 14 w 86"/>
                <a:gd name="T27" fmla="*/ 60 h 108"/>
                <a:gd name="T28" fmla="*/ 14 w 86"/>
                <a:gd name="T29" fmla="*/ 60 h 108"/>
                <a:gd name="T30" fmla="*/ 15 w 86"/>
                <a:gd name="T31" fmla="*/ 60 h 108"/>
                <a:gd name="T32" fmla="*/ 15 w 86"/>
                <a:gd name="T33" fmla="*/ 58 h 108"/>
                <a:gd name="T34" fmla="*/ 17 w 86"/>
                <a:gd name="T35" fmla="*/ 46 h 108"/>
                <a:gd name="T36" fmla="*/ 20 w 86"/>
                <a:gd name="T37" fmla="*/ 42 h 108"/>
                <a:gd name="T38" fmla="*/ 56 w 86"/>
                <a:gd name="T39" fmla="*/ 34 h 108"/>
                <a:gd name="T40" fmla="*/ 73 w 86"/>
                <a:gd name="T41" fmla="*/ 61 h 108"/>
                <a:gd name="T42" fmla="*/ 74 w 86"/>
                <a:gd name="T43" fmla="*/ 61 h 108"/>
                <a:gd name="T44" fmla="*/ 75 w 86"/>
                <a:gd name="T45" fmla="*/ 61 h 108"/>
                <a:gd name="T46" fmla="*/ 76 w 86"/>
                <a:gd name="T47" fmla="*/ 60 h 108"/>
                <a:gd name="T48" fmla="*/ 80 w 86"/>
                <a:gd name="T49" fmla="*/ 62 h 108"/>
                <a:gd name="T50" fmla="*/ 82 w 86"/>
                <a:gd name="T51" fmla="*/ 68 h 108"/>
                <a:gd name="T52" fmla="*/ 80 w 86"/>
                <a:gd name="T53" fmla="*/ 73 h 108"/>
                <a:gd name="T54" fmla="*/ 76 w 86"/>
                <a:gd name="T55" fmla="*/ 75 h 108"/>
                <a:gd name="T56" fmla="*/ 76 w 86"/>
                <a:gd name="T57" fmla="*/ 75 h 108"/>
                <a:gd name="T58" fmla="*/ 74 w 86"/>
                <a:gd name="T59" fmla="*/ 75 h 108"/>
                <a:gd name="T60" fmla="*/ 74 w 86"/>
                <a:gd name="T61" fmla="*/ 77 h 108"/>
                <a:gd name="T62" fmla="*/ 63 w 86"/>
                <a:gd name="T63" fmla="*/ 98 h 108"/>
                <a:gd name="T64" fmla="*/ 55 w 86"/>
                <a:gd name="T65" fmla="*/ 104 h 108"/>
                <a:gd name="T66" fmla="*/ 45 w 86"/>
                <a:gd name="T67" fmla="*/ 106 h 108"/>
                <a:gd name="T68" fmla="*/ 35 w 86"/>
                <a:gd name="T69" fmla="*/ 104 h 108"/>
                <a:gd name="T70" fmla="*/ 26 w 86"/>
                <a:gd name="T71" fmla="*/ 98 h 108"/>
                <a:gd name="T72" fmla="*/ 16 w 86"/>
                <a:gd name="T73" fmla="*/ 77 h 108"/>
                <a:gd name="T74" fmla="*/ 15 w 86"/>
                <a:gd name="T75" fmla="*/ 75 h 108"/>
                <a:gd name="T76" fmla="*/ 14 w 86"/>
                <a:gd name="T77" fmla="*/ 75 h 108"/>
                <a:gd name="T78" fmla="*/ 8 w 86"/>
                <a:gd name="T79" fmla="*/ 68 h 108"/>
                <a:gd name="T80" fmla="*/ 10 w 86"/>
                <a:gd name="T81" fmla="*/ 62 h 108"/>
                <a:gd name="T82" fmla="*/ 14 w 86"/>
                <a:gd name="T83" fmla="*/ 6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6" h="108">
                  <a:moveTo>
                    <a:pt x="6" y="68"/>
                  </a:moveTo>
                  <a:cubicBezTo>
                    <a:pt x="6" y="73"/>
                    <a:pt x="9" y="77"/>
                    <a:pt x="14" y="77"/>
                  </a:cubicBezTo>
                  <a:cubicBezTo>
                    <a:pt x="17" y="95"/>
                    <a:pt x="29" y="108"/>
                    <a:pt x="45" y="108"/>
                  </a:cubicBezTo>
                  <a:cubicBezTo>
                    <a:pt x="60" y="108"/>
                    <a:pt x="73" y="95"/>
                    <a:pt x="76" y="77"/>
                  </a:cubicBezTo>
                  <a:cubicBezTo>
                    <a:pt x="76" y="77"/>
                    <a:pt x="76" y="77"/>
                    <a:pt x="76" y="77"/>
                  </a:cubicBezTo>
                  <a:cubicBezTo>
                    <a:pt x="81" y="77"/>
                    <a:pt x="84" y="73"/>
                    <a:pt x="84" y="68"/>
                  </a:cubicBezTo>
                  <a:cubicBezTo>
                    <a:pt x="84" y="63"/>
                    <a:pt x="81" y="59"/>
                    <a:pt x="78" y="59"/>
                  </a:cubicBezTo>
                  <a:cubicBezTo>
                    <a:pt x="78" y="59"/>
                    <a:pt x="78" y="59"/>
                    <a:pt x="78" y="59"/>
                  </a:cubicBezTo>
                  <a:cubicBezTo>
                    <a:pt x="78" y="59"/>
                    <a:pt x="86" y="31"/>
                    <a:pt x="68" y="24"/>
                  </a:cubicBezTo>
                  <a:cubicBezTo>
                    <a:pt x="66" y="0"/>
                    <a:pt x="22" y="19"/>
                    <a:pt x="22" y="19"/>
                  </a:cubicBezTo>
                  <a:cubicBezTo>
                    <a:pt x="0" y="30"/>
                    <a:pt x="11" y="59"/>
                    <a:pt x="11" y="59"/>
                  </a:cubicBezTo>
                  <a:cubicBezTo>
                    <a:pt x="11" y="59"/>
                    <a:pt x="11" y="59"/>
                    <a:pt x="11" y="59"/>
                  </a:cubicBezTo>
                  <a:cubicBezTo>
                    <a:pt x="8" y="61"/>
                    <a:pt x="6" y="64"/>
                    <a:pt x="6" y="68"/>
                  </a:cubicBezTo>
                  <a:close/>
                  <a:moveTo>
                    <a:pt x="14" y="60"/>
                  </a:moveTo>
                  <a:cubicBezTo>
                    <a:pt x="14" y="60"/>
                    <a:pt x="14" y="60"/>
                    <a:pt x="14" y="60"/>
                  </a:cubicBezTo>
                  <a:cubicBezTo>
                    <a:pt x="15" y="60"/>
                    <a:pt x="15" y="60"/>
                    <a:pt x="15" y="60"/>
                  </a:cubicBezTo>
                  <a:cubicBezTo>
                    <a:pt x="15" y="58"/>
                    <a:pt x="15" y="58"/>
                    <a:pt x="15" y="58"/>
                  </a:cubicBezTo>
                  <a:cubicBezTo>
                    <a:pt x="17" y="46"/>
                    <a:pt x="17" y="46"/>
                    <a:pt x="17" y="46"/>
                  </a:cubicBezTo>
                  <a:cubicBezTo>
                    <a:pt x="19" y="44"/>
                    <a:pt x="20" y="42"/>
                    <a:pt x="20" y="42"/>
                  </a:cubicBezTo>
                  <a:cubicBezTo>
                    <a:pt x="40" y="43"/>
                    <a:pt x="56" y="34"/>
                    <a:pt x="56" y="34"/>
                  </a:cubicBezTo>
                  <a:cubicBezTo>
                    <a:pt x="69" y="24"/>
                    <a:pt x="73" y="61"/>
                    <a:pt x="73" y="61"/>
                  </a:cubicBezTo>
                  <a:cubicBezTo>
                    <a:pt x="74" y="61"/>
                    <a:pt x="74" y="61"/>
                    <a:pt x="74" y="61"/>
                  </a:cubicBezTo>
                  <a:cubicBezTo>
                    <a:pt x="75" y="61"/>
                    <a:pt x="75" y="61"/>
                    <a:pt x="75" y="61"/>
                  </a:cubicBezTo>
                  <a:cubicBezTo>
                    <a:pt x="76" y="60"/>
                    <a:pt x="76" y="60"/>
                    <a:pt x="76" y="60"/>
                  </a:cubicBezTo>
                  <a:cubicBezTo>
                    <a:pt x="78" y="60"/>
                    <a:pt x="79" y="61"/>
                    <a:pt x="80" y="62"/>
                  </a:cubicBezTo>
                  <a:cubicBezTo>
                    <a:pt x="81" y="64"/>
                    <a:pt x="82" y="66"/>
                    <a:pt x="82" y="68"/>
                  </a:cubicBezTo>
                  <a:cubicBezTo>
                    <a:pt x="82" y="70"/>
                    <a:pt x="81" y="72"/>
                    <a:pt x="80" y="73"/>
                  </a:cubicBezTo>
                  <a:cubicBezTo>
                    <a:pt x="79" y="75"/>
                    <a:pt x="78" y="75"/>
                    <a:pt x="76" y="75"/>
                  </a:cubicBezTo>
                  <a:cubicBezTo>
                    <a:pt x="76" y="75"/>
                    <a:pt x="76" y="75"/>
                    <a:pt x="76" y="75"/>
                  </a:cubicBezTo>
                  <a:cubicBezTo>
                    <a:pt x="74" y="75"/>
                    <a:pt x="74" y="75"/>
                    <a:pt x="74" y="75"/>
                  </a:cubicBezTo>
                  <a:cubicBezTo>
                    <a:pt x="74" y="77"/>
                    <a:pt x="74" y="77"/>
                    <a:pt x="74" y="77"/>
                  </a:cubicBezTo>
                  <a:cubicBezTo>
                    <a:pt x="72" y="85"/>
                    <a:pt x="69" y="92"/>
                    <a:pt x="63" y="98"/>
                  </a:cubicBezTo>
                  <a:cubicBezTo>
                    <a:pt x="61" y="100"/>
                    <a:pt x="58" y="102"/>
                    <a:pt x="55" y="104"/>
                  </a:cubicBezTo>
                  <a:cubicBezTo>
                    <a:pt x="51" y="105"/>
                    <a:pt x="48" y="106"/>
                    <a:pt x="45" y="106"/>
                  </a:cubicBezTo>
                  <a:cubicBezTo>
                    <a:pt x="41" y="106"/>
                    <a:pt x="38" y="105"/>
                    <a:pt x="35" y="104"/>
                  </a:cubicBezTo>
                  <a:cubicBezTo>
                    <a:pt x="32" y="102"/>
                    <a:pt x="29" y="100"/>
                    <a:pt x="26" y="98"/>
                  </a:cubicBezTo>
                  <a:cubicBezTo>
                    <a:pt x="21" y="93"/>
                    <a:pt x="17" y="85"/>
                    <a:pt x="16" y="77"/>
                  </a:cubicBezTo>
                  <a:cubicBezTo>
                    <a:pt x="15" y="75"/>
                    <a:pt x="15" y="75"/>
                    <a:pt x="15" y="75"/>
                  </a:cubicBezTo>
                  <a:cubicBezTo>
                    <a:pt x="14" y="75"/>
                    <a:pt x="14" y="75"/>
                    <a:pt x="14" y="75"/>
                  </a:cubicBezTo>
                  <a:cubicBezTo>
                    <a:pt x="11" y="75"/>
                    <a:pt x="8" y="72"/>
                    <a:pt x="8" y="68"/>
                  </a:cubicBezTo>
                  <a:cubicBezTo>
                    <a:pt x="8" y="66"/>
                    <a:pt x="9" y="64"/>
                    <a:pt x="10" y="62"/>
                  </a:cubicBezTo>
                  <a:cubicBezTo>
                    <a:pt x="11" y="61"/>
                    <a:pt x="13" y="60"/>
                    <a:pt x="14"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64" name="Freeform 125"/>
            <p:cNvSpPr/>
            <p:nvPr/>
          </p:nvSpPr>
          <p:spPr bwMode="auto">
            <a:xfrm>
              <a:off x="5067933" y="4717542"/>
              <a:ext cx="361392" cy="248084"/>
            </a:xfrm>
            <a:custGeom>
              <a:avLst/>
              <a:gdLst>
                <a:gd name="T0" fmla="*/ 126 w 128"/>
                <a:gd name="T1" fmla="*/ 61 h 88"/>
                <a:gd name="T2" fmla="*/ 113 w 128"/>
                <a:gd name="T3" fmla="*/ 64 h 88"/>
                <a:gd name="T4" fmla="*/ 99 w 128"/>
                <a:gd name="T5" fmla="*/ 70 h 88"/>
                <a:gd name="T6" fmla="*/ 83 w 128"/>
                <a:gd name="T7" fmla="*/ 33 h 88"/>
                <a:gd name="T8" fmla="*/ 94 w 128"/>
                <a:gd name="T9" fmla="*/ 28 h 88"/>
                <a:gd name="T10" fmla="*/ 119 w 128"/>
                <a:gd name="T11" fmla="*/ 12 h 88"/>
                <a:gd name="T12" fmla="*/ 99 w 128"/>
                <a:gd name="T13" fmla="*/ 0 h 88"/>
                <a:gd name="T14" fmla="*/ 72 w 128"/>
                <a:gd name="T15" fmla="*/ 43 h 88"/>
                <a:gd name="T16" fmla="*/ 68 w 128"/>
                <a:gd name="T17" fmla="*/ 23 h 88"/>
                <a:gd name="T18" fmla="*/ 72 w 128"/>
                <a:gd name="T19" fmla="*/ 17 h 88"/>
                <a:gd name="T20" fmla="*/ 64 w 128"/>
                <a:gd name="T21" fmla="*/ 10 h 88"/>
                <a:gd name="T22" fmla="*/ 56 w 128"/>
                <a:gd name="T23" fmla="*/ 17 h 88"/>
                <a:gd name="T24" fmla="*/ 60 w 128"/>
                <a:gd name="T25" fmla="*/ 23 h 88"/>
                <a:gd name="T26" fmla="*/ 57 w 128"/>
                <a:gd name="T27" fmla="*/ 43 h 88"/>
                <a:gd name="T28" fmla="*/ 29 w 128"/>
                <a:gd name="T29" fmla="*/ 0 h 88"/>
                <a:gd name="T30" fmla="*/ 0 w 128"/>
                <a:gd name="T31" fmla="*/ 28 h 88"/>
                <a:gd name="T32" fmla="*/ 0 w 128"/>
                <a:gd name="T33" fmla="*/ 82 h 88"/>
                <a:gd name="T34" fmla="*/ 64 w 128"/>
                <a:gd name="T35" fmla="*/ 88 h 88"/>
                <a:gd name="T36" fmla="*/ 128 w 128"/>
                <a:gd name="T37" fmla="*/ 82 h 88"/>
                <a:gd name="T38" fmla="*/ 128 w 128"/>
                <a:gd name="T39" fmla="*/ 65 h 88"/>
                <a:gd name="T40" fmla="*/ 126 w 128"/>
                <a:gd name="T41" fmla="*/ 6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88">
                  <a:moveTo>
                    <a:pt x="126" y="61"/>
                  </a:moveTo>
                  <a:cubicBezTo>
                    <a:pt x="113" y="64"/>
                    <a:pt x="113" y="64"/>
                    <a:pt x="113" y="64"/>
                  </a:cubicBezTo>
                  <a:cubicBezTo>
                    <a:pt x="99" y="70"/>
                    <a:pt x="99" y="70"/>
                    <a:pt x="99" y="70"/>
                  </a:cubicBezTo>
                  <a:cubicBezTo>
                    <a:pt x="83" y="33"/>
                    <a:pt x="83" y="33"/>
                    <a:pt x="83" y="33"/>
                  </a:cubicBezTo>
                  <a:cubicBezTo>
                    <a:pt x="94" y="28"/>
                    <a:pt x="94" y="28"/>
                    <a:pt x="94" y="28"/>
                  </a:cubicBezTo>
                  <a:cubicBezTo>
                    <a:pt x="119" y="12"/>
                    <a:pt x="119" y="12"/>
                    <a:pt x="119" y="12"/>
                  </a:cubicBezTo>
                  <a:cubicBezTo>
                    <a:pt x="114" y="7"/>
                    <a:pt x="107" y="3"/>
                    <a:pt x="99" y="0"/>
                  </a:cubicBezTo>
                  <a:cubicBezTo>
                    <a:pt x="72" y="43"/>
                    <a:pt x="72" y="43"/>
                    <a:pt x="72" y="43"/>
                  </a:cubicBezTo>
                  <a:cubicBezTo>
                    <a:pt x="68" y="23"/>
                    <a:pt x="68" y="23"/>
                    <a:pt x="68" y="23"/>
                  </a:cubicBezTo>
                  <a:cubicBezTo>
                    <a:pt x="70" y="22"/>
                    <a:pt x="72" y="20"/>
                    <a:pt x="72" y="17"/>
                  </a:cubicBezTo>
                  <a:cubicBezTo>
                    <a:pt x="72" y="13"/>
                    <a:pt x="68" y="10"/>
                    <a:pt x="64" y="10"/>
                  </a:cubicBezTo>
                  <a:cubicBezTo>
                    <a:pt x="60" y="10"/>
                    <a:pt x="56" y="13"/>
                    <a:pt x="56" y="17"/>
                  </a:cubicBezTo>
                  <a:cubicBezTo>
                    <a:pt x="56" y="20"/>
                    <a:pt x="58" y="22"/>
                    <a:pt x="60" y="23"/>
                  </a:cubicBezTo>
                  <a:cubicBezTo>
                    <a:pt x="57" y="43"/>
                    <a:pt x="57" y="43"/>
                    <a:pt x="57" y="43"/>
                  </a:cubicBezTo>
                  <a:cubicBezTo>
                    <a:pt x="29" y="0"/>
                    <a:pt x="29" y="0"/>
                    <a:pt x="29" y="0"/>
                  </a:cubicBezTo>
                  <a:cubicBezTo>
                    <a:pt x="14" y="6"/>
                    <a:pt x="3" y="16"/>
                    <a:pt x="0" y="28"/>
                  </a:cubicBezTo>
                  <a:cubicBezTo>
                    <a:pt x="0" y="82"/>
                    <a:pt x="0" y="82"/>
                    <a:pt x="0" y="82"/>
                  </a:cubicBezTo>
                  <a:cubicBezTo>
                    <a:pt x="0" y="82"/>
                    <a:pt x="33" y="88"/>
                    <a:pt x="64" y="88"/>
                  </a:cubicBezTo>
                  <a:cubicBezTo>
                    <a:pt x="95" y="88"/>
                    <a:pt x="128" y="82"/>
                    <a:pt x="128" y="82"/>
                  </a:cubicBezTo>
                  <a:cubicBezTo>
                    <a:pt x="128" y="65"/>
                    <a:pt x="128" y="65"/>
                    <a:pt x="128" y="65"/>
                  </a:cubicBezTo>
                  <a:cubicBezTo>
                    <a:pt x="127" y="64"/>
                    <a:pt x="126" y="62"/>
                    <a:pt x="126"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65" name="Freeform 126"/>
            <p:cNvSpPr>
              <a:spLocks noEditPoints="1"/>
            </p:cNvSpPr>
            <p:nvPr/>
          </p:nvSpPr>
          <p:spPr bwMode="auto">
            <a:xfrm>
              <a:off x="5321981" y="4644786"/>
              <a:ext cx="332767" cy="273131"/>
            </a:xfrm>
            <a:custGeom>
              <a:avLst/>
              <a:gdLst>
                <a:gd name="T0" fmla="*/ 117 w 118"/>
                <a:gd name="T1" fmla="*/ 60 h 97"/>
                <a:gd name="T2" fmla="*/ 93 w 118"/>
                <a:gd name="T3" fmla="*/ 4 h 97"/>
                <a:gd name="T4" fmla="*/ 87 w 118"/>
                <a:gd name="T5" fmla="*/ 1 h 97"/>
                <a:gd name="T6" fmla="*/ 84 w 118"/>
                <a:gd name="T7" fmla="*/ 7 h 97"/>
                <a:gd name="T8" fmla="*/ 6 w 118"/>
                <a:gd name="T9" fmla="*/ 59 h 97"/>
                <a:gd name="T10" fmla="*/ 0 w 118"/>
                <a:gd name="T11" fmla="*/ 61 h 97"/>
                <a:gd name="T12" fmla="*/ 11 w 118"/>
                <a:gd name="T13" fmla="*/ 89 h 97"/>
                <a:gd name="T14" fmla="*/ 17 w 118"/>
                <a:gd name="T15" fmla="*/ 86 h 97"/>
                <a:gd name="T16" fmla="*/ 13 w 118"/>
                <a:gd name="T17" fmla="*/ 76 h 97"/>
                <a:gd name="T18" fmla="*/ 15 w 118"/>
                <a:gd name="T19" fmla="*/ 75 h 97"/>
                <a:gd name="T20" fmla="*/ 19 w 118"/>
                <a:gd name="T21" fmla="*/ 85 h 97"/>
                <a:gd name="T22" fmla="*/ 39 w 118"/>
                <a:gd name="T23" fmla="*/ 81 h 97"/>
                <a:gd name="T24" fmla="*/ 40 w 118"/>
                <a:gd name="T25" fmla="*/ 84 h 97"/>
                <a:gd name="T26" fmla="*/ 62 w 118"/>
                <a:gd name="T27" fmla="*/ 94 h 97"/>
                <a:gd name="T28" fmla="*/ 71 w 118"/>
                <a:gd name="T29" fmla="*/ 74 h 97"/>
                <a:gd name="T30" fmla="*/ 108 w 118"/>
                <a:gd name="T31" fmla="*/ 65 h 97"/>
                <a:gd name="T32" fmla="*/ 89 w 118"/>
                <a:gd name="T33" fmla="*/ 23 h 97"/>
                <a:gd name="T34" fmla="*/ 91 w 118"/>
                <a:gd name="T35" fmla="*/ 22 h 97"/>
                <a:gd name="T36" fmla="*/ 110 w 118"/>
                <a:gd name="T37" fmla="*/ 66 h 97"/>
                <a:gd name="T38" fmla="*/ 114 w 118"/>
                <a:gd name="T39" fmla="*/ 66 h 97"/>
                <a:gd name="T40" fmla="*/ 117 w 118"/>
                <a:gd name="T41" fmla="*/ 60 h 97"/>
                <a:gd name="T42" fmla="*/ 59 w 118"/>
                <a:gd name="T43" fmla="*/ 87 h 97"/>
                <a:gd name="T44" fmla="*/ 46 w 118"/>
                <a:gd name="T45" fmla="*/ 82 h 97"/>
                <a:gd name="T46" fmla="*/ 46 w 118"/>
                <a:gd name="T47" fmla="*/ 79 h 97"/>
                <a:gd name="T48" fmla="*/ 64 w 118"/>
                <a:gd name="T49" fmla="*/ 75 h 97"/>
                <a:gd name="T50" fmla="*/ 59 w 118"/>
                <a:gd name="T51" fmla="*/ 87 h 97"/>
                <a:gd name="T52" fmla="*/ 79 w 118"/>
                <a:gd name="T53" fmla="*/ 23 h 97"/>
                <a:gd name="T54" fmla="*/ 18 w 118"/>
                <a:gd name="T55" fmla="*/ 64 h 97"/>
                <a:gd name="T56" fmla="*/ 13 w 118"/>
                <a:gd name="T57" fmla="*/ 63 h 97"/>
                <a:gd name="T58" fmla="*/ 14 w 118"/>
                <a:gd name="T59" fmla="*/ 58 h 97"/>
                <a:gd name="T60" fmla="*/ 75 w 118"/>
                <a:gd name="T61" fmla="*/ 17 h 97"/>
                <a:gd name="T62" fmla="*/ 80 w 118"/>
                <a:gd name="T63" fmla="*/ 18 h 97"/>
                <a:gd name="T64" fmla="*/ 79 w 118"/>
                <a:gd name="T65" fmla="*/ 2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8" h="97">
                  <a:moveTo>
                    <a:pt x="117" y="60"/>
                  </a:moveTo>
                  <a:cubicBezTo>
                    <a:pt x="93" y="4"/>
                    <a:pt x="93" y="4"/>
                    <a:pt x="93" y="4"/>
                  </a:cubicBezTo>
                  <a:cubicBezTo>
                    <a:pt x="92" y="1"/>
                    <a:pt x="89" y="0"/>
                    <a:pt x="87" y="1"/>
                  </a:cubicBezTo>
                  <a:cubicBezTo>
                    <a:pt x="85" y="2"/>
                    <a:pt x="83" y="5"/>
                    <a:pt x="84" y="7"/>
                  </a:cubicBezTo>
                  <a:cubicBezTo>
                    <a:pt x="6" y="59"/>
                    <a:pt x="6" y="59"/>
                    <a:pt x="6" y="59"/>
                  </a:cubicBezTo>
                  <a:cubicBezTo>
                    <a:pt x="0" y="61"/>
                    <a:pt x="0" y="61"/>
                    <a:pt x="0" y="61"/>
                  </a:cubicBezTo>
                  <a:cubicBezTo>
                    <a:pt x="11" y="89"/>
                    <a:pt x="11" y="89"/>
                    <a:pt x="11" y="89"/>
                  </a:cubicBezTo>
                  <a:cubicBezTo>
                    <a:pt x="17" y="86"/>
                    <a:pt x="17" y="86"/>
                    <a:pt x="17" y="86"/>
                  </a:cubicBezTo>
                  <a:cubicBezTo>
                    <a:pt x="13" y="76"/>
                    <a:pt x="13" y="76"/>
                    <a:pt x="13" y="76"/>
                  </a:cubicBezTo>
                  <a:cubicBezTo>
                    <a:pt x="15" y="75"/>
                    <a:pt x="15" y="75"/>
                    <a:pt x="15" y="75"/>
                  </a:cubicBezTo>
                  <a:cubicBezTo>
                    <a:pt x="19" y="85"/>
                    <a:pt x="19" y="85"/>
                    <a:pt x="19" y="85"/>
                  </a:cubicBezTo>
                  <a:cubicBezTo>
                    <a:pt x="39" y="81"/>
                    <a:pt x="39" y="81"/>
                    <a:pt x="39" y="81"/>
                  </a:cubicBezTo>
                  <a:cubicBezTo>
                    <a:pt x="39" y="82"/>
                    <a:pt x="40" y="83"/>
                    <a:pt x="40" y="84"/>
                  </a:cubicBezTo>
                  <a:cubicBezTo>
                    <a:pt x="44" y="93"/>
                    <a:pt x="54" y="97"/>
                    <a:pt x="62" y="94"/>
                  </a:cubicBezTo>
                  <a:cubicBezTo>
                    <a:pt x="69" y="90"/>
                    <a:pt x="73" y="82"/>
                    <a:pt x="71" y="74"/>
                  </a:cubicBezTo>
                  <a:cubicBezTo>
                    <a:pt x="108" y="65"/>
                    <a:pt x="108" y="65"/>
                    <a:pt x="108" y="65"/>
                  </a:cubicBezTo>
                  <a:cubicBezTo>
                    <a:pt x="89" y="23"/>
                    <a:pt x="89" y="23"/>
                    <a:pt x="89" y="23"/>
                  </a:cubicBezTo>
                  <a:cubicBezTo>
                    <a:pt x="91" y="22"/>
                    <a:pt x="91" y="22"/>
                    <a:pt x="91" y="22"/>
                  </a:cubicBezTo>
                  <a:cubicBezTo>
                    <a:pt x="110" y="66"/>
                    <a:pt x="110" y="66"/>
                    <a:pt x="110" y="66"/>
                  </a:cubicBezTo>
                  <a:cubicBezTo>
                    <a:pt x="111" y="67"/>
                    <a:pt x="113" y="67"/>
                    <a:pt x="114" y="66"/>
                  </a:cubicBezTo>
                  <a:cubicBezTo>
                    <a:pt x="117" y="65"/>
                    <a:pt x="118" y="63"/>
                    <a:pt x="117" y="60"/>
                  </a:cubicBezTo>
                  <a:close/>
                  <a:moveTo>
                    <a:pt x="59" y="87"/>
                  </a:moveTo>
                  <a:cubicBezTo>
                    <a:pt x="54" y="89"/>
                    <a:pt x="48" y="87"/>
                    <a:pt x="46" y="82"/>
                  </a:cubicBezTo>
                  <a:cubicBezTo>
                    <a:pt x="46" y="81"/>
                    <a:pt x="46" y="80"/>
                    <a:pt x="46" y="79"/>
                  </a:cubicBezTo>
                  <a:cubicBezTo>
                    <a:pt x="64" y="75"/>
                    <a:pt x="64" y="75"/>
                    <a:pt x="64" y="75"/>
                  </a:cubicBezTo>
                  <a:cubicBezTo>
                    <a:pt x="65" y="80"/>
                    <a:pt x="63" y="85"/>
                    <a:pt x="59" y="87"/>
                  </a:cubicBezTo>
                  <a:close/>
                  <a:moveTo>
                    <a:pt x="79" y="23"/>
                  </a:moveTo>
                  <a:cubicBezTo>
                    <a:pt x="18" y="64"/>
                    <a:pt x="18" y="64"/>
                    <a:pt x="18" y="64"/>
                  </a:cubicBezTo>
                  <a:cubicBezTo>
                    <a:pt x="17" y="66"/>
                    <a:pt x="14" y="65"/>
                    <a:pt x="13" y="63"/>
                  </a:cubicBezTo>
                  <a:cubicBezTo>
                    <a:pt x="12" y="62"/>
                    <a:pt x="12" y="59"/>
                    <a:pt x="14" y="58"/>
                  </a:cubicBezTo>
                  <a:cubicBezTo>
                    <a:pt x="75" y="17"/>
                    <a:pt x="75" y="17"/>
                    <a:pt x="75" y="17"/>
                  </a:cubicBezTo>
                  <a:cubicBezTo>
                    <a:pt x="77" y="15"/>
                    <a:pt x="79" y="16"/>
                    <a:pt x="80" y="18"/>
                  </a:cubicBezTo>
                  <a:cubicBezTo>
                    <a:pt x="81" y="19"/>
                    <a:pt x="81" y="22"/>
                    <a:pt x="7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grpSp>
      <p:sp>
        <p:nvSpPr>
          <p:cNvPr id="67" name="椭圆 66"/>
          <p:cNvSpPr/>
          <p:nvPr/>
        </p:nvSpPr>
        <p:spPr>
          <a:xfrm>
            <a:off x="5814854" y="1408512"/>
            <a:ext cx="931330" cy="931330"/>
          </a:xfrm>
          <a:prstGeom prst="ellipse">
            <a:avLst/>
          </a:prstGeom>
          <a:solidFill>
            <a:srgbClr val="C816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sp>
        <p:nvSpPr>
          <p:cNvPr id="68" name="椭圆 67"/>
          <p:cNvSpPr/>
          <p:nvPr/>
        </p:nvSpPr>
        <p:spPr>
          <a:xfrm>
            <a:off x="5899084" y="1492742"/>
            <a:ext cx="762867" cy="762867"/>
          </a:xfrm>
          <a:prstGeom prst="ellipse">
            <a:avLst/>
          </a:prstGeom>
          <a:gradFill>
            <a:gsLst>
              <a:gs pos="0">
                <a:schemeClr val="bg1">
                  <a:lumMod val="85000"/>
                </a:schemeClr>
              </a:gs>
              <a:gs pos="100000">
                <a:schemeClr val="bg1">
                  <a:lumMod val="60000"/>
                  <a:lumOff val="40000"/>
                </a:schemeClr>
              </a:gs>
            </a:gsLst>
            <a:lin ang="5400000" scaled="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solidFill>
                <a:schemeClr val="tx1"/>
              </a:solidFill>
              <a:latin typeface="Arial" panose="020B0604020202020204" pitchFamily="34" charset="0"/>
              <a:ea typeface="微软雅黑" panose="020B0503020204020204" charset="-122"/>
            </a:endParaRPr>
          </a:p>
        </p:txBody>
      </p:sp>
      <p:grpSp>
        <p:nvGrpSpPr>
          <p:cNvPr id="69" name="组合 68"/>
          <p:cNvGrpSpPr/>
          <p:nvPr/>
        </p:nvGrpSpPr>
        <p:grpSpPr>
          <a:xfrm>
            <a:off x="6113960" y="1716806"/>
            <a:ext cx="352400" cy="330931"/>
            <a:chOff x="3411256" y="4486155"/>
            <a:chExt cx="567731" cy="533142"/>
          </a:xfrm>
          <a:solidFill>
            <a:srgbClr val="C8161D"/>
          </a:solidFill>
        </p:grpSpPr>
        <p:sp>
          <p:nvSpPr>
            <p:cNvPr id="70" name="Freeform 156"/>
            <p:cNvSpPr/>
            <p:nvPr/>
          </p:nvSpPr>
          <p:spPr bwMode="auto">
            <a:xfrm>
              <a:off x="3411256" y="4486155"/>
              <a:ext cx="363778" cy="435340"/>
            </a:xfrm>
            <a:custGeom>
              <a:avLst/>
              <a:gdLst>
                <a:gd name="T0" fmla="*/ 11 w 129"/>
                <a:gd name="T1" fmla="*/ 12 h 154"/>
                <a:gd name="T2" fmla="*/ 118 w 129"/>
                <a:gd name="T3" fmla="*/ 12 h 154"/>
                <a:gd name="T4" fmla="*/ 118 w 129"/>
                <a:gd name="T5" fmla="*/ 31 h 154"/>
                <a:gd name="T6" fmla="*/ 129 w 129"/>
                <a:gd name="T7" fmla="*/ 31 h 154"/>
                <a:gd name="T8" fmla="*/ 129 w 129"/>
                <a:gd name="T9" fmla="*/ 10 h 154"/>
                <a:gd name="T10" fmla="*/ 120 w 129"/>
                <a:gd name="T11" fmla="*/ 0 h 154"/>
                <a:gd name="T12" fmla="*/ 10 w 129"/>
                <a:gd name="T13" fmla="*/ 0 h 154"/>
                <a:gd name="T14" fmla="*/ 0 w 129"/>
                <a:gd name="T15" fmla="*/ 10 h 154"/>
                <a:gd name="T16" fmla="*/ 0 w 129"/>
                <a:gd name="T17" fmla="*/ 144 h 154"/>
                <a:gd name="T18" fmla="*/ 10 w 129"/>
                <a:gd name="T19" fmla="*/ 154 h 154"/>
                <a:gd name="T20" fmla="*/ 69 w 129"/>
                <a:gd name="T21" fmla="*/ 154 h 154"/>
                <a:gd name="T22" fmla="*/ 69 w 129"/>
                <a:gd name="T23" fmla="*/ 143 h 154"/>
                <a:gd name="T24" fmla="*/ 11 w 129"/>
                <a:gd name="T25" fmla="*/ 143 h 154"/>
                <a:gd name="T26" fmla="*/ 11 w 129"/>
                <a:gd name="T27" fmla="*/ 1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154">
                  <a:moveTo>
                    <a:pt x="11" y="12"/>
                  </a:moveTo>
                  <a:cubicBezTo>
                    <a:pt x="118" y="12"/>
                    <a:pt x="118" y="12"/>
                    <a:pt x="118" y="12"/>
                  </a:cubicBezTo>
                  <a:cubicBezTo>
                    <a:pt x="118" y="31"/>
                    <a:pt x="118" y="31"/>
                    <a:pt x="118" y="31"/>
                  </a:cubicBezTo>
                  <a:cubicBezTo>
                    <a:pt x="129" y="31"/>
                    <a:pt x="129" y="31"/>
                    <a:pt x="129" y="31"/>
                  </a:cubicBezTo>
                  <a:cubicBezTo>
                    <a:pt x="129" y="10"/>
                    <a:pt x="129" y="10"/>
                    <a:pt x="129" y="10"/>
                  </a:cubicBezTo>
                  <a:cubicBezTo>
                    <a:pt x="129" y="5"/>
                    <a:pt x="125" y="0"/>
                    <a:pt x="120" y="0"/>
                  </a:cubicBezTo>
                  <a:cubicBezTo>
                    <a:pt x="10" y="0"/>
                    <a:pt x="10" y="0"/>
                    <a:pt x="10" y="0"/>
                  </a:cubicBezTo>
                  <a:cubicBezTo>
                    <a:pt x="5" y="0"/>
                    <a:pt x="0" y="5"/>
                    <a:pt x="0" y="10"/>
                  </a:cubicBezTo>
                  <a:cubicBezTo>
                    <a:pt x="0" y="144"/>
                    <a:pt x="0" y="144"/>
                    <a:pt x="0" y="144"/>
                  </a:cubicBezTo>
                  <a:cubicBezTo>
                    <a:pt x="0" y="150"/>
                    <a:pt x="5" y="154"/>
                    <a:pt x="10" y="154"/>
                  </a:cubicBezTo>
                  <a:cubicBezTo>
                    <a:pt x="69" y="154"/>
                    <a:pt x="69" y="154"/>
                    <a:pt x="69" y="154"/>
                  </a:cubicBezTo>
                  <a:cubicBezTo>
                    <a:pt x="69" y="143"/>
                    <a:pt x="69" y="143"/>
                    <a:pt x="69" y="143"/>
                  </a:cubicBezTo>
                  <a:cubicBezTo>
                    <a:pt x="11" y="143"/>
                    <a:pt x="11" y="143"/>
                    <a:pt x="11" y="143"/>
                  </a:cubicBezTo>
                  <a:lnTo>
                    <a:pt x="1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1" name="Freeform 157"/>
            <p:cNvSpPr>
              <a:spLocks noEditPoints="1"/>
            </p:cNvSpPr>
            <p:nvPr/>
          </p:nvSpPr>
          <p:spPr bwMode="auto">
            <a:xfrm>
              <a:off x="3617595" y="4585150"/>
              <a:ext cx="361392" cy="434147"/>
            </a:xfrm>
            <a:custGeom>
              <a:avLst/>
              <a:gdLst>
                <a:gd name="T0" fmla="*/ 119 w 128"/>
                <a:gd name="T1" fmla="*/ 0 h 154"/>
                <a:gd name="T2" fmla="*/ 9 w 128"/>
                <a:gd name="T3" fmla="*/ 0 h 154"/>
                <a:gd name="T4" fmla="*/ 0 w 128"/>
                <a:gd name="T5" fmla="*/ 10 h 154"/>
                <a:gd name="T6" fmla="*/ 0 w 128"/>
                <a:gd name="T7" fmla="*/ 144 h 154"/>
                <a:gd name="T8" fmla="*/ 9 w 128"/>
                <a:gd name="T9" fmla="*/ 154 h 154"/>
                <a:gd name="T10" fmla="*/ 119 w 128"/>
                <a:gd name="T11" fmla="*/ 154 h 154"/>
                <a:gd name="T12" fmla="*/ 128 w 128"/>
                <a:gd name="T13" fmla="*/ 144 h 154"/>
                <a:gd name="T14" fmla="*/ 128 w 128"/>
                <a:gd name="T15" fmla="*/ 10 h 154"/>
                <a:gd name="T16" fmla="*/ 119 w 128"/>
                <a:gd name="T17" fmla="*/ 0 h 154"/>
                <a:gd name="T18" fmla="*/ 117 w 128"/>
                <a:gd name="T19" fmla="*/ 142 h 154"/>
                <a:gd name="T20" fmla="*/ 10 w 128"/>
                <a:gd name="T21" fmla="*/ 142 h 154"/>
                <a:gd name="T22" fmla="*/ 10 w 128"/>
                <a:gd name="T23" fmla="*/ 12 h 154"/>
                <a:gd name="T24" fmla="*/ 117 w 128"/>
                <a:gd name="T25" fmla="*/ 12 h 154"/>
                <a:gd name="T26" fmla="*/ 117 w 128"/>
                <a:gd name="T27" fmla="*/ 14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154">
                  <a:moveTo>
                    <a:pt x="119" y="0"/>
                  </a:moveTo>
                  <a:cubicBezTo>
                    <a:pt x="9" y="0"/>
                    <a:pt x="9" y="0"/>
                    <a:pt x="9" y="0"/>
                  </a:cubicBezTo>
                  <a:cubicBezTo>
                    <a:pt x="4" y="0"/>
                    <a:pt x="0" y="5"/>
                    <a:pt x="0" y="10"/>
                  </a:cubicBezTo>
                  <a:cubicBezTo>
                    <a:pt x="0" y="144"/>
                    <a:pt x="0" y="144"/>
                    <a:pt x="0" y="144"/>
                  </a:cubicBezTo>
                  <a:cubicBezTo>
                    <a:pt x="0" y="150"/>
                    <a:pt x="4" y="154"/>
                    <a:pt x="9" y="154"/>
                  </a:cubicBezTo>
                  <a:cubicBezTo>
                    <a:pt x="119" y="154"/>
                    <a:pt x="119" y="154"/>
                    <a:pt x="119" y="154"/>
                  </a:cubicBezTo>
                  <a:cubicBezTo>
                    <a:pt x="124" y="154"/>
                    <a:pt x="128" y="150"/>
                    <a:pt x="128" y="144"/>
                  </a:cubicBezTo>
                  <a:cubicBezTo>
                    <a:pt x="128" y="10"/>
                    <a:pt x="128" y="10"/>
                    <a:pt x="128" y="10"/>
                  </a:cubicBezTo>
                  <a:cubicBezTo>
                    <a:pt x="128" y="5"/>
                    <a:pt x="124" y="0"/>
                    <a:pt x="119" y="0"/>
                  </a:cubicBezTo>
                  <a:close/>
                  <a:moveTo>
                    <a:pt x="117" y="142"/>
                  </a:moveTo>
                  <a:cubicBezTo>
                    <a:pt x="10" y="142"/>
                    <a:pt x="10" y="142"/>
                    <a:pt x="10" y="142"/>
                  </a:cubicBezTo>
                  <a:cubicBezTo>
                    <a:pt x="10" y="12"/>
                    <a:pt x="10" y="12"/>
                    <a:pt x="10" y="12"/>
                  </a:cubicBezTo>
                  <a:cubicBezTo>
                    <a:pt x="117" y="12"/>
                    <a:pt x="117" y="12"/>
                    <a:pt x="117" y="12"/>
                  </a:cubicBezTo>
                  <a:lnTo>
                    <a:pt x="117"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2" name="Rectangle 158"/>
            <p:cNvSpPr>
              <a:spLocks noChangeArrowheads="1"/>
            </p:cNvSpPr>
            <p:nvPr/>
          </p:nvSpPr>
          <p:spPr bwMode="auto">
            <a:xfrm>
              <a:off x="3671267" y="4692494"/>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3" name="Rectangle 159"/>
            <p:cNvSpPr>
              <a:spLocks noChangeArrowheads="1"/>
            </p:cNvSpPr>
            <p:nvPr/>
          </p:nvSpPr>
          <p:spPr bwMode="auto">
            <a:xfrm>
              <a:off x="3671267" y="4760479"/>
              <a:ext cx="256434" cy="250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4" name="Rectangle 160"/>
            <p:cNvSpPr>
              <a:spLocks noChangeArrowheads="1"/>
            </p:cNvSpPr>
            <p:nvPr/>
          </p:nvSpPr>
          <p:spPr bwMode="auto">
            <a:xfrm>
              <a:off x="3671267" y="4828463"/>
              <a:ext cx="256434" cy="21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5" name="Rectangle 161"/>
            <p:cNvSpPr>
              <a:spLocks noChangeArrowheads="1"/>
            </p:cNvSpPr>
            <p:nvPr/>
          </p:nvSpPr>
          <p:spPr bwMode="auto">
            <a:xfrm>
              <a:off x="3671267" y="4895255"/>
              <a:ext cx="256434" cy="22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6" name="Freeform 162"/>
            <p:cNvSpPr/>
            <p:nvPr/>
          </p:nvSpPr>
          <p:spPr bwMode="auto">
            <a:xfrm>
              <a:off x="3468506" y="4597077"/>
              <a:ext cx="132391" cy="273131"/>
            </a:xfrm>
            <a:custGeom>
              <a:avLst/>
              <a:gdLst>
                <a:gd name="T0" fmla="*/ 47 w 47"/>
                <a:gd name="T1" fmla="*/ 97 h 97"/>
                <a:gd name="T2" fmla="*/ 47 w 47"/>
                <a:gd name="T3" fmla="*/ 78 h 97"/>
                <a:gd name="T4" fmla="*/ 47 w 47"/>
                <a:gd name="T5" fmla="*/ 78 h 97"/>
                <a:gd name="T6" fmla="*/ 17 w 47"/>
                <a:gd name="T7" fmla="*/ 48 h 97"/>
                <a:gd name="T8" fmla="*/ 47 w 47"/>
                <a:gd name="T9" fmla="*/ 19 h 97"/>
                <a:gd name="T10" fmla="*/ 47 w 47"/>
                <a:gd name="T11" fmla="*/ 19 h 97"/>
                <a:gd name="T12" fmla="*/ 47 w 47"/>
                <a:gd name="T13" fmla="*/ 0 h 97"/>
                <a:gd name="T14" fmla="*/ 38 w 47"/>
                <a:gd name="T15" fmla="*/ 0 h 97"/>
                <a:gd name="T16" fmla="*/ 38 w 47"/>
                <a:gd name="T17" fmla="*/ 8 h 97"/>
                <a:gd name="T18" fmla="*/ 24 w 47"/>
                <a:gd name="T19" fmla="*/ 14 h 97"/>
                <a:gd name="T20" fmla="*/ 19 w 47"/>
                <a:gd name="T21" fmla="*/ 8 h 97"/>
                <a:gd name="T22" fmla="*/ 6 w 47"/>
                <a:gd name="T23" fmla="*/ 20 h 97"/>
                <a:gd name="T24" fmla="*/ 12 w 47"/>
                <a:gd name="T25" fmla="*/ 26 h 97"/>
                <a:gd name="T26" fmla="*/ 6 w 47"/>
                <a:gd name="T27" fmla="*/ 40 h 97"/>
                <a:gd name="T28" fmla="*/ 0 w 47"/>
                <a:gd name="T29" fmla="*/ 40 h 97"/>
                <a:gd name="T30" fmla="*/ 0 w 47"/>
                <a:gd name="T31" fmla="*/ 57 h 97"/>
                <a:gd name="T32" fmla="*/ 6 w 47"/>
                <a:gd name="T33" fmla="*/ 57 h 97"/>
                <a:gd name="T34" fmla="*/ 12 w 47"/>
                <a:gd name="T35" fmla="*/ 71 h 97"/>
                <a:gd name="T36" fmla="*/ 6 w 47"/>
                <a:gd name="T37" fmla="*/ 77 h 97"/>
                <a:gd name="T38" fmla="*/ 18 w 47"/>
                <a:gd name="T39" fmla="*/ 89 h 97"/>
                <a:gd name="T40" fmla="*/ 24 w 47"/>
                <a:gd name="T41" fmla="*/ 83 h 97"/>
                <a:gd name="T42" fmla="*/ 38 w 47"/>
                <a:gd name="T43" fmla="*/ 89 h 97"/>
                <a:gd name="T44" fmla="*/ 38 w 47"/>
                <a:gd name="T45" fmla="*/ 97 h 97"/>
                <a:gd name="T46" fmla="*/ 47 w 47"/>
                <a:gd name="T4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97">
                  <a:moveTo>
                    <a:pt x="47" y="97"/>
                  </a:moveTo>
                  <a:cubicBezTo>
                    <a:pt x="47" y="78"/>
                    <a:pt x="47" y="78"/>
                    <a:pt x="47" y="78"/>
                  </a:cubicBezTo>
                  <a:cubicBezTo>
                    <a:pt x="47" y="78"/>
                    <a:pt x="47" y="78"/>
                    <a:pt x="47" y="78"/>
                  </a:cubicBezTo>
                  <a:cubicBezTo>
                    <a:pt x="30" y="78"/>
                    <a:pt x="17" y="64"/>
                    <a:pt x="17" y="48"/>
                  </a:cubicBezTo>
                  <a:cubicBezTo>
                    <a:pt x="17" y="32"/>
                    <a:pt x="30" y="19"/>
                    <a:pt x="47" y="19"/>
                  </a:cubicBezTo>
                  <a:cubicBezTo>
                    <a:pt x="47" y="19"/>
                    <a:pt x="47" y="19"/>
                    <a:pt x="47" y="19"/>
                  </a:cubicBezTo>
                  <a:cubicBezTo>
                    <a:pt x="47" y="0"/>
                    <a:pt x="47" y="0"/>
                    <a:pt x="47" y="0"/>
                  </a:cubicBezTo>
                  <a:cubicBezTo>
                    <a:pt x="38" y="0"/>
                    <a:pt x="38" y="0"/>
                    <a:pt x="38" y="0"/>
                  </a:cubicBezTo>
                  <a:cubicBezTo>
                    <a:pt x="38" y="8"/>
                    <a:pt x="38" y="8"/>
                    <a:pt x="38" y="8"/>
                  </a:cubicBezTo>
                  <a:cubicBezTo>
                    <a:pt x="33" y="9"/>
                    <a:pt x="28" y="11"/>
                    <a:pt x="24" y="14"/>
                  </a:cubicBezTo>
                  <a:cubicBezTo>
                    <a:pt x="19" y="8"/>
                    <a:pt x="19" y="8"/>
                    <a:pt x="19" y="8"/>
                  </a:cubicBezTo>
                  <a:cubicBezTo>
                    <a:pt x="6" y="20"/>
                    <a:pt x="6" y="20"/>
                    <a:pt x="6" y="20"/>
                  </a:cubicBezTo>
                  <a:cubicBezTo>
                    <a:pt x="12" y="26"/>
                    <a:pt x="12" y="26"/>
                    <a:pt x="12" y="26"/>
                  </a:cubicBezTo>
                  <a:cubicBezTo>
                    <a:pt x="9" y="30"/>
                    <a:pt x="7" y="35"/>
                    <a:pt x="6" y="40"/>
                  </a:cubicBezTo>
                  <a:cubicBezTo>
                    <a:pt x="0" y="40"/>
                    <a:pt x="0" y="40"/>
                    <a:pt x="0" y="40"/>
                  </a:cubicBezTo>
                  <a:cubicBezTo>
                    <a:pt x="0" y="57"/>
                    <a:pt x="0" y="57"/>
                    <a:pt x="0" y="57"/>
                  </a:cubicBezTo>
                  <a:cubicBezTo>
                    <a:pt x="6" y="57"/>
                    <a:pt x="6" y="57"/>
                    <a:pt x="6" y="57"/>
                  </a:cubicBezTo>
                  <a:cubicBezTo>
                    <a:pt x="7" y="62"/>
                    <a:pt x="9" y="67"/>
                    <a:pt x="12" y="71"/>
                  </a:cubicBezTo>
                  <a:cubicBezTo>
                    <a:pt x="6" y="77"/>
                    <a:pt x="6" y="77"/>
                    <a:pt x="6" y="77"/>
                  </a:cubicBezTo>
                  <a:cubicBezTo>
                    <a:pt x="18" y="89"/>
                    <a:pt x="18" y="89"/>
                    <a:pt x="18" y="89"/>
                  </a:cubicBezTo>
                  <a:cubicBezTo>
                    <a:pt x="24" y="83"/>
                    <a:pt x="24" y="83"/>
                    <a:pt x="24" y="83"/>
                  </a:cubicBezTo>
                  <a:cubicBezTo>
                    <a:pt x="28" y="86"/>
                    <a:pt x="33" y="88"/>
                    <a:pt x="38" y="89"/>
                  </a:cubicBezTo>
                  <a:cubicBezTo>
                    <a:pt x="38" y="97"/>
                    <a:pt x="38" y="97"/>
                    <a:pt x="38" y="97"/>
                  </a:cubicBezTo>
                  <a:lnTo>
                    <a:pt x="47" y="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7" name="Freeform 163"/>
            <p:cNvSpPr/>
            <p:nvPr/>
          </p:nvSpPr>
          <p:spPr bwMode="auto">
            <a:xfrm>
              <a:off x="3538876" y="4669833"/>
              <a:ext cx="62021" cy="127621"/>
            </a:xfrm>
            <a:custGeom>
              <a:avLst/>
              <a:gdLst>
                <a:gd name="T0" fmla="*/ 22 w 22"/>
                <a:gd name="T1" fmla="*/ 7 h 45"/>
                <a:gd name="T2" fmla="*/ 22 w 22"/>
                <a:gd name="T3" fmla="*/ 0 h 45"/>
                <a:gd name="T4" fmla="*/ 22 w 22"/>
                <a:gd name="T5" fmla="*/ 0 h 45"/>
                <a:gd name="T6" fmla="*/ 0 w 22"/>
                <a:gd name="T7" fmla="*/ 22 h 45"/>
                <a:gd name="T8" fmla="*/ 22 w 22"/>
                <a:gd name="T9" fmla="*/ 45 h 45"/>
                <a:gd name="T10" fmla="*/ 22 w 22"/>
                <a:gd name="T11" fmla="*/ 45 h 45"/>
                <a:gd name="T12" fmla="*/ 22 w 22"/>
                <a:gd name="T13" fmla="*/ 38 h 45"/>
                <a:gd name="T14" fmla="*/ 22 w 22"/>
                <a:gd name="T15" fmla="*/ 38 h 45"/>
                <a:gd name="T16" fmla="*/ 7 w 22"/>
                <a:gd name="T17" fmla="*/ 22 h 45"/>
                <a:gd name="T18" fmla="*/ 22 w 22"/>
                <a:gd name="T19" fmla="*/ 7 h 45"/>
                <a:gd name="T20" fmla="*/ 22 w 22"/>
                <a:gd name="T21" fmla="*/ 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45">
                  <a:moveTo>
                    <a:pt x="22" y="7"/>
                  </a:moveTo>
                  <a:cubicBezTo>
                    <a:pt x="22" y="0"/>
                    <a:pt x="22" y="0"/>
                    <a:pt x="22" y="0"/>
                  </a:cubicBezTo>
                  <a:cubicBezTo>
                    <a:pt x="22" y="0"/>
                    <a:pt x="22" y="0"/>
                    <a:pt x="22" y="0"/>
                  </a:cubicBezTo>
                  <a:cubicBezTo>
                    <a:pt x="9" y="0"/>
                    <a:pt x="0" y="10"/>
                    <a:pt x="0" y="22"/>
                  </a:cubicBezTo>
                  <a:cubicBezTo>
                    <a:pt x="0" y="35"/>
                    <a:pt x="9" y="45"/>
                    <a:pt x="22" y="45"/>
                  </a:cubicBezTo>
                  <a:cubicBezTo>
                    <a:pt x="22" y="45"/>
                    <a:pt x="22" y="45"/>
                    <a:pt x="22" y="45"/>
                  </a:cubicBezTo>
                  <a:cubicBezTo>
                    <a:pt x="22" y="38"/>
                    <a:pt x="22" y="38"/>
                    <a:pt x="22" y="38"/>
                  </a:cubicBezTo>
                  <a:cubicBezTo>
                    <a:pt x="22" y="38"/>
                    <a:pt x="22" y="38"/>
                    <a:pt x="22" y="38"/>
                  </a:cubicBezTo>
                  <a:cubicBezTo>
                    <a:pt x="13" y="38"/>
                    <a:pt x="7" y="31"/>
                    <a:pt x="7" y="22"/>
                  </a:cubicBezTo>
                  <a:cubicBezTo>
                    <a:pt x="7" y="14"/>
                    <a:pt x="13" y="7"/>
                    <a:pt x="22" y="7"/>
                  </a:cubicBezTo>
                  <a:cubicBezTo>
                    <a:pt x="22" y="7"/>
                    <a:pt x="22" y="7"/>
                    <a:pt x="2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sp>
          <p:nvSpPr>
            <p:cNvPr id="78" name="Freeform 164"/>
            <p:cNvSpPr/>
            <p:nvPr/>
          </p:nvSpPr>
          <p:spPr bwMode="auto">
            <a:xfrm>
              <a:off x="3578236" y="4709192"/>
              <a:ext cx="22662" cy="45323"/>
            </a:xfrm>
            <a:custGeom>
              <a:avLst/>
              <a:gdLst>
                <a:gd name="T0" fmla="*/ 8 w 8"/>
                <a:gd name="T1" fmla="*/ 16 h 16"/>
                <a:gd name="T2" fmla="*/ 8 w 8"/>
                <a:gd name="T3" fmla="*/ 0 h 16"/>
                <a:gd name="T4" fmla="*/ 0 w 8"/>
                <a:gd name="T5" fmla="*/ 8 h 16"/>
                <a:gd name="T6" fmla="*/ 8 w 8"/>
                <a:gd name="T7" fmla="*/ 16 h 16"/>
              </a:gdLst>
              <a:ahLst/>
              <a:cxnLst>
                <a:cxn ang="0">
                  <a:pos x="T0" y="T1"/>
                </a:cxn>
                <a:cxn ang="0">
                  <a:pos x="T2" y="T3"/>
                </a:cxn>
                <a:cxn ang="0">
                  <a:pos x="T4" y="T5"/>
                </a:cxn>
                <a:cxn ang="0">
                  <a:pos x="T6" y="T7"/>
                </a:cxn>
              </a:cxnLst>
              <a:rect l="0" t="0" r="r" b="b"/>
              <a:pathLst>
                <a:path w="8" h="16">
                  <a:moveTo>
                    <a:pt x="8" y="16"/>
                  </a:moveTo>
                  <a:cubicBezTo>
                    <a:pt x="8" y="0"/>
                    <a:pt x="8" y="0"/>
                    <a:pt x="8" y="0"/>
                  </a:cubicBezTo>
                  <a:cubicBezTo>
                    <a:pt x="3" y="0"/>
                    <a:pt x="0" y="4"/>
                    <a:pt x="0" y="8"/>
                  </a:cubicBezTo>
                  <a:cubicBezTo>
                    <a:pt x="0" y="13"/>
                    <a:pt x="3" y="16"/>
                    <a:pt x="8"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0" tIns="45705" rIns="91410" bIns="45705" numCol="1" anchor="t" anchorCtr="0" compatLnSpc="1"/>
            <a:lstStyle/>
            <a:p>
              <a:endParaRPr lang="zh-CN" altLang="en-US" sz="1705">
                <a:latin typeface="Arial" panose="020B0604020202020204" pitchFamily="34" charset="0"/>
                <a:ea typeface="微软雅黑" panose="020B0503020204020204" charset="-122"/>
              </a:endParaRPr>
            </a:p>
          </p:txBody>
        </p:sp>
      </p:grpSp>
      <p:sp>
        <p:nvSpPr>
          <p:cNvPr id="87" name="Text Placeholder 2"/>
          <p:cNvSpPr txBox="1"/>
          <p:nvPr/>
        </p:nvSpPr>
        <p:spPr>
          <a:xfrm>
            <a:off x="783364" y="1700336"/>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88" name="文本框 36"/>
          <p:cNvSpPr txBox="1"/>
          <p:nvPr/>
        </p:nvSpPr>
        <p:spPr>
          <a:xfrm>
            <a:off x="670966" y="1323791"/>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89" name="Text Placeholder 2"/>
          <p:cNvSpPr txBox="1"/>
          <p:nvPr/>
        </p:nvSpPr>
        <p:spPr>
          <a:xfrm>
            <a:off x="2138926" y="3364561"/>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90" name="文本框 36"/>
          <p:cNvSpPr txBox="1"/>
          <p:nvPr/>
        </p:nvSpPr>
        <p:spPr>
          <a:xfrm>
            <a:off x="2026528" y="2988016"/>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91" name="Text Placeholder 2"/>
          <p:cNvSpPr txBox="1"/>
          <p:nvPr/>
        </p:nvSpPr>
        <p:spPr>
          <a:xfrm>
            <a:off x="850872" y="4518631"/>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92" name="文本框 36"/>
          <p:cNvSpPr txBox="1"/>
          <p:nvPr/>
        </p:nvSpPr>
        <p:spPr>
          <a:xfrm>
            <a:off x="738474" y="4142086"/>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
        <p:nvSpPr>
          <p:cNvPr id="93" name="Text Placeholder 2"/>
          <p:cNvSpPr txBox="1"/>
          <p:nvPr/>
        </p:nvSpPr>
        <p:spPr>
          <a:xfrm>
            <a:off x="4296947" y="5836285"/>
            <a:ext cx="4663714" cy="738664"/>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800" dirty="0" smtClean="0">
                <a:solidFill>
                  <a:schemeClr val="bg1">
                    <a:lumMod val="65000"/>
                  </a:schemeClr>
                </a:solidFill>
                <a:latin typeface="+mn-lt"/>
                <a:cs typeface="+mn-ea"/>
                <a:sym typeface="+mn-lt"/>
              </a:rPr>
              <a:t>Please replace text, click add relevant headline, modify the text content, also can copy your content to this directly.</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r>
              <a:rPr lang="en-US" altLang="zh-CN" sz="800" dirty="0" smtClean="0">
                <a:solidFill>
                  <a:schemeClr val="bg1">
                    <a:lumMod val="65000"/>
                  </a:schemeClr>
                </a:solidFill>
                <a:cs typeface="+mn-ea"/>
                <a:sym typeface="+mn-lt"/>
              </a:rPr>
              <a:t>.</a:t>
            </a:r>
            <a:r>
              <a:rPr lang="en-US" altLang="zh-CN" sz="800" dirty="0">
                <a:solidFill>
                  <a:schemeClr val="bg1">
                    <a:lumMod val="65000"/>
                  </a:schemeClr>
                </a:solidFill>
                <a:cs typeface="+mn-ea"/>
                <a:sym typeface="+mn-lt"/>
              </a:rPr>
              <a:t> Please replace text, click add relevant headline, modify the text content, also can copy your content to this directly.</a:t>
            </a:r>
          </a:p>
          <a:p>
            <a:endParaRPr lang="en-US" altLang="zh-CN" sz="800" dirty="0">
              <a:solidFill>
                <a:schemeClr val="bg1">
                  <a:lumMod val="65000"/>
                </a:schemeClr>
              </a:solidFill>
              <a:latin typeface="+mn-lt"/>
              <a:cs typeface="+mn-ea"/>
              <a:sym typeface="+mn-lt"/>
            </a:endParaRPr>
          </a:p>
        </p:txBody>
      </p:sp>
      <p:sp>
        <p:nvSpPr>
          <p:cNvPr id="94" name="文本框 36"/>
          <p:cNvSpPr txBox="1"/>
          <p:nvPr/>
        </p:nvSpPr>
        <p:spPr>
          <a:xfrm>
            <a:off x="4184549" y="5459740"/>
            <a:ext cx="172354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smtClean="0">
                <a:solidFill>
                  <a:srgbClr val="C00000"/>
                </a:solidFill>
              </a:rPr>
              <a:t>年终工作概述</a:t>
            </a:r>
            <a:endParaRPr lang="zh-CN" altLang="en-US"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500"/>
                                        <p:tgtEl>
                                          <p:spTgt spid="4"/>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right)">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5"/>
          <p:cNvSpPr/>
          <p:nvPr/>
        </p:nvSpPr>
        <p:spPr bwMode="auto">
          <a:xfrm rot="5400000">
            <a:off x="4406455" y="1812103"/>
            <a:ext cx="3419172" cy="30303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9525">
            <a:solidFill>
              <a:srgbClr val="C8161D"/>
            </a:solid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pic>
        <p:nvPicPr>
          <p:cNvPr id="18" name="Picture 3" descr="C:\Users\Administrator\Desktop\微立体创业计划\002.png"/>
          <p:cNvPicPr>
            <a:picLocks noChangeAspect="1" noChangeArrowheads="1"/>
          </p:cNvPicPr>
          <p:nvPr/>
        </p:nvPicPr>
        <p:blipFill>
          <a:blip r:embed="rId3" cstate="email"/>
          <a:srcRect/>
          <a:stretch>
            <a:fillRect/>
          </a:stretch>
        </p:blipFill>
        <p:spPr bwMode="auto">
          <a:xfrm>
            <a:off x="4338243" y="1491570"/>
            <a:ext cx="3671452" cy="367145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19" name="Freeform 5"/>
          <p:cNvSpPr/>
          <p:nvPr/>
        </p:nvSpPr>
        <p:spPr bwMode="auto">
          <a:xfrm rot="5400000">
            <a:off x="4278683" y="2036359"/>
            <a:ext cx="1094948" cy="970443"/>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8161D"/>
          </a:solidFill>
          <a:ln w="25400">
            <a:noFill/>
          </a:ln>
          <a:effectLst>
            <a:outerShdw blurRad="444500" dist="152400" dir="2700000" algn="tl" rotWithShape="0">
              <a:prstClr val="black">
                <a:alpha val="30000"/>
              </a:prstClr>
            </a:outerShdw>
          </a:effectLst>
        </p:spPr>
        <p:txBody>
          <a:bodyPr vert="horz" wrap="square" lIns="91416" tIns="45708" rIns="91416" bIns="45708" numCol="1" anchor="t" anchorCtr="0" compatLnSpc="1"/>
          <a:lstStyle/>
          <a:p>
            <a:endParaRPr lang="zh-CN" altLang="en-US" sz="1600" b="1">
              <a:cs typeface="+mn-ea"/>
              <a:sym typeface="+mn-lt"/>
            </a:endParaRPr>
          </a:p>
        </p:txBody>
      </p:sp>
      <p:sp>
        <p:nvSpPr>
          <p:cNvPr id="20" name="TextBox 7"/>
          <p:cNvSpPr>
            <a:spLocks noChangeArrowheads="1"/>
          </p:cNvSpPr>
          <p:nvPr/>
        </p:nvSpPr>
        <p:spPr bwMode="auto">
          <a:xfrm>
            <a:off x="4178558" y="2302381"/>
            <a:ext cx="126027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en-US" altLang="zh-CN" sz="3200" b="1" dirty="0" smtClean="0">
                <a:solidFill>
                  <a:schemeClr val="bg1"/>
                </a:solidFill>
                <a:cs typeface="+mn-ea"/>
                <a:sym typeface="+mn-lt"/>
              </a:rPr>
              <a:t>02</a:t>
            </a:r>
            <a:endParaRPr lang="zh-CN" altLang="en-US" sz="3200" b="1" dirty="0">
              <a:solidFill>
                <a:schemeClr val="bg1"/>
              </a:solidFill>
              <a:cs typeface="+mn-ea"/>
              <a:sym typeface="+mn-lt"/>
            </a:endParaRPr>
          </a:p>
        </p:txBody>
      </p:sp>
      <p:sp>
        <p:nvSpPr>
          <p:cNvPr id="21" name="文本框 163"/>
          <p:cNvSpPr txBox="1"/>
          <p:nvPr/>
        </p:nvSpPr>
        <p:spPr>
          <a:xfrm>
            <a:off x="4927405" y="3356646"/>
            <a:ext cx="2703828" cy="523220"/>
          </a:xfrm>
          <a:prstGeom prst="rect">
            <a:avLst/>
          </a:prstGeom>
          <a:noFill/>
        </p:spPr>
        <p:txBody>
          <a:bodyPr wrap="square" rtlCol="0">
            <a:spAutoFit/>
          </a:bodyPr>
          <a:lstStyle/>
          <a:p>
            <a:pPr lvl="0"/>
            <a:r>
              <a:rPr lang="zh-CN" altLang="en-US" sz="2800" b="1" dirty="0">
                <a:solidFill>
                  <a:srgbClr val="C8161D"/>
                </a:solidFill>
              </a:rPr>
              <a:t>年终工作业绩</a:t>
            </a:r>
          </a:p>
        </p:txBody>
      </p:sp>
      <p:sp>
        <p:nvSpPr>
          <p:cNvPr id="2" name="矩形 1"/>
          <p:cNvSpPr/>
          <p:nvPr/>
        </p:nvSpPr>
        <p:spPr>
          <a:xfrm>
            <a:off x="5699363" y="4121781"/>
            <a:ext cx="833356" cy="48100"/>
          </a:xfrm>
          <a:prstGeom prst="rect">
            <a:avLst/>
          </a:prstGeom>
          <a:solidFill>
            <a:srgbClr val="C816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85" name="Picture 3" descr="C:\Users\Administrator\Desktop\微立体创业计划\002.png"/>
          <p:cNvPicPr>
            <a:picLocks noChangeAspect="1" noChangeArrowheads="1"/>
          </p:cNvPicPr>
          <p:nvPr/>
        </p:nvPicPr>
        <p:blipFill>
          <a:blip r:embed="rId4" cstate="email"/>
          <a:srcRect/>
          <a:stretch>
            <a:fillRect/>
          </a:stretch>
        </p:blipFill>
        <p:spPr bwMode="auto">
          <a:xfrm>
            <a:off x="7978519" y="5660667"/>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6" name="Picture 3" descr="C:\Users\Administrator\Desktop\微立体创业计划\002.png"/>
          <p:cNvPicPr>
            <a:picLocks noChangeAspect="1" noChangeArrowheads="1"/>
          </p:cNvPicPr>
          <p:nvPr/>
        </p:nvPicPr>
        <p:blipFill>
          <a:blip r:embed="rId4" cstate="email"/>
          <a:srcRect/>
          <a:stretch>
            <a:fillRect/>
          </a:stretch>
        </p:blipFill>
        <p:spPr bwMode="auto">
          <a:xfrm>
            <a:off x="8975570" y="4004915"/>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87" name="Picture 3" descr="C:\Users\Administrator\Desktop\微立体创业计划\002.png"/>
          <p:cNvPicPr>
            <a:picLocks noChangeAspect="1" noChangeArrowheads="1"/>
          </p:cNvPicPr>
          <p:nvPr/>
        </p:nvPicPr>
        <p:blipFill>
          <a:blip r:embed="rId5" cstate="email"/>
          <a:srcRect/>
          <a:stretch>
            <a:fillRect/>
          </a:stretch>
        </p:blipFill>
        <p:spPr bwMode="auto">
          <a:xfrm>
            <a:off x="9956042" y="5633291"/>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1" name="Picture 3" descr="C:\Users\Administrator\Desktop\微立体创业计划\002.png"/>
          <p:cNvPicPr>
            <a:picLocks noChangeAspect="1" noChangeArrowheads="1"/>
          </p:cNvPicPr>
          <p:nvPr/>
        </p:nvPicPr>
        <p:blipFill>
          <a:blip r:embed="rId4" cstate="email"/>
          <a:srcRect/>
          <a:stretch>
            <a:fillRect/>
          </a:stretch>
        </p:blipFill>
        <p:spPr bwMode="auto">
          <a:xfrm>
            <a:off x="-311044" y="5660666"/>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2" name="Picture 3" descr="C:\Users\Administrator\Desktop\微立体创业计划\002.png"/>
          <p:cNvPicPr>
            <a:picLocks noChangeAspect="1" noChangeArrowheads="1"/>
          </p:cNvPicPr>
          <p:nvPr/>
        </p:nvPicPr>
        <p:blipFill>
          <a:blip r:embed="rId4" cstate="email"/>
          <a:srcRect/>
          <a:stretch>
            <a:fillRect/>
          </a:stretch>
        </p:blipFill>
        <p:spPr bwMode="auto">
          <a:xfrm>
            <a:off x="686006" y="4004914"/>
            <a:ext cx="2447635" cy="2447634"/>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pic>
        <p:nvPicPr>
          <p:cNvPr id="93" name="Picture 3" descr="C:\Users\Administrator\Desktop\微立体创业计划\002.png"/>
          <p:cNvPicPr>
            <a:picLocks noChangeAspect="1" noChangeArrowheads="1"/>
          </p:cNvPicPr>
          <p:nvPr/>
        </p:nvPicPr>
        <p:blipFill>
          <a:blip r:embed="rId5" cstate="email"/>
          <a:srcRect/>
          <a:stretch>
            <a:fillRect/>
          </a:stretch>
        </p:blipFill>
        <p:spPr bwMode="auto">
          <a:xfrm>
            <a:off x="1666479" y="5633290"/>
            <a:ext cx="2547001" cy="2547000"/>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 name="矩形 2"/>
          <p:cNvSpPr/>
          <p:nvPr/>
        </p:nvSpPr>
        <p:spPr>
          <a:xfrm>
            <a:off x="5571292" y="2839180"/>
            <a:ext cx="1172117" cy="369332"/>
          </a:xfrm>
          <a:prstGeom prst="rect">
            <a:avLst/>
          </a:prstGeom>
        </p:spPr>
        <p:txBody>
          <a:bodyPr wrap="none">
            <a:spAutoFit/>
          </a:bodyPr>
          <a:lstStyle/>
          <a:p>
            <a:pPr algn="ctr"/>
            <a:r>
              <a:rPr lang="zh-CN" altLang="en-US" b="1" dirty="0" smtClean="0">
                <a:solidFill>
                  <a:schemeClr val="tx1">
                    <a:lumMod val="50000"/>
                    <a:lumOff val="50000"/>
                  </a:schemeClr>
                </a:solidFill>
                <a:cs typeface="+mn-ea"/>
                <a:sym typeface="+mn-lt"/>
              </a:rPr>
              <a:t>第二部分 </a:t>
            </a:r>
            <a:endParaRPr lang="en-US" altLang="zh-CN" b="1"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2" presetClass="entr" presetSubtype="0" fill="hold" grpId="0" nodeType="withEffect">
                                  <p:stCondLst>
                                    <p:cond delay="0"/>
                                  </p:stCondLst>
                                  <p:iterate type="lt">
                                    <p:tmPct val="10000"/>
                                  </p:iterate>
                                  <p:childTnLst>
                                    <p:set>
                                      <p:cBhvr>
                                        <p:cTn id="16" dur="1" fill="hold">
                                          <p:stCondLst>
                                            <p:cond delay="0"/>
                                          </p:stCondLst>
                                        </p:cTn>
                                        <p:tgtEl>
                                          <p:spTgt spid="20"/>
                                        </p:tgtEl>
                                        <p:attrNameLst>
                                          <p:attrName>style.visibility</p:attrName>
                                        </p:attrNameLst>
                                      </p:cBhvr>
                                      <p:to>
                                        <p:strVal val="visible"/>
                                      </p:to>
                                    </p:set>
                                    <p:animScale>
                                      <p:cBhvr>
                                        <p:cTn id="1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0"/>
                                        </p:tgtEl>
                                        <p:attrNameLst>
                                          <p:attrName>ppt_x</p:attrName>
                                          <p:attrName>ppt_y</p:attrName>
                                        </p:attrNameLst>
                                      </p:cBhvr>
                                    </p:animMotion>
                                    <p:animEffect transition="in" filter="fade">
                                      <p:cBhvr>
                                        <p:cTn id="19" dur="1000"/>
                                        <p:tgtEl>
                                          <p:spTgt spid="20"/>
                                        </p:tgtEl>
                                      </p:cBhvr>
                                    </p:animEffect>
                                  </p:childTnLst>
                                </p:cTn>
                              </p:par>
                            </p:childTnLst>
                          </p:cTn>
                        </p:par>
                        <p:par>
                          <p:cTn id="20" fill="hold">
                            <p:stCondLst>
                              <p:cond delay="1250"/>
                            </p:stCondLst>
                            <p:childTnLst>
                              <p:par>
                                <p:cTn id="21" presetID="12" presetClass="entr" presetSubtype="4"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ppt_y</p:attrName>
                                        </p:attrNameLst>
                                      </p:cBhvr>
                                      <p:tavLst>
                                        <p:tav tm="0">
                                          <p:val>
                                            <p:strVal val="#ppt_y+#ppt_h*1.125000"/>
                                          </p:val>
                                        </p:tav>
                                        <p:tav tm="100000">
                                          <p:val>
                                            <p:strVal val="#ppt_y"/>
                                          </p:val>
                                        </p:tav>
                                      </p:tavLst>
                                    </p:anim>
                                    <p:animEffect transition="in" filter="wipe(up)">
                                      <p:cBhvr>
                                        <p:cTn id="24" dur="500"/>
                                        <p:tgtEl>
                                          <p:spTgt spid="21"/>
                                        </p:tgtEl>
                                      </p:cBhvr>
                                    </p:animEffect>
                                  </p:childTnLst>
                                </p:cTn>
                              </p:par>
                            </p:childTnLst>
                          </p:cTn>
                        </p:par>
                        <p:par>
                          <p:cTn id="25" fill="hold">
                            <p:stCondLst>
                              <p:cond delay="1750"/>
                            </p:stCondLst>
                            <p:childTnLst>
                              <p:par>
                                <p:cTn id="26" presetID="42" presetClass="entr" presetSubtype="0"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750"/>
                            </p:stCondLst>
                            <p:childTnLst>
                              <p:par>
                                <p:cTn id="32" presetID="21" presetClass="entr" presetSubtype="1" fill="hold" grpId="0" nodeType="after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heel(1)">
                                      <p:cBhvr>
                                        <p:cTn id="34" dur="2000"/>
                                        <p:tgtEl>
                                          <p:spTgt spid="45"/>
                                        </p:tgtEl>
                                      </p:cBhvr>
                                    </p:animEffect>
                                  </p:childTnLst>
                                </p:cTn>
                              </p:par>
                              <p:par>
                                <p:cTn id="35" presetID="42" presetClass="entr" presetSubtype="0" fill="hold" nodeType="withEffect">
                                  <p:stCondLst>
                                    <p:cond delay="750"/>
                                  </p:stCondLst>
                                  <p:childTnLst>
                                    <p:set>
                                      <p:cBhvr>
                                        <p:cTn id="36" dur="1" fill="hold">
                                          <p:stCondLst>
                                            <p:cond delay="0"/>
                                          </p:stCondLst>
                                        </p:cTn>
                                        <p:tgtEl>
                                          <p:spTgt spid="85"/>
                                        </p:tgtEl>
                                        <p:attrNameLst>
                                          <p:attrName>style.visibility</p:attrName>
                                        </p:attrNameLst>
                                      </p:cBhvr>
                                      <p:to>
                                        <p:strVal val="visible"/>
                                      </p:to>
                                    </p:set>
                                    <p:animEffect transition="in" filter="fade">
                                      <p:cBhvr>
                                        <p:cTn id="37" dur="500"/>
                                        <p:tgtEl>
                                          <p:spTgt spid="85"/>
                                        </p:tgtEl>
                                      </p:cBhvr>
                                    </p:animEffect>
                                    <p:anim calcmode="lin" valueType="num">
                                      <p:cBhvr>
                                        <p:cTn id="38" dur="500" fill="hold"/>
                                        <p:tgtEl>
                                          <p:spTgt spid="85"/>
                                        </p:tgtEl>
                                        <p:attrNameLst>
                                          <p:attrName>ppt_x</p:attrName>
                                        </p:attrNameLst>
                                      </p:cBhvr>
                                      <p:tavLst>
                                        <p:tav tm="0">
                                          <p:val>
                                            <p:strVal val="#ppt_x"/>
                                          </p:val>
                                        </p:tav>
                                        <p:tav tm="100000">
                                          <p:val>
                                            <p:strVal val="#ppt_x"/>
                                          </p:val>
                                        </p:tav>
                                      </p:tavLst>
                                    </p:anim>
                                    <p:anim calcmode="lin" valueType="num">
                                      <p:cBhvr>
                                        <p:cTn id="39" dur="500" fill="hold"/>
                                        <p:tgtEl>
                                          <p:spTgt spid="8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750"/>
                                  </p:stCondLst>
                                  <p:childTnLst>
                                    <p:set>
                                      <p:cBhvr>
                                        <p:cTn id="41" dur="1" fill="hold">
                                          <p:stCondLst>
                                            <p:cond delay="0"/>
                                          </p:stCondLst>
                                        </p:cTn>
                                        <p:tgtEl>
                                          <p:spTgt spid="86"/>
                                        </p:tgtEl>
                                        <p:attrNameLst>
                                          <p:attrName>style.visibility</p:attrName>
                                        </p:attrNameLst>
                                      </p:cBhvr>
                                      <p:to>
                                        <p:strVal val="visible"/>
                                      </p:to>
                                    </p:set>
                                    <p:animEffect transition="in" filter="fade">
                                      <p:cBhvr>
                                        <p:cTn id="42" dur="500"/>
                                        <p:tgtEl>
                                          <p:spTgt spid="86"/>
                                        </p:tgtEl>
                                      </p:cBhvr>
                                    </p:animEffect>
                                    <p:anim calcmode="lin" valueType="num">
                                      <p:cBhvr>
                                        <p:cTn id="43" dur="500" fill="hold"/>
                                        <p:tgtEl>
                                          <p:spTgt spid="86"/>
                                        </p:tgtEl>
                                        <p:attrNameLst>
                                          <p:attrName>ppt_x</p:attrName>
                                        </p:attrNameLst>
                                      </p:cBhvr>
                                      <p:tavLst>
                                        <p:tav tm="0">
                                          <p:val>
                                            <p:strVal val="#ppt_x"/>
                                          </p:val>
                                        </p:tav>
                                        <p:tav tm="100000">
                                          <p:val>
                                            <p:strVal val="#ppt_x"/>
                                          </p:val>
                                        </p:tav>
                                      </p:tavLst>
                                    </p:anim>
                                    <p:anim calcmode="lin" valueType="num">
                                      <p:cBhvr>
                                        <p:cTn id="44" dur="500" fill="hold"/>
                                        <p:tgtEl>
                                          <p:spTgt spid="86"/>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75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500"/>
                                        <p:tgtEl>
                                          <p:spTgt spid="87"/>
                                        </p:tgtEl>
                                      </p:cBhvr>
                                    </p:animEffect>
                                    <p:anim calcmode="lin" valueType="num">
                                      <p:cBhvr>
                                        <p:cTn id="48" dur="500" fill="hold"/>
                                        <p:tgtEl>
                                          <p:spTgt spid="87"/>
                                        </p:tgtEl>
                                        <p:attrNameLst>
                                          <p:attrName>ppt_x</p:attrName>
                                        </p:attrNameLst>
                                      </p:cBhvr>
                                      <p:tavLst>
                                        <p:tav tm="0">
                                          <p:val>
                                            <p:strVal val="#ppt_x"/>
                                          </p:val>
                                        </p:tav>
                                        <p:tav tm="100000">
                                          <p:val>
                                            <p:strVal val="#ppt_x"/>
                                          </p:val>
                                        </p:tav>
                                      </p:tavLst>
                                    </p:anim>
                                    <p:anim calcmode="lin" valueType="num">
                                      <p:cBhvr>
                                        <p:cTn id="49" dur="500" fill="hold"/>
                                        <p:tgtEl>
                                          <p:spTgt spid="8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75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anim calcmode="lin" valueType="num">
                                      <p:cBhvr>
                                        <p:cTn id="53" dur="500" fill="hold"/>
                                        <p:tgtEl>
                                          <p:spTgt spid="91"/>
                                        </p:tgtEl>
                                        <p:attrNameLst>
                                          <p:attrName>ppt_x</p:attrName>
                                        </p:attrNameLst>
                                      </p:cBhvr>
                                      <p:tavLst>
                                        <p:tav tm="0">
                                          <p:val>
                                            <p:strVal val="#ppt_x"/>
                                          </p:val>
                                        </p:tav>
                                        <p:tav tm="100000">
                                          <p:val>
                                            <p:strVal val="#ppt_x"/>
                                          </p:val>
                                        </p:tav>
                                      </p:tavLst>
                                    </p:anim>
                                    <p:anim calcmode="lin" valueType="num">
                                      <p:cBhvr>
                                        <p:cTn id="54" dur="500" fill="hold"/>
                                        <p:tgtEl>
                                          <p:spTgt spid="9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750"/>
                                  </p:stCondLst>
                                  <p:childTnLst>
                                    <p:set>
                                      <p:cBhvr>
                                        <p:cTn id="56" dur="1" fill="hold">
                                          <p:stCondLst>
                                            <p:cond delay="0"/>
                                          </p:stCondLst>
                                        </p:cTn>
                                        <p:tgtEl>
                                          <p:spTgt spid="92"/>
                                        </p:tgtEl>
                                        <p:attrNameLst>
                                          <p:attrName>style.visibility</p:attrName>
                                        </p:attrNameLst>
                                      </p:cBhvr>
                                      <p:to>
                                        <p:strVal val="visible"/>
                                      </p:to>
                                    </p:set>
                                    <p:animEffect transition="in" filter="fade">
                                      <p:cBhvr>
                                        <p:cTn id="57" dur="500"/>
                                        <p:tgtEl>
                                          <p:spTgt spid="92"/>
                                        </p:tgtEl>
                                      </p:cBhvr>
                                    </p:animEffect>
                                    <p:anim calcmode="lin" valueType="num">
                                      <p:cBhvr>
                                        <p:cTn id="58" dur="500" fill="hold"/>
                                        <p:tgtEl>
                                          <p:spTgt spid="92"/>
                                        </p:tgtEl>
                                        <p:attrNameLst>
                                          <p:attrName>ppt_x</p:attrName>
                                        </p:attrNameLst>
                                      </p:cBhvr>
                                      <p:tavLst>
                                        <p:tav tm="0">
                                          <p:val>
                                            <p:strVal val="#ppt_x"/>
                                          </p:val>
                                        </p:tav>
                                        <p:tav tm="100000">
                                          <p:val>
                                            <p:strVal val="#ppt_x"/>
                                          </p:val>
                                        </p:tav>
                                      </p:tavLst>
                                    </p:anim>
                                    <p:anim calcmode="lin" valueType="num">
                                      <p:cBhvr>
                                        <p:cTn id="59" dur="500" fill="hold"/>
                                        <p:tgtEl>
                                          <p:spTgt spid="92"/>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750"/>
                                  </p:stCondLst>
                                  <p:childTnLst>
                                    <p:set>
                                      <p:cBhvr>
                                        <p:cTn id="61" dur="1" fill="hold">
                                          <p:stCondLst>
                                            <p:cond delay="0"/>
                                          </p:stCondLst>
                                        </p:cTn>
                                        <p:tgtEl>
                                          <p:spTgt spid="93"/>
                                        </p:tgtEl>
                                        <p:attrNameLst>
                                          <p:attrName>style.visibility</p:attrName>
                                        </p:attrNameLst>
                                      </p:cBhvr>
                                      <p:to>
                                        <p:strVal val="visible"/>
                                      </p:to>
                                    </p:set>
                                    <p:animEffect transition="in" filter="fade">
                                      <p:cBhvr>
                                        <p:cTn id="62" dur="500"/>
                                        <p:tgtEl>
                                          <p:spTgt spid="93"/>
                                        </p:tgtEl>
                                      </p:cBhvr>
                                    </p:animEffect>
                                    <p:anim calcmode="lin" valueType="num">
                                      <p:cBhvr>
                                        <p:cTn id="63" dur="500" fill="hold"/>
                                        <p:tgtEl>
                                          <p:spTgt spid="93"/>
                                        </p:tgtEl>
                                        <p:attrNameLst>
                                          <p:attrName>ppt_x</p:attrName>
                                        </p:attrNameLst>
                                      </p:cBhvr>
                                      <p:tavLst>
                                        <p:tav tm="0">
                                          <p:val>
                                            <p:strVal val="#ppt_x"/>
                                          </p:val>
                                        </p:tav>
                                        <p:tav tm="100000">
                                          <p:val>
                                            <p:strVal val="#ppt_x"/>
                                          </p:val>
                                        </p:tav>
                                      </p:tavLst>
                                    </p:anim>
                                    <p:anim calcmode="lin" valueType="num">
                                      <p:cBhvr>
                                        <p:cTn id="64" dur="5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ldLvl="0" animBg="1"/>
      <p:bldP spid="19" grpId="0" bldLvl="0" animBg="1"/>
      <p:bldP spid="20" grpId="0"/>
      <p:bldP spid="21" grpId="0"/>
      <p:bldP spid="2"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10.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6"/>
</p:tagLst>
</file>

<file path=ppt/tags/tag11.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7"/>
</p:tagLst>
</file>

<file path=ppt/tags/tag12.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8"/>
</p:tagLst>
</file>

<file path=ppt/tags/tag13.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9"/>
</p:tagLst>
</file>

<file path=ppt/tags/tag14.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10"/>
</p:tagLst>
</file>

<file path=ppt/tags/tag15.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11"/>
</p:tagLst>
</file>

<file path=ppt/tags/tag16.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12"/>
</p:tagLst>
</file>

<file path=ppt/tags/tag17.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Title"/>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2"/>
</p:tagLst>
</file>

<file path=ppt/tags/tag21.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51222212658"/>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0qxxq0ir">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6103</Words>
  <Application>Microsoft Office PowerPoint</Application>
  <PresentationFormat>宽屏</PresentationFormat>
  <Paragraphs>330</Paragraphs>
  <Slides>29</Slides>
  <Notes>6</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29</vt:i4>
      </vt:variant>
    </vt:vector>
  </HeadingPairs>
  <TitlesOfParts>
    <vt:vector size="43" baseType="lpstr">
      <vt:lpstr>Arial Unicode MS</vt:lpstr>
      <vt:lpstr>Lato Regular</vt:lpstr>
      <vt:lpstr>方正黑体_GBK</vt:lpstr>
      <vt:lpstr>方正黑体简体</vt:lpstr>
      <vt:lpstr>方正兰亭黑简体</vt:lpstr>
      <vt:lpstr>华文黑体</vt:lpstr>
      <vt:lpstr>宋体</vt:lpstr>
      <vt:lpstr>微软雅黑</vt:lpstr>
      <vt:lpstr>微软雅黑</vt:lpstr>
      <vt:lpstr>造字工房悦黑（非商用）常规体</vt:lpstr>
      <vt:lpstr>Arial</vt:lpstr>
      <vt:lpstr>Calibri</vt:lpstr>
      <vt:lpstr>Roboto condensed</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2021-09-17T23:43:30Z</dcterms:created>
  <dcterms:modified xsi:type="dcterms:W3CDTF">2023-01-10T06:08:50Z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2052-11.1.0.10700</vt:lpwstr>
  </property>
  <property fmtid="{D5CDD505-2E9C-101B-9397-08002B2CF9AE}" pid="4" name="ICV">
    <vt:lpwstr>7A204D96D37D4E94AD0D0289FD8F4496</vt:lpwstr>
  </property>
  <property fmtid="{A09F084E-AD41-489F-8076-AA5BE3082BCA}" pid="100">
    <vt:ui4>5</vt:ui4>
  </property>
  <property fmtid="{64440492-4C8B-11D1-8B70-080036B11A03}" pid="11">
    <vt:lpwstr>www.2ppt.com-爱PPT提供资源下载</vt:lpwstr>
  </property>
</Properties>
</file>