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84" r:id="rId3"/>
    <p:sldId id="287" r:id="rId4"/>
    <p:sldId id="288" r:id="rId5"/>
    <p:sldId id="263" r:id="rId6"/>
    <p:sldId id="264" r:id="rId7"/>
    <p:sldId id="265" r:id="rId8"/>
    <p:sldId id="266" r:id="rId9"/>
    <p:sldId id="289" r:id="rId10"/>
    <p:sldId id="270" r:id="rId11"/>
    <p:sldId id="268" r:id="rId12"/>
    <p:sldId id="267" r:id="rId13"/>
    <p:sldId id="269" r:id="rId14"/>
    <p:sldId id="290" r:id="rId15"/>
    <p:sldId id="271" r:id="rId16"/>
    <p:sldId id="273" r:id="rId17"/>
    <p:sldId id="272" r:id="rId18"/>
    <p:sldId id="274" r:id="rId19"/>
    <p:sldId id="291" r:id="rId20"/>
    <p:sldId id="275" r:id="rId21"/>
    <p:sldId id="277" r:id="rId22"/>
    <p:sldId id="276" r:id="rId23"/>
    <p:sldId id="294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DE4"/>
    <a:srgbClr val="980015"/>
    <a:srgbClr val="EAC55E"/>
    <a:srgbClr val="C9BB64"/>
    <a:srgbClr val="C4B86B"/>
    <a:srgbClr val="076CA4"/>
    <a:srgbClr val="F0CC83"/>
    <a:srgbClr val="F2D8B7"/>
    <a:srgbClr val="71BDB3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6314" autoAdjust="0"/>
  </p:normalViewPr>
  <p:slideViewPr>
    <p:cSldViewPr snapToGrid="0">
      <p:cViewPr>
        <p:scale>
          <a:sx n="75" d="100"/>
          <a:sy n="75" d="100"/>
        </p:scale>
        <p:origin x="-1950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56645-A061-42FE-A863-F68F3E35E49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9166-D094-49B8-8BFC-3ED48FC73A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89166-D094-49B8-8BFC-3ED48FC73AF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5"/>
          <a:stretch>
            <a:fillRect/>
          </a:stretch>
        </p:blipFill>
        <p:spPr>
          <a:xfrm>
            <a:off x="0" y="0"/>
            <a:ext cx="12201099" cy="6858000"/>
          </a:xfrm>
          <a:prstGeom prst="rect">
            <a:avLst/>
          </a:prstGeom>
        </p:spPr>
      </p:pic>
      <p:sp>
        <p:nvSpPr>
          <p:cNvPr id="15" name="任意多边形 14"/>
          <p:cNvSpPr/>
          <p:nvPr userDrawn="1"/>
        </p:nvSpPr>
        <p:spPr>
          <a:xfrm>
            <a:off x="557761" y="477571"/>
            <a:ext cx="11043101" cy="5859060"/>
          </a:xfrm>
          <a:custGeom>
            <a:avLst/>
            <a:gdLst>
              <a:gd name="connsiteX0" fmla="*/ 583324 w 9963806"/>
              <a:gd name="connsiteY0" fmla="*/ 0 h 5286426"/>
              <a:gd name="connsiteX1" fmla="*/ 9474265 w 9963806"/>
              <a:gd name="connsiteY1" fmla="*/ 0 h 5286426"/>
              <a:gd name="connsiteX2" fmla="*/ 9486116 w 9963806"/>
              <a:gd name="connsiteY2" fmla="*/ 117559 h 5286426"/>
              <a:gd name="connsiteX3" fmla="*/ 9940029 w 9963806"/>
              <a:gd name="connsiteY3" fmla="*/ 571472 h 5286426"/>
              <a:gd name="connsiteX4" fmla="*/ 9963806 w 9963806"/>
              <a:gd name="connsiteY4" fmla="*/ 573869 h 5286426"/>
              <a:gd name="connsiteX5" fmla="*/ 9963806 w 9963806"/>
              <a:gd name="connsiteY5" fmla="*/ 4712556 h 5286426"/>
              <a:gd name="connsiteX6" fmla="*/ 9940029 w 9963806"/>
              <a:gd name="connsiteY6" fmla="*/ 4714953 h 5286426"/>
              <a:gd name="connsiteX7" fmla="*/ 9474265 w 9963806"/>
              <a:gd name="connsiteY7" fmla="*/ 5286426 h 5286426"/>
              <a:gd name="connsiteX8" fmla="*/ 583323 w 9963806"/>
              <a:gd name="connsiteY8" fmla="*/ 5286426 h 5286426"/>
              <a:gd name="connsiteX9" fmla="*/ 117559 w 9963806"/>
              <a:gd name="connsiteY9" fmla="*/ 4714953 h 5286426"/>
              <a:gd name="connsiteX10" fmla="*/ 0 w 9963806"/>
              <a:gd name="connsiteY10" fmla="*/ 4703102 h 5286426"/>
              <a:gd name="connsiteX11" fmla="*/ 0 w 9963806"/>
              <a:gd name="connsiteY11" fmla="*/ 583324 h 5286426"/>
              <a:gd name="connsiteX12" fmla="*/ 583324 w 9963806"/>
              <a:gd name="connsiteY12" fmla="*/ 0 h 528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3806" h="5286426">
                <a:moveTo>
                  <a:pt x="583324" y="0"/>
                </a:moveTo>
                <a:lnTo>
                  <a:pt x="9474265" y="0"/>
                </a:lnTo>
                <a:lnTo>
                  <a:pt x="9486116" y="117559"/>
                </a:lnTo>
                <a:cubicBezTo>
                  <a:pt x="9532738" y="345397"/>
                  <a:pt x="9712191" y="524850"/>
                  <a:pt x="9940029" y="571472"/>
                </a:cubicBezTo>
                <a:lnTo>
                  <a:pt x="9963806" y="573869"/>
                </a:lnTo>
                <a:lnTo>
                  <a:pt x="9963806" y="4712556"/>
                </a:lnTo>
                <a:lnTo>
                  <a:pt x="9940029" y="4714953"/>
                </a:lnTo>
                <a:cubicBezTo>
                  <a:pt x="9674218" y="4769346"/>
                  <a:pt x="9474265" y="5004535"/>
                  <a:pt x="9474265" y="5286426"/>
                </a:cubicBezTo>
                <a:lnTo>
                  <a:pt x="583323" y="5286426"/>
                </a:lnTo>
                <a:cubicBezTo>
                  <a:pt x="583323" y="5004535"/>
                  <a:pt x="383370" y="4769346"/>
                  <a:pt x="117559" y="4714953"/>
                </a:cubicBezTo>
                <a:lnTo>
                  <a:pt x="0" y="4703102"/>
                </a:lnTo>
                <a:lnTo>
                  <a:pt x="0" y="583324"/>
                </a:lnTo>
                <a:cubicBezTo>
                  <a:pt x="322161" y="583324"/>
                  <a:pt x="583324" y="322160"/>
                  <a:pt x="583324" y="0"/>
                </a:cubicBezTo>
                <a:close/>
              </a:path>
            </a:pathLst>
          </a:custGeom>
          <a:solidFill>
            <a:srgbClr val="F7EDE4"/>
          </a:solidFill>
          <a:ln w="95250">
            <a:solidFill>
              <a:srgbClr val="EAC55E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体视界-一纸情书" panose="02000503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/>
          <a:srcRect b="9251"/>
          <a:stretch>
            <a:fillRect/>
          </a:stretch>
        </p:blipFill>
        <p:spPr>
          <a:xfrm>
            <a:off x="9099" y="4141464"/>
            <a:ext cx="12192000" cy="2724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字体视界-一纸情书" panose="02000503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ea typeface="字体视界-一纸情书" panose="02000503000000000000" pitchFamily="2" charset="-122"/>
              </a:defRPr>
            </a:lvl1pPr>
            <a:lvl2pPr>
              <a:defRPr sz="2800">
                <a:ea typeface="字体视界-一纸情书" panose="02000503000000000000" pitchFamily="2" charset="-122"/>
              </a:defRPr>
            </a:lvl2pPr>
            <a:lvl3pPr>
              <a:defRPr sz="2400">
                <a:ea typeface="字体视界-一纸情书" panose="02000503000000000000" pitchFamily="2" charset="-122"/>
              </a:defRPr>
            </a:lvl3pPr>
            <a:lvl4pPr>
              <a:defRPr sz="2000">
                <a:ea typeface="字体视界-一纸情书" panose="02000503000000000000" pitchFamily="2" charset="-122"/>
              </a:defRPr>
            </a:lvl4pPr>
            <a:lvl5pPr>
              <a:defRPr sz="2000">
                <a:ea typeface="字体视界-一纸情书" panose="02000503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字体视界-一纸情书" panose="02000503000000000000" pitchFamily="2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字体视界-一纸情书" panose="02000503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字体视界-一纸情书" panose="02000503000000000000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ea typeface="字体视界-一纸情书" panose="02000503000000000000" pitchFamily="2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字体视界-一纸情书" panose="02000503000000000000" pitchFamily="2" charset="-122"/>
              </a:defRPr>
            </a:lvl1pPr>
            <a:lvl2pPr>
              <a:defRPr>
                <a:ea typeface="字体视界-一纸情书" panose="02000503000000000000" pitchFamily="2" charset="-122"/>
              </a:defRPr>
            </a:lvl2pPr>
            <a:lvl3pPr>
              <a:defRPr>
                <a:ea typeface="字体视界-一纸情书" panose="02000503000000000000" pitchFamily="2" charset="-122"/>
              </a:defRPr>
            </a:lvl3pPr>
            <a:lvl4pPr>
              <a:defRPr>
                <a:ea typeface="字体视界-一纸情书" panose="02000503000000000000" pitchFamily="2" charset="-122"/>
              </a:defRPr>
            </a:lvl4pPr>
            <a:lvl5pPr>
              <a:defRPr>
                <a:ea typeface="字体视界-一纸情书" panose="02000503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字体视界-一纸情书" panose="02000503000000000000" pitchFamily="2" charset="-122"/>
              </a:defRPr>
            </a:lvl1pPr>
            <a:lvl2pPr>
              <a:defRPr>
                <a:ea typeface="字体视界-一纸情书" panose="02000503000000000000" pitchFamily="2" charset="-122"/>
              </a:defRPr>
            </a:lvl2pPr>
            <a:lvl3pPr>
              <a:defRPr>
                <a:ea typeface="字体视界-一纸情书" panose="02000503000000000000" pitchFamily="2" charset="-122"/>
              </a:defRPr>
            </a:lvl3pPr>
            <a:lvl4pPr>
              <a:defRPr>
                <a:ea typeface="字体视界-一纸情书" panose="02000503000000000000" pitchFamily="2" charset="-122"/>
              </a:defRPr>
            </a:lvl4pPr>
            <a:lvl5pPr>
              <a:defRPr>
                <a:ea typeface="字体视界-一纸情书" panose="02000503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1" t="576" r="6969" b="968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04" r="47028"/>
          <a:stretch>
            <a:fillRect/>
          </a:stretch>
        </p:blipFill>
        <p:spPr>
          <a:xfrm>
            <a:off x="8970826" y="-24064"/>
            <a:ext cx="3229195" cy="3584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4" b="40332"/>
          <a:stretch>
            <a:fillRect/>
          </a:stretch>
        </p:blipFill>
        <p:spPr>
          <a:xfrm>
            <a:off x="-1" y="1684421"/>
            <a:ext cx="12192001" cy="5173580"/>
          </a:xfrm>
          <a:prstGeom prst="rect">
            <a:avLst/>
          </a:prstGeom>
        </p:spPr>
      </p:pic>
      <p:grpSp>
        <p:nvGrpSpPr>
          <p:cNvPr id="19" name="组合 18"/>
          <p:cNvGrpSpPr/>
          <p:nvPr userDrawn="1"/>
        </p:nvGrpSpPr>
        <p:grpSpPr>
          <a:xfrm>
            <a:off x="2165881" y="-367968"/>
            <a:ext cx="7593935" cy="7593935"/>
            <a:chOff x="2138585" y="-367968"/>
            <a:chExt cx="7593935" cy="7593935"/>
          </a:xfrm>
        </p:grpSpPr>
        <p:sp>
          <p:nvSpPr>
            <p:cNvPr id="4" name="椭圆 3"/>
            <p:cNvSpPr/>
            <p:nvPr userDrawn="1"/>
          </p:nvSpPr>
          <p:spPr>
            <a:xfrm>
              <a:off x="3025806" y="562941"/>
              <a:ext cx="5819495" cy="5819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-25000"/>
            </a:p>
          </p:txBody>
        </p:sp>
        <p:pic>
          <p:nvPicPr>
            <p:cNvPr id="18" name="图片 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585" y="-367968"/>
              <a:ext cx="7593935" cy="7593935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62" y="3461051"/>
            <a:ext cx="4353149" cy="37889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05" y="-24064"/>
            <a:ext cx="3391399" cy="47971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ea typeface="字体视界-一纸情书" panose="02000503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a typeface="字体视界-一纸情书" panose="02000503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ea typeface="字体视界-一纸情书" panose="02000503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a typeface="字体视界-一纸情书" panose="02000503000000000000" pitchFamily="2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  <a:lvl2pPr>
              <a:defRPr>
                <a:ea typeface="字体视界-一纸情书" panose="02000503000000000000" pitchFamily="2" charset="-122"/>
              </a:defRPr>
            </a:lvl2pPr>
            <a:lvl3pPr>
              <a:defRPr>
                <a:ea typeface="字体视界-一纸情书" panose="02000503000000000000" pitchFamily="2" charset="-122"/>
              </a:defRPr>
            </a:lvl3pPr>
            <a:lvl4pPr>
              <a:defRPr>
                <a:ea typeface="字体视界-一纸情书" panose="02000503000000000000" pitchFamily="2" charset="-122"/>
              </a:defRPr>
            </a:lvl4pPr>
            <a:lvl5pPr>
              <a:defRPr>
                <a:ea typeface="字体视界-一纸情书" panose="02000503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  <a:lvl2pPr>
              <a:defRPr>
                <a:ea typeface="字体视界-一纸情书" panose="02000503000000000000" pitchFamily="2" charset="-122"/>
              </a:defRPr>
            </a:lvl2pPr>
            <a:lvl3pPr>
              <a:defRPr>
                <a:ea typeface="字体视界-一纸情书" panose="02000503000000000000" pitchFamily="2" charset="-122"/>
              </a:defRPr>
            </a:lvl3pPr>
            <a:lvl4pPr>
              <a:defRPr>
                <a:ea typeface="字体视界-一纸情书" panose="02000503000000000000" pitchFamily="2" charset="-122"/>
              </a:defRPr>
            </a:lvl4pPr>
            <a:lvl5pPr>
              <a:defRPr>
                <a:ea typeface="字体视界-一纸情书" panose="02000503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字体视界-一纸情书" panose="02000503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  <a:lvl2pPr>
              <a:defRPr>
                <a:ea typeface="字体视界-一纸情书" panose="02000503000000000000" pitchFamily="2" charset="-122"/>
              </a:defRPr>
            </a:lvl2pPr>
            <a:lvl3pPr>
              <a:defRPr>
                <a:ea typeface="字体视界-一纸情书" panose="02000503000000000000" pitchFamily="2" charset="-122"/>
              </a:defRPr>
            </a:lvl3pPr>
            <a:lvl4pPr>
              <a:defRPr>
                <a:ea typeface="字体视界-一纸情书" panose="02000503000000000000" pitchFamily="2" charset="-122"/>
              </a:defRPr>
            </a:lvl4pPr>
            <a:lvl5pPr>
              <a:defRPr>
                <a:ea typeface="字体视界-一纸情书" panose="02000503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字体视界-一纸情书" panose="02000503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  <a:lvl2pPr>
              <a:defRPr>
                <a:ea typeface="字体视界-一纸情书" panose="02000503000000000000" pitchFamily="2" charset="-122"/>
              </a:defRPr>
            </a:lvl2pPr>
            <a:lvl3pPr>
              <a:defRPr>
                <a:ea typeface="字体视界-一纸情书" panose="02000503000000000000" pitchFamily="2" charset="-122"/>
              </a:defRPr>
            </a:lvl3pPr>
            <a:lvl4pPr>
              <a:defRPr>
                <a:ea typeface="字体视界-一纸情书" panose="02000503000000000000" pitchFamily="2" charset="-122"/>
              </a:defRPr>
            </a:lvl4pPr>
            <a:lvl5pPr>
              <a:defRPr>
                <a:ea typeface="字体视界-一纸情书" panose="02000503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字体视界-一纸情书" panose="02000503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  <a:lvl2pPr>
              <a:defRPr>
                <a:ea typeface="字体视界-一纸情书" panose="02000503000000000000" pitchFamily="2" charset="-122"/>
              </a:defRPr>
            </a:lvl2pPr>
            <a:lvl3pPr>
              <a:defRPr>
                <a:ea typeface="字体视界-一纸情书" panose="02000503000000000000" pitchFamily="2" charset="-122"/>
              </a:defRPr>
            </a:lvl3pPr>
            <a:lvl4pPr>
              <a:defRPr>
                <a:ea typeface="字体视界-一纸情书" panose="02000503000000000000" pitchFamily="2" charset="-122"/>
              </a:defRPr>
            </a:lvl4pPr>
            <a:lvl5pPr>
              <a:defRPr>
                <a:ea typeface="字体视界-一纸情书" panose="02000503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字体视界-一纸情书" panose="02000503000000000000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  <a:lvl2pPr>
              <a:defRPr>
                <a:ea typeface="字体视界-一纸情书" panose="02000503000000000000" pitchFamily="2" charset="-122"/>
              </a:defRPr>
            </a:lvl2pPr>
            <a:lvl3pPr>
              <a:defRPr>
                <a:ea typeface="字体视界-一纸情书" panose="02000503000000000000" pitchFamily="2" charset="-122"/>
              </a:defRPr>
            </a:lvl3pPr>
            <a:lvl4pPr>
              <a:defRPr>
                <a:ea typeface="字体视界-一纸情书" panose="02000503000000000000" pitchFamily="2" charset="-122"/>
              </a:defRPr>
            </a:lvl4pPr>
            <a:lvl5pPr>
              <a:defRPr>
                <a:ea typeface="字体视界-一纸情书" panose="02000503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47404" y="67337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字体视界-一纸情书" panose="02000503000000000000" pitchFamily="2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5"/>
          <a:stretch>
            <a:fillRect/>
          </a:stretch>
        </p:blipFill>
        <p:spPr>
          <a:xfrm>
            <a:off x="0" y="0"/>
            <a:ext cx="12201099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3" t="19858" r="35885" b="20724"/>
          <a:stretch>
            <a:fillRect/>
          </a:stretch>
        </p:blipFill>
        <p:spPr>
          <a:xfrm>
            <a:off x="6285417" y="1598131"/>
            <a:ext cx="4429414" cy="44428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b="52876"/>
          <a:stretch>
            <a:fillRect/>
          </a:stretch>
        </p:blipFill>
        <p:spPr>
          <a:xfrm>
            <a:off x="0" y="4212042"/>
            <a:ext cx="6346906" cy="26539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74"/>
          <a:stretch>
            <a:fillRect/>
          </a:stretch>
        </p:blipFill>
        <p:spPr>
          <a:xfrm flipH="1">
            <a:off x="4369288" y="3772887"/>
            <a:ext cx="8229600" cy="31016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45" y="-790459"/>
            <a:ext cx="2868697" cy="23885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12124" b="53140"/>
          <a:stretch>
            <a:fillRect/>
          </a:stretch>
        </p:blipFill>
        <p:spPr>
          <a:xfrm>
            <a:off x="4808779" y="3447803"/>
            <a:ext cx="2438400" cy="8611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-397789" y="1053051"/>
            <a:ext cx="2438400" cy="8611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9728" r="26742" b="5489"/>
          <a:stretch>
            <a:fillRect/>
          </a:stretch>
        </p:blipFill>
        <p:spPr>
          <a:xfrm>
            <a:off x="1260191" y="507027"/>
            <a:ext cx="3574376" cy="5168349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325360" y="4330628"/>
            <a:ext cx="400110" cy="864934"/>
            <a:chOff x="8576741" y="1059731"/>
            <a:chExt cx="400110" cy="8649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975" y="1059731"/>
              <a:ext cx="298926" cy="84619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8576741" y="1117037"/>
              <a:ext cx="400110" cy="8076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七月七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45" y="334112"/>
            <a:ext cx="2146789" cy="163867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47" y="253712"/>
            <a:ext cx="6153192" cy="5126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24266" y="1930686"/>
            <a:ext cx="2510464" cy="377008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sz="2000" b="1" dirty="0">
                <a:cs typeface="+mn-ea"/>
                <a:sym typeface="+mn-lt"/>
              </a:rPr>
              <a:t>输入标题文字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6100274" y="2249789"/>
            <a:ext cx="481428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在此录入上述图表的描述说明，在此录入上述图表或者通过复制您的文本后，在此框中选择粘贴，并选择只保留文字。您的内容打在这里，或者通过复制您的文本后，在此框中字。您的内容打在这</a:t>
            </a:r>
          </a:p>
        </p:txBody>
      </p:sp>
      <p:sp>
        <p:nvSpPr>
          <p:cNvPr id="5" name="矩形 4"/>
          <p:cNvSpPr/>
          <p:nvPr/>
        </p:nvSpPr>
        <p:spPr>
          <a:xfrm>
            <a:off x="6124266" y="3641621"/>
            <a:ext cx="2510464" cy="377008"/>
          </a:xfrm>
          <a:prstGeom prst="rect">
            <a:avLst/>
          </a:prstGeom>
          <a:noFill/>
        </p:spPr>
        <p:txBody>
          <a:bodyPr vert="horz" wrap="square" lIns="68562" tIns="34281" rIns="68562" bIns="34281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zh-CN" altLang="en-US" sz="2000" b="1" dirty="0">
                <a:cs typeface="+mn-ea"/>
                <a:sym typeface="+mn-lt"/>
              </a:rPr>
              <a:t>输入标题文字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6" name="文本框 6"/>
          <p:cNvSpPr txBox="1"/>
          <p:nvPr/>
        </p:nvSpPr>
        <p:spPr>
          <a:xfrm>
            <a:off x="6100274" y="3960724"/>
            <a:ext cx="4814282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200" kern="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在此录入上述图表的描述说明，在此录入上述图表或者通过复制您的文本后，在此框中选择粘贴，并选择只保留文字。您的内容打在这里，或者通过复制您的文本后，在此框中字。您的内容打在这</a:t>
            </a:r>
          </a:p>
        </p:txBody>
      </p:sp>
      <p:sp>
        <p:nvSpPr>
          <p:cNvPr id="9" name="矩形 8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贰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05" y="1208786"/>
            <a:ext cx="4247148" cy="4247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贰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71533" y="1882362"/>
            <a:ext cx="7596467" cy="1251889"/>
            <a:chOff x="1639838" y="1529435"/>
            <a:chExt cx="7596467" cy="1251889"/>
          </a:xfrm>
        </p:grpSpPr>
        <p:sp>
          <p:nvSpPr>
            <p:cNvPr id="4" name="矩形 3"/>
            <p:cNvSpPr>
              <a:spLocks noChangeArrowheads="1"/>
            </p:cNvSpPr>
            <p:nvPr/>
          </p:nvSpPr>
          <p:spPr bwMode="auto">
            <a:xfrm>
              <a:off x="1639838" y="2080748"/>
              <a:ext cx="7596467" cy="7005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kern="0" dirty="0">
                  <a:cs typeface="+mn-ea"/>
                  <a:sym typeface="+mn-lt"/>
                </a:rPr>
                <a:t>点击输入本栏的具体文字，简明扼要的说明分项内容，点击输入本栏的具体文字，简明扼要的说明分项内容。点击输入本栏的具体</a:t>
              </a:r>
              <a:r>
                <a:rPr lang="zh-CN" altLang="en-US" sz="1400" kern="0" dirty="0" smtClean="0">
                  <a:cs typeface="+mn-ea"/>
                  <a:sym typeface="+mn-lt"/>
                </a:rPr>
                <a:t>文字</a:t>
              </a:r>
              <a:r>
                <a:rPr lang="zh-CN" altLang="en-US" sz="1400" kern="0" dirty="0">
                  <a:cs typeface="+mn-ea"/>
                  <a:sym typeface="+mn-lt"/>
                </a:rPr>
                <a:t>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639838" y="1529435"/>
              <a:ext cx="2109144" cy="377008"/>
            </a:xfrm>
            <a:prstGeom prst="rect">
              <a:avLst/>
            </a:prstGeom>
            <a:noFill/>
          </p:spPr>
          <p:txBody>
            <a:bodyPr vert="horz" wrap="square" lIns="68562" tIns="34281" rIns="68562" bIns="34281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3" y="1654337"/>
            <a:ext cx="1944530" cy="194453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27003" y="3773172"/>
            <a:ext cx="7596467" cy="1251889"/>
            <a:chOff x="1639838" y="1529435"/>
            <a:chExt cx="7596467" cy="1251889"/>
          </a:xfrm>
        </p:grpSpPr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1639838" y="2080748"/>
              <a:ext cx="7596467" cy="7005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zh-CN" altLang="en-US" sz="1400" kern="0" dirty="0">
                  <a:cs typeface="+mn-ea"/>
                  <a:sym typeface="+mn-lt"/>
                </a:rPr>
                <a:t>点击输入本栏的具体文字，简明扼要的说明分项内容，点击输入本栏的具体文字，简明扼要的说明分项内容。点击输入本栏的具体</a:t>
              </a:r>
              <a:r>
                <a:rPr lang="zh-CN" altLang="en-US" sz="1400" kern="0" dirty="0" smtClean="0">
                  <a:cs typeface="+mn-ea"/>
                  <a:sym typeface="+mn-lt"/>
                </a:rPr>
                <a:t>文字</a:t>
              </a:r>
              <a:r>
                <a:rPr lang="zh-CN" altLang="en-US" sz="1400" kern="0" dirty="0">
                  <a:cs typeface="+mn-ea"/>
                  <a:sym typeface="+mn-lt"/>
                </a:rPr>
                <a:t>。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013943" y="1529435"/>
              <a:ext cx="2109144" cy="377008"/>
            </a:xfrm>
            <a:prstGeom prst="rect">
              <a:avLst/>
            </a:prstGeom>
            <a:noFill/>
          </p:spPr>
          <p:txBody>
            <a:bodyPr vert="horz" wrap="square" lIns="68562" tIns="34281" rIns="68562" bIns="34281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4400"/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70" y="3346644"/>
            <a:ext cx="2302158" cy="2302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4"/>
          <p:cNvSpPr txBox="1">
            <a:spLocks noChangeArrowheads="1"/>
          </p:cNvSpPr>
          <p:nvPr/>
        </p:nvSpPr>
        <p:spPr bwMode="auto">
          <a:xfrm>
            <a:off x="2768389" y="2137327"/>
            <a:ext cx="23829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000" b="1" dirty="0">
                <a:solidFill>
                  <a:srgbClr val="454545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rgbClr val="454545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68388" y="2552629"/>
            <a:ext cx="4049507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5" name="文本框 27"/>
          <p:cNvSpPr txBox="1">
            <a:spLocks noChangeArrowheads="1"/>
          </p:cNvSpPr>
          <p:nvPr/>
        </p:nvSpPr>
        <p:spPr bwMode="auto">
          <a:xfrm>
            <a:off x="2768389" y="3642942"/>
            <a:ext cx="23829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000" b="1" dirty="0">
                <a:solidFill>
                  <a:srgbClr val="454545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rgbClr val="454545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768388" y="4058244"/>
            <a:ext cx="4049507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30617" y="3781011"/>
            <a:ext cx="945138" cy="945136"/>
            <a:chOff x="1963334" y="1877831"/>
            <a:chExt cx="1108879" cy="1108879"/>
          </a:xfrm>
        </p:grpSpPr>
        <p:sp>
          <p:nvSpPr>
            <p:cNvPr id="10" name="椭圆 9"/>
            <p:cNvSpPr/>
            <p:nvPr/>
          </p:nvSpPr>
          <p:spPr>
            <a:xfrm>
              <a:off x="1963334" y="1877831"/>
              <a:ext cx="1108879" cy="1108879"/>
            </a:xfrm>
            <a:prstGeom prst="ellipse">
              <a:avLst/>
            </a:prstGeom>
            <a:solidFill>
              <a:srgbClr val="980015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76"/>
            <p:cNvSpPr txBox="1"/>
            <p:nvPr/>
          </p:nvSpPr>
          <p:spPr>
            <a:xfrm>
              <a:off x="2040721" y="1880898"/>
              <a:ext cx="938853" cy="974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30617" y="2137327"/>
            <a:ext cx="945138" cy="945136"/>
            <a:chOff x="1963334" y="1877831"/>
            <a:chExt cx="1108879" cy="1108879"/>
          </a:xfrm>
        </p:grpSpPr>
        <p:sp>
          <p:nvSpPr>
            <p:cNvPr id="14" name="椭圆 13"/>
            <p:cNvSpPr/>
            <p:nvPr/>
          </p:nvSpPr>
          <p:spPr>
            <a:xfrm>
              <a:off x="1963334" y="1877831"/>
              <a:ext cx="1108879" cy="1108879"/>
            </a:xfrm>
            <a:prstGeom prst="ellipse">
              <a:avLst/>
            </a:prstGeom>
            <a:solidFill>
              <a:srgbClr val="980015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00" dirty="0">
                <a:solidFill>
                  <a:srgbClr val="54402C"/>
                </a:solidFill>
                <a:cs typeface="+mn-ea"/>
                <a:sym typeface="+mn-lt"/>
              </a:endParaRPr>
            </a:p>
          </p:txBody>
        </p:sp>
        <p:sp>
          <p:nvSpPr>
            <p:cNvPr id="15" name="文本框 76"/>
            <p:cNvSpPr txBox="1"/>
            <p:nvPr/>
          </p:nvSpPr>
          <p:spPr>
            <a:xfrm>
              <a:off x="2040721" y="1880898"/>
              <a:ext cx="938853" cy="9749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20" name="矩形 19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贰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895" y="1208786"/>
            <a:ext cx="4178624" cy="4178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5"/>
          <a:stretch>
            <a:fillRect/>
          </a:stretch>
        </p:blipFill>
        <p:spPr>
          <a:xfrm>
            <a:off x="0" y="0"/>
            <a:ext cx="12201099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9753600" y="4212836"/>
            <a:ext cx="2438400" cy="8611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0378583" y="3559370"/>
            <a:ext cx="400110" cy="864934"/>
            <a:chOff x="8576741" y="1059731"/>
            <a:chExt cx="400110" cy="86493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975" y="1059731"/>
              <a:ext cx="298926" cy="846190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8576741" y="1117037"/>
              <a:ext cx="400110" cy="8076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七月七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04639" y="297765"/>
            <a:ext cx="5887445" cy="5887443"/>
            <a:chOff x="3457865" y="727635"/>
            <a:chExt cx="5745997" cy="5745997"/>
          </a:xfrm>
        </p:grpSpPr>
        <p:sp>
          <p:nvSpPr>
            <p:cNvPr id="3" name="椭圆 2"/>
            <p:cNvSpPr/>
            <p:nvPr/>
          </p:nvSpPr>
          <p:spPr>
            <a:xfrm>
              <a:off x="3810493" y="1087125"/>
              <a:ext cx="5008657" cy="5008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865" y="727635"/>
              <a:ext cx="5745997" cy="574599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0" y="3772887"/>
            <a:ext cx="12598888" cy="3101633"/>
            <a:chOff x="0" y="3772887"/>
            <a:chExt cx="12598888" cy="310163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b="52876"/>
            <a:stretch>
              <a:fillRect/>
            </a:stretch>
          </p:blipFill>
          <p:spPr>
            <a:xfrm>
              <a:off x="0" y="4212042"/>
              <a:ext cx="6346906" cy="265397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774"/>
            <a:stretch>
              <a:fillRect/>
            </a:stretch>
          </p:blipFill>
          <p:spPr>
            <a:xfrm flipH="1">
              <a:off x="4369288" y="3772887"/>
              <a:ext cx="8229600" cy="3101633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18" y="1211256"/>
            <a:ext cx="3700356" cy="28245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661811"/>
            <a:ext cx="2868697" cy="23885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-55950" y="3782266"/>
            <a:ext cx="2438400" cy="86114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267715" y="1240939"/>
            <a:ext cx="1876533" cy="204729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600" dirty="0" smtClean="0">
                <a:cs typeface="+mn-ea"/>
                <a:sym typeface="+mn-lt"/>
              </a:rPr>
              <a:t>叁</a:t>
            </a:r>
            <a:endParaRPr lang="en-US" altLang="zh-CN" sz="9600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39067" y="3241487"/>
            <a:ext cx="6533830" cy="106984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dirty="0">
                <a:cs typeface="+mn-ea"/>
                <a:sym typeface="+mn-lt"/>
              </a:rPr>
              <a:t>点击输入标题</a:t>
            </a:r>
            <a:endParaRPr lang="en-US" altLang="zh-CN" sz="4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4"/>
          <p:cNvSpPr txBox="1">
            <a:spLocks noChangeArrowheads="1"/>
          </p:cNvSpPr>
          <p:nvPr/>
        </p:nvSpPr>
        <p:spPr bwMode="auto">
          <a:xfrm>
            <a:off x="1404810" y="1721023"/>
            <a:ext cx="23829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000" b="1" dirty="0">
                <a:solidFill>
                  <a:srgbClr val="454545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rgbClr val="454545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04809" y="2136325"/>
            <a:ext cx="4939409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r>
              <a:rPr lang="en-US" altLang="zh-CN" sz="1200" kern="0" dirty="0">
                <a:cs typeface="+mn-ea"/>
                <a:sym typeface="+mn-lt"/>
              </a:rPr>
              <a:t>,</a:t>
            </a: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0" name="文本框 24"/>
          <p:cNvSpPr txBox="1">
            <a:spLocks noChangeArrowheads="1"/>
          </p:cNvSpPr>
          <p:nvPr/>
        </p:nvSpPr>
        <p:spPr bwMode="auto">
          <a:xfrm>
            <a:off x="7960131" y="3710588"/>
            <a:ext cx="238291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zh-CN" altLang="en-US" sz="2000" b="1" dirty="0">
                <a:solidFill>
                  <a:srgbClr val="454545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rgbClr val="454545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548308" y="4125890"/>
            <a:ext cx="4939409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r>
              <a:rPr lang="en-US" altLang="zh-CN" sz="1200" kern="0" dirty="0">
                <a:cs typeface="+mn-ea"/>
                <a:sym typeface="+mn-lt"/>
              </a:rPr>
              <a:t>,</a:t>
            </a: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叁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92" y="517653"/>
            <a:ext cx="3477125" cy="347712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438585" y="3210050"/>
            <a:ext cx="4796105" cy="2662284"/>
            <a:chOff x="262122" y="3115426"/>
            <a:chExt cx="5137035" cy="28515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22" y="3115426"/>
              <a:ext cx="3424690" cy="285153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6333" y="3336758"/>
              <a:ext cx="4032824" cy="201641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40135" y="2057084"/>
            <a:ext cx="2998728" cy="1796431"/>
            <a:chOff x="1140135" y="2057084"/>
            <a:chExt cx="2998728" cy="1796431"/>
          </a:xfrm>
        </p:grpSpPr>
        <p:sp>
          <p:nvSpPr>
            <p:cNvPr id="4" name="矩形 3"/>
            <p:cNvSpPr/>
            <p:nvPr/>
          </p:nvSpPr>
          <p:spPr>
            <a:xfrm>
              <a:off x="1164127" y="2057084"/>
              <a:ext cx="2109144" cy="377008"/>
            </a:xfrm>
            <a:prstGeom prst="rect">
              <a:avLst/>
            </a:prstGeom>
            <a:noFill/>
          </p:spPr>
          <p:txBody>
            <a:bodyPr vert="horz" wrap="square" lIns="68562" tIns="34281" rIns="68562" bIns="34281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1140135" y="2376187"/>
              <a:ext cx="2998728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0"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在此录入上述图表的描述说明，在此录入上述图表或者通过复制您的文本后，在此框中选择粘贴，并选择只保留文字。您的内容打在这里，或者通过复制您的文本后，在此框中字。您的内容打在这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87553" y="3283475"/>
            <a:ext cx="3101426" cy="2001210"/>
            <a:chOff x="1512432" y="3751977"/>
            <a:chExt cx="3101426" cy="2001210"/>
          </a:xfrm>
        </p:grpSpPr>
        <p:sp>
          <p:nvSpPr>
            <p:cNvPr id="6" name="矩形 5"/>
            <p:cNvSpPr/>
            <p:nvPr/>
          </p:nvSpPr>
          <p:spPr>
            <a:xfrm>
              <a:off x="1536424" y="3751977"/>
              <a:ext cx="2109144" cy="377008"/>
            </a:xfrm>
            <a:prstGeom prst="rect">
              <a:avLst/>
            </a:prstGeom>
            <a:noFill/>
          </p:spPr>
          <p:txBody>
            <a:bodyPr vert="horz" wrap="square" lIns="68562" tIns="34281" rIns="68562" bIns="34281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512432" y="4275859"/>
              <a:ext cx="3101426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0"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dirty="0">
                  <a:latin typeface="+mn-lt"/>
                  <a:ea typeface="+mn-ea"/>
                  <a:cs typeface="+mn-ea"/>
                  <a:sym typeface="+mn-lt"/>
                </a:rPr>
                <a:t>在此录入上述图表的描述说明，在此录入上述图表或者通过复制您的文本后，在此框中选择粘贴，并选择只保留文字。您的内容打在这里，或者通过复制您的文本后，在此框中字。您的内容打在这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叁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72" y="1359500"/>
            <a:ext cx="5452056" cy="3925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59605" y="3837692"/>
            <a:ext cx="5917532" cy="1380932"/>
            <a:chOff x="3402931" y="3837692"/>
            <a:chExt cx="5917532" cy="1380932"/>
          </a:xfrm>
        </p:grpSpPr>
        <p:sp>
          <p:nvSpPr>
            <p:cNvPr id="4" name="矩形 3"/>
            <p:cNvSpPr/>
            <p:nvPr/>
          </p:nvSpPr>
          <p:spPr>
            <a:xfrm>
              <a:off x="3426921" y="3837692"/>
              <a:ext cx="3085343" cy="315453"/>
            </a:xfrm>
            <a:prstGeom prst="rect">
              <a:avLst/>
            </a:prstGeom>
            <a:noFill/>
          </p:spPr>
          <p:txBody>
            <a:bodyPr vert="horz" wrap="square" lIns="68562" tIns="34281" rIns="68562" bIns="34281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zh-CN" altLang="en-US" sz="1600" b="1" dirty="0">
                  <a:cs typeface="+mn-ea"/>
                  <a:sym typeface="+mn-lt"/>
                </a:rPr>
                <a:t>输入标题文字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3402931" y="4156795"/>
              <a:ext cx="591753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0"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在此录入上述图表的描述说明，在此录入上述图表或者通过复制您的文本后，在此框中选择粘贴，并选择只保留文字。您的内容打在这里，或者通过复制您的文本后，在此框中字。您的内容打在这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叁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626"/>
            <a:ext cx="5739063" cy="5739063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226266" y="1850053"/>
            <a:ext cx="5917532" cy="1380932"/>
            <a:chOff x="3402931" y="3837692"/>
            <a:chExt cx="5917532" cy="1380932"/>
          </a:xfrm>
        </p:grpSpPr>
        <p:sp>
          <p:nvSpPr>
            <p:cNvPr id="11" name="矩形 10"/>
            <p:cNvSpPr/>
            <p:nvPr/>
          </p:nvSpPr>
          <p:spPr>
            <a:xfrm>
              <a:off x="3426921" y="3837692"/>
              <a:ext cx="3085343" cy="315453"/>
            </a:xfrm>
            <a:prstGeom prst="rect">
              <a:avLst/>
            </a:prstGeom>
            <a:noFill/>
          </p:spPr>
          <p:txBody>
            <a:bodyPr vert="horz" wrap="square" lIns="68562" tIns="34281" rIns="68562" bIns="34281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zh-CN" altLang="en-US" sz="1600" b="1" dirty="0">
                  <a:cs typeface="+mn-ea"/>
                  <a:sym typeface="+mn-lt"/>
                </a:rPr>
                <a:t>输入标题文字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12" name="文本框 6"/>
            <p:cNvSpPr txBox="1"/>
            <p:nvPr/>
          </p:nvSpPr>
          <p:spPr>
            <a:xfrm>
              <a:off x="3402931" y="4156795"/>
              <a:ext cx="5917532" cy="10618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200" kern="0">
                  <a:latin typeface="楷体" panose="02010609060101010101" pitchFamily="49" charset="-122"/>
                  <a:ea typeface="楷体" panose="02010609060101010101" pitchFamily="49" charset="-122"/>
                </a:defRPr>
              </a:lvl1pPr>
            </a:lstStyle>
            <a:p>
              <a:r>
                <a:rPr lang="zh-CN" altLang="en-US" sz="1400" dirty="0">
                  <a:latin typeface="+mn-lt"/>
                  <a:ea typeface="+mn-ea"/>
                  <a:cs typeface="+mn-ea"/>
                  <a:sym typeface="+mn-lt"/>
                </a:rPr>
                <a:t>在此录入上述图表的描述说明，在此录入上述图表或者通过复制您的文本后，在此框中选择粘贴，并选择只保留文字。您的内容打在这里，或者通过复制您的文本后，在此框中字。您的内容打在这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587417" y="1513584"/>
            <a:ext cx="1876533" cy="1373291"/>
            <a:chOff x="1673644" y="1712809"/>
            <a:chExt cx="1876533" cy="1373291"/>
          </a:xfrm>
        </p:grpSpPr>
        <p:sp>
          <p:nvSpPr>
            <p:cNvPr id="3" name="缺角矩形 2"/>
            <p:cNvSpPr/>
            <p:nvPr/>
          </p:nvSpPr>
          <p:spPr>
            <a:xfrm>
              <a:off x="2008873" y="1912620"/>
              <a:ext cx="1206077" cy="1173480"/>
            </a:xfrm>
            <a:prstGeom prst="plaque">
              <a:avLst/>
            </a:prstGeom>
            <a:solidFill>
              <a:srgbClr val="980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673644" y="1712809"/>
              <a:ext cx="1876533" cy="119199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5400" dirty="0">
                  <a:solidFill>
                    <a:schemeClr val="bg1"/>
                  </a:solidFill>
                  <a:cs typeface="+mn-ea"/>
                  <a:sym typeface="+mn-lt"/>
                </a:rPr>
                <a:t>壹</a:t>
              </a:r>
              <a:endParaRPr lang="en-US" altLang="zh-CN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11517" y="1513584"/>
            <a:ext cx="1876533" cy="1373291"/>
            <a:chOff x="1673644" y="1712809"/>
            <a:chExt cx="1876533" cy="1373291"/>
          </a:xfrm>
        </p:grpSpPr>
        <p:sp>
          <p:nvSpPr>
            <p:cNvPr id="7" name="缺角矩形 6"/>
            <p:cNvSpPr/>
            <p:nvPr/>
          </p:nvSpPr>
          <p:spPr>
            <a:xfrm>
              <a:off x="2008873" y="1912620"/>
              <a:ext cx="1206077" cy="1173480"/>
            </a:xfrm>
            <a:prstGeom prst="plaque">
              <a:avLst/>
            </a:prstGeom>
            <a:solidFill>
              <a:srgbClr val="F0C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673644" y="1712809"/>
              <a:ext cx="1876533" cy="119199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5400" dirty="0" smtClean="0">
                  <a:solidFill>
                    <a:schemeClr val="bg1"/>
                  </a:solidFill>
                  <a:cs typeface="+mn-ea"/>
                  <a:sym typeface="+mn-lt"/>
                </a:rPr>
                <a:t>贰</a:t>
              </a:r>
              <a:endParaRPr lang="en-US" altLang="zh-CN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49917" y="1513584"/>
            <a:ext cx="1876533" cy="1373291"/>
            <a:chOff x="1673644" y="1712809"/>
            <a:chExt cx="1876533" cy="1373291"/>
          </a:xfrm>
        </p:grpSpPr>
        <p:sp>
          <p:nvSpPr>
            <p:cNvPr id="10" name="缺角矩形 9"/>
            <p:cNvSpPr/>
            <p:nvPr/>
          </p:nvSpPr>
          <p:spPr>
            <a:xfrm>
              <a:off x="2008873" y="1912620"/>
              <a:ext cx="1206077" cy="1173480"/>
            </a:xfrm>
            <a:prstGeom prst="plaque">
              <a:avLst/>
            </a:prstGeom>
            <a:solidFill>
              <a:srgbClr val="980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673644" y="1712809"/>
              <a:ext cx="1876533" cy="119199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5400" dirty="0" smtClean="0">
                  <a:solidFill>
                    <a:schemeClr val="bg1"/>
                  </a:solidFill>
                  <a:cs typeface="+mn-ea"/>
                  <a:sym typeface="+mn-lt"/>
                </a:rPr>
                <a:t>叁</a:t>
              </a:r>
              <a:endParaRPr lang="en-US" altLang="zh-CN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712117" y="1513584"/>
            <a:ext cx="1876533" cy="1373291"/>
            <a:chOff x="1673644" y="1712809"/>
            <a:chExt cx="1876533" cy="1373291"/>
          </a:xfrm>
        </p:grpSpPr>
        <p:sp>
          <p:nvSpPr>
            <p:cNvPr id="13" name="缺角矩形 12"/>
            <p:cNvSpPr/>
            <p:nvPr/>
          </p:nvSpPr>
          <p:spPr>
            <a:xfrm>
              <a:off x="2008873" y="1912620"/>
              <a:ext cx="1206077" cy="1173480"/>
            </a:xfrm>
            <a:prstGeom prst="plaque">
              <a:avLst/>
            </a:prstGeom>
            <a:solidFill>
              <a:srgbClr val="F0CC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673644" y="1712809"/>
              <a:ext cx="1876533" cy="1191993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5400" dirty="0" smtClean="0">
                  <a:solidFill>
                    <a:schemeClr val="bg1"/>
                  </a:solidFill>
                  <a:cs typeface="+mn-ea"/>
                  <a:sym typeface="+mn-lt"/>
                </a:rPr>
                <a:t>肆</a:t>
              </a:r>
              <a:endParaRPr lang="en-US" altLang="zh-CN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8960761" y="3242121"/>
            <a:ext cx="1292662" cy="2148024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叁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67520" y="3242121"/>
            <a:ext cx="1292662" cy="2148024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29120" y="3242121"/>
            <a:ext cx="1292662" cy="2148024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19837" y="3242121"/>
            <a:ext cx="1292662" cy="2148024"/>
          </a:xfrm>
          <a:prstGeom prst="rect">
            <a:avLst/>
          </a:prstGeom>
        </p:spPr>
        <p:txBody>
          <a:bodyPr vert="eaVert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5"/>
          <a:stretch>
            <a:fillRect/>
          </a:stretch>
        </p:blipFill>
        <p:spPr>
          <a:xfrm>
            <a:off x="0" y="0"/>
            <a:ext cx="12201099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9753600" y="4212836"/>
            <a:ext cx="2438400" cy="8611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0378583" y="3559370"/>
            <a:ext cx="400110" cy="864934"/>
            <a:chOff x="8576741" y="1059731"/>
            <a:chExt cx="400110" cy="86493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975" y="1059731"/>
              <a:ext cx="298926" cy="846190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8576741" y="1117037"/>
              <a:ext cx="400110" cy="8076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七月七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04639" y="297765"/>
            <a:ext cx="5887445" cy="5887443"/>
            <a:chOff x="3457865" y="727635"/>
            <a:chExt cx="5745997" cy="5745997"/>
          </a:xfrm>
        </p:grpSpPr>
        <p:sp>
          <p:nvSpPr>
            <p:cNvPr id="3" name="椭圆 2"/>
            <p:cNvSpPr/>
            <p:nvPr/>
          </p:nvSpPr>
          <p:spPr>
            <a:xfrm>
              <a:off x="3810493" y="1087125"/>
              <a:ext cx="5008657" cy="5008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865" y="727635"/>
              <a:ext cx="5745997" cy="574599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0" y="3772887"/>
            <a:ext cx="12598888" cy="3101633"/>
            <a:chOff x="0" y="3772887"/>
            <a:chExt cx="12598888" cy="310163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b="52876"/>
            <a:stretch>
              <a:fillRect/>
            </a:stretch>
          </p:blipFill>
          <p:spPr>
            <a:xfrm>
              <a:off x="0" y="4212042"/>
              <a:ext cx="6346906" cy="265397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774"/>
            <a:stretch>
              <a:fillRect/>
            </a:stretch>
          </p:blipFill>
          <p:spPr>
            <a:xfrm flipH="1">
              <a:off x="4369288" y="3772887"/>
              <a:ext cx="8229600" cy="3101633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18" y="1211256"/>
            <a:ext cx="3700356" cy="28245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661811"/>
            <a:ext cx="2868697" cy="23885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-55950" y="3782266"/>
            <a:ext cx="2438400" cy="86114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267715" y="1240939"/>
            <a:ext cx="1876533" cy="204729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600" dirty="0" smtClean="0">
                <a:cs typeface="+mn-ea"/>
                <a:sym typeface="+mn-lt"/>
              </a:rPr>
              <a:t>肆</a:t>
            </a:r>
            <a:endParaRPr lang="en-US" altLang="zh-CN" sz="9600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39067" y="3241487"/>
            <a:ext cx="6533830" cy="106984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dirty="0">
                <a:cs typeface="+mn-ea"/>
                <a:sym typeface="+mn-lt"/>
              </a:rPr>
              <a:t>点击输入标题</a:t>
            </a:r>
            <a:endParaRPr lang="en-US" altLang="zh-CN" sz="4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肆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4" name="文本框 24"/>
          <p:cNvSpPr txBox="1">
            <a:spLocks noChangeArrowheads="1"/>
          </p:cNvSpPr>
          <p:nvPr/>
        </p:nvSpPr>
        <p:spPr bwMode="auto">
          <a:xfrm>
            <a:off x="7861633" y="2611572"/>
            <a:ext cx="22288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000" b="1" dirty="0">
                <a:solidFill>
                  <a:srgbClr val="454545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rgbClr val="454545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861633" y="3026874"/>
            <a:ext cx="331257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r>
              <a:rPr lang="en-US" altLang="zh-CN" sz="1200" kern="0" dirty="0">
                <a:cs typeface="+mn-ea"/>
                <a:sym typeface="+mn-lt"/>
              </a:rPr>
              <a:t>,</a:t>
            </a: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26" name="文本框 24"/>
          <p:cNvSpPr txBox="1">
            <a:spLocks noChangeArrowheads="1"/>
          </p:cNvSpPr>
          <p:nvPr/>
        </p:nvSpPr>
        <p:spPr bwMode="auto">
          <a:xfrm>
            <a:off x="2117935" y="2611572"/>
            <a:ext cx="22288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r"/>
            <a:r>
              <a:rPr lang="zh-CN" altLang="en-US" sz="2000" b="1" dirty="0">
                <a:solidFill>
                  <a:srgbClr val="454545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rgbClr val="454545"/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034213" y="3026874"/>
            <a:ext cx="3312572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r>
              <a:rPr lang="en-US" altLang="zh-CN" sz="1200" kern="0" dirty="0">
                <a:cs typeface="+mn-ea"/>
                <a:sym typeface="+mn-lt"/>
              </a:rPr>
              <a:t>,</a:t>
            </a: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30503" y="1208786"/>
            <a:ext cx="4203033" cy="4193940"/>
            <a:chOff x="3978441" y="1208786"/>
            <a:chExt cx="4203033" cy="41939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2" r="10298"/>
            <a:stretch>
              <a:fillRect/>
            </a:stretch>
          </p:blipFill>
          <p:spPr>
            <a:xfrm>
              <a:off x="3978441" y="1208786"/>
              <a:ext cx="4203033" cy="4193940"/>
            </a:xfrm>
            <a:prstGeom prst="rect">
              <a:avLst/>
            </a:prstGeom>
          </p:spPr>
        </p:pic>
        <p:sp>
          <p:nvSpPr>
            <p:cNvPr id="28" name="文本框 24"/>
            <p:cNvSpPr txBox="1">
              <a:spLocks noChangeArrowheads="1"/>
            </p:cNvSpPr>
            <p:nvPr/>
          </p:nvSpPr>
          <p:spPr bwMode="auto">
            <a:xfrm>
              <a:off x="5770670" y="2398315"/>
              <a:ext cx="492443" cy="1814881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en-US" sz="2000" b="1" dirty="0">
                  <a:solidFill>
                    <a:srgbClr val="454545"/>
                  </a:solidFill>
                  <a:cs typeface="+mn-ea"/>
                  <a:sym typeface="+mn-lt"/>
                </a:rPr>
                <a:t>添加你的标题</a:t>
              </a:r>
              <a:endParaRPr lang="en-US" altLang="zh-CN" sz="2000" b="1" dirty="0">
                <a:solidFill>
                  <a:srgbClr val="454545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5"/>
          <a:stretch>
            <a:fillRect/>
          </a:stretch>
        </p:blipFill>
        <p:spPr>
          <a:xfrm>
            <a:off x="0" y="0"/>
            <a:ext cx="12201099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74" y="369162"/>
            <a:ext cx="2146789" cy="1638673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10028318" y="1976593"/>
            <a:ext cx="1" cy="25118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458659" y="2872338"/>
            <a:ext cx="1569660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输入副标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题输入副标题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8291748" y="1976593"/>
            <a:ext cx="1" cy="25118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734121" y="2872338"/>
            <a:ext cx="1569660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输入副标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题输入副标题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749939" y="1976593"/>
            <a:ext cx="1" cy="25118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7"/>
          <p:cNvSpPr txBox="1"/>
          <p:nvPr/>
        </p:nvSpPr>
        <p:spPr>
          <a:xfrm>
            <a:off x="5180280" y="2872338"/>
            <a:ext cx="1569660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输入副标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题输入副标题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114550" y="1976593"/>
            <a:ext cx="1" cy="25118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7"/>
          <p:cNvSpPr txBox="1"/>
          <p:nvPr/>
        </p:nvSpPr>
        <p:spPr>
          <a:xfrm>
            <a:off x="3544891" y="2872338"/>
            <a:ext cx="1569660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输入副标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题输入副标题</a:t>
            </a: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89529" y="1328303"/>
            <a:ext cx="1876533" cy="143635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59187" y="1328303"/>
            <a:ext cx="1876533" cy="143635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6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72287" y="1328303"/>
            <a:ext cx="1876533" cy="143635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叁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05926" y="1328303"/>
            <a:ext cx="1876533" cy="143635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6600" dirty="0" smtClean="0">
                <a:solidFill>
                  <a:schemeClr val="bg1"/>
                </a:solidFill>
                <a:cs typeface="+mn-ea"/>
                <a:sym typeface="+mn-lt"/>
              </a:rPr>
              <a:t>肆</a:t>
            </a:r>
            <a:endParaRPr lang="en-US" altLang="zh-CN" sz="6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b="52876"/>
          <a:stretch>
            <a:fillRect/>
          </a:stretch>
        </p:blipFill>
        <p:spPr>
          <a:xfrm>
            <a:off x="0" y="4212042"/>
            <a:ext cx="6346906" cy="26539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74"/>
          <a:stretch>
            <a:fillRect/>
          </a:stretch>
        </p:blipFill>
        <p:spPr>
          <a:xfrm flipH="1">
            <a:off x="4369288" y="3772887"/>
            <a:ext cx="8229600" cy="310163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289934" y="519692"/>
            <a:ext cx="6245214" cy="4804011"/>
            <a:chOff x="-1289934" y="519692"/>
            <a:chExt cx="6245214" cy="4804011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9934" y="519692"/>
              <a:ext cx="6245214" cy="4804011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844711" y="1064739"/>
              <a:ext cx="1876533" cy="295984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6600" dirty="0" smtClean="0">
                  <a:cs typeface="+mn-ea"/>
                  <a:sym typeface="+mn-lt"/>
                </a:rPr>
                <a:t>目</a:t>
              </a:r>
              <a:endParaRPr lang="en-US" altLang="zh-CN" sz="6600" dirty="0" smtClean="0"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6600" dirty="0" smtClean="0">
                  <a:cs typeface="+mn-ea"/>
                  <a:sym typeface="+mn-lt"/>
                </a:rPr>
                <a:t>录</a:t>
              </a:r>
              <a:endParaRPr lang="en-US" altLang="zh-CN" sz="6600" dirty="0"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34" y="-386168"/>
            <a:ext cx="2868697" cy="238859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10027678" y="4277004"/>
            <a:ext cx="2438400" cy="8611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0652661" y="3623538"/>
            <a:ext cx="400110" cy="864934"/>
            <a:chOff x="8576741" y="1059731"/>
            <a:chExt cx="400110" cy="86493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975" y="1059731"/>
              <a:ext cx="298926" cy="846190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8576741" y="1117037"/>
              <a:ext cx="400110" cy="8076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七月七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肆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9" b="15031"/>
          <a:stretch>
            <a:fillRect/>
          </a:stretch>
        </p:blipFill>
        <p:spPr>
          <a:xfrm>
            <a:off x="1068482" y="1636295"/>
            <a:ext cx="4273540" cy="3673642"/>
          </a:xfrm>
          <a:prstGeom prst="rect">
            <a:avLst/>
          </a:prstGeom>
        </p:spPr>
      </p:pic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5342022" y="2046861"/>
            <a:ext cx="4493538" cy="285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请插入您的文本内容，请插入您的文本内容，请插入您的文本内容请插入您的文本内容，请插入您的文本内容，请插入您的文本内容请插入您的文本内容，请插入您的文本内容，请插入您的文本内容请插入您的文本内容，请插入您的文本内容，请插入您的文本内容请插入您的文本内容，请插入您的文本内容，请插入您的文本内容请插入您的</a:t>
            </a:r>
          </a:p>
        </p:txBody>
      </p:sp>
      <p:sp>
        <p:nvSpPr>
          <p:cNvPr id="13" name="文本框 24"/>
          <p:cNvSpPr txBox="1">
            <a:spLocks noChangeArrowheads="1"/>
          </p:cNvSpPr>
          <p:nvPr/>
        </p:nvSpPr>
        <p:spPr bwMode="auto">
          <a:xfrm>
            <a:off x="9835566" y="2046861"/>
            <a:ext cx="492443" cy="1814881"/>
          </a:xfrm>
          <a:prstGeom prst="rect">
            <a:avLst/>
          </a:prstGeom>
          <a:noFill/>
          <a:ln>
            <a:noFill/>
          </a:ln>
        </p:spPr>
        <p:txBody>
          <a:bodyPr vert="eaVert"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000" b="1" dirty="0">
                <a:solidFill>
                  <a:srgbClr val="454545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rgbClr val="45454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肆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876592" y="2198451"/>
            <a:ext cx="2437547" cy="2870853"/>
            <a:chOff x="3876592" y="2198451"/>
            <a:chExt cx="2437547" cy="2870853"/>
          </a:xfrm>
        </p:grpSpPr>
        <p:sp>
          <p:nvSpPr>
            <p:cNvPr id="22" name="矩形 21"/>
            <p:cNvSpPr/>
            <p:nvPr/>
          </p:nvSpPr>
          <p:spPr>
            <a:xfrm>
              <a:off x="5027382" y="2198452"/>
              <a:ext cx="679451" cy="1026011"/>
            </a:xfrm>
            <a:prstGeom prst="rect">
              <a:avLst/>
            </a:prstGeom>
            <a:solidFill>
              <a:srgbClr val="EAC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876592" y="2198451"/>
              <a:ext cx="1015663" cy="287085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kern="0" dirty="0">
                  <a:cs typeface="+mn-ea"/>
                  <a:sym typeface="+mn-lt"/>
                </a:rPr>
                <a:t>点击输入本栏的具体文字，简明扼要的说明分项内容，点击输入本栏的具体文字，简明扼要的说明分项内容。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65074">
              <a:off x="4871398" y="2599918"/>
              <a:ext cx="1442741" cy="1101264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8563991" y="2038296"/>
            <a:ext cx="2660372" cy="3031008"/>
            <a:chOff x="8563991" y="2038296"/>
            <a:chExt cx="2660372" cy="3031008"/>
          </a:xfrm>
        </p:grpSpPr>
        <p:sp>
          <p:nvSpPr>
            <p:cNvPr id="18" name="矩形 17"/>
            <p:cNvSpPr/>
            <p:nvPr/>
          </p:nvSpPr>
          <p:spPr>
            <a:xfrm>
              <a:off x="9714781" y="2198452"/>
              <a:ext cx="679451" cy="1026011"/>
            </a:xfrm>
            <a:prstGeom prst="rect">
              <a:avLst/>
            </a:prstGeom>
            <a:solidFill>
              <a:srgbClr val="EAC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63991" y="2198451"/>
              <a:ext cx="1015663" cy="287085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kern="0" dirty="0">
                  <a:cs typeface="+mn-ea"/>
                  <a:sym typeface="+mn-lt"/>
                </a:rPr>
                <a:t>点击输入本栏的具体文字，简明扼要的说明分项内容，点击输入本栏的具体文字，简明扼要的说明分项内容。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355" y="2038296"/>
              <a:ext cx="1390008" cy="944962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1509712" y="1592555"/>
            <a:ext cx="2931612" cy="3476749"/>
            <a:chOff x="1509712" y="1592555"/>
            <a:chExt cx="2931612" cy="3476749"/>
          </a:xfrm>
        </p:grpSpPr>
        <p:sp>
          <p:nvSpPr>
            <p:cNvPr id="24" name="矩形 23"/>
            <p:cNvSpPr/>
            <p:nvPr/>
          </p:nvSpPr>
          <p:spPr>
            <a:xfrm>
              <a:off x="2660502" y="2198452"/>
              <a:ext cx="679451" cy="1026011"/>
            </a:xfrm>
            <a:prstGeom prst="rect">
              <a:avLst/>
            </a:prstGeom>
            <a:solidFill>
              <a:srgbClr val="980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509712" y="2198451"/>
              <a:ext cx="1015663" cy="287085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kern="0" dirty="0">
                  <a:cs typeface="+mn-ea"/>
                  <a:sym typeface="+mn-lt"/>
                </a:rPr>
                <a:t>点击输入本栏的具体文字，简明扼要的说明分项内容，点击输入本栏的具体文字，简明扼要的说明分项内容。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754" y="1592555"/>
              <a:ext cx="2205570" cy="1836444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6244621" y="2198451"/>
            <a:ext cx="2569248" cy="2870853"/>
            <a:chOff x="6244621" y="2198451"/>
            <a:chExt cx="2569248" cy="2870853"/>
          </a:xfrm>
        </p:grpSpPr>
        <p:sp>
          <p:nvSpPr>
            <p:cNvPr id="20" name="矩形 19"/>
            <p:cNvSpPr/>
            <p:nvPr/>
          </p:nvSpPr>
          <p:spPr>
            <a:xfrm>
              <a:off x="7395411" y="2198452"/>
              <a:ext cx="679451" cy="1026011"/>
            </a:xfrm>
            <a:prstGeom prst="rect">
              <a:avLst/>
            </a:prstGeom>
            <a:solidFill>
              <a:srgbClr val="9800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244621" y="2198451"/>
              <a:ext cx="1015663" cy="287085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200" kern="0" dirty="0">
                  <a:cs typeface="+mn-ea"/>
                  <a:sym typeface="+mn-lt"/>
                </a:rPr>
                <a:t>点击输入本栏的具体文字，简明扼要的说明分项内容，点击输入本栏的具体文字，简明扼要的说明分项内容。</a:t>
              </a:r>
              <a:endParaRPr lang="zh-CN" altLang="en-US" sz="1200" dirty="0">
                <a:cs typeface="+mn-ea"/>
                <a:sym typeface="+mn-lt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945" y="2297672"/>
              <a:ext cx="1504924" cy="117049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5"/>
          <a:stretch>
            <a:fillRect/>
          </a:stretch>
        </p:blipFill>
        <p:spPr>
          <a:xfrm>
            <a:off x="0" y="0"/>
            <a:ext cx="12201099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3" t="19858" r="35885" b="20724"/>
          <a:stretch>
            <a:fillRect/>
          </a:stretch>
        </p:blipFill>
        <p:spPr>
          <a:xfrm>
            <a:off x="6285417" y="1598131"/>
            <a:ext cx="4429414" cy="444280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3772887"/>
            <a:ext cx="12598888" cy="3101633"/>
            <a:chOff x="0" y="3772887"/>
            <a:chExt cx="12598888" cy="31016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b="52876"/>
            <a:stretch>
              <a:fillRect/>
            </a:stretch>
          </p:blipFill>
          <p:spPr>
            <a:xfrm>
              <a:off x="0" y="4212042"/>
              <a:ext cx="6346906" cy="265397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774"/>
            <a:stretch>
              <a:fillRect/>
            </a:stretch>
          </p:blipFill>
          <p:spPr>
            <a:xfrm flipH="1">
              <a:off x="4369288" y="3772887"/>
              <a:ext cx="8229600" cy="3101633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45" y="-790459"/>
            <a:ext cx="2868697" cy="23885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12124" b="53140"/>
          <a:stretch>
            <a:fillRect/>
          </a:stretch>
        </p:blipFill>
        <p:spPr>
          <a:xfrm>
            <a:off x="4808779" y="3447803"/>
            <a:ext cx="2438400" cy="8611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-397789" y="1053051"/>
            <a:ext cx="2438400" cy="8611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9728" r="26742" b="5489"/>
          <a:stretch>
            <a:fillRect/>
          </a:stretch>
        </p:blipFill>
        <p:spPr>
          <a:xfrm>
            <a:off x="1260191" y="507027"/>
            <a:ext cx="3574376" cy="5168349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325360" y="4330628"/>
            <a:ext cx="400110" cy="864934"/>
            <a:chOff x="8576741" y="1059731"/>
            <a:chExt cx="400110" cy="86493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975" y="1059731"/>
              <a:ext cx="298926" cy="84619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8576741" y="1117037"/>
              <a:ext cx="400110" cy="8076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七月七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45" y="334112"/>
            <a:ext cx="2146789" cy="163867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47" y="253712"/>
            <a:ext cx="6153192" cy="5126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5"/>
          <a:stretch>
            <a:fillRect/>
          </a:stretch>
        </p:blipFill>
        <p:spPr>
          <a:xfrm>
            <a:off x="0" y="0"/>
            <a:ext cx="12201099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9753600" y="4212836"/>
            <a:ext cx="2438400" cy="8611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0378583" y="3559370"/>
            <a:ext cx="400110" cy="864934"/>
            <a:chOff x="8576741" y="1059731"/>
            <a:chExt cx="400110" cy="86493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975" y="1059731"/>
              <a:ext cx="298926" cy="846190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8576741" y="1117037"/>
              <a:ext cx="400110" cy="8076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七月七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04639" y="297765"/>
            <a:ext cx="5887445" cy="5887443"/>
            <a:chOff x="3457865" y="727635"/>
            <a:chExt cx="5745997" cy="5745997"/>
          </a:xfrm>
        </p:grpSpPr>
        <p:sp>
          <p:nvSpPr>
            <p:cNvPr id="3" name="椭圆 2"/>
            <p:cNvSpPr/>
            <p:nvPr/>
          </p:nvSpPr>
          <p:spPr>
            <a:xfrm>
              <a:off x="3810493" y="1087125"/>
              <a:ext cx="5008657" cy="5008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865" y="727635"/>
              <a:ext cx="5745997" cy="574599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0" y="3772887"/>
            <a:ext cx="12598888" cy="3101633"/>
            <a:chOff x="0" y="3772887"/>
            <a:chExt cx="12598888" cy="310163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b="52876"/>
            <a:stretch>
              <a:fillRect/>
            </a:stretch>
          </p:blipFill>
          <p:spPr>
            <a:xfrm>
              <a:off x="0" y="4212042"/>
              <a:ext cx="6346906" cy="265397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774"/>
            <a:stretch>
              <a:fillRect/>
            </a:stretch>
          </p:blipFill>
          <p:spPr>
            <a:xfrm flipH="1">
              <a:off x="4369288" y="3772887"/>
              <a:ext cx="8229600" cy="3101633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18" y="1211256"/>
            <a:ext cx="3700356" cy="28245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661811"/>
            <a:ext cx="2868697" cy="23885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-55950" y="3782266"/>
            <a:ext cx="2438400" cy="86114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267715" y="1240939"/>
            <a:ext cx="1876533" cy="204729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600" dirty="0" smtClean="0">
                <a:cs typeface="+mn-ea"/>
                <a:sym typeface="+mn-lt"/>
              </a:rPr>
              <a:t>壹</a:t>
            </a:r>
            <a:endParaRPr lang="en-US" altLang="zh-CN" sz="9600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39067" y="3241487"/>
            <a:ext cx="6533830" cy="106984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dirty="0">
                <a:cs typeface="+mn-ea"/>
                <a:sym typeface="+mn-lt"/>
              </a:rPr>
              <a:t>点击输入标题</a:t>
            </a:r>
            <a:endParaRPr lang="en-US" altLang="zh-CN" sz="4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62178" y="2435904"/>
            <a:ext cx="4706025" cy="2839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en-US" altLang="zh-CN" sz="1200" kern="0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2178" y="1863886"/>
            <a:ext cx="3486150" cy="499624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点击输入标题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壹</a:t>
            </a:r>
            <a:r>
              <a:rPr lang="en-US" altLang="zh-CN" sz="2400" dirty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03" y="1208786"/>
            <a:ext cx="4975840" cy="4264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壹</a:t>
            </a:r>
            <a:r>
              <a:rPr lang="en-US" altLang="zh-CN" sz="2400" dirty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22" name="文本框 16"/>
          <p:cNvSpPr txBox="1"/>
          <p:nvPr/>
        </p:nvSpPr>
        <p:spPr>
          <a:xfrm>
            <a:off x="9619779" y="2314855"/>
            <a:ext cx="800219" cy="12643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文化</a:t>
            </a:r>
          </a:p>
        </p:txBody>
      </p:sp>
      <p:sp>
        <p:nvSpPr>
          <p:cNvPr id="23" name="文本框 17"/>
          <p:cNvSpPr txBox="1"/>
          <p:nvPr/>
        </p:nvSpPr>
        <p:spPr>
          <a:xfrm>
            <a:off x="9073219" y="2314855"/>
            <a:ext cx="800219" cy="12643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传承</a:t>
            </a:r>
          </a:p>
        </p:txBody>
      </p:sp>
      <p:sp>
        <p:nvSpPr>
          <p:cNvPr id="24" name="矩形 23"/>
          <p:cNvSpPr/>
          <p:nvPr/>
        </p:nvSpPr>
        <p:spPr>
          <a:xfrm>
            <a:off x="8959067" y="2217090"/>
            <a:ext cx="1424636" cy="14283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4306401" y="2217089"/>
            <a:ext cx="4493538" cy="285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请插入您的文本内容，请插入您的文本内容，请插入您的文本内容请插入您的文本内容，请插入您的文本内容，请插入您的文本内容请插入您的文本内容，请插入您的文本内容，请插入您的文本内容请插入您的文本内容，请插入您的文本内容，请插入您的文本内容请插入您的文本内容，请插入您的文本内容，请插入您的文本内容请插入您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9" y="1208786"/>
            <a:ext cx="4245175" cy="4245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壹</a:t>
            </a:r>
            <a:r>
              <a:rPr lang="en-US" altLang="zh-CN" sz="2400" dirty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9" name="文本框 24"/>
          <p:cNvSpPr txBox="1">
            <a:spLocks noChangeArrowheads="1"/>
          </p:cNvSpPr>
          <p:nvPr/>
        </p:nvSpPr>
        <p:spPr bwMode="auto">
          <a:xfrm>
            <a:off x="6788330" y="1990581"/>
            <a:ext cx="2382912" cy="400110"/>
          </a:xfrm>
          <a:prstGeom prst="rect">
            <a:avLst/>
          </a:prstGeom>
          <a:solidFill>
            <a:srgbClr val="980015"/>
          </a:solidFill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788329" y="2405883"/>
            <a:ext cx="373529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1" name="文本框 24"/>
          <p:cNvSpPr txBox="1">
            <a:spLocks noChangeArrowheads="1"/>
          </p:cNvSpPr>
          <p:nvPr/>
        </p:nvSpPr>
        <p:spPr bwMode="auto">
          <a:xfrm>
            <a:off x="6788330" y="3849201"/>
            <a:ext cx="2382912" cy="400110"/>
          </a:xfrm>
          <a:prstGeom prst="rect">
            <a:avLst/>
          </a:prstGeom>
          <a:solidFill>
            <a:srgbClr val="EAC55E"/>
          </a:solidFill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solidFill>
                  <a:srgbClr val="454545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rgbClr val="454545"/>
              </a:solidFill>
              <a:cs typeface="+mn-ea"/>
              <a:sym typeface="+mn-lt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788329" y="4264503"/>
            <a:ext cx="373529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3" name="文本框 24"/>
          <p:cNvSpPr txBox="1">
            <a:spLocks noChangeArrowheads="1"/>
          </p:cNvSpPr>
          <p:nvPr/>
        </p:nvSpPr>
        <p:spPr bwMode="auto">
          <a:xfrm>
            <a:off x="1783193" y="1990581"/>
            <a:ext cx="2382912" cy="400110"/>
          </a:xfrm>
          <a:prstGeom prst="rect">
            <a:avLst/>
          </a:prstGeom>
          <a:solidFill>
            <a:srgbClr val="EAC55E"/>
          </a:solidFill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solidFill>
                  <a:srgbClr val="454545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rgbClr val="454545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783192" y="2405883"/>
            <a:ext cx="373529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</p:txBody>
      </p:sp>
      <p:sp>
        <p:nvSpPr>
          <p:cNvPr id="15" name="文本框 24"/>
          <p:cNvSpPr txBox="1">
            <a:spLocks noChangeArrowheads="1"/>
          </p:cNvSpPr>
          <p:nvPr/>
        </p:nvSpPr>
        <p:spPr bwMode="auto">
          <a:xfrm>
            <a:off x="1783193" y="3849201"/>
            <a:ext cx="2382912" cy="400110"/>
          </a:xfrm>
          <a:prstGeom prst="rect">
            <a:avLst/>
          </a:prstGeom>
          <a:solidFill>
            <a:srgbClr val="980015"/>
          </a:solidFill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添加你的标题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783192" y="4264503"/>
            <a:ext cx="3735291" cy="6136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cs typeface="+mn-ea"/>
                <a:sym typeface="+mn-lt"/>
              </a:rPr>
              <a:t>点击输入本栏的具体文字，简明扼要的说明分项内容，点击输入本栏的具体文字，简明扼要的说明分项内容。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壹</a:t>
            </a:r>
            <a:r>
              <a:rPr lang="en-US" altLang="zh-CN" sz="2400" dirty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29240" y="2132542"/>
            <a:ext cx="4259333" cy="2754601"/>
            <a:chOff x="6660982" y="1683362"/>
            <a:chExt cx="4259333" cy="2754601"/>
          </a:xfrm>
        </p:grpSpPr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6660982" y="2083472"/>
              <a:ext cx="4259333" cy="23544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kern="0" dirty="0">
                  <a:cs typeface="+mn-ea"/>
                  <a:sym typeface="+mn-lt"/>
                </a:rPr>
                <a:t>点击输入本栏的具体文字，简明扼要的说明分项内容，点击输入本栏的具体文字，简明扼要的说明分项内容。点击输入本栏的具体文字，简明扼要的说明分项内容，点击输入本栏的具体文字，简明扼要的说明分项内容</a:t>
              </a:r>
              <a:r>
                <a:rPr lang="zh-CN" altLang="en-US" sz="1400" kern="0" dirty="0" smtClean="0">
                  <a:cs typeface="+mn-ea"/>
                  <a:sym typeface="+mn-lt"/>
                </a:rPr>
                <a:t>。点击</a:t>
              </a:r>
              <a:r>
                <a:rPr lang="zh-CN" altLang="en-US" sz="1400" kern="0" dirty="0">
                  <a:cs typeface="+mn-ea"/>
                  <a:sym typeface="+mn-lt"/>
                </a:rPr>
                <a:t>输入本栏的具体文字，简明扼要的说明分项内容，点击输入本栏的具体文字，简明扼要的说明分项内容。</a:t>
              </a:r>
              <a:r>
                <a:rPr lang="en-US" altLang="zh-CN" sz="1200" dirty="0">
                  <a:cs typeface="+mn-ea"/>
                  <a:sym typeface="+mn-lt"/>
                </a:rPr>
                <a:t>.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9" name="文本框 24"/>
            <p:cNvSpPr txBox="1">
              <a:spLocks noChangeArrowheads="1"/>
            </p:cNvSpPr>
            <p:nvPr/>
          </p:nvSpPr>
          <p:spPr bwMode="auto">
            <a:xfrm>
              <a:off x="6660982" y="1683362"/>
              <a:ext cx="238291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zh-CN" altLang="en-US" sz="2000" b="1" dirty="0">
                  <a:solidFill>
                    <a:srgbClr val="454545"/>
                  </a:solidFill>
                  <a:cs typeface="+mn-ea"/>
                  <a:sym typeface="+mn-lt"/>
                </a:rPr>
                <a:t>添加你的标题</a:t>
              </a:r>
              <a:endParaRPr lang="en-US" altLang="zh-CN" sz="2000" b="1" dirty="0">
                <a:solidFill>
                  <a:srgbClr val="454545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1747901"/>
            <a:ext cx="4427621" cy="34577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74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45"/>
          <a:stretch>
            <a:fillRect/>
          </a:stretch>
        </p:blipFill>
        <p:spPr>
          <a:xfrm>
            <a:off x="0" y="0"/>
            <a:ext cx="12201099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9753600" y="4212836"/>
            <a:ext cx="2438400" cy="8611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0378583" y="3559370"/>
            <a:ext cx="400110" cy="864934"/>
            <a:chOff x="8576741" y="1059731"/>
            <a:chExt cx="400110" cy="86493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975" y="1059731"/>
              <a:ext cx="298926" cy="846190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8576741" y="1117037"/>
              <a:ext cx="400110" cy="8076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spc="300" dirty="0">
                  <a:solidFill>
                    <a:schemeClr val="bg1"/>
                  </a:solidFill>
                  <a:cs typeface="+mn-ea"/>
                  <a:sym typeface="+mn-lt"/>
                </a:rPr>
                <a:t>七月七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04639" y="297765"/>
            <a:ext cx="5887445" cy="5887443"/>
            <a:chOff x="3457865" y="727635"/>
            <a:chExt cx="5745997" cy="5745997"/>
          </a:xfrm>
        </p:grpSpPr>
        <p:sp>
          <p:nvSpPr>
            <p:cNvPr id="3" name="椭圆 2"/>
            <p:cNvSpPr/>
            <p:nvPr/>
          </p:nvSpPr>
          <p:spPr>
            <a:xfrm>
              <a:off x="3810493" y="1087125"/>
              <a:ext cx="5008657" cy="5008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865" y="727635"/>
              <a:ext cx="5745997" cy="574599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0" y="3772887"/>
            <a:ext cx="12598888" cy="3101633"/>
            <a:chOff x="0" y="3772887"/>
            <a:chExt cx="12598888" cy="310163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6" b="52876"/>
            <a:stretch>
              <a:fillRect/>
            </a:stretch>
          </p:blipFill>
          <p:spPr>
            <a:xfrm>
              <a:off x="0" y="4212042"/>
              <a:ext cx="6346906" cy="2653979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774"/>
            <a:stretch>
              <a:fillRect/>
            </a:stretch>
          </p:blipFill>
          <p:spPr>
            <a:xfrm flipH="1">
              <a:off x="4369288" y="3772887"/>
              <a:ext cx="8229600" cy="3101633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18" y="1211256"/>
            <a:ext cx="3700356" cy="282453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661811"/>
            <a:ext cx="2868697" cy="238859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2891" b="12373"/>
          <a:stretch>
            <a:fillRect/>
          </a:stretch>
        </p:blipFill>
        <p:spPr>
          <a:xfrm>
            <a:off x="-55950" y="3782266"/>
            <a:ext cx="2438400" cy="861140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267715" y="1240939"/>
            <a:ext cx="1876533" cy="2047292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9600" dirty="0">
                <a:cs typeface="+mn-ea"/>
                <a:sym typeface="+mn-lt"/>
              </a:rPr>
              <a:t>贰</a:t>
            </a:r>
            <a:endParaRPr lang="en-US" altLang="zh-CN" sz="9600" dirty="0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939067" y="3241487"/>
            <a:ext cx="6533830" cy="106984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dirty="0">
                <a:cs typeface="+mn-ea"/>
                <a:sym typeface="+mn-lt"/>
              </a:rPr>
              <a:t>点击输入标题</a:t>
            </a:r>
            <a:endParaRPr lang="en-US" altLang="zh-CN" sz="4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815994" y="562455"/>
            <a:ext cx="2707754" cy="581057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cs typeface="+mn-ea"/>
                <a:sym typeface="+mn-lt"/>
              </a:rPr>
              <a:t>贰</a:t>
            </a:r>
            <a:r>
              <a:rPr lang="en-US" altLang="zh-CN" sz="2400" dirty="0" smtClean="0">
                <a:cs typeface="+mn-ea"/>
                <a:sym typeface="+mn-lt"/>
              </a:rPr>
              <a:t>•</a:t>
            </a:r>
            <a:r>
              <a:rPr lang="zh-CN" altLang="en-US" sz="2400" dirty="0" smtClean="0">
                <a:cs typeface="+mn-ea"/>
                <a:sym typeface="+mn-lt"/>
              </a:rPr>
              <a:t>点击</a:t>
            </a:r>
            <a:r>
              <a:rPr lang="zh-CN" altLang="en-US" sz="2400" dirty="0">
                <a:cs typeface="+mn-ea"/>
                <a:sym typeface="+mn-lt"/>
              </a:rPr>
              <a:t>输入标题</a:t>
            </a:r>
            <a:endParaRPr lang="en-US" altLang="zh-CN" sz="2400" dirty="0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747232" y="3470531"/>
            <a:ext cx="2390349" cy="2039001"/>
            <a:chOff x="8731189" y="4256594"/>
            <a:chExt cx="2390349" cy="2039001"/>
          </a:xfrm>
        </p:grpSpPr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731189" y="4633602"/>
              <a:ext cx="227523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kern="0" dirty="0">
                  <a:cs typeface="+mn-ea"/>
                  <a:sym typeface="+mn-lt"/>
                </a:rPr>
                <a:t>点击输入本栏的具体文字，简明扼要的说明分项内容，点击输入本栏的具体文字，简明扼要的说明分项内容。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012394" y="4256594"/>
              <a:ext cx="2109144" cy="377008"/>
            </a:xfrm>
            <a:prstGeom prst="rect">
              <a:avLst/>
            </a:prstGeom>
            <a:noFill/>
          </p:spPr>
          <p:txBody>
            <a:bodyPr vert="horz" wrap="square" lIns="68562" tIns="34281" rIns="68562" bIns="34281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56840" y="3470531"/>
            <a:ext cx="2439231" cy="2039001"/>
            <a:chOff x="5040797" y="4256594"/>
            <a:chExt cx="2439231" cy="2039001"/>
          </a:xfrm>
        </p:grpSpPr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5040797" y="4633602"/>
              <a:ext cx="227523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kern="0" dirty="0">
                  <a:cs typeface="+mn-ea"/>
                  <a:sym typeface="+mn-lt"/>
                </a:rPr>
                <a:t>点击输入本栏的具体文字，简明扼要的说明分项内容，点击输入本栏的具体文字，简明扼要的说明分项内容。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370884" y="4256594"/>
              <a:ext cx="2109144" cy="377008"/>
            </a:xfrm>
            <a:prstGeom prst="rect">
              <a:avLst/>
            </a:prstGeom>
            <a:noFill/>
          </p:spPr>
          <p:txBody>
            <a:bodyPr vert="horz" wrap="square" lIns="68562" tIns="34281" rIns="68562" bIns="34281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48409" y="3470531"/>
            <a:ext cx="2362997" cy="2039001"/>
            <a:chOff x="1532366" y="4256594"/>
            <a:chExt cx="2362997" cy="2039001"/>
          </a:xfrm>
        </p:grpSpPr>
        <p:sp>
          <p:nvSpPr>
            <p:cNvPr id="29" name="矩形 28"/>
            <p:cNvSpPr>
              <a:spLocks noChangeArrowheads="1"/>
            </p:cNvSpPr>
            <p:nvPr/>
          </p:nvSpPr>
          <p:spPr bwMode="auto">
            <a:xfrm>
              <a:off x="1532366" y="4633602"/>
              <a:ext cx="227523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1400" kern="0" dirty="0">
                  <a:cs typeface="+mn-ea"/>
                  <a:sym typeface="+mn-lt"/>
                </a:rPr>
                <a:t>点击输入本栏的具体文字，简明扼要的说明分项内容，点击输入本栏的具体文字，简明扼要的说明分项内容。</a:t>
              </a:r>
              <a:endParaRPr lang="zh-CN" altLang="en-US" sz="1400" dirty="0">
                <a:cs typeface="+mn-ea"/>
                <a:sym typeface="+mn-lt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786219" y="4256594"/>
              <a:ext cx="2109144" cy="377008"/>
            </a:xfrm>
            <a:prstGeom prst="rect">
              <a:avLst/>
            </a:prstGeom>
            <a:noFill/>
          </p:spPr>
          <p:txBody>
            <a:bodyPr vert="horz" wrap="square" lIns="68562" tIns="34281" rIns="68562" bIns="34281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zh-CN" altLang="en-US" sz="2000" b="1" dirty="0">
                  <a:cs typeface="+mn-ea"/>
                  <a:sym typeface="+mn-lt"/>
                </a:rPr>
                <a:t>输入标题文字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9" y="1490694"/>
            <a:ext cx="1944530" cy="194453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768" y="1504764"/>
            <a:ext cx="2121306" cy="194453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592" y="1526001"/>
            <a:ext cx="1944530" cy="1944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5lah2e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1850</Words>
  <Application>Microsoft Office PowerPoint</Application>
  <PresentationFormat>宽屏</PresentationFormat>
  <Paragraphs>135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宋体</vt:lpstr>
      <vt:lpstr>微软雅黑</vt:lpstr>
      <vt:lpstr>字体视界-一纸情书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2022-03-10T03:48:36Z</dcterms:created>
  <dcterms:modified xsi:type="dcterms:W3CDTF">2023-01-10T11:31:52Z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1A86EE7F7B0C4F57AFD7AD98673C6AA0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