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75" r:id="rId4"/>
    <p:sldId id="274" r:id="rId5"/>
    <p:sldId id="258" r:id="rId6"/>
    <p:sldId id="264" r:id="rId7"/>
    <p:sldId id="265" r:id="rId8"/>
    <p:sldId id="279" r:id="rId9"/>
    <p:sldId id="261" r:id="rId10"/>
    <p:sldId id="263" r:id="rId11"/>
    <p:sldId id="267" r:id="rId12"/>
    <p:sldId id="266" r:id="rId13"/>
    <p:sldId id="268" r:id="rId14"/>
    <p:sldId id="269" r:id="rId15"/>
    <p:sldId id="270" r:id="rId16"/>
    <p:sldId id="271" r:id="rId17"/>
    <p:sldId id="272" r:id="rId18"/>
    <p:sldId id="260" r:id="rId19"/>
    <p:sldId id="278" r:id="rId20"/>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9900CC"/>
    <a:srgbClr val="FF0066"/>
    <a:srgbClr val="CC00FF"/>
    <a:srgbClr val="CC00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p:cViewPr>
        <p:scale>
          <a:sx n="100" d="100"/>
          <a:sy n="100" d="100"/>
        </p:scale>
        <p:origin x="-246" y="-264"/>
      </p:cViewPr>
      <p:guideLst>
        <p:guide orient="horz" pos="212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458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cmpd="sng">
            <a:noFill/>
            <a:miter lim="800000"/>
          </a:ln>
          <a:effectLst/>
        </p:spPr>
        <p:txBody>
          <a:bodyPr vert="horz" wrap="square" lIns="91440" tIns="45720" rIns="91440" bIns="45720" numCol="1" anchor="ctr" anchorCtr="0" compatLnSpc="1"/>
          <a:lstStyle/>
          <a:p>
            <a:pPr lvl="0"/>
            <a:r>
              <a:rPr lang="zh-CN" noProof="0" smtClean="0"/>
              <a:t>单击此处编辑母版文本样式</a:t>
            </a:r>
          </a:p>
          <a:p>
            <a:pPr lvl="1"/>
            <a:r>
              <a:rPr lang="zh-CN" noProof="0" smtClean="0"/>
              <a:t>第二级</a:t>
            </a:r>
          </a:p>
          <a:p>
            <a:pPr lvl="2"/>
            <a:r>
              <a:rPr lang="zh-CN" noProof="0" smtClean="0"/>
              <a:t>第三级</a:t>
            </a:r>
          </a:p>
          <a:p>
            <a:pPr lvl="3"/>
            <a:r>
              <a:rPr lang="zh-CN" noProof="0" smtClean="0"/>
              <a:t>第四级</a:t>
            </a:r>
          </a:p>
          <a:p>
            <a:pPr lvl="4"/>
            <a:r>
              <a:rPr lang="zh-CN" noProof="0" smtClean="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endParaRPr lang="zh-CN" altLang="zh-CN"/>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buFont typeface="Arial" panose="020B0604020202020204" pitchFamily="34" charset="0"/>
              <a:buNone/>
              <a:defRPr sz="1200">
                <a:latin typeface="Arial" panose="020B0604020202020204" pitchFamily="34" charset="0"/>
                <a:ea typeface="宋体" panose="02010600030101010101" pitchFamily="2" charset="-122"/>
              </a:defRPr>
            </a:lvl1pPr>
          </a:lstStyle>
          <a:p>
            <a:pPr>
              <a:defRPr/>
            </a:pPr>
            <a:fld id="{B3BFB999-71F0-4AF1-9ADF-3D5B850B79BB}" type="slidenum">
              <a:rPr lang="zh-CN" altLang="zh-CN"/>
              <a:t>‹#›</a:t>
            </a:fld>
            <a:endParaRPr lang="zh-CN"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3BFB999-71F0-4AF1-9ADF-3D5B850B79BB}" type="slidenum">
              <a:rPr lang="zh-CN" altLang="zh-CN" smtClean="0"/>
              <a:t>4</a:t>
            </a:fld>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AB6BAB8-0541-42AF-A386-5C9137AD1329}"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569727A-E77F-4F32-AFD3-95502F15EB65}"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9A639A3-732F-41D1-AAB1-5A7DC26F782E}" type="slidenum">
              <a:rPr lang="zh-CN" altLang="zh-CN"/>
              <a:t>‹#›</a:t>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F43778D-5833-4F85-A7BF-0772B40824E2}"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219DE6F5-B899-40AC-B7A8-CC57A6F3FC10}"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E216B7-D4B6-40F7-8A8C-441BA92AC301}"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18155CF6-F0E3-40EB-B00F-227D7F986976}"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FD5B2F62-4D27-40F6-B7BD-87F642C01C0B}"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376CFADA-1B99-49DF-B9A9-6944CEE9D070}"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77167B11-B35D-4881-BB0D-768F0AF3EAC1}"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6A750451-7C13-4812-89FF-4D9018C1BE11}"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ADE6A05-5AFF-4EF7-A516-CD2403D6ACF8}"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04B1C651-8AF8-4030-9C03-62FF0C320D78}"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Documents%20and%20Settings\Administrator\&#26700;&#38754;\Unit4%20Topic3\&#35838;&#20214;\Unit4%20Topic3%20SectionA%20&#31934;&#21697;&#35838;&#20214;\p98-3.mp3" TargetMode="External"/><Relationship Id="rId1" Type="http://schemas.microsoft.com/office/2007/relationships/media" Target="file:///C:\Documents%20and%20Settings\Administrator\&#26700;&#38754;\Unit4%20Topic3\&#35838;&#20214;\Unit4%20Topic3%20SectionA%20&#31934;&#21697;&#35838;&#20214;\p98-3.mp3"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file:///C:\Documents%20and%20Settings\Administrator\&#26700;&#38754;\Unit4%20Topic3\&#35838;&#20214;\Unit4%20Topic3%20SectionA%20&#31934;&#21697;&#35838;&#20214;\p97-1a.mp3" TargetMode="External"/><Relationship Id="rId1" Type="http://schemas.microsoft.com/office/2007/relationships/media" Target="file:///C:\Documents%20and%20Settings\Administrator\&#26700;&#38754;\Unit4%20Topic3\&#35838;&#20214;\Unit4%20Topic3%20SectionA%20&#31934;&#21697;&#35838;&#20214;\p97-1a.mp3"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26700;&#38754;\Unit4%20Topic3\&#35838;&#20214;\Unit4%20Topic3%20SectionA%20&#31934;&#21697;&#35838;&#20214;\p97-1a.mp3" TargetMode="External"/><Relationship Id="rId1" Type="http://schemas.microsoft.com/office/2007/relationships/media" Target="file:///C:\Documents%20and%20Settings\Administrator\&#26700;&#38754;\Unit4%20Topic3\&#35838;&#20214;\Unit4%20Topic3%20SectionA%20&#31934;&#21697;&#35838;&#20214;\p97-1a.mp3"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980728"/>
            <a:ext cx="8062912" cy="2519363"/>
          </a:xfrm>
        </p:spPr>
        <p:txBody>
          <a:bodyPr/>
          <a:lstStyle/>
          <a:p>
            <a:pPr eaLnBrk="1" hangingPunct="1"/>
            <a:r>
              <a:rPr lang="en-US" altLang="zh-CN" sz="4000" b="1" dirty="0" smtClean="0">
                <a:solidFill>
                  <a:srgbClr val="FF0000"/>
                </a:solidFill>
                <a:latin typeface="Times New Roman" panose="02020603050405020304" pitchFamily="18" charset="0"/>
                <a:cs typeface="Times New Roman" panose="02020603050405020304" pitchFamily="18" charset="0"/>
              </a:rPr>
              <a:t>Unit 4 Topic 3</a:t>
            </a:r>
            <a:br>
              <a:rPr lang="en-US" altLang="zh-CN" sz="4000" b="1" dirty="0" smtClean="0">
                <a:solidFill>
                  <a:srgbClr val="FF0000"/>
                </a:solidFill>
                <a:latin typeface="Times New Roman" panose="02020603050405020304" pitchFamily="18" charset="0"/>
                <a:cs typeface="Times New Roman" panose="02020603050405020304" pitchFamily="18" charset="0"/>
              </a:rPr>
            </a:br>
            <a:r>
              <a:rPr lang="en-US" altLang="zh-CN" sz="4000" b="1" dirty="0" smtClean="0">
                <a:solidFill>
                  <a:srgbClr val="FF0000"/>
                </a:solidFill>
                <a:latin typeface="Times New Roman" panose="02020603050405020304" pitchFamily="18" charset="0"/>
                <a:cs typeface="Times New Roman" panose="02020603050405020304" pitchFamily="18" charset="0"/>
              </a:rPr>
              <a:t>China is the third nation that sent a person into space.</a:t>
            </a:r>
            <a:r>
              <a:rPr lang="en-US" altLang="zh-CN" sz="4000" dirty="0" smtClean="0">
                <a:solidFill>
                  <a:srgbClr val="FF0000"/>
                </a:solidFill>
                <a:latin typeface="Times New Roman" panose="02020603050405020304" pitchFamily="18" charset="0"/>
                <a:cs typeface="Times New Roman" panose="02020603050405020304" pitchFamily="18" charset="0"/>
              </a:rPr>
              <a:t> </a:t>
            </a:r>
          </a:p>
        </p:txBody>
      </p:sp>
      <p:sp>
        <p:nvSpPr>
          <p:cNvPr id="3075" name="Rectangle 3"/>
          <p:cNvSpPr>
            <a:spLocks noGrp="1" noChangeArrowheads="1"/>
          </p:cNvSpPr>
          <p:nvPr>
            <p:ph type="subTitle" idx="1"/>
          </p:nvPr>
        </p:nvSpPr>
        <p:spPr>
          <a:xfrm>
            <a:off x="2555776" y="3717032"/>
            <a:ext cx="3914775" cy="766763"/>
          </a:xfrm>
        </p:spPr>
        <p:txBody>
          <a:bodyPr/>
          <a:lstStyle/>
          <a:p>
            <a:pPr eaLnBrk="1" hangingPunct="1"/>
            <a:r>
              <a:rPr lang="en-US" altLang="zh-CN" sz="4000" b="1" dirty="0" smtClean="0">
                <a:solidFill>
                  <a:srgbClr val="FF0000"/>
                </a:solidFill>
                <a:latin typeface="Times New Roman" panose="02020603050405020304" pitchFamily="18" charset="0"/>
                <a:cs typeface="Times New Roman" panose="02020603050405020304" pitchFamily="18" charset="0"/>
              </a:rPr>
              <a:t>Section A</a:t>
            </a:r>
          </a:p>
        </p:txBody>
      </p:sp>
      <p:sp>
        <p:nvSpPr>
          <p:cNvPr id="5" name="矩形 4"/>
          <p:cNvSpPr/>
          <p:nvPr/>
        </p:nvSpPr>
        <p:spPr>
          <a:xfrm>
            <a:off x="2784617" y="5589240"/>
            <a:ext cx="3294492" cy="90486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wipe(down)">
                                      <p:cBhvr>
                                        <p:cTn id="13"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372225" y="4508500"/>
            <a:ext cx="1871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800">
              <a:latin typeface="Times New Roman" panose="02020603050405020304" pitchFamily="18" charset="0"/>
              <a:cs typeface="Times New Roman" panose="02020603050405020304" pitchFamily="18" charset="0"/>
            </a:endParaRPr>
          </a:p>
        </p:txBody>
      </p:sp>
      <p:sp>
        <p:nvSpPr>
          <p:cNvPr id="12291" name="Text Box 3"/>
          <p:cNvSpPr txBox="1">
            <a:spLocks noChangeArrowheads="1"/>
          </p:cNvSpPr>
          <p:nvPr/>
        </p:nvSpPr>
        <p:spPr bwMode="auto">
          <a:xfrm>
            <a:off x="755650" y="908050"/>
            <a:ext cx="6410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en-US" sz="2800">
              <a:latin typeface="Times New Roman" panose="02020603050405020304" pitchFamily="18" charset="0"/>
              <a:cs typeface="Times New Roman" panose="02020603050405020304" pitchFamily="18" charset="0"/>
            </a:endParaRPr>
          </a:p>
        </p:txBody>
      </p:sp>
      <p:sp>
        <p:nvSpPr>
          <p:cNvPr id="13316" name="Text Box 4"/>
          <p:cNvSpPr txBox="1">
            <a:spLocks noChangeArrowheads="1"/>
          </p:cNvSpPr>
          <p:nvPr/>
        </p:nvSpPr>
        <p:spPr bwMode="auto">
          <a:xfrm>
            <a:off x="857250" y="188913"/>
            <a:ext cx="7429500" cy="519112"/>
          </a:xfrm>
          <a:prstGeom prst="rect">
            <a:avLst/>
          </a:prstGeom>
          <a:solidFill>
            <a:schemeClr val="bg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800" b="1" dirty="0">
                <a:solidFill>
                  <a:srgbClr val="0000FF"/>
                </a:solidFill>
                <a:latin typeface="Times New Roman" panose="02020603050405020304" pitchFamily="18" charset="0"/>
                <a:cs typeface="Times New Roman" panose="02020603050405020304" pitchFamily="18" charset="0"/>
              </a:rPr>
              <a:t>   1c Read 1a and answer the questions. </a:t>
            </a:r>
          </a:p>
        </p:txBody>
      </p:sp>
      <p:sp>
        <p:nvSpPr>
          <p:cNvPr id="13317" name="Rectangle 5"/>
          <p:cNvSpPr>
            <a:spLocks noChangeArrowheads="1"/>
          </p:cNvSpPr>
          <p:nvPr/>
        </p:nvSpPr>
        <p:spPr bwMode="auto">
          <a:xfrm>
            <a:off x="323850" y="765175"/>
            <a:ext cx="8424863"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FF00FF"/>
                </a:solidFill>
                <a:latin typeface="Times New Roman" panose="02020603050405020304" pitchFamily="18" charset="0"/>
                <a:cs typeface="Times New Roman" panose="02020603050405020304" pitchFamily="18" charset="0"/>
              </a:rPr>
              <a:t>1. Who is Yang </a:t>
            </a:r>
            <a:r>
              <a:rPr lang="en-US" altLang="zh-CN" sz="2800" b="1" dirty="0" err="1">
                <a:solidFill>
                  <a:srgbClr val="FF00FF"/>
                </a:solidFill>
                <a:latin typeface="Times New Roman" panose="02020603050405020304" pitchFamily="18" charset="0"/>
                <a:cs typeface="Times New Roman" panose="02020603050405020304" pitchFamily="18" charset="0"/>
              </a:rPr>
              <a:t>Liwei</a:t>
            </a:r>
            <a:r>
              <a:rPr lang="en-US" altLang="zh-CN" sz="2800" b="1" dirty="0">
                <a:solidFill>
                  <a:srgbClr val="FF00FF"/>
                </a:solidFill>
                <a:latin typeface="Times New Roman" panose="02020603050405020304" pitchFamily="18" charset="0"/>
                <a:cs typeface="Times New Roman" panose="02020603050405020304" pitchFamily="18" charset="0"/>
              </a:rPr>
              <a:t>?</a:t>
            </a:r>
          </a:p>
          <a:p>
            <a:endParaRPr lang="en-US" altLang="zh-CN" sz="2800" b="1" dirty="0">
              <a:solidFill>
                <a:srgbClr val="FF00FF"/>
              </a:solidFill>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2. How long did </a:t>
            </a:r>
            <a:r>
              <a:rPr lang="en-US" altLang="zh-CN" sz="2800" b="1" i="1" dirty="0" err="1">
                <a:solidFill>
                  <a:srgbClr val="FF00FF"/>
                </a:solidFill>
                <a:latin typeface="Times New Roman" panose="02020603050405020304" pitchFamily="18" charset="0"/>
                <a:cs typeface="Times New Roman" panose="02020603050405020304" pitchFamily="18" charset="0"/>
              </a:rPr>
              <a:t>ShenzhouⅤ</a:t>
            </a:r>
            <a:r>
              <a:rPr lang="en-US" altLang="zh-CN" sz="2800" b="1" i="1" dirty="0">
                <a:solidFill>
                  <a:srgbClr val="FF00FF"/>
                </a:solidFill>
                <a:latin typeface="Times New Roman" panose="02020603050405020304" pitchFamily="18" charset="0"/>
                <a:cs typeface="Times New Roman" panose="02020603050405020304" pitchFamily="18" charset="0"/>
              </a:rPr>
              <a:t> </a:t>
            </a:r>
            <a:r>
              <a:rPr lang="en-US" altLang="zh-CN" sz="2800" b="1" dirty="0">
                <a:solidFill>
                  <a:srgbClr val="FF00FF"/>
                </a:solidFill>
                <a:latin typeface="Times New Roman" panose="02020603050405020304" pitchFamily="18" charset="0"/>
                <a:cs typeface="Times New Roman" panose="02020603050405020304" pitchFamily="18" charset="0"/>
              </a:rPr>
              <a:t>travel around the </a:t>
            </a:r>
          </a:p>
          <a:p>
            <a:r>
              <a:rPr lang="en-US" altLang="zh-CN" sz="2800" b="1" dirty="0">
                <a:solidFill>
                  <a:srgbClr val="FF00FF"/>
                </a:solidFill>
                <a:latin typeface="Times New Roman" panose="02020603050405020304" pitchFamily="18" charset="0"/>
                <a:cs typeface="Times New Roman" panose="02020603050405020304" pitchFamily="18" charset="0"/>
              </a:rPr>
              <a:t>    earth?</a:t>
            </a:r>
          </a:p>
          <a:p>
            <a:endParaRPr lang="en-US" altLang="zh-CN" sz="2800" b="1" dirty="0">
              <a:solidFill>
                <a:srgbClr val="FF00FF"/>
              </a:solidFill>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3. How many spaceships has China sent into</a:t>
            </a:r>
          </a:p>
          <a:p>
            <a:r>
              <a:rPr lang="en-US" altLang="zh-CN" sz="2800" b="1" dirty="0">
                <a:solidFill>
                  <a:srgbClr val="FF00FF"/>
                </a:solidFill>
                <a:latin typeface="Times New Roman" panose="02020603050405020304" pitchFamily="18" charset="0"/>
                <a:cs typeface="Times New Roman" panose="02020603050405020304" pitchFamily="18" charset="0"/>
              </a:rPr>
              <a:t>    space?</a:t>
            </a:r>
          </a:p>
          <a:p>
            <a:endParaRPr lang="en-US" altLang="zh-CN" sz="2800" b="1" dirty="0">
              <a:solidFill>
                <a:srgbClr val="FF00FF"/>
              </a:solidFill>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4. What’s </a:t>
            </a:r>
            <a:r>
              <a:rPr lang="en-US" altLang="zh-CN" sz="2800" b="1" i="1" dirty="0" err="1">
                <a:solidFill>
                  <a:srgbClr val="FF00FF"/>
                </a:solidFill>
                <a:latin typeface="Times New Roman" panose="02020603050405020304" pitchFamily="18" charset="0"/>
                <a:cs typeface="Times New Roman" panose="02020603050405020304" pitchFamily="18" charset="0"/>
              </a:rPr>
              <a:t>Chang’e</a:t>
            </a:r>
            <a:r>
              <a:rPr lang="en-US" altLang="zh-CN" sz="2800" b="1" i="1" dirty="0">
                <a:solidFill>
                  <a:srgbClr val="FF00FF"/>
                </a:solidFill>
                <a:latin typeface="Times New Roman" panose="02020603050405020304" pitchFamily="18" charset="0"/>
                <a:cs typeface="Times New Roman" panose="02020603050405020304" pitchFamily="18" charset="0"/>
              </a:rPr>
              <a:t> </a:t>
            </a:r>
            <a:r>
              <a:rPr lang="en-US" altLang="en-US" sz="2800" b="1" i="1" dirty="0">
                <a:solidFill>
                  <a:srgbClr val="FF00FF"/>
                </a:solidFill>
                <a:latin typeface="Times New Roman" panose="02020603050405020304" pitchFamily="18" charset="0"/>
                <a:cs typeface="Times New Roman" panose="02020603050405020304" pitchFamily="18" charset="0"/>
              </a:rPr>
              <a:t>Ⅰ</a:t>
            </a:r>
            <a:r>
              <a:rPr lang="zh-CN" altLang="en-US" sz="2800" b="1" dirty="0">
                <a:solidFill>
                  <a:srgbClr val="FF00FF"/>
                </a:solidFill>
                <a:latin typeface="Times New Roman" panose="02020603050405020304" pitchFamily="18" charset="0"/>
                <a:cs typeface="Times New Roman" panose="02020603050405020304" pitchFamily="18" charset="0"/>
              </a:rPr>
              <a:t>？</a:t>
            </a:r>
          </a:p>
          <a:p>
            <a:endParaRPr lang="zh-CN" altLang="en-US" sz="2800" b="1" dirty="0">
              <a:solidFill>
                <a:srgbClr val="FF00FF"/>
              </a:solidFill>
              <a:latin typeface="Times New Roman" panose="02020603050405020304" pitchFamily="18" charset="0"/>
              <a:cs typeface="Times New Roman" panose="02020603050405020304" pitchFamily="18" charset="0"/>
            </a:endParaRPr>
          </a:p>
          <a:p>
            <a:endParaRPr lang="zh-CN" altLang="en-US" sz="2800" b="1" dirty="0">
              <a:solidFill>
                <a:srgbClr val="FF00FF"/>
              </a:solidFill>
              <a:latin typeface="Times New Roman" panose="02020603050405020304" pitchFamily="18" charset="0"/>
              <a:cs typeface="Times New Roman" panose="02020603050405020304" pitchFamily="18" charset="0"/>
            </a:endParaRPr>
          </a:p>
          <a:p>
            <a:endParaRPr lang="en-US" altLang="zh-CN" sz="2800" b="1" dirty="0">
              <a:solidFill>
                <a:srgbClr val="FF00FF"/>
              </a:solidFill>
              <a:latin typeface="Times New Roman" panose="02020603050405020304" pitchFamily="18" charset="0"/>
              <a:cs typeface="Times New Roman" panose="02020603050405020304" pitchFamily="18" charset="0"/>
            </a:endParaRPr>
          </a:p>
          <a:p>
            <a:r>
              <a:rPr lang="en-US" altLang="zh-CN" sz="2800" b="1" dirty="0">
                <a:solidFill>
                  <a:srgbClr val="FF00FF"/>
                </a:solidFill>
                <a:latin typeface="Times New Roman" panose="02020603050405020304" pitchFamily="18" charset="0"/>
                <a:cs typeface="Times New Roman" panose="02020603050405020304" pitchFamily="18" charset="0"/>
              </a:rPr>
              <a:t>5. Do you know the legend of </a:t>
            </a:r>
            <a:r>
              <a:rPr lang="en-US" altLang="zh-CN" sz="2800" b="1" dirty="0" err="1">
                <a:solidFill>
                  <a:srgbClr val="FF00FF"/>
                </a:solidFill>
                <a:latin typeface="Times New Roman" panose="02020603050405020304" pitchFamily="18" charset="0"/>
                <a:cs typeface="Times New Roman" panose="02020603050405020304" pitchFamily="18" charset="0"/>
              </a:rPr>
              <a:t>Chang’e</a:t>
            </a:r>
            <a:r>
              <a:rPr lang="en-US" altLang="zh-CN" sz="2800" b="1" dirty="0">
                <a:solidFill>
                  <a:srgbClr val="FF00FF"/>
                </a:solidFill>
                <a:latin typeface="Times New Roman" panose="02020603050405020304" pitchFamily="18" charset="0"/>
                <a:cs typeface="Times New Roman" panose="02020603050405020304" pitchFamily="18" charset="0"/>
              </a:rPr>
              <a:t>?  </a:t>
            </a:r>
          </a:p>
          <a:p>
            <a:r>
              <a:rPr lang="en-US" altLang="zh-CN" sz="2800" b="1" dirty="0">
                <a:solidFill>
                  <a:srgbClr val="FF00FF"/>
                </a:solidFill>
                <a:latin typeface="Times New Roman" panose="02020603050405020304" pitchFamily="18" charset="0"/>
                <a:cs typeface="Times New Roman" panose="02020603050405020304" pitchFamily="18" charset="0"/>
              </a:rPr>
              <a:t>    Please tell it to your partner.</a:t>
            </a:r>
          </a:p>
        </p:txBody>
      </p:sp>
      <p:sp>
        <p:nvSpPr>
          <p:cNvPr id="13318" name="Rectangle 6"/>
          <p:cNvSpPr>
            <a:spLocks noChangeArrowheads="1"/>
          </p:cNvSpPr>
          <p:nvPr/>
        </p:nvSpPr>
        <p:spPr bwMode="auto">
          <a:xfrm>
            <a:off x="611188" y="1196975"/>
            <a:ext cx="7921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He is the first Chinese to travel into space.</a:t>
            </a:r>
          </a:p>
        </p:txBody>
      </p:sp>
      <p:sp>
        <p:nvSpPr>
          <p:cNvPr id="13319" name="Rectangle 7"/>
          <p:cNvSpPr>
            <a:spLocks noChangeArrowheads="1"/>
          </p:cNvSpPr>
          <p:nvPr/>
        </p:nvSpPr>
        <p:spPr bwMode="auto">
          <a:xfrm>
            <a:off x="-541338" y="2420938"/>
            <a:ext cx="100060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i="1" dirty="0">
                <a:solidFill>
                  <a:srgbClr val="FF0000"/>
                </a:solidFill>
                <a:latin typeface="Times New Roman" panose="02020603050405020304" pitchFamily="18" charset="0"/>
                <a:cs typeface="Times New Roman" panose="02020603050405020304" pitchFamily="18" charset="0"/>
              </a:rPr>
              <a:t>      ShenzhouⅤ</a:t>
            </a:r>
            <a:r>
              <a:rPr lang="zh-CN" altLang="en-US" sz="2800" b="1" dirty="0">
                <a:solidFill>
                  <a:srgbClr val="FF0000"/>
                </a:solidFill>
                <a:latin typeface="Times New Roman" panose="02020603050405020304" pitchFamily="18" charset="0"/>
                <a:cs typeface="Times New Roman" panose="02020603050405020304" pitchFamily="18" charset="0"/>
              </a:rPr>
              <a:t> travel around the earth for 21 hours.</a:t>
            </a:r>
          </a:p>
        </p:txBody>
      </p:sp>
      <p:sp>
        <p:nvSpPr>
          <p:cNvPr id="13320" name="Rectangle 8"/>
          <p:cNvSpPr>
            <a:spLocks noChangeArrowheads="1"/>
          </p:cNvSpPr>
          <p:nvPr/>
        </p:nvSpPr>
        <p:spPr bwMode="auto">
          <a:xfrm>
            <a:off x="539750" y="3789363"/>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rgbClr val="FF0000"/>
                </a:solidFill>
                <a:latin typeface="Times New Roman" panose="02020603050405020304" pitchFamily="18" charset="0"/>
                <a:cs typeface="Times New Roman" panose="02020603050405020304" pitchFamily="18" charset="0"/>
              </a:rPr>
              <a:t>Five.</a:t>
            </a:r>
            <a:endParaRPr lang="zh-CN" altLang="en-US" dirty="0">
              <a:latin typeface="Times New Roman" panose="02020603050405020304" pitchFamily="18" charset="0"/>
              <a:cs typeface="Times New Roman" panose="02020603050405020304" pitchFamily="18" charset="0"/>
            </a:endParaRPr>
          </a:p>
        </p:txBody>
      </p:sp>
      <p:sp>
        <p:nvSpPr>
          <p:cNvPr id="13321" name="Text Box 9"/>
          <p:cNvSpPr txBox="1">
            <a:spLocks noChangeArrowheads="1"/>
          </p:cNvSpPr>
          <p:nvPr/>
        </p:nvSpPr>
        <p:spPr bwMode="auto">
          <a:xfrm>
            <a:off x="755650" y="4724400"/>
            <a:ext cx="842486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dirty="0">
                <a:solidFill>
                  <a:srgbClr val="FF0000"/>
                </a:solidFill>
                <a:latin typeface="Times New Roman" panose="02020603050405020304" pitchFamily="18" charset="0"/>
                <a:cs typeface="Times New Roman" panose="02020603050405020304" pitchFamily="18" charset="0"/>
              </a:rPr>
              <a:t>It is a spaceship which was launched as </a:t>
            </a:r>
          </a:p>
          <a:p>
            <a:pPr eaLnBrk="1" hangingPunct="1">
              <a:spcBef>
                <a:spcPct val="50000"/>
              </a:spcBef>
            </a:pPr>
            <a:r>
              <a:rPr lang="en-US" altLang="zh-CN" sz="2800" b="1" dirty="0">
                <a:solidFill>
                  <a:srgbClr val="FF0000"/>
                </a:solidFill>
                <a:latin typeface="Times New Roman" panose="02020603050405020304" pitchFamily="18" charset="0"/>
                <a:cs typeface="Times New Roman" panose="02020603050405020304" pitchFamily="18" charset="0"/>
              </a:rPr>
              <a:t>China’s first lunar probe.</a:t>
            </a:r>
            <a:r>
              <a:rPr lang="en-US" altLang="zh-CN"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1000" fill="hold"/>
                                        <p:tgtEl>
                                          <p:spTgt spid="13316"/>
                                        </p:tgtEl>
                                        <p:attrNameLst>
                                          <p:attrName>ppt_w</p:attrName>
                                        </p:attrNameLst>
                                      </p:cBhvr>
                                      <p:tavLst>
                                        <p:tav tm="0">
                                          <p:val>
                                            <p:fltVal val="0"/>
                                          </p:val>
                                        </p:tav>
                                        <p:tav tm="100000">
                                          <p:val>
                                            <p:strVal val="#ppt_w"/>
                                          </p:val>
                                        </p:tav>
                                      </p:tavLst>
                                    </p:anim>
                                    <p:anim calcmode="lin" valueType="num">
                                      <p:cBhvr>
                                        <p:cTn id="8" dur="1000" fill="hold"/>
                                        <p:tgtEl>
                                          <p:spTgt spid="13316"/>
                                        </p:tgtEl>
                                        <p:attrNameLst>
                                          <p:attrName>ppt_h</p:attrName>
                                        </p:attrNameLst>
                                      </p:cBhvr>
                                      <p:tavLst>
                                        <p:tav tm="0">
                                          <p:val>
                                            <p:fltVal val="0"/>
                                          </p:val>
                                        </p:tav>
                                        <p:tav tm="100000">
                                          <p:val>
                                            <p:strVal val="#ppt_h"/>
                                          </p:val>
                                        </p:tav>
                                      </p:tavLst>
                                    </p:anim>
                                    <p:anim calcmode="lin" valueType="num">
                                      <p:cBhvr>
                                        <p:cTn id="9" dur="1000" fill="hold"/>
                                        <p:tgtEl>
                                          <p:spTgt spid="13316"/>
                                        </p:tgtEl>
                                        <p:attrNameLst>
                                          <p:attrName>style.rotation</p:attrName>
                                        </p:attrNameLst>
                                      </p:cBhvr>
                                      <p:tavLst>
                                        <p:tav tm="0">
                                          <p:val>
                                            <p:fltVal val="90"/>
                                          </p:val>
                                        </p:tav>
                                        <p:tav tm="100000">
                                          <p:val>
                                            <p:fltVal val="0"/>
                                          </p:val>
                                        </p:tav>
                                      </p:tavLst>
                                    </p:anim>
                                    <p:animEffect transition="in" filter="fade">
                                      <p:cBhvr>
                                        <p:cTn id="10" dur="1000"/>
                                        <p:tgtEl>
                                          <p:spTgt spid="13316"/>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wedge">
                                      <p:cBhvr>
                                        <p:cTn id="15" dur="2000"/>
                                        <p:tgtEl>
                                          <p:spTgt spid="133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318"/>
                                        </p:tgtEl>
                                        <p:attrNameLst>
                                          <p:attrName>style.visibility</p:attrName>
                                        </p:attrNameLst>
                                      </p:cBhvr>
                                      <p:to>
                                        <p:strVal val="visible"/>
                                      </p:to>
                                    </p:set>
                                    <p:anim calcmode="lin" valueType="num">
                                      <p:cBhvr additive="base">
                                        <p:cTn id="20" dur="500" fill="hold"/>
                                        <p:tgtEl>
                                          <p:spTgt spid="13318"/>
                                        </p:tgtEl>
                                        <p:attrNameLst>
                                          <p:attrName>ppt_x</p:attrName>
                                        </p:attrNameLst>
                                      </p:cBhvr>
                                      <p:tavLst>
                                        <p:tav tm="0">
                                          <p:val>
                                            <p:strVal val="#ppt_x"/>
                                          </p:val>
                                        </p:tav>
                                        <p:tav tm="100000">
                                          <p:val>
                                            <p:strVal val="#ppt_x"/>
                                          </p:val>
                                        </p:tav>
                                      </p:tavLst>
                                    </p:anim>
                                    <p:anim calcmode="lin" valueType="num">
                                      <p:cBhvr additive="base">
                                        <p:cTn id="21"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319"/>
                                        </p:tgtEl>
                                        <p:attrNameLst>
                                          <p:attrName>style.visibility</p:attrName>
                                        </p:attrNameLst>
                                      </p:cBhvr>
                                      <p:to>
                                        <p:strVal val="visible"/>
                                      </p:to>
                                    </p:set>
                                    <p:anim calcmode="lin" valueType="num">
                                      <p:cBhvr additive="base">
                                        <p:cTn id="26" dur="500" fill="hold"/>
                                        <p:tgtEl>
                                          <p:spTgt spid="13319"/>
                                        </p:tgtEl>
                                        <p:attrNameLst>
                                          <p:attrName>ppt_x</p:attrName>
                                        </p:attrNameLst>
                                      </p:cBhvr>
                                      <p:tavLst>
                                        <p:tav tm="0">
                                          <p:val>
                                            <p:strVal val="#ppt_x"/>
                                          </p:val>
                                        </p:tav>
                                        <p:tav tm="100000">
                                          <p:val>
                                            <p:strVal val="#ppt_x"/>
                                          </p:val>
                                        </p:tav>
                                      </p:tavLst>
                                    </p:anim>
                                    <p:anim calcmode="lin" valueType="num">
                                      <p:cBhvr additive="base">
                                        <p:cTn id="27"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wipe(down)">
                                      <p:cBhvr>
                                        <p:cTn id="32" dur="580">
                                          <p:stCondLst>
                                            <p:cond delay="0"/>
                                          </p:stCondLst>
                                        </p:cTn>
                                        <p:tgtEl>
                                          <p:spTgt spid="13320"/>
                                        </p:tgtEl>
                                      </p:cBhvr>
                                    </p:animEffect>
                                    <p:anim calcmode="lin" valueType="num">
                                      <p:cBhvr>
                                        <p:cTn id="33" dur="1822" tmFilter="0,0; 0.14,0.36; 0.43,0.73; 0.71,0.91; 1.0,1.0">
                                          <p:stCondLst>
                                            <p:cond delay="0"/>
                                          </p:stCondLst>
                                        </p:cTn>
                                        <p:tgtEl>
                                          <p:spTgt spid="133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3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3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3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320"/>
                                        </p:tgtEl>
                                        <p:attrNameLst>
                                          <p:attrName>ppt_y</p:attrName>
                                        </p:attrNameLst>
                                      </p:cBhvr>
                                      <p:tavLst>
                                        <p:tav tm="0" fmla="#ppt_y-sin(pi*$)/81">
                                          <p:val>
                                            <p:fltVal val="0"/>
                                          </p:val>
                                        </p:tav>
                                        <p:tav tm="100000">
                                          <p:val>
                                            <p:fltVal val="1"/>
                                          </p:val>
                                        </p:tav>
                                      </p:tavLst>
                                    </p:anim>
                                    <p:animScale>
                                      <p:cBhvr>
                                        <p:cTn id="38" dur="26">
                                          <p:stCondLst>
                                            <p:cond delay="650"/>
                                          </p:stCondLst>
                                        </p:cTn>
                                        <p:tgtEl>
                                          <p:spTgt spid="13320"/>
                                        </p:tgtEl>
                                      </p:cBhvr>
                                      <p:to x="100000" y="60000"/>
                                    </p:animScale>
                                    <p:animScale>
                                      <p:cBhvr>
                                        <p:cTn id="39" dur="166" decel="50000">
                                          <p:stCondLst>
                                            <p:cond delay="676"/>
                                          </p:stCondLst>
                                        </p:cTn>
                                        <p:tgtEl>
                                          <p:spTgt spid="13320"/>
                                        </p:tgtEl>
                                      </p:cBhvr>
                                      <p:to x="100000" y="100000"/>
                                    </p:animScale>
                                    <p:animScale>
                                      <p:cBhvr>
                                        <p:cTn id="40" dur="26">
                                          <p:stCondLst>
                                            <p:cond delay="1312"/>
                                          </p:stCondLst>
                                        </p:cTn>
                                        <p:tgtEl>
                                          <p:spTgt spid="13320"/>
                                        </p:tgtEl>
                                      </p:cBhvr>
                                      <p:to x="100000" y="80000"/>
                                    </p:animScale>
                                    <p:animScale>
                                      <p:cBhvr>
                                        <p:cTn id="41" dur="166" decel="50000">
                                          <p:stCondLst>
                                            <p:cond delay="1338"/>
                                          </p:stCondLst>
                                        </p:cTn>
                                        <p:tgtEl>
                                          <p:spTgt spid="13320"/>
                                        </p:tgtEl>
                                      </p:cBhvr>
                                      <p:to x="100000" y="100000"/>
                                    </p:animScale>
                                    <p:animScale>
                                      <p:cBhvr>
                                        <p:cTn id="42" dur="26">
                                          <p:stCondLst>
                                            <p:cond delay="1642"/>
                                          </p:stCondLst>
                                        </p:cTn>
                                        <p:tgtEl>
                                          <p:spTgt spid="13320"/>
                                        </p:tgtEl>
                                      </p:cBhvr>
                                      <p:to x="100000" y="90000"/>
                                    </p:animScale>
                                    <p:animScale>
                                      <p:cBhvr>
                                        <p:cTn id="43" dur="166" decel="50000">
                                          <p:stCondLst>
                                            <p:cond delay="1668"/>
                                          </p:stCondLst>
                                        </p:cTn>
                                        <p:tgtEl>
                                          <p:spTgt spid="13320"/>
                                        </p:tgtEl>
                                      </p:cBhvr>
                                      <p:to x="100000" y="100000"/>
                                    </p:animScale>
                                    <p:animScale>
                                      <p:cBhvr>
                                        <p:cTn id="44" dur="26">
                                          <p:stCondLst>
                                            <p:cond delay="1808"/>
                                          </p:stCondLst>
                                        </p:cTn>
                                        <p:tgtEl>
                                          <p:spTgt spid="13320"/>
                                        </p:tgtEl>
                                      </p:cBhvr>
                                      <p:to x="100000" y="95000"/>
                                    </p:animScale>
                                    <p:animScale>
                                      <p:cBhvr>
                                        <p:cTn id="45" dur="166" decel="50000">
                                          <p:stCondLst>
                                            <p:cond delay="1834"/>
                                          </p:stCondLst>
                                        </p:cTn>
                                        <p:tgtEl>
                                          <p:spTgt spid="1332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321"/>
                                        </p:tgtEl>
                                        <p:attrNameLst>
                                          <p:attrName>style.visibility</p:attrName>
                                        </p:attrNameLst>
                                      </p:cBhvr>
                                      <p:to>
                                        <p:strVal val="visible"/>
                                      </p:to>
                                    </p:set>
                                    <p:anim calcmode="lin" valueType="num">
                                      <p:cBhvr additive="base">
                                        <p:cTn id="50" dur="500" fill="hold"/>
                                        <p:tgtEl>
                                          <p:spTgt spid="13321"/>
                                        </p:tgtEl>
                                        <p:attrNameLst>
                                          <p:attrName>ppt_x</p:attrName>
                                        </p:attrNameLst>
                                      </p:cBhvr>
                                      <p:tavLst>
                                        <p:tav tm="0">
                                          <p:val>
                                            <p:strVal val="#ppt_x"/>
                                          </p:val>
                                        </p:tav>
                                        <p:tav tm="100000">
                                          <p:val>
                                            <p:strVal val="#ppt_x"/>
                                          </p:val>
                                        </p:tav>
                                      </p:tavLst>
                                    </p:anim>
                                    <p:anim calcmode="lin" valueType="num">
                                      <p:cBhvr additive="base">
                                        <p:cTn id="51"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autoUpdateAnimBg="0"/>
      <p:bldP spid="13317" grpId="0" autoUpdateAnimBg="0"/>
      <p:bldP spid="13318" grpId="0" autoUpdateAnimBg="0"/>
      <p:bldP spid="13319" grpId="0" autoUpdateAnimBg="0"/>
      <p:bldP spid="13320" grpId="0" autoUpdateAnimBg="0"/>
      <p:bldP spid="133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490537"/>
          </a:xfrm>
        </p:spPr>
        <p:txBody>
          <a:bodyPr/>
          <a:lstStyle/>
          <a:p>
            <a:pPr eaLnBrk="1" hangingPunct="1"/>
            <a:r>
              <a:rPr lang="en-US" altLang="zh-CN" sz="4000" b="1" dirty="0" smtClean="0">
                <a:solidFill>
                  <a:srgbClr val="008000"/>
                </a:solidFill>
                <a:latin typeface="Times New Roman" panose="02020603050405020304" pitchFamily="18" charset="0"/>
                <a:cs typeface="Times New Roman" panose="02020603050405020304" pitchFamily="18" charset="0"/>
              </a:rPr>
              <a:t>Key Sentences</a:t>
            </a:r>
          </a:p>
        </p:txBody>
      </p:sp>
      <p:sp>
        <p:nvSpPr>
          <p:cNvPr id="14339" name="Rectangle 3"/>
          <p:cNvSpPr>
            <a:spLocks noGrp="1" noChangeArrowheads="1"/>
          </p:cNvSpPr>
          <p:nvPr>
            <p:ph type="body" idx="1"/>
          </p:nvPr>
        </p:nvSpPr>
        <p:spPr>
          <a:xfrm>
            <a:off x="457200" y="908050"/>
            <a:ext cx="8229600" cy="5616575"/>
          </a:xfrm>
        </p:spPr>
        <p:txBody>
          <a:bodyPr/>
          <a:lstStyle/>
          <a:p>
            <a:pPr eaLnBrk="1" hangingPunct="1">
              <a:lnSpc>
                <a:spcPct val="80000"/>
              </a:lnSpc>
            </a:pPr>
            <a:r>
              <a:rPr lang="en-US" altLang="zh-CN" sz="2400" b="1" dirty="0" smtClean="0">
                <a:solidFill>
                  <a:srgbClr val="9900CC"/>
                </a:solidFill>
                <a:latin typeface="Times New Roman" panose="02020603050405020304" pitchFamily="18" charset="0"/>
                <a:cs typeface="Times New Roman" panose="02020603050405020304" pitchFamily="18" charset="0"/>
              </a:rPr>
              <a:t>1. All of you must be very</a:t>
            </a:r>
            <a:r>
              <a:rPr lang="en-US" altLang="zh-CN" sz="2400" b="1" dirty="0" smtClean="0">
                <a:solidFill>
                  <a:srgbClr val="0000FF"/>
                </a:solidFill>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proud</a:t>
            </a:r>
            <a:r>
              <a:rPr lang="en-US" altLang="zh-CN" sz="2400" b="1" dirty="0" smtClean="0">
                <a:latin typeface="Times New Roman" panose="02020603050405020304" pitchFamily="18" charset="0"/>
                <a:cs typeface="Times New Roman" panose="02020603050405020304" pitchFamily="18" charset="0"/>
              </a:rPr>
              <a:t>.</a:t>
            </a:r>
            <a:r>
              <a:rPr lang="zh-CN" altLang="en-US" sz="2400" b="1" dirty="0" smtClean="0">
                <a:latin typeface="Times New Roman" panose="02020603050405020304" pitchFamily="18" charset="0"/>
                <a:cs typeface="Times New Roman" panose="02020603050405020304" pitchFamily="18" charset="0"/>
              </a:rPr>
              <a:t>你们一定都为此而感到骄傲。</a:t>
            </a:r>
            <a:r>
              <a:rPr lang="en-US" altLang="zh-CN" sz="2400" dirty="0" smtClean="0">
                <a:latin typeface="Times New Roman" panose="02020603050405020304" pitchFamily="18" charset="0"/>
                <a:cs typeface="Times New Roman" panose="02020603050405020304" pitchFamily="18" charset="0"/>
              </a:rPr>
              <a:t> </a:t>
            </a:r>
            <a:endParaRPr lang="en-US" altLang="zh-CN" sz="2400" b="1"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be proud of   </a:t>
            </a:r>
            <a:r>
              <a:rPr lang="zh-CN" altLang="en-US" sz="2400" b="1" dirty="0" smtClean="0">
                <a:solidFill>
                  <a:srgbClr val="FF0000"/>
                </a:solidFill>
                <a:latin typeface="Times New Roman" panose="02020603050405020304" pitchFamily="18" charset="0"/>
                <a:cs typeface="Times New Roman" panose="02020603050405020304" pitchFamily="18" charset="0"/>
              </a:rPr>
              <a:t>为</a:t>
            </a:r>
            <a:r>
              <a:rPr lang="en-US" altLang="zh-CN" sz="2400" b="1" dirty="0" smtClean="0">
                <a:solidFill>
                  <a:srgbClr val="FF0000"/>
                </a:solidFill>
                <a:latin typeface="Times New Roman" panose="02020603050405020304" pitchFamily="18" charset="0"/>
                <a:cs typeface="Times New Roman" panose="02020603050405020304" pitchFamily="18" charset="0"/>
              </a:rPr>
              <a:t>……</a:t>
            </a:r>
            <a:r>
              <a:rPr lang="zh-CN" altLang="en-US" sz="2400" b="1" dirty="0" smtClean="0">
                <a:solidFill>
                  <a:srgbClr val="FF0000"/>
                </a:solidFill>
                <a:latin typeface="Times New Roman" panose="02020603050405020304" pitchFamily="18" charset="0"/>
                <a:cs typeface="Times New Roman" panose="02020603050405020304" pitchFamily="18" charset="0"/>
              </a:rPr>
              <a:t>而骄傲</a:t>
            </a:r>
          </a:p>
          <a:p>
            <a:pPr eaLnBrk="1" hangingPunct="1">
              <a:lnSpc>
                <a:spcPct val="80000"/>
              </a:lnSpc>
            </a:pPr>
            <a:r>
              <a:rPr lang="zh-CN" altLang="en-US" sz="2400" b="1" dirty="0" smtClean="0">
                <a:solidFill>
                  <a:srgbClr val="FF0000"/>
                </a:solidFill>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be the pride of  </a:t>
            </a:r>
            <a:r>
              <a:rPr lang="zh-CN" altLang="en-US" sz="2400" b="1" dirty="0" smtClean="0">
                <a:solidFill>
                  <a:srgbClr val="FF0000"/>
                </a:solidFill>
                <a:latin typeface="Times New Roman" panose="02020603050405020304" pitchFamily="18" charset="0"/>
                <a:cs typeface="Times New Roman" panose="02020603050405020304" pitchFamily="18" charset="0"/>
              </a:rPr>
              <a:t>是</a:t>
            </a:r>
            <a:r>
              <a:rPr lang="en-US" altLang="zh-CN" sz="2400" b="1" dirty="0" smtClean="0">
                <a:solidFill>
                  <a:srgbClr val="FF0000"/>
                </a:solidFill>
                <a:latin typeface="Times New Roman" panose="02020603050405020304" pitchFamily="18" charset="0"/>
                <a:cs typeface="Times New Roman" panose="02020603050405020304" pitchFamily="18" charset="0"/>
              </a:rPr>
              <a:t>……</a:t>
            </a:r>
            <a:r>
              <a:rPr lang="zh-CN" altLang="en-US" sz="2400" b="1" dirty="0" smtClean="0">
                <a:solidFill>
                  <a:srgbClr val="FF0000"/>
                </a:solidFill>
                <a:latin typeface="Times New Roman" panose="02020603050405020304" pitchFamily="18" charset="0"/>
                <a:cs typeface="Times New Roman" panose="02020603050405020304" pitchFamily="18" charset="0"/>
              </a:rPr>
              <a:t>的骄傲</a:t>
            </a:r>
          </a:p>
          <a:p>
            <a:pPr eaLnBrk="1" hangingPunct="1">
              <a:lnSpc>
                <a:spcPct val="80000"/>
              </a:lnSpc>
            </a:pPr>
            <a:r>
              <a:rPr lang="en-US" altLang="zh-CN" sz="2400" b="1" dirty="0" smtClean="0">
                <a:solidFill>
                  <a:srgbClr val="9900CC"/>
                </a:solidFill>
                <a:latin typeface="Times New Roman" panose="02020603050405020304" pitchFamily="18" charset="0"/>
                <a:cs typeface="Times New Roman" panose="02020603050405020304" pitchFamily="18" charset="0"/>
              </a:rPr>
              <a:t>e.g.  We</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are proud of</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9900CC"/>
                </a:solidFill>
                <a:latin typeface="Times New Roman" panose="02020603050405020304" pitchFamily="18" charset="0"/>
                <a:cs typeface="Times New Roman" panose="02020603050405020304" pitchFamily="18" charset="0"/>
              </a:rPr>
              <a:t>Yang </a:t>
            </a:r>
            <a:r>
              <a:rPr lang="en-US" altLang="zh-CN" sz="2400" b="1" dirty="0" err="1" smtClean="0">
                <a:solidFill>
                  <a:srgbClr val="9900CC"/>
                </a:solidFill>
                <a:latin typeface="Times New Roman" panose="02020603050405020304" pitchFamily="18" charset="0"/>
                <a:cs typeface="Times New Roman" panose="02020603050405020304" pitchFamily="18" charset="0"/>
              </a:rPr>
              <a:t>Liwei</a:t>
            </a:r>
            <a:r>
              <a:rPr lang="en-US" altLang="zh-CN" sz="2400" b="1" dirty="0" smtClean="0">
                <a:solidFill>
                  <a:srgbClr val="9900CC"/>
                </a:solidFill>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 </a:t>
            </a:r>
          </a:p>
          <a:p>
            <a:pPr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9900CC"/>
                </a:solidFill>
                <a:latin typeface="Times New Roman" panose="02020603050405020304" pitchFamily="18" charset="0"/>
                <a:cs typeface="Times New Roman" panose="02020603050405020304" pitchFamily="18" charset="0"/>
              </a:rPr>
              <a:t>Yang </a:t>
            </a:r>
            <a:r>
              <a:rPr lang="en-US" altLang="zh-CN" sz="2400" b="1" dirty="0" err="1" smtClean="0">
                <a:solidFill>
                  <a:srgbClr val="9900CC"/>
                </a:solidFill>
                <a:latin typeface="Times New Roman" panose="02020603050405020304" pitchFamily="18" charset="0"/>
                <a:cs typeface="Times New Roman" panose="02020603050405020304" pitchFamily="18" charset="0"/>
              </a:rPr>
              <a:t>Liwei</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is the pride of</a:t>
            </a:r>
            <a:r>
              <a:rPr lang="en-US" altLang="zh-CN" sz="2400" b="1" dirty="0" smtClean="0">
                <a:latin typeface="Times New Roman" panose="02020603050405020304" pitchFamily="18" charset="0"/>
                <a:cs typeface="Times New Roman" panose="02020603050405020304" pitchFamily="18" charset="0"/>
              </a:rPr>
              <a:t> </a:t>
            </a:r>
            <a:r>
              <a:rPr lang="en-US" altLang="zh-CN" sz="2400" b="1" dirty="0" smtClean="0">
                <a:solidFill>
                  <a:srgbClr val="9900CC"/>
                </a:solidFill>
                <a:latin typeface="Times New Roman" panose="02020603050405020304" pitchFamily="18" charset="0"/>
                <a:cs typeface="Times New Roman" panose="02020603050405020304" pitchFamily="18" charset="0"/>
              </a:rPr>
              <a:t>us. </a:t>
            </a:r>
          </a:p>
          <a:p>
            <a:pPr eaLnBrk="1" hangingPunct="1">
              <a:lnSpc>
                <a:spcPct val="80000"/>
              </a:lnSpc>
            </a:pPr>
            <a:endParaRPr lang="en-US" altLang="zh-CN" sz="2400" b="1" dirty="0" smtClean="0">
              <a:solidFill>
                <a:srgbClr val="9900CC"/>
              </a:solidFill>
              <a:latin typeface="Times New Roman" panose="02020603050405020304" pitchFamily="18" charset="0"/>
              <a:cs typeface="Times New Roman" panose="02020603050405020304" pitchFamily="18" charset="0"/>
            </a:endParaRPr>
          </a:p>
          <a:p>
            <a:pPr eaLnBrk="1" hangingPunct="1">
              <a:lnSpc>
                <a:spcPct val="80000"/>
              </a:lnSpc>
            </a:pPr>
            <a:r>
              <a:rPr lang="en-US" altLang="zh-CN" sz="2400" b="1" dirty="0" smtClean="0">
                <a:solidFill>
                  <a:srgbClr val="9900CC"/>
                </a:solidFill>
                <a:latin typeface="Times New Roman" panose="02020603050405020304" pitchFamily="18" charset="0"/>
                <a:cs typeface="Times New Roman" panose="02020603050405020304" pitchFamily="18" charset="0"/>
              </a:rPr>
              <a:t>2. We have launched </a:t>
            </a:r>
            <a:r>
              <a:rPr lang="en-US" altLang="zh-CN" sz="2400" b="1" dirty="0" smtClean="0">
                <a:solidFill>
                  <a:srgbClr val="FF0000"/>
                </a:solidFill>
                <a:latin typeface="Times New Roman" panose="02020603050405020304" pitchFamily="18" charset="0"/>
                <a:cs typeface="Times New Roman" panose="02020603050405020304" pitchFamily="18" charset="0"/>
              </a:rPr>
              <a:t>another four</a:t>
            </a:r>
            <a:r>
              <a:rPr lang="en-US" altLang="zh-CN" sz="2400" b="1" dirty="0" smtClean="0">
                <a:solidFill>
                  <a:srgbClr val="9900CC"/>
                </a:solidFill>
                <a:latin typeface="Times New Roman" panose="02020603050405020304" pitchFamily="18" charset="0"/>
                <a:cs typeface="Times New Roman" panose="02020603050405020304" pitchFamily="18" charset="0"/>
              </a:rPr>
              <a:t> spaceships in the past few years.</a:t>
            </a:r>
            <a:r>
              <a:rPr lang="zh-CN" altLang="en-US" sz="2400" b="1" dirty="0" smtClean="0">
                <a:latin typeface="Times New Roman" panose="02020603050405020304" pitchFamily="18" charset="0"/>
                <a:cs typeface="Times New Roman" panose="02020603050405020304" pitchFamily="18" charset="0"/>
              </a:rPr>
              <a:t>在过去几年我国又向太空发射了四艘宇宙飞船。</a:t>
            </a:r>
            <a:r>
              <a:rPr lang="zh-CN" altLang="en-US" sz="2400" dirty="0" smtClean="0">
                <a:latin typeface="Times New Roman" panose="02020603050405020304" pitchFamily="18" charset="0"/>
                <a:cs typeface="Times New Roman" panose="02020603050405020304" pitchFamily="18" charset="0"/>
              </a:rPr>
              <a:t> </a:t>
            </a:r>
            <a:endParaRPr lang="en-US" altLang="zh-CN" sz="2400" b="1" dirty="0" smtClean="0">
              <a:solidFill>
                <a:srgbClr val="9900CC"/>
              </a:solidFill>
              <a:latin typeface="Times New Roman" panose="02020603050405020304" pitchFamily="18" charset="0"/>
              <a:cs typeface="Times New Roman" panose="02020603050405020304" pitchFamily="18" charset="0"/>
            </a:endParaRPr>
          </a:p>
          <a:p>
            <a:pPr eaLnBrk="1" hangingPunct="1">
              <a:lnSpc>
                <a:spcPct val="80000"/>
              </a:lnSpc>
            </a:pPr>
            <a:r>
              <a:rPr lang="en-US" altLang="zh-CN" sz="2400" b="1" dirty="0" smtClean="0">
                <a:solidFill>
                  <a:srgbClr val="FF0000"/>
                </a:solidFill>
                <a:latin typeface="Times New Roman" panose="02020603050405020304" pitchFamily="18" charset="0"/>
                <a:cs typeface="Times New Roman" panose="02020603050405020304" pitchFamily="18" charset="0"/>
              </a:rPr>
              <a:t>another four = four more  </a:t>
            </a:r>
            <a:r>
              <a:rPr lang="zh-CN" altLang="en-US" sz="2400" b="1" dirty="0" smtClean="0">
                <a:solidFill>
                  <a:srgbClr val="FF0000"/>
                </a:solidFill>
                <a:latin typeface="Times New Roman" panose="02020603050405020304" pitchFamily="18" charset="0"/>
                <a:cs typeface="Times New Roman" panose="02020603050405020304" pitchFamily="18" charset="0"/>
              </a:rPr>
              <a:t>意为 “又有四个”之意。</a:t>
            </a:r>
          </a:p>
          <a:p>
            <a:pPr eaLnBrk="1" hangingPunct="1">
              <a:lnSpc>
                <a:spcPct val="80000"/>
              </a:lnSpc>
            </a:pPr>
            <a:endParaRPr lang="zh-CN" altLang="en-US" sz="2400" b="1" dirty="0" smtClean="0">
              <a:solidFill>
                <a:srgbClr val="FF0000"/>
              </a:solidFill>
              <a:latin typeface="Times New Roman" panose="02020603050405020304" pitchFamily="18" charset="0"/>
              <a:cs typeface="Times New Roman" panose="02020603050405020304" pitchFamily="18" charset="0"/>
            </a:endParaRPr>
          </a:p>
          <a:p>
            <a:pPr eaLnBrk="1" hangingPunct="1">
              <a:lnSpc>
                <a:spcPct val="80000"/>
              </a:lnSpc>
            </a:pPr>
            <a:r>
              <a:rPr lang="en-US" altLang="zh-CN" sz="2400" b="1" dirty="0" smtClean="0">
                <a:solidFill>
                  <a:srgbClr val="9900CC"/>
                </a:solidFill>
                <a:latin typeface="Times New Roman" panose="02020603050405020304" pitchFamily="18" charset="0"/>
                <a:cs typeface="Times New Roman" panose="02020603050405020304" pitchFamily="18" charset="0"/>
              </a:rPr>
              <a:t>3.It</a:t>
            </a:r>
            <a:r>
              <a:rPr lang="en-US" altLang="zh-CN" sz="2400" b="1" dirty="0" smtClean="0">
                <a:solidFill>
                  <a:srgbClr val="FF0000"/>
                </a:solidFill>
                <a:latin typeface="Times New Roman" panose="02020603050405020304" pitchFamily="18" charset="0"/>
                <a:cs typeface="Times New Roman" panose="02020603050405020304" pitchFamily="18" charset="0"/>
              </a:rPr>
              <a:t> proves</a:t>
            </a:r>
            <a:r>
              <a:rPr lang="en-US" altLang="zh-CN" sz="2400" b="1" dirty="0" smtClean="0">
                <a:solidFill>
                  <a:srgbClr val="9900CC"/>
                </a:solidFill>
                <a:latin typeface="Times New Roman" panose="02020603050405020304" pitchFamily="18" charset="0"/>
                <a:cs typeface="Times New Roman" panose="02020603050405020304" pitchFamily="18" charset="0"/>
              </a:rPr>
              <a:t> that China has made great progress in its space industry.</a:t>
            </a:r>
            <a:r>
              <a:rPr lang="zh-CN" altLang="en-US" sz="2400" b="1" dirty="0" smtClean="0">
                <a:latin typeface="Times New Roman" panose="02020603050405020304" pitchFamily="18" charset="0"/>
                <a:cs typeface="Times New Roman" panose="02020603050405020304" pitchFamily="18" charset="0"/>
              </a:rPr>
              <a:t>这证明中国在航空业已经取得了巨大的进步。</a:t>
            </a:r>
            <a:r>
              <a:rPr lang="zh-CN" altLang="en-US" sz="2400" dirty="0" smtClean="0">
                <a:latin typeface="Times New Roman" panose="02020603050405020304" pitchFamily="18" charset="0"/>
                <a:cs typeface="Times New Roman" panose="02020603050405020304" pitchFamily="18" charset="0"/>
              </a:rPr>
              <a:t> </a:t>
            </a:r>
            <a:endParaRPr lang="en-US" altLang="zh-CN" sz="2400" b="1" dirty="0" smtClean="0">
              <a:solidFill>
                <a:srgbClr val="9900CC"/>
              </a:solidFill>
              <a:latin typeface="Times New Roman" panose="02020603050405020304" pitchFamily="18" charset="0"/>
              <a:cs typeface="Times New Roman" panose="02020603050405020304" pitchFamily="18" charset="0"/>
            </a:endParaRPr>
          </a:p>
          <a:p>
            <a:pPr eaLnBrk="1" hangingPunct="1">
              <a:lnSpc>
                <a:spcPct val="80000"/>
              </a:lnSpc>
            </a:pPr>
            <a:r>
              <a:rPr lang="en-US" altLang="zh-CN" sz="2400" b="1" dirty="0" smtClean="0">
                <a:solidFill>
                  <a:srgbClr val="FF0000"/>
                </a:solidFill>
                <a:latin typeface="Times New Roman" panose="02020603050405020304" pitchFamily="18" charset="0"/>
                <a:cs typeface="Times New Roman" panose="02020603050405020304" pitchFamily="18" charset="0"/>
              </a:rPr>
              <a:t>prove  v.</a:t>
            </a:r>
            <a:r>
              <a:rPr lang="zh-CN" altLang="en-US" sz="2400" b="1" dirty="0" smtClean="0">
                <a:solidFill>
                  <a:srgbClr val="FF0000"/>
                </a:solidFill>
                <a:latin typeface="Times New Roman" panose="02020603050405020304" pitchFamily="18" charset="0"/>
                <a:cs typeface="Times New Roman" panose="02020603050405020304" pitchFamily="18" charset="0"/>
              </a:rPr>
              <a:t>证明，证实  </a:t>
            </a:r>
            <a:r>
              <a:rPr lang="en-US" altLang="zh-CN" sz="2400" b="1" dirty="0" smtClean="0">
                <a:solidFill>
                  <a:srgbClr val="FF0000"/>
                </a:solidFill>
                <a:latin typeface="Times New Roman" panose="02020603050405020304" pitchFamily="18" charset="0"/>
                <a:cs typeface="Times New Roman" panose="02020603050405020304" pitchFamily="18" charset="0"/>
              </a:rPr>
              <a:t>+</a:t>
            </a:r>
            <a:r>
              <a:rPr lang="zh-CN" altLang="en-US" sz="2400" b="1" dirty="0" smtClean="0">
                <a:solidFill>
                  <a:srgbClr val="FF0000"/>
                </a:solidFill>
                <a:latin typeface="Times New Roman" panose="02020603050405020304" pitchFamily="18" charset="0"/>
                <a:cs typeface="Times New Roman" panose="02020603050405020304" pitchFamily="18" charset="0"/>
              </a:rPr>
              <a:t>从句</a:t>
            </a:r>
          </a:p>
          <a:p>
            <a:pPr eaLnBrk="1" hangingPunct="1">
              <a:lnSpc>
                <a:spcPct val="80000"/>
              </a:lnSpc>
            </a:pPr>
            <a:endParaRPr lang="zh-CN" altLang="en-US" sz="2400" b="1" dirty="0" smtClean="0">
              <a:solidFill>
                <a:srgbClr val="99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4339">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43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4339">
                                            <p:txEl>
                                              <p:pRg st="1" end="1"/>
                                            </p:txEl>
                                          </p:spTgt>
                                        </p:tgtEl>
                                        <p:attrNameLst>
                                          <p:attrName>style.visibility</p:attrName>
                                        </p:attrNameLst>
                                      </p:cBhvr>
                                      <p:to>
                                        <p:strVal val="visible"/>
                                      </p:to>
                                    </p:set>
                                    <p:anim calcmode="lin" valueType="num">
                                      <p:cBhvr>
                                        <p:cTn id="22"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14339">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1433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14339">
                                            <p:txEl>
                                              <p:pRg st="2" end="2"/>
                                            </p:txEl>
                                          </p:spTgt>
                                        </p:tgtEl>
                                        <p:attrNameLst>
                                          <p:attrName>style.visibility</p:attrName>
                                        </p:attrNameLst>
                                      </p:cBhvr>
                                      <p:to>
                                        <p:strVal val="visible"/>
                                      </p:to>
                                    </p:set>
                                    <p:anim calcmode="lin" valueType="num">
                                      <p:cBhvr>
                                        <p:cTn id="30" dur="10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14339">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1433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14339">
                                            <p:txEl>
                                              <p:pRg st="3" end="3"/>
                                            </p:txEl>
                                          </p:spTgt>
                                        </p:tgtEl>
                                        <p:attrNameLst>
                                          <p:attrName>style.visibility</p:attrName>
                                        </p:attrNameLst>
                                      </p:cBhvr>
                                      <p:to>
                                        <p:strVal val="visible"/>
                                      </p:to>
                                    </p:set>
                                    <p:anim calcmode="lin" valueType="num">
                                      <p:cBhvr>
                                        <p:cTn id="38"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39">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3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14339">
                                            <p:txEl>
                                              <p:pRg st="4" end="4"/>
                                            </p:txEl>
                                          </p:spTgt>
                                        </p:tgtEl>
                                        <p:attrNameLst>
                                          <p:attrName>style.visibility</p:attrName>
                                        </p:attrNameLst>
                                      </p:cBhvr>
                                      <p:to>
                                        <p:strVal val="visible"/>
                                      </p:to>
                                    </p:set>
                                    <p:anim calcmode="lin" valueType="num">
                                      <p:cBhvr>
                                        <p:cTn id="46" dur="10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14339">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1433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4339">
                                            <p:txEl>
                                              <p:pRg st="6" end="6"/>
                                            </p:txEl>
                                          </p:spTgt>
                                        </p:tgtEl>
                                        <p:attrNameLst>
                                          <p:attrName>style.visibility</p:attrName>
                                        </p:attrNameLst>
                                      </p:cBhvr>
                                      <p:to>
                                        <p:strVal val="visible"/>
                                      </p:to>
                                    </p:set>
                                    <p:anim calcmode="lin" valueType="num">
                                      <p:cBhvr>
                                        <p:cTn id="54" dur="10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14339">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14339">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14339">
                                            <p:txEl>
                                              <p:pRg st="7" end="7"/>
                                            </p:txEl>
                                          </p:spTgt>
                                        </p:tgtEl>
                                        <p:attrNameLst>
                                          <p:attrName>style.visibility</p:attrName>
                                        </p:attrNameLst>
                                      </p:cBhvr>
                                      <p:to>
                                        <p:strVal val="visible"/>
                                      </p:to>
                                    </p:set>
                                    <p:anim calcmode="lin" valueType="num">
                                      <p:cBhvr>
                                        <p:cTn id="62"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14339">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1433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39">
                                            <p:txEl>
                                              <p:pRg st="9" end="9"/>
                                            </p:txEl>
                                          </p:spTgt>
                                        </p:tgtEl>
                                        <p:attrNameLst>
                                          <p:attrName>style.visibility</p:attrName>
                                        </p:attrNameLst>
                                      </p:cBhvr>
                                      <p:to>
                                        <p:strVal val="visible"/>
                                      </p:to>
                                    </p:set>
                                    <p:anim calcmode="lin" valueType="num">
                                      <p:cBhvr>
                                        <p:cTn id="70"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14339">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14339">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14339">
                                            <p:txEl>
                                              <p:pRg st="10" end="10"/>
                                            </p:txEl>
                                          </p:spTgt>
                                        </p:tgtEl>
                                        <p:attrNameLst>
                                          <p:attrName>style.visibility</p:attrName>
                                        </p:attrNameLst>
                                      </p:cBhvr>
                                      <p:to>
                                        <p:strVal val="visible"/>
                                      </p:to>
                                    </p:set>
                                    <p:anim calcmode="lin" valueType="num">
                                      <p:cBhvr>
                                        <p:cTn id="78" dur="1000" fill="hold"/>
                                        <p:tgtEl>
                                          <p:spTgt spid="14339">
                                            <p:txEl>
                                              <p:pRg st="10" end="10"/>
                                            </p:txEl>
                                          </p:spTgt>
                                        </p:tgtEl>
                                        <p:attrNameLst>
                                          <p:attrName>ppt_w</p:attrName>
                                        </p:attrNameLst>
                                      </p:cBhvr>
                                      <p:tavLst>
                                        <p:tav tm="0">
                                          <p:val>
                                            <p:fltVal val="0"/>
                                          </p:val>
                                        </p:tav>
                                        <p:tav tm="100000">
                                          <p:val>
                                            <p:strVal val="#ppt_w"/>
                                          </p:val>
                                        </p:tav>
                                      </p:tavLst>
                                    </p:anim>
                                    <p:anim calcmode="lin" valueType="num">
                                      <p:cBhvr>
                                        <p:cTn id="79" dur="1000" fill="hold"/>
                                        <p:tgtEl>
                                          <p:spTgt spid="14339">
                                            <p:txEl>
                                              <p:pRg st="10" end="10"/>
                                            </p:txEl>
                                          </p:spTgt>
                                        </p:tgtEl>
                                        <p:attrNameLst>
                                          <p:attrName>ppt_h</p:attrName>
                                        </p:attrNameLst>
                                      </p:cBhvr>
                                      <p:tavLst>
                                        <p:tav tm="0">
                                          <p:val>
                                            <p:fltVal val="0"/>
                                          </p:val>
                                        </p:tav>
                                        <p:tav tm="100000">
                                          <p:val>
                                            <p:strVal val="#ppt_h"/>
                                          </p:val>
                                        </p:tav>
                                      </p:tavLst>
                                    </p:anim>
                                    <p:anim calcmode="lin" valueType="num">
                                      <p:cBhvr>
                                        <p:cTn id="80" dur="1000" fill="hold"/>
                                        <p:tgtEl>
                                          <p:spTgt spid="14339">
                                            <p:txEl>
                                              <p:pRg st="10" end="10"/>
                                            </p:txEl>
                                          </p:spTgt>
                                        </p:tgtEl>
                                        <p:attrNameLst>
                                          <p:attrName>style.rotation</p:attrName>
                                        </p:attrNameLst>
                                      </p:cBhvr>
                                      <p:tavLst>
                                        <p:tav tm="0">
                                          <p:val>
                                            <p:fltVal val="90"/>
                                          </p:val>
                                        </p:tav>
                                        <p:tav tm="100000">
                                          <p:val>
                                            <p:fltVal val="0"/>
                                          </p:val>
                                        </p:tav>
                                      </p:tavLst>
                                    </p:anim>
                                    <p:animEffect transition="in" filter="fade">
                                      <p:cBhvr>
                                        <p:cTn id="81" dur="1000"/>
                                        <p:tgtEl>
                                          <p:spTgt spid="143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b="1" dirty="0" smtClean="0">
                <a:solidFill>
                  <a:srgbClr val="FF0000"/>
                </a:solidFill>
                <a:latin typeface="Times New Roman" panose="02020603050405020304" pitchFamily="18" charset="0"/>
                <a:cs typeface="Times New Roman" panose="02020603050405020304" pitchFamily="18" charset="0"/>
              </a:rPr>
              <a:t>Attributive Clause</a:t>
            </a:r>
          </a:p>
        </p:txBody>
      </p:sp>
      <p:sp>
        <p:nvSpPr>
          <p:cNvPr id="15363" name="Rectangle 3"/>
          <p:cNvSpPr>
            <a:spLocks noGrp="1" noChangeArrowheads="1"/>
          </p:cNvSpPr>
          <p:nvPr>
            <p:ph type="body" idx="1"/>
          </p:nvPr>
        </p:nvSpPr>
        <p:spPr>
          <a:xfrm>
            <a:off x="457200" y="1600200"/>
            <a:ext cx="8472488" cy="4525963"/>
          </a:xfrm>
        </p:spPr>
        <p:txBody>
          <a:bodyPr/>
          <a:lstStyle/>
          <a:p>
            <a:pPr eaLnBrk="1" hangingPunct="1"/>
            <a:r>
              <a:rPr lang="en-US" altLang="zh-CN" b="1" dirty="0" smtClean="0">
                <a:latin typeface="Times New Roman" panose="02020603050405020304" pitchFamily="18" charset="0"/>
                <a:cs typeface="Times New Roman" panose="02020603050405020304" pitchFamily="18" charset="0"/>
              </a:rPr>
              <a:t>1.He is our national </a:t>
            </a:r>
            <a:r>
              <a:rPr lang="en-US" altLang="zh-CN" b="1" dirty="0" smtClean="0">
                <a:solidFill>
                  <a:srgbClr val="0000FF"/>
                </a:solidFill>
                <a:latin typeface="Times New Roman" panose="02020603050405020304" pitchFamily="18" charset="0"/>
                <a:cs typeface="Times New Roman" panose="02020603050405020304" pitchFamily="18" charset="0"/>
              </a:rPr>
              <a:t>hero</a:t>
            </a:r>
            <a:r>
              <a:rPr lang="en-US" altLang="zh-CN" b="1" dirty="0" smtClean="0">
                <a:latin typeface="Times New Roman" panose="02020603050405020304" pitchFamily="18" charset="0"/>
                <a:cs typeface="Times New Roman" panose="02020603050405020304" pitchFamily="18" charset="0"/>
              </a:rPr>
              <a:t> </a:t>
            </a:r>
            <a:r>
              <a:rPr lang="en-US" altLang="zh-CN" b="1" dirty="0" smtClean="0">
                <a:solidFill>
                  <a:srgbClr val="FF0000"/>
                </a:solidFill>
                <a:latin typeface="Times New Roman" panose="02020603050405020304" pitchFamily="18" charset="0"/>
                <a:cs typeface="Times New Roman" panose="02020603050405020304" pitchFamily="18" charset="0"/>
              </a:rPr>
              <a:t>who</a:t>
            </a:r>
            <a:r>
              <a:rPr lang="en-US" altLang="zh-CN" b="1" dirty="0" smtClean="0">
                <a:latin typeface="Times New Roman" panose="02020603050405020304" pitchFamily="18" charset="0"/>
                <a:cs typeface="Times New Roman" panose="02020603050405020304" pitchFamily="18" charset="0"/>
              </a:rPr>
              <a:t> traveled</a:t>
            </a:r>
          </a:p>
          <a:p>
            <a:pPr eaLnBrk="1" hangingPunct="1">
              <a:buFontTx/>
              <a:buNone/>
            </a:pPr>
            <a:r>
              <a:rPr lang="en-US" altLang="zh-CN" b="1" dirty="0" smtClean="0">
                <a:latin typeface="Times New Roman" panose="02020603050405020304" pitchFamily="18" charset="0"/>
                <a:cs typeface="Times New Roman" panose="02020603050405020304" pitchFamily="18" charset="0"/>
              </a:rPr>
              <a:t>      around the earth in </a:t>
            </a:r>
            <a:r>
              <a:rPr lang="en-US" altLang="zh-CN" b="1" i="1" dirty="0" err="1" smtClean="0">
                <a:latin typeface="Times New Roman" panose="02020603050405020304" pitchFamily="18" charset="0"/>
                <a:cs typeface="Times New Roman" panose="02020603050405020304" pitchFamily="18" charset="0"/>
              </a:rPr>
              <a:t>Shenzhou</a:t>
            </a:r>
            <a:r>
              <a:rPr lang="en-US" altLang="zh-CN" b="1" i="1" dirty="0" smtClean="0">
                <a:latin typeface="Times New Roman" panose="02020603050405020304" pitchFamily="18" charset="0"/>
                <a:cs typeface="Times New Roman" panose="02020603050405020304" pitchFamily="18" charset="0"/>
              </a:rPr>
              <a:t> V</a:t>
            </a:r>
            <a:r>
              <a:rPr lang="en-US" altLang="zh-CN" b="1" dirty="0" smtClean="0">
                <a:latin typeface="Times New Roman" panose="02020603050405020304" pitchFamily="18" charset="0"/>
                <a:cs typeface="Times New Roman" panose="02020603050405020304" pitchFamily="18" charset="0"/>
              </a:rPr>
              <a:t> for 21</a:t>
            </a:r>
          </a:p>
          <a:p>
            <a:pPr eaLnBrk="1" hangingPunct="1">
              <a:buFontTx/>
              <a:buNone/>
            </a:pPr>
            <a:r>
              <a:rPr lang="en-US" altLang="zh-CN" b="1" dirty="0" smtClean="0">
                <a:latin typeface="Times New Roman" panose="02020603050405020304" pitchFamily="18" charset="0"/>
                <a:cs typeface="Times New Roman" panose="02020603050405020304" pitchFamily="18" charset="0"/>
              </a:rPr>
              <a:t>      hours in 2003. </a:t>
            </a:r>
          </a:p>
          <a:p>
            <a:pPr eaLnBrk="1" hangingPunct="1"/>
            <a:r>
              <a:rPr lang="en-US" altLang="zh-CN" b="1" dirty="0" smtClean="0">
                <a:latin typeface="Times New Roman" panose="02020603050405020304" pitchFamily="18" charset="0"/>
                <a:cs typeface="Times New Roman" panose="02020603050405020304" pitchFamily="18" charset="0"/>
              </a:rPr>
              <a:t>2.China is the third </a:t>
            </a:r>
            <a:r>
              <a:rPr lang="en-US" altLang="zh-CN" b="1" dirty="0" smtClean="0">
                <a:solidFill>
                  <a:srgbClr val="0000FF"/>
                </a:solidFill>
                <a:latin typeface="Times New Roman" panose="02020603050405020304" pitchFamily="18" charset="0"/>
                <a:cs typeface="Times New Roman" panose="02020603050405020304" pitchFamily="18" charset="0"/>
              </a:rPr>
              <a:t>nation</a:t>
            </a:r>
            <a:r>
              <a:rPr lang="en-US" altLang="zh-CN" b="1" dirty="0" smtClean="0">
                <a:solidFill>
                  <a:srgbClr val="FF0000"/>
                </a:solidFill>
                <a:latin typeface="Times New Roman" panose="02020603050405020304" pitchFamily="18" charset="0"/>
                <a:cs typeface="Times New Roman" panose="02020603050405020304" pitchFamily="18" charset="0"/>
              </a:rPr>
              <a:t> that</a:t>
            </a:r>
            <a:r>
              <a:rPr lang="en-US" altLang="zh-CN" b="1" dirty="0" smtClean="0">
                <a:latin typeface="Times New Roman" panose="02020603050405020304" pitchFamily="18" charset="0"/>
                <a:cs typeface="Times New Roman" panose="02020603050405020304" pitchFamily="18" charset="0"/>
              </a:rPr>
              <a:t> sent a</a:t>
            </a:r>
          </a:p>
          <a:p>
            <a:pPr eaLnBrk="1" hangingPunct="1">
              <a:buFontTx/>
              <a:buNone/>
            </a:pPr>
            <a:r>
              <a:rPr lang="en-US" altLang="zh-CN" b="1" dirty="0" smtClean="0">
                <a:latin typeface="Times New Roman" panose="02020603050405020304" pitchFamily="18" charset="0"/>
                <a:cs typeface="Times New Roman" panose="02020603050405020304" pitchFamily="18" charset="0"/>
              </a:rPr>
              <a:t>      person into space. </a:t>
            </a:r>
          </a:p>
          <a:p>
            <a:pPr eaLnBrk="1" hangingPunct="1"/>
            <a:r>
              <a:rPr lang="en-US" altLang="zh-CN" b="1" dirty="0" smtClean="0">
                <a:latin typeface="Times New Roman" panose="02020603050405020304" pitchFamily="18" charset="0"/>
                <a:cs typeface="Times New Roman" panose="02020603050405020304" pitchFamily="18" charset="0"/>
              </a:rPr>
              <a:t>3.It’s a </a:t>
            </a:r>
            <a:r>
              <a:rPr lang="en-US" altLang="zh-CN" b="1" dirty="0" smtClean="0">
                <a:solidFill>
                  <a:srgbClr val="0000FF"/>
                </a:solidFill>
                <a:latin typeface="Times New Roman" panose="02020603050405020304" pitchFamily="18" charset="0"/>
                <a:cs typeface="Times New Roman" panose="02020603050405020304" pitchFamily="18" charset="0"/>
              </a:rPr>
              <a:t>spaceship</a:t>
            </a:r>
            <a:r>
              <a:rPr lang="en-US" altLang="zh-CN" b="1" dirty="0" smtClean="0">
                <a:latin typeface="Times New Roman" panose="02020603050405020304" pitchFamily="18" charset="0"/>
                <a:cs typeface="Times New Roman" panose="02020603050405020304" pitchFamily="18" charset="0"/>
              </a:rPr>
              <a:t> </a:t>
            </a:r>
            <a:r>
              <a:rPr lang="en-US" altLang="zh-CN" b="1" dirty="0" smtClean="0">
                <a:solidFill>
                  <a:srgbClr val="FF0000"/>
                </a:solidFill>
                <a:latin typeface="Times New Roman" panose="02020603050405020304" pitchFamily="18" charset="0"/>
                <a:cs typeface="Times New Roman" panose="02020603050405020304" pitchFamily="18" charset="0"/>
              </a:rPr>
              <a:t>which</a:t>
            </a:r>
            <a:r>
              <a:rPr lang="en-US" altLang="zh-CN" b="1" dirty="0" smtClean="0">
                <a:latin typeface="Times New Roman" panose="02020603050405020304" pitchFamily="18" charset="0"/>
                <a:cs typeface="Times New Roman" panose="02020603050405020304" pitchFamily="18" charset="0"/>
              </a:rPr>
              <a:t> was launched as</a:t>
            </a:r>
          </a:p>
          <a:p>
            <a:pPr eaLnBrk="1" hangingPunct="1">
              <a:buFontTx/>
              <a:buNone/>
            </a:pPr>
            <a:r>
              <a:rPr lang="en-US" altLang="zh-CN" b="1" dirty="0" smtClean="0">
                <a:latin typeface="Times New Roman" panose="02020603050405020304" pitchFamily="18" charset="0"/>
                <a:cs typeface="Times New Roman" panose="02020603050405020304" pitchFamily="18" charset="0"/>
              </a:rPr>
              <a:t>      China’s first lunar probe.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80">
                                          <p:stCondLst>
                                            <p:cond delay="0"/>
                                          </p:stCondLst>
                                        </p:cTn>
                                        <p:tgtEl>
                                          <p:spTgt spid="15362"/>
                                        </p:tgtEl>
                                      </p:cBhvr>
                                    </p:animEffect>
                                    <p:anim calcmode="lin" valueType="num">
                                      <p:cBhvr>
                                        <p:cTn id="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2"/>
                                        </p:tgtEl>
                                      </p:cBhvr>
                                      <p:to x="100000" y="60000"/>
                                    </p:animScale>
                                    <p:animScale>
                                      <p:cBhvr>
                                        <p:cTn id="14" dur="166" decel="50000">
                                          <p:stCondLst>
                                            <p:cond delay="676"/>
                                          </p:stCondLst>
                                        </p:cTn>
                                        <p:tgtEl>
                                          <p:spTgt spid="15362"/>
                                        </p:tgtEl>
                                      </p:cBhvr>
                                      <p:to x="100000" y="100000"/>
                                    </p:animScale>
                                    <p:animScale>
                                      <p:cBhvr>
                                        <p:cTn id="15" dur="26">
                                          <p:stCondLst>
                                            <p:cond delay="1312"/>
                                          </p:stCondLst>
                                        </p:cTn>
                                        <p:tgtEl>
                                          <p:spTgt spid="15362"/>
                                        </p:tgtEl>
                                      </p:cBhvr>
                                      <p:to x="100000" y="80000"/>
                                    </p:animScale>
                                    <p:animScale>
                                      <p:cBhvr>
                                        <p:cTn id="16" dur="166" decel="50000">
                                          <p:stCondLst>
                                            <p:cond delay="1338"/>
                                          </p:stCondLst>
                                        </p:cTn>
                                        <p:tgtEl>
                                          <p:spTgt spid="15362"/>
                                        </p:tgtEl>
                                      </p:cBhvr>
                                      <p:to x="100000" y="100000"/>
                                    </p:animScale>
                                    <p:animScale>
                                      <p:cBhvr>
                                        <p:cTn id="17" dur="26">
                                          <p:stCondLst>
                                            <p:cond delay="1642"/>
                                          </p:stCondLst>
                                        </p:cTn>
                                        <p:tgtEl>
                                          <p:spTgt spid="15362"/>
                                        </p:tgtEl>
                                      </p:cBhvr>
                                      <p:to x="100000" y="90000"/>
                                    </p:animScale>
                                    <p:animScale>
                                      <p:cBhvr>
                                        <p:cTn id="18" dur="166" decel="50000">
                                          <p:stCondLst>
                                            <p:cond delay="1668"/>
                                          </p:stCondLst>
                                        </p:cTn>
                                        <p:tgtEl>
                                          <p:spTgt spid="15362"/>
                                        </p:tgtEl>
                                      </p:cBhvr>
                                      <p:to x="100000" y="100000"/>
                                    </p:animScale>
                                    <p:animScale>
                                      <p:cBhvr>
                                        <p:cTn id="19" dur="26">
                                          <p:stCondLst>
                                            <p:cond delay="1808"/>
                                          </p:stCondLst>
                                        </p:cTn>
                                        <p:tgtEl>
                                          <p:spTgt spid="15362"/>
                                        </p:tgtEl>
                                      </p:cBhvr>
                                      <p:to x="100000" y="95000"/>
                                    </p:animScale>
                                    <p:animScale>
                                      <p:cBhvr>
                                        <p:cTn id="20" dur="166" decel="50000">
                                          <p:stCondLst>
                                            <p:cond delay="1834"/>
                                          </p:stCondLst>
                                        </p:cTn>
                                        <p:tgtEl>
                                          <p:spTgt spid="153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Effect transition="in" filter="wedge">
                                      <p:cBhvr>
                                        <p:cTn id="25" dur="2000"/>
                                        <p:tgtEl>
                                          <p:spTgt spid="1536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15363">
                                            <p:txEl>
                                              <p:pRg st="1" end="1"/>
                                            </p:txEl>
                                          </p:spTgt>
                                        </p:tgtEl>
                                        <p:attrNameLst>
                                          <p:attrName>style.visibility</p:attrName>
                                        </p:attrNameLst>
                                      </p:cBhvr>
                                      <p:to>
                                        <p:strVal val="visible"/>
                                      </p:to>
                                    </p:set>
                                    <p:animEffect transition="in" filter="wedge">
                                      <p:cBhvr>
                                        <p:cTn id="30" dur="2000"/>
                                        <p:tgtEl>
                                          <p:spTgt spid="1536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15363">
                                            <p:txEl>
                                              <p:pRg st="2" end="2"/>
                                            </p:txEl>
                                          </p:spTgt>
                                        </p:tgtEl>
                                        <p:attrNameLst>
                                          <p:attrName>style.visibility</p:attrName>
                                        </p:attrNameLst>
                                      </p:cBhvr>
                                      <p:to>
                                        <p:strVal val="visible"/>
                                      </p:to>
                                    </p:set>
                                    <p:animEffect transition="in" filter="wedge">
                                      <p:cBhvr>
                                        <p:cTn id="35" dur="2000"/>
                                        <p:tgtEl>
                                          <p:spTgt spid="1536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5363">
                                            <p:txEl>
                                              <p:pRg st="3" end="3"/>
                                            </p:txEl>
                                          </p:spTgt>
                                        </p:tgtEl>
                                        <p:attrNameLst>
                                          <p:attrName>style.visibility</p:attrName>
                                        </p:attrNameLst>
                                      </p:cBhvr>
                                      <p:to>
                                        <p:strVal val="visible"/>
                                      </p:to>
                                    </p:set>
                                    <p:animEffect transition="in" filter="wedge">
                                      <p:cBhvr>
                                        <p:cTn id="40" dur="2000"/>
                                        <p:tgtEl>
                                          <p:spTgt spid="1536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5363">
                                            <p:txEl>
                                              <p:pRg st="4" end="4"/>
                                            </p:txEl>
                                          </p:spTgt>
                                        </p:tgtEl>
                                        <p:attrNameLst>
                                          <p:attrName>style.visibility</p:attrName>
                                        </p:attrNameLst>
                                      </p:cBhvr>
                                      <p:to>
                                        <p:strVal val="visible"/>
                                      </p:to>
                                    </p:set>
                                    <p:animEffect transition="in" filter="wedge">
                                      <p:cBhvr>
                                        <p:cTn id="45" dur="2000"/>
                                        <p:tgtEl>
                                          <p:spTgt spid="1536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15363">
                                            <p:txEl>
                                              <p:pRg st="5" end="5"/>
                                            </p:txEl>
                                          </p:spTgt>
                                        </p:tgtEl>
                                        <p:attrNameLst>
                                          <p:attrName>style.visibility</p:attrName>
                                        </p:attrNameLst>
                                      </p:cBhvr>
                                      <p:to>
                                        <p:strVal val="visible"/>
                                      </p:to>
                                    </p:set>
                                    <p:animEffect transition="in" filter="wedge">
                                      <p:cBhvr>
                                        <p:cTn id="50" dur="2000"/>
                                        <p:tgtEl>
                                          <p:spTgt spid="1536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15363">
                                            <p:txEl>
                                              <p:pRg st="6" end="6"/>
                                            </p:txEl>
                                          </p:spTgt>
                                        </p:tgtEl>
                                        <p:attrNameLst>
                                          <p:attrName>style.visibility</p:attrName>
                                        </p:attrNameLst>
                                      </p:cBhvr>
                                      <p:to>
                                        <p:strVal val="visible"/>
                                      </p:to>
                                    </p:set>
                                    <p:animEffect transition="in" filter="wedge">
                                      <p:cBhvr>
                                        <p:cTn id="55" dur="2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14313" y="571500"/>
            <a:ext cx="8229600" cy="4525963"/>
          </a:xfrm>
          <a:solidFill>
            <a:schemeClr val="accent3">
              <a:alpha val="28000"/>
            </a:schemeClr>
          </a:solidFill>
        </p:spPr>
        <p:txBody>
          <a:bodyPr/>
          <a:lstStyle/>
          <a:p>
            <a:pPr eaLnBrk="1" hangingPunct="1">
              <a:defRPr/>
            </a:pPr>
            <a:r>
              <a:rPr lang="en-US" altLang="zh-CN" sz="2800" b="1" dirty="0" smtClean="0">
                <a:solidFill>
                  <a:srgbClr val="9900CC"/>
                </a:solidFill>
                <a:latin typeface="Times New Roman" panose="02020603050405020304" pitchFamily="18" charset="0"/>
                <a:cs typeface="Times New Roman" panose="02020603050405020304" pitchFamily="18" charset="0"/>
              </a:rPr>
              <a:t>Yang </a:t>
            </a:r>
            <a:r>
              <a:rPr lang="en-US" altLang="zh-CN" sz="2800" b="1" dirty="0" err="1" smtClean="0">
                <a:solidFill>
                  <a:srgbClr val="9900CC"/>
                </a:solidFill>
                <a:latin typeface="Times New Roman" panose="02020603050405020304" pitchFamily="18" charset="0"/>
                <a:cs typeface="Times New Roman" panose="02020603050405020304" pitchFamily="18" charset="0"/>
              </a:rPr>
              <a:t>Liwei</a:t>
            </a:r>
            <a:r>
              <a:rPr lang="en-US" altLang="zh-CN" sz="2800" b="1" dirty="0" smtClean="0">
                <a:solidFill>
                  <a:srgbClr val="9900CC"/>
                </a:solidFill>
                <a:latin typeface="Times New Roman" panose="02020603050405020304" pitchFamily="18" charset="0"/>
                <a:cs typeface="Times New Roman" panose="02020603050405020304" pitchFamily="18" charset="0"/>
              </a:rPr>
              <a:t> is the first Chinese to travel into space. He is our national hero who traveled around the earth in </a:t>
            </a:r>
            <a:r>
              <a:rPr lang="en-US" altLang="zh-CN" sz="2800" b="1" i="1" dirty="0" err="1" smtClean="0">
                <a:solidFill>
                  <a:srgbClr val="9900CC"/>
                </a:solidFill>
                <a:latin typeface="Times New Roman" panose="02020603050405020304" pitchFamily="18" charset="0"/>
                <a:cs typeface="Times New Roman" panose="02020603050405020304" pitchFamily="18" charset="0"/>
              </a:rPr>
              <a:t>Shenzhou</a:t>
            </a:r>
            <a:r>
              <a:rPr lang="en-US" altLang="zh-CN" sz="2800" b="1" i="1" dirty="0" smtClean="0">
                <a:solidFill>
                  <a:srgbClr val="9900CC"/>
                </a:solidFill>
                <a:latin typeface="Times New Roman" panose="02020603050405020304" pitchFamily="18" charset="0"/>
                <a:cs typeface="Times New Roman" panose="02020603050405020304" pitchFamily="18" charset="0"/>
              </a:rPr>
              <a:t> V </a:t>
            </a:r>
            <a:r>
              <a:rPr lang="en-US" altLang="zh-CN" sz="2800" b="1" dirty="0" smtClean="0">
                <a:solidFill>
                  <a:srgbClr val="9900CC"/>
                </a:solidFill>
                <a:latin typeface="Times New Roman" panose="02020603050405020304" pitchFamily="18" charset="0"/>
                <a:cs typeface="Times New Roman" panose="02020603050405020304" pitchFamily="18" charset="0"/>
              </a:rPr>
              <a:t>for 21 hours in 2003. China is the third nation that sent a person into space. All of us are very proud of it. What’s more, we have launched another four spaceships in the past few years. It proves that China has made great progress in its space industry. We are sure China will send more spaceships into space.</a:t>
            </a:r>
            <a:r>
              <a:rPr lang="en-US" altLang="zh-CN" sz="2800" b="1" dirty="0" smtClean="0">
                <a:solidFill>
                  <a:srgbClr val="0000FF"/>
                </a:solidFill>
                <a:latin typeface="Times New Roman" panose="02020603050405020304" pitchFamily="18" charset="0"/>
                <a:cs typeface="Times New Roman" panose="02020603050405020304" pitchFamily="18" charset="0"/>
              </a:rPr>
              <a:t> </a:t>
            </a:r>
          </a:p>
        </p:txBody>
      </p:sp>
      <p:sp>
        <p:nvSpPr>
          <p:cNvPr id="16388" name="AutoShape 4"/>
          <p:cNvSpPr>
            <a:spLocks noChangeArrowheads="1"/>
          </p:cNvSpPr>
          <p:nvPr/>
        </p:nvSpPr>
        <p:spPr bwMode="auto">
          <a:xfrm>
            <a:off x="395288" y="5373688"/>
            <a:ext cx="5292725" cy="1008062"/>
          </a:xfrm>
          <a:prstGeom prst="cloudCallout">
            <a:avLst>
              <a:gd name="adj1" fmla="val 81824"/>
              <a:gd name="adj2" fmla="val -85750"/>
            </a:avLst>
          </a:prstGeom>
          <a:solidFill>
            <a:srgbClr val="00FFFF"/>
          </a:solidFill>
          <a:ln w="9525">
            <a:solidFill>
              <a:schemeClr val="tx1"/>
            </a:solidFill>
            <a:round/>
          </a:ln>
        </p:spPr>
        <p:txBody>
          <a:bodyPr/>
          <a:lstStyle/>
          <a:p>
            <a:pPr algn="ctr"/>
            <a:r>
              <a:rPr lang="en-US" altLang="zh-CN" sz="3200" b="1">
                <a:solidFill>
                  <a:srgbClr val="FF6600"/>
                </a:solidFill>
                <a:latin typeface="Times New Roman" panose="02020603050405020304" pitchFamily="18" charset="0"/>
                <a:cs typeface="Times New Roman" panose="02020603050405020304" pitchFamily="18" charset="0"/>
              </a:rPr>
              <a:t>Retell it like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387">
                                            <p:bg/>
                                          </p:spTgt>
                                        </p:tgtEl>
                                        <p:attrNameLst>
                                          <p:attrName>style.visibility</p:attrName>
                                        </p:attrNameLst>
                                      </p:cBhvr>
                                      <p:to>
                                        <p:strVal val="visible"/>
                                      </p:to>
                                    </p:set>
                                    <p:animEffect transition="in" filter="fade">
                                      <p:cBhvr>
                                        <p:cTn id="15" dur="1000"/>
                                        <p:tgtEl>
                                          <p:spTgt spid="16387">
                                            <p:bg/>
                                          </p:spTgt>
                                        </p:tgtEl>
                                      </p:cBhvr>
                                    </p:animEffect>
                                    <p:anim calcmode="lin" valueType="num">
                                      <p:cBhvr>
                                        <p:cTn id="16" dur="1000" fill="hold"/>
                                        <p:tgtEl>
                                          <p:spTgt spid="16387">
                                            <p:bg/>
                                          </p:spTgt>
                                        </p:tgtEl>
                                        <p:attrNameLst>
                                          <p:attrName>ppt_x</p:attrName>
                                        </p:attrNameLst>
                                      </p:cBhvr>
                                      <p:tavLst>
                                        <p:tav tm="0">
                                          <p:val>
                                            <p:strVal val="#ppt_x"/>
                                          </p:val>
                                        </p:tav>
                                        <p:tav tm="100000">
                                          <p:val>
                                            <p:strVal val="#ppt_x"/>
                                          </p:val>
                                        </p:tav>
                                      </p:tavLst>
                                    </p:anim>
                                    <p:anim calcmode="lin" valueType="num">
                                      <p:cBhvr>
                                        <p:cTn id="17" dur="1000" fill="hold"/>
                                        <p:tgtEl>
                                          <p:spTgt spid="16387">
                                            <p:bg/>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387">
                                            <p:txEl>
                                              <p:pRg st="0" end="0"/>
                                            </p:txEl>
                                          </p:spTgt>
                                        </p:tgtEl>
                                        <p:attrNameLst>
                                          <p:attrName>style.visibility</p:attrName>
                                        </p:attrNameLst>
                                      </p:cBhvr>
                                      <p:to>
                                        <p:strVal val="visible"/>
                                      </p:to>
                                    </p:set>
                                    <p:animEffect transition="in" filter="fade">
                                      <p:cBhvr>
                                        <p:cTn id="22" dur="1000"/>
                                        <p:tgtEl>
                                          <p:spTgt spid="16387">
                                            <p:txEl>
                                              <p:pRg st="0" end="0"/>
                                            </p:txEl>
                                          </p:spTgt>
                                        </p:tgtEl>
                                      </p:cBhvr>
                                    </p:animEffect>
                                    <p:anim calcmode="lin" valueType="num">
                                      <p:cBhvr>
                                        <p:cTn id="23"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autoUpdateAnimBg="0"/>
      <p:bldP spid="163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2938" y="357188"/>
            <a:ext cx="8501062" cy="993775"/>
          </a:xfrm>
          <a:solidFill>
            <a:schemeClr val="bg1">
              <a:alpha val="47058"/>
            </a:schemeClr>
          </a:solidFill>
        </p:spPr>
        <p:txBody>
          <a:bodyPr/>
          <a:lstStyle/>
          <a:p>
            <a:pPr algn="l" eaLnBrk="1" hangingPunct="1"/>
            <a:r>
              <a:rPr lang="en-US" altLang="zh-CN" sz="2400" b="1" dirty="0" smtClean="0">
                <a:solidFill>
                  <a:srgbClr val="9900CC"/>
                </a:solidFill>
                <a:latin typeface="Times New Roman" panose="02020603050405020304" pitchFamily="18" charset="0"/>
                <a:cs typeface="Times New Roman" panose="02020603050405020304" pitchFamily="18" charset="0"/>
              </a:rPr>
              <a:t>2 Study the change of the following sentences. Then try to</a:t>
            </a:r>
            <a:br>
              <a:rPr lang="en-US" altLang="zh-CN" sz="2400" b="1" dirty="0" smtClean="0">
                <a:solidFill>
                  <a:srgbClr val="9900CC"/>
                </a:solidFill>
                <a:latin typeface="Times New Roman" panose="02020603050405020304" pitchFamily="18" charset="0"/>
                <a:cs typeface="Times New Roman" panose="02020603050405020304" pitchFamily="18" charset="0"/>
              </a:rPr>
            </a:br>
            <a:r>
              <a:rPr lang="en-US" altLang="zh-CN" sz="2400" b="1" dirty="0" smtClean="0">
                <a:solidFill>
                  <a:srgbClr val="9900CC"/>
                </a:solidFill>
                <a:latin typeface="Times New Roman" panose="02020603050405020304" pitchFamily="18" charset="0"/>
                <a:cs typeface="Times New Roman" panose="02020603050405020304" pitchFamily="18" charset="0"/>
              </a:rPr>
              <a:t>   find the rules and fill in the blanks.</a:t>
            </a:r>
            <a:r>
              <a:rPr lang="en-US" altLang="zh-CN" sz="4000" b="1" dirty="0" smtClean="0">
                <a:latin typeface="Times New Roman" panose="02020603050405020304" pitchFamily="18" charset="0"/>
                <a:cs typeface="Times New Roman" panose="02020603050405020304" pitchFamily="18" charset="0"/>
              </a:rPr>
              <a:t> </a:t>
            </a:r>
          </a:p>
        </p:txBody>
      </p:sp>
      <p:sp>
        <p:nvSpPr>
          <p:cNvPr id="17411" name="Rectangle 3"/>
          <p:cNvSpPr>
            <a:spLocks noGrp="1" noChangeArrowheads="1"/>
          </p:cNvSpPr>
          <p:nvPr>
            <p:ph type="body" idx="1"/>
          </p:nvPr>
        </p:nvSpPr>
        <p:spPr>
          <a:xfrm>
            <a:off x="395288" y="1412875"/>
            <a:ext cx="8229600" cy="5246688"/>
          </a:xfrm>
        </p:spPr>
        <p:txBody>
          <a:bodyPr/>
          <a:lstStyle/>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1. Yang Liwei is our  </a:t>
            </a:r>
            <a:r>
              <a:rPr lang="en-US" altLang="zh-CN" sz="2400" b="1" smtClean="0">
                <a:latin typeface="Times New Roman" panose="02020603050405020304" pitchFamily="18" charset="0"/>
                <a:cs typeface="Times New Roman" panose="02020603050405020304" pitchFamily="18" charset="0"/>
              </a:rPr>
              <a:t>national</a:t>
            </a:r>
            <a:r>
              <a:rPr lang="zh-CN" altLang="en-US" sz="2400" b="1" smtClean="0">
                <a:latin typeface="Times New Roman" panose="02020603050405020304" pitchFamily="18" charset="0"/>
                <a:cs typeface="Times New Roman" panose="02020603050405020304" pitchFamily="18" charset="0"/>
              </a:rPr>
              <a:t> hero.</a:t>
            </a:r>
            <a:endParaRPr lang="en-US" altLang="zh-CN" sz="2400" b="1"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a:t>
            </a:r>
            <a:r>
              <a:rPr lang="en-US" altLang="zh-CN" sz="2400" b="1" smtClean="0">
                <a:latin typeface="Times New Roman" panose="02020603050405020304" pitchFamily="18" charset="0"/>
                <a:cs typeface="Times New Roman" panose="02020603050405020304" pitchFamily="18" charset="0"/>
              </a:rPr>
              <a:t>   </a:t>
            </a:r>
            <a:r>
              <a:rPr lang="zh-CN" altLang="en-US" sz="2400" b="1" i="1" smtClean="0">
                <a:solidFill>
                  <a:srgbClr val="FF0000"/>
                </a:solidFill>
                <a:latin typeface="Times New Roman" panose="02020603050405020304" pitchFamily="18" charset="0"/>
                <a:cs typeface="Times New Roman" panose="02020603050405020304" pitchFamily="18" charset="0"/>
              </a:rPr>
              <a:t>He</a:t>
            </a:r>
            <a:r>
              <a:rPr lang="zh-CN" altLang="en-US" sz="2400" b="1" smtClean="0">
                <a:latin typeface="Times New Roman" panose="02020603050405020304" pitchFamily="18" charset="0"/>
                <a:cs typeface="Times New Roman" panose="02020603050405020304" pitchFamily="18" charset="0"/>
              </a:rPr>
              <a:t> traveled around the earth in </a:t>
            </a:r>
            <a:r>
              <a:rPr lang="zh-CN" altLang="en-US" sz="2400" b="1" i="1" smtClean="0">
                <a:latin typeface="Times New Roman" panose="02020603050405020304" pitchFamily="18" charset="0"/>
                <a:cs typeface="Times New Roman" panose="02020603050405020304" pitchFamily="18" charset="0"/>
              </a:rPr>
              <a:t>Shenzhou V</a:t>
            </a:r>
            <a:r>
              <a:rPr lang="zh-CN" altLang="en-US" sz="2400" b="1" smtClean="0">
                <a:latin typeface="Times New Roman" panose="02020603050405020304" pitchFamily="18" charset="0"/>
                <a:cs typeface="Times New Roman" panose="02020603050405020304" pitchFamily="18" charset="0"/>
              </a:rPr>
              <a:t> for 21 hours in 2003. </a:t>
            </a: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Yang Liwei is our national hero </a:t>
            </a:r>
            <a:r>
              <a:rPr lang="zh-CN" altLang="en-US" sz="2400" b="1" i="1" smtClean="0">
                <a:solidFill>
                  <a:srgbClr val="FF0000"/>
                </a:solidFill>
                <a:latin typeface="Times New Roman" panose="02020603050405020304" pitchFamily="18" charset="0"/>
                <a:cs typeface="Times New Roman" panose="02020603050405020304" pitchFamily="18" charset="0"/>
              </a:rPr>
              <a:t>who/that</a:t>
            </a:r>
            <a:r>
              <a:rPr lang="zh-CN" altLang="en-US" sz="2400" b="1" smtClean="0">
                <a:solidFill>
                  <a:srgbClr val="FF6600"/>
                </a:solidFill>
                <a:latin typeface="Times New Roman" panose="02020603050405020304" pitchFamily="18" charset="0"/>
                <a:cs typeface="Times New Roman" panose="02020603050405020304" pitchFamily="18" charset="0"/>
              </a:rPr>
              <a:t> </a:t>
            </a:r>
            <a:r>
              <a:rPr lang="zh-CN" altLang="en-US" sz="2400" b="1" smtClean="0">
                <a:latin typeface="Times New Roman" panose="02020603050405020304" pitchFamily="18" charset="0"/>
                <a:cs typeface="Times New Roman" panose="02020603050405020304" pitchFamily="18" charset="0"/>
              </a:rPr>
              <a:t>traveled around the earth in </a:t>
            </a:r>
            <a:r>
              <a:rPr lang="zh-CN" altLang="en-US" sz="2400" b="1" i="1" smtClean="0">
                <a:latin typeface="Times New Roman" panose="02020603050405020304" pitchFamily="18" charset="0"/>
                <a:cs typeface="Times New Roman" panose="02020603050405020304" pitchFamily="18" charset="0"/>
              </a:rPr>
              <a:t>Shenzhou V </a:t>
            </a:r>
            <a:r>
              <a:rPr lang="zh-CN" altLang="en-US" sz="2400" b="1" smtClean="0">
                <a:latin typeface="Times New Roman" panose="02020603050405020304" pitchFamily="18" charset="0"/>
                <a:cs typeface="Times New Roman" panose="02020603050405020304" pitchFamily="18" charset="0"/>
              </a:rPr>
              <a:t>for 21 hours in 2003. </a:t>
            </a: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2. Wang Yaping is a woman astronaut. </a:t>
            </a:r>
          </a:p>
          <a:p>
            <a:pPr eaLnBrk="1" hangingPunct="1">
              <a:lnSpc>
                <a:spcPct val="90000"/>
              </a:lnSpc>
              <a:buFontTx/>
              <a:buNone/>
            </a:pPr>
            <a:r>
              <a:rPr lang="zh-CN" altLang="en-US" sz="2400" b="1" smtClean="0">
                <a:solidFill>
                  <a:srgbClr val="FF0000"/>
                </a:solidFill>
                <a:latin typeface="Times New Roman" panose="02020603050405020304" pitchFamily="18" charset="0"/>
                <a:cs typeface="Times New Roman" panose="02020603050405020304" pitchFamily="18" charset="0"/>
              </a:rPr>
              <a:t>    She</a:t>
            </a:r>
            <a:r>
              <a:rPr lang="zh-CN" altLang="en-US" sz="2400" b="1" smtClean="0">
                <a:latin typeface="Times New Roman" panose="02020603050405020304" pitchFamily="18" charset="0"/>
                <a:cs typeface="Times New Roman" panose="02020603050405020304" pitchFamily="18" charset="0"/>
              </a:rPr>
              <a:t> gave us a lesson in </a:t>
            </a:r>
            <a:r>
              <a:rPr lang="zh-CN" altLang="en-US" sz="2400" b="1" i="1" smtClean="0">
                <a:latin typeface="Times New Roman" panose="02020603050405020304" pitchFamily="18" charset="0"/>
                <a:cs typeface="Times New Roman" panose="02020603050405020304" pitchFamily="18" charset="0"/>
              </a:rPr>
              <a:t>Shenzhou X</a:t>
            </a:r>
            <a:r>
              <a:rPr lang="zh-CN" altLang="en-US" sz="2400" b="1" smtClean="0">
                <a:latin typeface="Times New Roman" panose="02020603050405020304" pitchFamily="18" charset="0"/>
                <a:cs typeface="Times New Roman" panose="02020603050405020304" pitchFamily="18" charset="0"/>
              </a:rPr>
              <a:t> spaceship. </a:t>
            </a: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Wang Yaping is a woman astronaut ____________________________________________</a:t>
            </a:r>
            <a:r>
              <a:rPr lang="en-US" altLang="zh-CN" sz="2400" b="1" smtClean="0">
                <a:latin typeface="Times New Roman" panose="02020603050405020304" pitchFamily="18" charset="0"/>
                <a:cs typeface="Times New Roman" panose="02020603050405020304" pitchFamily="18" charset="0"/>
              </a:rPr>
              <a:t>.</a:t>
            </a:r>
            <a:endParaRPr lang="zh-CN" altLang="en-US" sz="2400" b="1" smtClean="0">
              <a:latin typeface="Times New Roman" panose="02020603050405020304" pitchFamily="18" charset="0"/>
              <a:cs typeface="Times New Roman" panose="02020603050405020304" pitchFamily="18" charset="0"/>
            </a:endParaRP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3. </a:t>
            </a:r>
            <a:r>
              <a:rPr lang="zh-CN" altLang="en-US" sz="2400" b="1" i="1" smtClean="0">
                <a:latin typeface="Times New Roman" panose="02020603050405020304" pitchFamily="18" charset="0"/>
                <a:cs typeface="Times New Roman" panose="02020603050405020304" pitchFamily="18" charset="0"/>
              </a:rPr>
              <a:t>Shenzhou X</a:t>
            </a:r>
            <a:r>
              <a:rPr lang="zh-CN" altLang="en-US" sz="2400" b="1" smtClean="0">
                <a:latin typeface="Times New Roman" panose="02020603050405020304" pitchFamily="18" charset="0"/>
                <a:cs typeface="Times New Roman" panose="02020603050405020304" pitchFamily="18" charset="0"/>
              </a:rPr>
              <a:t> is a spaceship. </a:t>
            </a: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It was launched with three astronauts in 2013. </a:t>
            </a:r>
          </a:p>
          <a:p>
            <a:pPr eaLnBrk="1" hangingPunct="1">
              <a:lnSpc>
                <a:spcPct val="90000"/>
              </a:lnSpc>
              <a:buFontTx/>
              <a:buNone/>
            </a:pPr>
            <a:r>
              <a:rPr lang="zh-CN" altLang="en-US" sz="2400" b="1" smtClean="0">
                <a:latin typeface="Times New Roman" panose="02020603050405020304" pitchFamily="18" charset="0"/>
                <a:cs typeface="Times New Roman" panose="02020603050405020304" pitchFamily="18" charset="0"/>
              </a:rPr>
              <a:t>    _________________________________________</a:t>
            </a:r>
            <a:br>
              <a:rPr lang="zh-CN" altLang="en-US" sz="2400" b="1" smtClean="0">
                <a:latin typeface="Times New Roman" panose="02020603050405020304" pitchFamily="18" charset="0"/>
                <a:cs typeface="Times New Roman" panose="02020603050405020304" pitchFamily="18" charset="0"/>
              </a:rPr>
            </a:br>
            <a:r>
              <a:rPr lang="zh-CN" altLang="en-US" sz="2400" b="1" smtClean="0">
                <a:latin typeface="Times New Roman" panose="02020603050405020304" pitchFamily="18" charset="0"/>
                <a:cs typeface="Times New Roman" panose="02020603050405020304" pitchFamily="18" charset="0"/>
              </a:rPr>
              <a:t>__________________________________________.</a:t>
            </a:r>
          </a:p>
        </p:txBody>
      </p:sp>
      <p:sp>
        <p:nvSpPr>
          <p:cNvPr id="17412" name="Text Box 4"/>
          <p:cNvSpPr txBox="1">
            <a:spLocks noChangeArrowheads="1"/>
          </p:cNvSpPr>
          <p:nvPr/>
        </p:nvSpPr>
        <p:spPr bwMode="auto">
          <a:xfrm>
            <a:off x="755650" y="4365625"/>
            <a:ext cx="806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latin typeface="Times New Roman" panose="02020603050405020304" pitchFamily="18" charset="0"/>
                <a:cs typeface="Times New Roman" panose="02020603050405020304" pitchFamily="18" charset="0"/>
              </a:rPr>
              <a:t>who/that gave us a lesson in </a:t>
            </a:r>
            <a:r>
              <a:rPr lang="en-US" altLang="zh-CN" sz="2400" b="1" i="1">
                <a:solidFill>
                  <a:srgbClr val="FF0000"/>
                </a:solidFill>
                <a:latin typeface="Times New Roman" panose="02020603050405020304" pitchFamily="18" charset="0"/>
                <a:cs typeface="Times New Roman" panose="02020603050405020304" pitchFamily="18" charset="0"/>
              </a:rPr>
              <a:t>Shenzhou X </a:t>
            </a:r>
            <a:r>
              <a:rPr lang="en-US" altLang="zh-CN" sz="2400" b="1">
                <a:solidFill>
                  <a:srgbClr val="FF0000"/>
                </a:solidFill>
                <a:latin typeface="Times New Roman" panose="02020603050405020304" pitchFamily="18" charset="0"/>
                <a:cs typeface="Times New Roman" panose="02020603050405020304" pitchFamily="18" charset="0"/>
              </a:rPr>
              <a:t>spaceship </a:t>
            </a:r>
          </a:p>
        </p:txBody>
      </p:sp>
      <p:sp>
        <p:nvSpPr>
          <p:cNvPr id="17413" name="Text Box 5"/>
          <p:cNvSpPr txBox="1">
            <a:spLocks noChangeArrowheads="1"/>
          </p:cNvSpPr>
          <p:nvPr/>
        </p:nvSpPr>
        <p:spPr bwMode="auto">
          <a:xfrm>
            <a:off x="900113" y="5589588"/>
            <a:ext cx="73437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i="1">
                <a:solidFill>
                  <a:srgbClr val="FF0000"/>
                </a:solidFill>
                <a:latin typeface="Times New Roman" panose="02020603050405020304" pitchFamily="18" charset="0"/>
                <a:cs typeface="Times New Roman" panose="02020603050405020304" pitchFamily="18" charset="0"/>
              </a:rPr>
              <a:t>Shenzhou X</a:t>
            </a:r>
            <a:r>
              <a:rPr lang="en-US" altLang="zh-CN" sz="2400" b="1">
                <a:solidFill>
                  <a:srgbClr val="FF0000"/>
                </a:solidFill>
                <a:latin typeface="Times New Roman" panose="02020603050405020304" pitchFamily="18" charset="0"/>
                <a:cs typeface="Times New Roman" panose="02020603050405020304" pitchFamily="18" charset="0"/>
              </a:rPr>
              <a:t> is a spaceship that /which was launched with three astronauts in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wedge">
                                      <p:cBhvr>
                                        <p:cTn id="13" dur="2000"/>
                                        <p:tgtEl>
                                          <p:spTgt spid="174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7411">
                                            <p:txEl>
                                              <p:pRg st="1" end="1"/>
                                            </p:txEl>
                                          </p:spTgt>
                                        </p:tgtEl>
                                        <p:attrNameLst>
                                          <p:attrName>style.visibility</p:attrName>
                                        </p:attrNameLst>
                                      </p:cBhvr>
                                      <p:to>
                                        <p:strVal val="visible"/>
                                      </p:to>
                                    </p:set>
                                    <p:animEffect transition="in" filter="wedge">
                                      <p:cBhvr>
                                        <p:cTn id="18" dur="2000"/>
                                        <p:tgtEl>
                                          <p:spTgt spid="1741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7411">
                                            <p:txEl>
                                              <p:pRg st="2" end="2"/>
                                            </p:txEl>
                                          </p:spTgt>
                                        </p:tgtEl>
                                        <p:attrNameLst>
                                          <p:attrName>style.visibility</p:attrName>
                                        </p:attrNameLst>
                                      </p:cBhvr>
                                      <p:to>
                                        <p:strVal val="visible"/>
                                      </p:to>
                                    </p:set>
                                    <p:animEffect transition="in" filter="wedge">
                                      <p:cBhvr>
                                        <p:cTn id="23" dur="2000"/>
                                        <p:tgtEl>
                                          <p:spTgt spid="174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wedge">
                                      <p:cBhvr>
                                        <p:cTn id="28" dur="2000"/>
                                        <p:tgtEl>
                                          <p:spTgt spid="1741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7411">
                                            <p:txEl>
                                              <p:pRg st="4" end="4"/>
                                            </p:txEl>
                                          </p:spTgt>
                                        </p:tgtEl>
                                        <p:attrNameLst>
                                          <p:attrName>style.visibility</p:attrName>
                                        </p:attrNameLst>
                                      </p:cBhvr>
                                      <p:to>
                                        <p:strVal val="visible"/>
                                      </p:to>
                                    </p:set>
                                    <p:animEffect transition="in" filter="wedge">
                                      <p:cBhvr>
                                        <p:cTn id="33" dur="2000"/>
                                        <p:tgtEl>
                                          <p:spTgt spid="1741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7411">
                                            <p:txEl>
                                              <p:pRg st="5" end="5"/>
                                            </p:txEl>
                                          </p:spTgt>
                                        </p:tgtEl>
                                        <p:attrNameLst>
                                          <p:attrName>style.visibility</p:attrName>
                                        </p:attrNameLst>
                                      </p:cBhvr>
                                      <p:to>
                                        <p:strVal val="visible"/>
                                      </p:to>
                                    </p:set>
                                    <p:animEffect transition="in" filter="wedge">
                                      <p:cBhvr>
                                        <p:cTn id="38" dur="2000"/>
                                        <p:tgtEl>
                                          <p:spTgt spid="174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7411">
                                            <p:txEl>
                                              <p:pRg st="6" end="6"/>
                                            </p:txEl>
                                          </p:spTgt>
                                        </p:tgtEl>
                                        <p:attrNameLst>
                                          <p:attrName>style.visibility</p:attrName>
                                        </p:attrNameLst>
                                      </p:cBhvr>
                                      <p:to>
                                        <p:strVal val="visible"/>
                                      </p:to>
                                    </p:set>
                                    <p:animEffect transition="in" filter="wedge">
                                      <p:cBhvr>
                                        <p:cTn id="43" dur="2000"/>
                                        <p:tgtEl>
                                          <p:spTgt spid="17411">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17411">
                                            <p:txEl>
                                              <p:pRg st="7" end="7"/>
                                            </p:txEl>
                                          </p:spTgt>
                                        </p:tgtEl>
                                        <p:attrNameLst>
                                          <p:attrName>style.visibility</p:attrName>
                                        </p:attrNameLst>
                                      </p:cBhvr>
                                      <p:to>
                                        <p:strVal val="visible"/>
                                      </p:to>
                                    </p:set>
                                    <p:animEffect transition="in" filter="wedge">
                                      <p:cBhvr>
                                        <p:cTn id="48" dur="2000"/>
                                        <p:tgtEl>
                                          <p:spTgt spid="17411">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17411">
                                            <p:txEl>
                                              <p:pRg st="8" end="8"/>
                                            </p:txEl>
                                          </p:spTgt>
                                        </p:tgtEl>
                                        <p:attrNameLst>
                                          <p:attrName>style.visibility</p:attrName>
                                        </p:attrNameLst>
                                      </p:cBhvr>
                                      <p:to>
                                        <p:strVal val="visible"/>
                                      </p:to>
                                    </p:set>
                                    <p:animEffect transition="in" filter="wedge">
                                      <p:cBhvr>
                                        <p:cTn id="53" dur="2000"/>
                                        <p:tgtEl>
                                          <p:spTgt spid="1741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7412"/>
                                        </p:tgtEl>
                                        <p:attrNameLst>
                                          <p:attrName>style.visibility</p:attrName>
                                        </p:attrNameLst>
                                      </p:cBhvr>
                                      <p:to>
                                        <p:strVal val="visible"/>
                                      </p:to>
                                    </p:set>
                                    <p:animEffect transition="in" filter="wipe(down)">
                                      <p:cBhvr>
                                        <p:cTn id="58" dur="580">
                                          <p:stCondLst>
                                            <p:cond delay="0"/>
                                          </p:stCondLst>
                                        </p:cTn>
                                        <p:tgtEl>
                                          <p:spTgt spid="17412"/>
                                        </p:tgtEl>
                                      </p:cBhvr>
                                    </p:animEffect>
                                    <p:anim calcmode="lin" valueType="num">
                                      <p:cBhvr>
                                        <p:cTn id="59"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7412"/>
                                        </p:tgtEl>
                                      </p:cBhvr>
                                      <p:to x="100000" y="60000"/>
                                    </p:animScale>
                                    <p:animScale>
                                      <p:cBhvr>
                                        <p:cTn id="65" dur="166" decel="50000">
                                          <p:stCondLst>
                                            <p:cond delay="676"/>
                                          </p:stCondLst>
                                        </p:cTn>
                                        <p:tgtEl>
                                          <p:spTgt spid="17412"/>
                                        </p:tgtEl>
                                      </p:cBhvr>
                                      <p:to x="100000" y="100000"/>
                                    </p:animScale>
                                    <p:animScale>
                                      <p:cBhvr>
                                        <p:cTn id="66" dur="26">
                                          <p:stCondLst>
                                            <p:cond delay="1312"/>
                                          </p:stCondLst>
                                        </p:cTn>
                                        <p:tgtEl>
                                          <p:spTgt spid="17412"/>
                                        </p:tgtEl>
                                      </p:cBhvr>
                                      <p:to x="100000" y="80000"/>
                                    </p:animScale>
                                    <p:animScale>
                                      <p:cBhvr>
                                        <p:cTn id="67" dur="166" decel="50000">
                                          <p:stCondLst>
                                            <p:cond delay="1338"/>
                                          </p:stCondLst>
                                        </p:cTn>
                                        <p:tgtEl>
                                          <p:spTgt spid="17412"/>
                                        </p:tgtEl>
                                      </p:cBhvr>
                                      <p:to x="100000" y="100000"/>
                                    </p:animScale>
                                    <p:animScale>
                                      <p:cBhvr>
                                        <p:cTn id="68" dur="26">
                                          <p:stCondLst>
                                            <p:cond delay="1642"/>
                                          </p:stCondLst>
                                        </p:cTn>
                                        <p:tgtEl>
                                          <p:spTgt spid="17412"/>
                                        </p:tgtEl>
                                      </p:cBhvr>
                                      <p:to x="100000" y="90000"/>
                                    </p:animScale>
                                    <p:animScale>
                                      <p:cBhvr>
                                        <p:cTn id="69" dur="166" decel="50000">
                                          <p:stCondLst>
                                            <p:cond delay="1668"/>
                                          </p:stCondLst>
                                        </p:cTn>
                                        <p:tgtEl>
                                          <p:spTgt spid="17412"/>
                                        </p:tgtEl>
                                      </p:cBhvr>
                                      <p:to x="100000" y="100000"/>
                                    </p:animScale>
                                    <p:animScale>
                                      <p:cBhvr>
                                        <p:cTn id="70" dur="26">
                                          <p:stCondLst>
                                            <p:cond delay="1808"/>
                                          </p:stCondLst>
                                        </p:cTn>
                                        <p:tgtEl>
                                          <p:spTgt spid="17412"/>
                                        </p:tgtEl>
                                      </p:cBhvr>
                                      <p:to x="100000" y="95000"/>
                                    </p:animScale>
                                    <p:animScale>
                                      <p:cBhvr>
                                        <p:cTn id="71" dur="166" decel="50000">
                                          <p:stCondLst>
                                            <p:cond delay="1834"/>
                                          </p:stCondLst>
                                        </p:cTn>
                                        <p:tgtEl>
                                          <p:spTgt spid="1741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7413"/>
                                        </p:tgtEl>
                                        <p:attrNameLst>
                                          <p:attrName>style.visibility</p:attrName>
                                        </p:attrNameLst>
                                      </p:cBhvr>
                                      <p:to>
                                        <p:strVal val="visible"/>
                                      </p:to>
                                    </p:set>
                                    <p:animEffect transition="in" filter="wipe(down)">
                                      <p:cBhvr>
                                        <p:cTn id="76" dur="580">
                                          <p:stCondLst>
                                            <p:cond delay="0"/>
                                          </p:stCondLst>
                                        </p:cTn>
                                        <p:tgtEl>
                                          <p:spTgt spid="17413"/>
                                        </p:tgtEl>
                                      </p:cBhvr>
                                    </p:animEffect>
                                    <p:anim calcmode="lin" valueType="num">
                                      <p:cBhvr>
                                        <p:cTn id="77" dur="1822" tmFilter="0,0; 0.14,0.36; 0.43,0.73; 0.71,0.91; 1.0,1.0">
                                          <p:stCondLst>
                                            <p:cond delay="0"/>
                                          </p:stCondLst>
                                        </p:cTn>
                                        <p:tgtEl>
                                          <p:spTgt spid="1741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41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41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41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413"/>
                                        </p:tgtEl>
                                        <p:attrNameLst>
                                          <p:attrName>ppt_y</p:attrName>
                                        </p:attrNameLst>
                                      </p:cBhvr>
                                      <p:tavLst>
                                        <p:tav tm="0" fmla="#ppt_y-sin(pi*$)/81">
                                          <p:val>
                                            <p:fltVal val="0"/>
                                          </p:val>
                                        </p:tav>
                                        <p:tav tm="100000">
                                          <p:val>
                                            <p:fltVal val="1"/>
                                          </p:val>
                                        </p:tav>
                                      </p:tavLst>
                                    </p:anim>
                                    <p:animScale>
                                      <p:cBhvr>
                                        <p:cTn id="82" dur="26">
                                          <p:stCondLst>
                                            <p:cond delay="650"/>
                                          </p:stCondLst>
                                        </p:cTn>
                                        <p:tgtEl>
                                          <p:spTgt spid="17413"/>
                                        </p:tgtEl>
                                      </p:cBhvr>
                                      <p:to x="100000" y="60000"/>
                                    </p:animScale>
                                    <p:animScale>
                                      <p:cBhvr>
                                        <p:cTn id="83" dur="166" decel="50000">
                                          <p:stCondLst>
                                            <p:cond delay="676"/>
                                          </p:stCondLst>
                                        </p:cTn>
                                        <p:tgtEl>
                                          <p:spTgt spid="17413"/>
                                        </p:tgtEl>
                                      </p:cBhvr>
                                      <p:to x="100000" y="100000"/>
                                    </p:animScale>
                                    <p:animScale>
                                      <p:cBhvr>
                                        <p:cTn id="84" dur="26">
                                          <p:stCondLst>
                                            <p:cond delay="1312"/>
                                          </p:stCondLst>
                                        </p:cTn>
                                        <p:tgtEl>
                                          <p:spTgt spid="17413"/>
                                        </p:tgtEl>
                                      </p:cBhvr>
                                      <p:to x="100000" y="80000"/>
                                    </p:animScale>
                                    <p:animScale>
                                      <p:cBhvr>
                                        <p:cTn id="85" dur="166" decel="50000">
                                          <p:stCondLst>
                                            <p:cond delay="1338"/>
                                          </p:stCondLst>
                                        </p:cTn>
                                        <p:tgtEl>
                                          <p:spTgt spid="17413"/>
                                        </p:tgtEl>
                                      </p:cBhvr>
                                      <p:to x="100000" y="100000"/>
                                    </p:animScale>
                                    <p:animScale>
                                      <p:cBhvr>
                                        <p:cTn id="86" dur="26">
                                          <p:stCondLst>
                                            <p:cond delay="1642"/>
                                          </p:stCondLst>
                                        </p:cTn>
                                        <p:tgtEl>
                                          <p:spTgt spid="17413"/>
                                        </p:tgtEl>
                                      </p:cBhvr>
                                      <p:to x="100000" y="90000"/>
                                    </p:animScale>
                                    <p:animScale>
                                      <p:cBhvr>
                                        <p:cTn id="87" dur="166" decel="50000">
                                          <p:stCondLst>
                                            <p:cond delay="1668"/>
                                          </p:stCondLst>
                                        </p:cTn>
                                        <p:tgtEl>
                                          <p:spTgt spid="17413"/>
                                        </p:tgtEl>
                                      </p:cBhvr>
                                      <p:to x="100000" y="100000"/>
                                    </p:animScale>
                                    <p:animScale>
                                      <p:cBhvr>
                                        <p:cTn id="88" dur="26">
                                          <p:stCondLst>
                                            <p:cond delay="1808"/>
                                          </p:stCondLst>
                                        </p:cTn>
                                        <p:tgtEl>
                                          <p:spTgt spid="17413"/>
                                        </p:tgtEl>
                                      </p:cBhvr>
                                      <p:to x="100000" y="95000"/>
                                    </p:animScale>
                                    <p:animScale>
                                      <p:cBhvr>
                                        <p:cTn id="89" dur="166" decel="50000">
                                          <p:stCondLst>
                                            <p:cond delay="1834"/>
                                          </p:stCondLst>
                                        </p:cTn>
                                        <p:tgtEl>
                                          <p:spTgt spid="174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build="p" autoUpdateAnimBg="0"/>
      <p:bldP spid="17412" grpId="0" autoUpdateAnimBg="0"/>
      <p:bldP spid="1741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57250" y="260350"/>
            <a:ext cx="7286625" cy="561975"/>
          </a:xfrm>
          <a:solidFill>
            <a:schemeClr val="bg1">
              <a:alpha val="38823"/>
            </a:schemeClr>
          </a:solidFill>
        </p:spPr>
        <p:txBody>
          <a:bodyPr/>
          <a:lstStyle/>
          <a:p>
            <a:pPr algn="l" eaLnBrk="1" hangingPunct="1"/>
            <a:r>
              <a:rPr lang="en-US" altLang="zh-CN" sz="2800" b="1" smtClean="0">
                <a:solidFill>
                  <a:srgbClr val="9900CC"/>
                </a:solidFill>
                <a:latin typeface="Times New Roman" panose="02020603050405020304" pitchFamily="18" charset="0"/>
                <a:cs typeface="Times New Roman" panose="02020603050405020304" pitchFamily="18" charset="0"/>
              </a:rPr>
              <a:t>3 Listen to the passage and fill in the blanks.</a:t>
            </a:r>
            <a:r>
              <a:rPr lang="en-US" altLang="zh-CN" sz="4000" b="1" smtClean="0">
                <a:latin typeface="Times New Roman" panose="02020603050405020304" pitchFamily="18" charset="0"/>
                <a:cs typeface="Times New Roman" panose="02020603050405020304" pitchFamily="18" charset="0"/>
              </a:rPr>
              <a:t> </a:t>
            </a:r>
          </a:p>
        </p:txBody>
      </p:sp>
      <p:graphicFrame>
        <p:nvGraphicFramePr>
          <p:cNvPr id="18457" name="Group 25"/>
          <p:cNvGraphicFramePr>
            <a:graphicFrameLocks noGrp="1"/>
          </p:cNvGraphicFramePr>
          <p:nvPr/>
        </p:nvGraphicFramePr>
        <p:xfrm>
          <a:off x="468313" y="1052513"/>
          <a:ext cx="8229600" cy="5730874"/>
        </p:xfrm>
        <a:graphic>
          <a:graphicData uri="http://schemas.openxmlformats.org/drawingml/2006/table">
            <a:tbl>
              <a:tblPr/>
              <a:tblGrid>
                <a:gridCol w="8229600">
                  <a:extLst>
                    <a:ext uri="{9D8B030D-6E8A-4147-A177-3AD203B41FA5}">
                      <a16:colId xmlns:a16="http://schemas.microsoft.com/office/drawing/2014/main" val="20000"/>
                    </a:ext>
                  </a:extLst>
                </a:gridCol>
              </a:tblGrid>
              <a:tr h="518227">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China’s First Man-made Satellite </a:t>
                      </a:r>
                      <a:r>
                        <a:rPr kumimoji="0" lang="en-US" altLang="zh-CN" sz="2800" b="0" i="1" u="none" strike="noStrike" cap="none" normalizeH="0" baseline="0" dirty="0" err="1" smtClean="0">
                          <a:ln>
                            <a:noFill/>
                          </a:ln>
                          <a:solidFill>
                            <a:schemeClr val="tx1"/>
                          </a:solidFill>
                          <a:effectLst/>
                          <a:latin typeface="Arial" panose="020B0604020202020204" pitchFamily="34" charset="0"/>
                          <a:ea typeface="宋体" panose="02010600030101010101" pitchFamily="2" charset="-122"/>
                        </a:rPr>
                        <a:t>Dongfanghong</a:t>
                      </a:r>
                      <a:r>
                        <a:rPr kumimoji="0" lang="en-US" altLang="zh-CN" sz="2800" b="0" i="1"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Ⅰ</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5891">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Launch time:____________</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0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Launch place: ____________ Satellite Launch Center </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500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Development team: many scientists under ____________________________ </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667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Significance: </a:t>
                      </a: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becoming the _______ country to   </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independently launch a satellite </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 stepping into _________</a:t>
                      </a:r>
                      <a:r>
                        <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____</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 being a landmark of China’s       </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_______________________</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8449" name="Text Box 17"/>
          <p:cNvSpPr txBox="1">
            <a:spLocks noChangeArrowheads="1"/>
          </p:cNvSpPr>
          <p:nvPr/>
        </p:nvSpPr>
        <p:spPr bwMode="auto">
          <a:xfrm>
            <a:off x="2786063" y="1571625"/>
            <a:ext cx="2808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April 24, 1970</a:t>
            </a:r>
          </a:p>
        </p:txBody>
      </p:sp>
      <p:sp>
        <p:nvSpPr>
          <p:cNvPr id="18450" name="Text Box 18"/>
          <p:cNvSpPr txBox="1">
            <a:spLocks noChangeArrowheads="1"/>
          </p:cNvSpPr>
          <p:nvPr/>
        </p:nvSpPr>
        <p:spPr bwMode="auto">
          <a:xfrm>
            <a:off x="3000375" y="2357438"/>
            <a:ext cx="2303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Jiuquan</a:t>
            </a:r>
          </a:p>
        </p:txBody>
      </p:sp>
      <p:sp>
        <p:nvSpPr>
          <p:cNvPr id="18451" name="Text Box 19"/>
          <p:cNvSpPr txBox="1">
            <a:spLocks noChangeArrowheads="1"/>
          </p:cNvSpPr>
          <p:nvPr/>
        </p:nvSpPr>
        <p:spPr bwMode="auto">
          <a:xfrm>
            <a:off x="642938" y="3714750"/>
            <a:ext cx="5256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the direction of Qian Xuesen</a:t>
            </a:r>
          </a:p>
        </p:txBody>
      </p:sp>
      <p:sp>
        <p:nvSpPr>
          <p:cNvPr id="18452" name="Text Box 20"/>
          <p:cNvSpPr txBox="1">
            <a:spLocks noChangeArrowheads="1"/>
          </p:cNvSpPr>
          <p:nvPr/>
        </p:nvSpPr>
        <p:spPr bwMode="auto">
          <a:xfrm>
            <a:off x="5286375" y="4214813"/>
            <a:ext cx="1079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fifth</a:t>
            </a:r>
          </a:p>
        </p:txBody>
      </p:sp>
      <p:sp>
        <p:nvSpPr>
          <p:cNvPr id="18453" name="Text Box 21"/>
          <p:cNvSpPr txBox="1">
            <a:spLocks noChangeArrowheads="1"/>
          </p:cNvSpPr>
          <p:nvPr/>
        </p:nvSpPr>
        <p:spPr bwMode="auto">
          <a:xfrm>
            <a:off x="5072063" y="5214938"/>
            <a:ext cx="2736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 the Space Age</a:t>
            </a:r>
          </a:p>
        </p:txBody>
      </p:sp>
      <p:sp>
        <p:nvSpPr>
          <p:cNvPr id="18454" name="Text Box 22"/>
          <p:cNvSpPr txBox="1">
            <a:spLocks noChangeArrowheads="1"/>
          </p:cNvSpPr>
          <p:nvPr/>
        </p:nvSpPr>
        <p:spPr bwMode="auto">
          <a:xfrm>
            <a:off x="3214688" y="621506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space industry</a:t>
            </a:r>
          </a:p>
        </p:txBody>
      </p:sp>
      <p:pic>
        <p:nvPicPr>
          <p:cNvPr id="25" name="p98-3.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8001000" y="357188"/>
            <a:ext cx="500063"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457"/>
                                        </p:tgtEl>
                                        <p:attrNameLst>
                                          <p:attrName>style.visibility</p:attrName>
                                        </p:attrNameLst>
                                      </p:cBhvr>
                                      <p:to>
                                        <p:strVal val="visible"/>
                                      </p:to>
                                    </p:set>
                                    <p:animEffect transition="in" filter="wedge">
                                      <p:cBhvr>
                                        <p:cTn id="15" dur="2000"/>
                                        <p:tgtEl>
                                          <p:spTgt spid="1845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8449"/>
                                        </p:tgtEl>
                                        <p:attrNameLst>
                                          <p:attrName>style.visibility</p:attrName>
                                        </p:attrNameLst>
                                      </p:cBhvr>
                                      <p:to>
                                        <p:strVal val="visible"/>
                                      </p:to>
                                    </p:set>
                                    <p:animEffect transition="in" filter="wipe(down)">
                                      <p:cBhvr>
                                        <p:cTn id="20" dur="580">
                                          <p:stCondLst>
                                            <p:cond delay="0"/>
                                          </p:stCondLst>
                                        </p:cTn>
                                        <p:tgtEl>
                                          <p:spTgt spid="18449"/>
                                        </p:tgtEl>
                                      </p:cBhvr>
                                    </p:animEffect>
                                    <p:anim calcmode="lin" valueType="num">
                                      <p:cBhvr>
                                        <p:cTn id="21" dur="1822" tmFilter="0,0; 0.14,0.36; 0.43,0.73; 0.71,0.91; 1.0,1.0">
                                          <p:stCondLst>
                                            <p:cond delay="0"/>
                                          </p:stCondLst>
                                        </p:cTn>
                                        <p:tgtEl>
                                          <p:spTgt spid="1844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44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44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44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449"/>
                                        </p:tgtEl>
                                        <p:attrNameLst>
                                          <p:attrName>ppt_y</p:attrName>
                                        </p:attrNameLst>
                                      </p:cBhvr>
                                      <p:tavLst>
                                        <p:tav tm="0" fmla="#ppt_y-sin(pi*$)/81">
                                          <p:val>
                                            <p:fltVal val="0"/>
                                          </p:val>
                                        </p:tav>
                                        <p:tav tm="100000">
                                          <p:val>
                                            <p:fltVal val="1"/>
                                          </p:val>
                                        </p:tav>
                                      </p:tavLst>
                                    </p:anim>
                                    <p:animScale>
                                      <p:cBhvr>
                                        <p:cTn id="26" dur="26">
                                          <p:stCondLst>
                                            <p:cond delay="650"/>
                                          </p:stCondLst>
                                        </p:cTn>
                                        <p:tgtEl>
                                          <p:spTgt spid="18449"/>
                                        </p:tgtEl>
                                      </p:cBhvr>
                                      <p:to x="100000" y="60000"/>
                                    </p:animScale>
                                    <p:animScale>
                                      <p:cBhvr>
                                        <p:cTn id="27" dur="166" decel="50000">
                                          <p:stCondLst>
                                            <p:cond delay="676"/>
                                          </p:stCondLst>
                                        </p:cTn>
                                        <p:tgtEl>
                                          <p:spTgt spid="18449"/>
                                        </p:tgtEl>
                                      </p:cBhvr>
                                      <p:to x="100000" y="100000"/>
                                    </p:animScale>
                                    <p:animScale>
                                      <p:cBhvr>
                                        <p:cTn id="28" dur="26">
                                          <p:stCondLst>
                                            <p:cond delay="1312"/>
                                          </p:stCondLst>
                                        </p:cTn>
                                        <p:tgtEl>
                                          <p:spTgt spid="18449"/>
                                        </p:tgtEl>
                                      </p:cBhvr>
                                      <p:to x="100000" y="80000"/>
                                    </p:animScale>
                                    <p:animScale>
                                      <p:cBhvr>
                                        <p:cTn id="29" dur="166" decel="50000">
                                          <p:stCondLst>
                                            <p:cond delay="1338"/>
                                          </p:stCondLst>
                                        </p:cTn>
                                        <p:tgtEl>
                                          <p:spTgt spid="18449"/>
                                        </p:tgtEl>
                                      </p:cBhvr>
                                      <p:to x="100000" y="100000"/>
                                    </p:animScale>
                                    <p:animScale>
                                      <p:cBhvr>
                                        <p:cTn id="30" dur="26">
                                          <p:stCondLst>
                                            <p:cond delay="1642"/>
                                          </p:stCondLst>
                                        </p:cTn>
                                        <p:tgtEl>
                                          <p:spTgt spid="18449"/>
                                        </p:tgtEl>
                                      </p:cBhvr>
                                      <p:to x="100000" y="90000"/>
                                    </p:animScale>
                                    <p:animScale>
                                      <p:cBhvr>
                                        <p:cTn id="31" dur="166" decel="50000">
                                          <p:stCondLst>
                                            <p:cond delay="1668"/>
                                          </p:stCondLst>
                                        </p:cTn>
                                        <p:tgtEl>
                                          <p:spTgt spid="18449"/>
                                        </p:tgtEl>
                                      </p:cBhvr>
                                      <p:to x="100000" y="100000"/>
                                    </p:animScale>
                                    <p:animScale>
                                      <p:cBhvr>
                                        <p:cTn id="32" dur="26">
                                          <p:stCondLst>
                                            <p:cond delay="1808"/>
                                          </p:stCondLst>
                                        </p:cTn>
                                        <p:tgtEl>
                                          <p:spTgt spid="18449"/>
                                        </p:tgtEl>
                                      </p:cBhvr>
                                      <p:to x="100000" y="95000"/>
                                    </p:animScale>
                                    <p:animScale>
                                      <p:cBhvr>
                                        <p:cTn id="33" dur="166" decel="50000">
                                          <p:stCondLst>
                                            <p:cond delay="1834"/>
                                          </p:stCondLst>
                                        </p:cTn>
                                        <p:tgtEl>
                                          <p:spTgt spid="1844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18450"/>
                                        </p:tgtEl>
                                        <p:attrNameLst>
                                          <p:attrName>style.visibility</p:attrName>
                                        </p:attrNameLst>
                                      </p:cBhvr>
                                      <p:to>
                                        <p:strVal val="visible"/>
                                      </p:to>
                                    </p:set>
                                    <p:anim calcmode="lin" valueType="num">
                                      <p:cBhvr>
                                        <p:cTn id="38" dur="1000" fill="hold"/>
                                        <p:tgtEl>
                                          <p:spTgt spid="18450"/>
                                        </p:tgtEl>
                                        <p:attrNameLst>
                                          <p:attrName>ppt_w</p:attrName>
                                        </p:attrNameLst>
                                      </p:cBhvr>
                                      <p:tavLst>
                                        <p:tav tm="0">
                                          <p:val>
                                            <p:fltVal val="0"/>
                                          </p:val>
                                        </p:tav>
                                        <p:tav tm="100000">
                                          <p:val>
                                            <p:strVal val="#ppt_w"/>
                                          </p:val>
                                        </p:tav>
                                      </p:tavLst>
                                    </p:anim>
                                    <p:anim calcmode="lin" valueType="num">
                                      <p:cBhvr>
                                        <p:cTn id="39" dur="1000" fill="hold"/>
                                        <p:tgtEl>
                                          <p:spTgt spid="18450"/>
                                        </p:tgtEl>
                                        <p:attrNameLst>
                                          <p:attrName>ppt_h</p:attrName>
                                        </p:attrNameLst>
                                      </p:cBhvr>
                                      <p:tavLst>
                                        <p:tav tm="0">
                                          <p:val>
                                            <p:fltVal val="0"/>
                                          </p:val>
                                        </p:tav>
                                        <p:tav tm="100000">
                                          <p:val>
                                            <p:strVal val="#ppt_h"/>
                                          </p:val>
                                        </p:tav>
                                      </p:tavLst>
                                    </p:anim>
                                    <p:anim calcmode="lin" valueType="num">
                                      <p:cBhvr>
                                        <p:cTn id="40" dur="1000" fill="hold"/>
                                        <p:tgtEl>
                                          <p:spTgt spid="18450"/>
                                        </p:tgtEl>
                                        <p:attrNameLst>
                                          <p:attrName>style.rotation</p:attrName>
                                        </p:attrNameLst>
                                      </p:cBhvr>
                                      <p:tavLst>
                                        <p:tav tm="0">
                                          <p:val>
                                            <p:fltVal val="90"/>
                                          </p:val>
                                        </p:tav>
                                        <p:tav tm="100000">
                                          <p:val>
                                            <p:fltVal val="0"/>
                                          </p:val>
                                        </p:tav>
                                      </p:tavLst>
                                    </p:anim>
                                    <p:animEffect transition="in" filter="fade">
                                      <p:cBhvr>
                                        <p:cTn id="41" dur="1000"/>
                                        <p:tgtEl>
                                          <p:spTgt spid="18450"/>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iterate type="lt">
                                    <p:tmPct val="10000"/>
                                  </p:iterate>
                                  <p:childTnLst>
                                    <p:set>
                                      <p:cBhvr>
                                        <p:cTn id="45" dur="1" fill="hold">
                                          <p:stCondLst>
                                            <p:cond delay="0"/>
                                          </p:stCondLst>
                                        </p:cTn>
                                        <p:tgtEl>
                                          <p:spTgt spid="18451"/>
                                        </p:tgtEl>
                                        <p:attrNameLst>
                                          <p:attrName>style.visibility</p:attrName>
                                        </p:attrNameLst>
                                      </p:cBhvr>
                                      <p:to>
                                        <p:strVal val="visible"/>
                                      </p:to>
                                    </p:set>
                                    <p:animEffect transition="in" filter="fade">
                                      <p:cBhvr>
                                        <p:cTn id="46" dur="2000"/>
                                        <p:tgtEl>
                                          <p:spTgt spid="18451"/>
                                        </p:tgtEl>
                                      </p:cBhvr>
                                    </p:animEffect>
                                    <p:anim calcmode="lin" valueType="num">
                                      <p:cBhvr>
                                        <p:cTn id="47" dur="2000" fill="hold"/>
                                        <p:tgtEl>
                                          <p:spTgt spid="18451"/>
                                        </p:tgtEl>
                                        <p:attrNameLst>
                                          <p:attrName>ppt_w</p:attrName>
                                        </p:attrNameLst>
                                      </p:cBhvr>
                                      <p:tavLst>
                                        <p:tav tm="0" fmla="#ppt_w*sin(2.5*pi*$)">
                                          <p:val>
                                            <p:fltVal val="0"/>
                                          </p:val>
                                        </p:tav>
                                        <p:tav tm="100000">
                                          <p:val>
                                            <p:fltVal val="1"/>
                                          </p:val>
                                        </p:tav>
                                      </p:tavLst>
                                    </p:anim>
                                    <p:anim calcmode="lin" valueType="num">
                                      <p:cBhvr>
                                        <p:cTn id="48" dur="2000" fill="hold"/>
                                        <p:tgtEl>
                                          <p:spTgt spid="18451"/>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iterate type="lt">
                                    <p:tmPct val="10000"/>
                                  </p:iterate>
                                  <p:childTnLst>
                                    <p:set>
                                      <p:cBhvr>
                                        <p:cTn id="52" dur="1" fill="hold">
                                          <p:stCondLst>
                                            <p:cond delay="0"/>
                                          </p:stCondLst>
                                        </p:cTn>
                                        <p:tgtEl>
                                          <p:spTgt spid="18452"/>
                                        </p:tgtEl>
                                        <p:attrNameLst>
                                          <p:attrName>style.visibility</p:attrName>
                                        </p:attrNameLst>
                                      </p:cBhvr>
                                      <p:to>
                                        <p:strVal val="visible"/>
                                      </p:to>
                                    </p:set>
                                    <p:animEffect transition="in" filter="fade">
                                      <p:cBhvr>
                                        <p:cTn id="53" dur="2000"/>
                                        <p:tgtEl>
                                          <p:spTgt spid="18452"/>
                                        </p:tgtEl>
                                      </p:cBhvr>
                                    </p:animEffect>
                                    <p:anim calcmode="lin" valueType="num">
                                      <p:cBhvr>
                                        <p:cTn id="54" dur="2000" fill="hold"/>
                                        <p:tgtEl>
                                          <p:spTgt spid="18452"/>
                                        </p:tgtEl>
                                        <p:attrNameLst>
                                          <p:attrName>ppt_w</p:attrName>
                                        </p:attrNameLst>
                                      </p:cBhvr>
                                      <p:tavLst>
                                        <p:tav tm="0" fmla="#ppt_w*sin(2.5*pi*$)">
                                          <p:val>
                                            <p:fltVal val="0"/>
                                          </p:val>
                                        </p:tav>
                                        <p:tav tm="100000">
                                          <p:val>
                                            <p:fltVal val="1"/>
                                          </p:val>
                                        </p:tav>
                                      </p:tavLst>
                                    </p:anim>
                                    <p:anim calcmode="lin" valueType="num">
                                      <p:cBhvr>
                                        <p:cTn id="55" dur="2000" fill="hold"/>
                                        <p:tgtEl>
                                          <p:spTgt spid="18452"/>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453"/>
                                        </p:tgtEl>
                                        <p:attrNameLst>
                                          <p:attrName>style.visibility</p:attrName>
                                        </p:attrNameLst>
                                      </p:cBhvr>
                                      <p:to>
                                        <p:strVal val="visible"/>
                                      </p:to>
                                    </p:set>
                                    <p:animEffect transition="in" filter="fade">
                                      <p:cBhvr>
                                        <p:cTn id="60" dur="1000"/>
                                        <p:tgtEl>
                                          <p:spTgt spid="18453"/>
                                        </p:tgtEl>
                                      </p:cBhvr>
                                    </p:animEffect>
                                    <p:anim calcmode="lin" valueType="num">
                                      <p:cBhvr>
                                        <p:cTn id="61" dur="1000" fill="hold"/>
                                        <p:tgtEl>
                                          <p:spTgt spid="18453"/>
                                        </p:tgtEl>
                                        <p:attrNameLst>
                                          <p:attrName>ppt_x</p:attrName>
                                        </p:attrNameLst>
                                      </p:cBhvr>
                                      <p:tavLst>
                                        <p:tav tm="0">
                                          <p:val>
                                            <p:strVal val="#ppt_x"/>
                                          </p:val>
                                        </p:tav>
                                        <p:tav tm="100000">
                                          <p:val>
                                            <p:strVal val="#ppt_x"/>
                                          </p:val>
                                        </p:tav>
                                      </p:tavLst>
                                    </p:anim>
                                    <p:anim calcmode="lin" valueType="num">
                                      <p:cBhvr>
                                        <p:cTn id="62" dur="1000" fill="hold"/>
                                        <p:tgtEl>
                                          <p:spTgt spid="1845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454"/>
                                        </p:tgtEl>
                                        <p:attrNameLst>
                                          <p:attrName>style.visibility</p:attrName>
                                        </p:attrNameLst>
                                      </p:cBhvr>
                                      <p:to>
                                        <p:strVal val="visible"/>
                                      </p:to>
                                    </p:set>
                                    <p:animEffect transition="in" filter="blinds(horizontal)">
                                      <p:cBhvr>
                                        <p:cTn id="67" dur="500"/>
                                        <p:tgtEl>
                                          <p:spTgt spid="184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48429" fill="hold"/>
                                        <p:tgtEl>
                                          <p:spTgt spid="25"/>
                                        </p:tgtEl>
                                      </p:cBhvr>
                                    </p:cmd>
                                  </p:childTnLst>
                                </p:cTn>
                              </p:par>
                            </p:childTnLst>
                          </p:cTn>
                        </p:par>
                      </p:childTnLst>
                    </p:cTn>
                  </p:par>
                </p:childTnLst>
              </p:cTn>
              <p:nextCondLst>
                <p:cond evt="onClick" delay="0">
                  <p:tgtEl>
                    <p:spTgt spid="25"/>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18434" grpId="0" animBg="1" autoUpdateAnimBg="0"/>
      <p:bldP spid="18449" grpId="0" autoUpdateAnimBg="0"/>
      <p:bldP spid="18450" grpId="0" autoUpdateAnimBg="0"/>
      <p:bldP spid="18451" grpId="0" autoUpdateAnimBg="0"/>
      <p:bldP spid="18452" grpId="0" autoUpdateAnimBg="0"/>
      <p:bldP spid="18453" grpId="0" autoUpdateAnimBg="0"/>
      <p:bldP spid="1845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4140200" y="1600200"/>
            <a:ext cx="4546600" cy="4525963"/>
          </a:xfrm>
        </p:spPr>
        <p:txBody>
          <a:bodyPr/>
          <a:lstStyle/>
          <a:p>
            <a:pPr eaLnBrk="1" hangingPunct="1"/>
            <a:r>
              <a:rPr lang="en-US" altLang="zh-CN" sz="2800" b="1" smtClean="0">
                <a:solidFill>
                  <a:srgbClr val="990000"/>
                </a:solidFill>
              </a:rPr>
              <a:t>Neil Alden Armstrong </a:t>
            </a:r>
          </a:p>
          <a:p>
            <a:pPr eaLnBrk="1" hangingPunct="1"/>
            <a:r>
              <a:rPr lang="en-US" altLang="zh-CN" sz="2800" b="1" smtClean="0">
                <a:solidFill>
                  <a:srgbClr val="990000"/>
                </a:solidFill>
              </a:rPr>
              <a:t>born  on August 5, 1930 </a:t>
            </a:r>
          </a:p>
          <a:p>
            <a:pPr eaLnBrk="1" hangingPunct="1"/>
            <a:r>
              <a:rPr lang="en-US" altLang="zh-CN" sz="2800" b="1" smtClean="0">
                <a:solidFill>
                  <a:srgbClr val="990000"/>
                </a:solidFill>
              </a:rPr>
              <a:t>the U.S.A</a:t>
            </a:r>
          </a:p>
          <a:p>
            <a:pPr eaLnBrk="1" hangingPunct="1"/>
            <a:r>
              <a:rPr lang="en-US" altLang="zh-CN" sz="2800" b="1" smtClean="0">
                <a:solidFill>
                  <a:srgbClr val="990000"/>
                </a:solidFill>
              </a:rPr>
              <a:t>the first man </a:t>
            </a:r>
          </a:p>
          <a:p>
            <a:pPr eaLnBrk="1" hangingPunct="1"/>
            <a:r>
              <a:rPr lang="en-US" altLang="zh-CN" sz="2800" b="1" smtClean="0">
                <a:solidFill>
                  <a:srgbClr val="990000"/>
                </a:solidFill>
              </a:rPr>
              <a:t>On July 20, 1969</a:t>
            </a:r>
          </a:p>
          <a:p>
            <a:pPr eaLnBrk="1" hangingPunct="1"/>
            <a:r>
              <a:rPr lang="en-US" altLang="zh-CN" sz="2800" b="1" i="1" smtClean="0">
                <a:solidFill>
                  <a:srgbClr val="990000"/>
                </a:solidFill>
              </a:rPr>
              <a:t>Apollo 11</a:t>
            </a:r>
          </a:p>
          <a:p>
            <a:pPr eaLnBrk="1" hangingPunct="1"/>
            <a:r>
              <a:rPr lang="en-US" altLang="zh-CN" sz="2800" b="1" smtClean="0">
                <a:solidFill>
                  <a:srgbClr val="990000"/>
                </a:solidFill>
              </a:rPr>
              <a:t>2.5 hours </a:t>
            </a:r>
          </a:p>
        </p:txBody>
      </p:sp>
      <p:pic>
        <p:nvPicPr>
          <p:cNvPr id="19459" name="Picture 3" descr="Neil"/>
          <p:cNvPicPr>
            <a:picLocks noChangeAspect="1" noChangeArrowheads="1"/>
          </p:cNvPicPr>
          <p:nvPr/>
        </p:nvPicPr>
        <p:blipFill>
          <a:blip r:embed="rId2" cstate="email"/>
          <a:srcRect/>
          <a:stretch>
            <a:fillRect/>
          </a:stretch>
        </p:blipFill>
        <p:spPr bwMode="auto">
          <a:xfrm>
            <a:off x="715963" y="714375"/>
            <a:ext cx="29368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459"/>
                                        </p:tgtEl>
                                        <p:attrNameLst>
                                          <p:attrName>style.visibility</p:attrName>
                                        </p:attrNameLst>
                                      </p:cBhvr>
                                      <p:to>
                                        <p:strVal val="visible"/>
                                      </p:to>
                                    </p:set>
                                    <p:anim calcmode="lin" valueType="num">
                                      <p:cBhvr>
                                        <p:cTn id="7" dur="1000" fill="hold"/>
                                        <p:tgtEl>
                                          <p:spTgt spid="19459"/>
                                        </p:tgtEl>
                                        <p:attrNameLst>
                                          <p:attrName>ppt_w</p:attrName>
                                        </p:attrNameLst>
                                      </p:cBhvr>
                                      <p:tavLst>
                                        <p:tav tm="0">
                                          <p:val>
                                            <p:fltVal val="0"/>
                                          </p:val>
                                        </p:tav>
                                        <p:tav tm="100000">
                                          <p:val>
                                            <p:strVal val="#ppt_w"/>
                                          </p:val>
                                        </p:tav>
                                      </p:tavLst>
                                    </p:anim>
                                    <p:anim calcmode="lin" valueType="num">
                                      <p:cBhvr>
                                        <p:cTn id="8" dur="1000" fill="hold"/>
                                        <p:tgtEl>
                                          <p:spTgt spid="19459"/>
                                        </p:tgtEl>
                                        <p:attrNameLst>
                                          <p:attrName>ppt_h</p:attrName>
                                        </p:attrNameLst>
                                      </p:cBhvr>
                                      <p:tavLst>
                                        <p:tav tm="0">
                                          <p:val>
                                            <p:fltVal val="0"/>
                                          </p:val>
                                        </p:tav>
                                        <p:tav tm="100000">
                                          <p:val>
                                            <p:strVal val="#ppt_h"/>
                                          </p:val>
                                        </p:tav>
                                      </p:tavLst>
                                    </p:anim>
                                    <p:anim calcmode="lin" valueType="num">
                                      <p:cBhvr>
                                        <p:cTn id="9" dur="1000" fill="hold"/>
                                        <p:tgtEl>
                                          <p:spTgt spid="19459"/>
                                        </p:tgtEl>
                                        <p:attrNameLst>
                                          <p:attrName>style.rotation</p:attrName>
                                        </p:attrNameLst>
                                      </p:cBhvr>
                                      <p:tavLst>
                                        <p:tav tm="0">
                                          <p:val>
                                            <p:fltVal val="90"/>
                                          </p:val>
                                        </p:tav>
                                        <p:tav tm="100000">
                                          <p:val>
                                            <p:fltVal val="0"/>
                                          </p:val>
                                        </p:tav>
                                      </p:tavLst>
                                    </p:anim>
                                    <p:animEffect transition="in" filter="fade">
                                      <p:cBhvr>
                                        <p:cTn id="10" dur="10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458">
                                            <p:txEl>
                                              <p:pRg st="0" end="0"/>
                                            </p:txEl>
                                          </p:spTgt>
                                        </p:tgtEl>
                                        <p:attrNameLst>
                                          <p:attrName>style.visibility</p:attrName>
                                        </p:attrNameLst>
                                      </p:cBhvr>
                                      <p:to>
                                        <p:strVal val="visible"/>
                                      </p:to>
                                    </p:set>
                                    <p:animEffect transition="in" filter="fade">
                                      <p:cBhvr>
                                        <p:cTn id="15" dur="1000"/>
                                        <p:tgtEl>
                                          <p:spTgt spid="19458">
                                            <p:txEl>
                                              <p:pRg st="0" end="0"/>
                                            </p:txEl>
                                          </p:spTgt>
                                        </p:tgtEl>
                                      </p:cBhvr>
                                    </p:animEffect>
                                    <p:anim calcmode="lin" valueType="num">
                                      <p:cBhvr>
                                        <p:cTn id="16" dur="10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9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xEl>
                                              <p:pRg st="1" end="1"/>
                                            </p:txEl>
                                          </p:spTgt>
                                        </p:tgtEl>
                                        <p:attrNameLst>
                                          <p:attrName>style.visibility</p:attrName>
                                        </p:attrNameLst>
                                      </p:cBhvr>
                                      <p:to>
                                        <p:strVal val="visible"/>
                                      </p:to>
                                    </p:set>
                                    <p:animEffect transition="in" filter="fade">
                                      <p:cBhvr>
                                        <p:cTn id="22" dur="1000"/>
                                        <p:tgtEl>
                                          <p:spTgt spid="19458">
                                            <p:txEl>
                                              <p:pRg st="1" end="1"/>
                                            </p:txEl>
                                          </p:spTgt>
                                        </p:tgtEl>
                                      </p:cBhvr>
                                    </p:animEffect>
                                    <p:anim calcmode="lin" valueType="num">
                                      <p:cBhvr>
                                        <p:cTn id="23" dur="10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9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458">
                                            <p:txEl>
                                              <p:pRg st="2" end="2"/>
                                            </p:txEl>
                                          </p:spTgt>
                                        </p:tgtEl>
                                        <p:attrNameLst>
                                          <p:attrName>style.visibility</p:attrName>
                                        </p:attrNameLst>
                                      </p:cBhvr>
                                      <p:to>
                                        <p:strVal val="visible"/>
                                      </p:to>
                                    </p:set>
                                    <p:animEffect transition="in" filter="fade">
                                      <p:cBhvr>
                                        <p:cTn id="29" dur="1000"/>
                                        <p:tgtEl>
                                          <p:spTgt spid="19458">
                                            <p:txEl>
                                              <p:pRg st="2" end="2"/>
                                            </p:txEl>
                                          </p:spTgt>
                                        </p:tgtEl>
                                      </p:cBhvr>
                                    </p:animEffect>
                                    <p:anim calcmode="lin" valueType="num">
                                      <p:cBhvr>
                                        <p:cTn id="30" dur="10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9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458">
                                            <p:txEl>
                                              <p:pRg st="3" end="3"/>
                                            </p:txEl>
                                          </p:spTgt>
                                        </p:tgtEl>
                                        <p:attrNameLst>
                                          <p:attrName>style.visibility</p:attrName>
                                        </p:attrNameLst>
                                      </p:cBhvr>
                                      <p:to>
                                        <p:strVal val="visible"/>
                                      </p:to>
                                    </p:set>
                                    <p:animEffect transition="in" filter="fade">
                                      <p:cBhvr>
                                        <p:cTn id="36" dur="1000"/>
                                        <p:tgtEl>
                                          <p:spTgt spid="19458">
                                            <p:txEl>
                                              <p:pRg st="3" end="3"/>
                                            </p:txEl>
                                          </p:spTgt>
                                        </p:tgtEl>
                                      </p:cBhvr>
                                    </p:animEffect>
                                    <p:anim calcmode="lin" valueType="num">
                                      <p:cBhvr>
                                        <p:cTn id="37" dur="10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94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458">
                                            <p:txEl>
                                              <p:pRg st="4" end="4"/>
                                            </p:txEl>
                                          </p:spTgt>
                                        </p:tgtEl>
                                        <p:attrNameLst>
                                          <p:attrName>style.visibility</p:attrName>
                                        </p:attrNameLst>
                                      </p:cBhvr>
                                      <p:to>
                                        <p:strVal val="visible"/>
                                      </p:to>
                                    </p:set>
                                    <p:animEffect transition="in" filter="fade">
                                      <p:cBhvr>
                                        <p:cTn id="43" dur="1000"/>
                                        <p:tgtEl>
                                          <p:spTgt spid="19458">
                                            <p:txEl>
                                              <p:pRg st="4" end="4"/>
                                            </p:txEl>
                                          </p:spTgt>
                                        </p:tgtEl>
                                      </p:cBhvr>
                                    </p:animEffect>
                                    <p:anim calcmode="lin" valueType="num">
                                      <p:cBhvr>
                                        <p:cTn id="44" dur="10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94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9458">
                                            <p:txEl>
                                              <p:pRg st="5" end="5"/>
                                            </p:txEl>
                                          </p:spTgt>
                                        </p:tgtEl>
                                        <p:attrNameLst>
                                          <p:attrName>style.visibility</p:attrName>
                                        </p:attrNameLst>
                                      </p:cBhvr>
                                      <p:to>
                                        <p:strVal val="visible"/>
                                      </p:to>
                                    </p:set>
                                    <p:animEffect transition="in" filter="fade">
                                      <p:cBhvr>
                                        <p:cTn id="50" dur="1000"/>
                                        <p:tgtEl>
                                          <p:spTgt spid="19458">
                                            <p:txEl>
                                              <p:pRg st="5" end="5"/>
                                            </p:txEl>
                                          </p:spTgt>
                                        </p:tgtEl>
                                      </p:cBhvr>
                                    </p:animEffect>
                                    <p:anim calcmode="lin" valueType="num">
                                      <p:cBhvr>
                                        <p:cTn id="51" dur="1000" fill="hold"/>
                                        <p:tgtEl>
                                          <p:spTgt spid="19458">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94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458">
                                            <p:txEl>
                                              <p:pRg st="6" end="6"/>
                                            </p:txEl>
                                          </p:spTgt>
                                        </p:tgtEl>
                                        <p:attrNameLst>
                                          <p:attrName>style.visibility</p:attrName>
                                        </p:attrNameLst>
                                      </p:cBhvr>
                                      <p:to>
                                        <p:strVal val="visible"/>
                                      </p:to>
                                    </p:set>
                                    <p:animEffect transition="in" filter="fade">
                                      <p:cBhvr>
                                        <p:cTn id="57" dur="1000"/>
                                        <p:tgtEl>
                                          <p:spTgt spid="19458">
                                            <p:txEl>
                                              <p:pRg st="6" end="6"/>
                                            </p:txEl>
                                          </p:spTgt>
                                        </p:tgtEl>
                                      </p:cBhvr>
                                    </p:animEffect>
                                    <p:anim calcmode="lin" valueType="num">
                                      <p:cBhvr>
                                        <p:cTn id="58" dur="10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1945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zh-CN" sz="3200" b="1" smtClean="0">
                <a:solidFill>
                  <a:srgbClr val="990000"/>
                </a:solidFill>
                <a:latin typeface="Times New Roman" panose="02020603050405020304" pitchFamily="18" charset="0"/>
                <a:cs typeface="Times New Roman" panose="02020603050405020304" pitchFamily="18" charset="0"/>
              </a:rPr>
              <a:t>4 Choose the correct forms of the given</a:t>
            </a:r>
            <a:br>
              <a:rPr lang="en-US" altLang="zh-CN" sz="3200" b="1" smtClean="0">
                <a:solidFill>
                  <a:srgbClr val="990000"/>
                </a:solidFill>
                <a:latin typeface="Times New Roman" panose="02020603050405020304" pitchFamily="18" charset="0"/>
                <a:cs typeface="Times New Roman" panose="02020603050405020304" pitchFamily="18" charset="0"/>
              </a:rPr>
            </a:br>
            <a:r>
              <a:rPr lang="en-US" altLang="zh-CN" sz="3200" b="1" smtClean="0">
                <a:solidFill>
                  <a:srgbClr val="990000"/>
                </a:solidFill>
                <a:latin typeface="Times New Roman" panose="02020603050405020304" pitchFamily="18" charset="0"/>
                <a:cs typeface="Times New Roman" panose="02020603050405020304" pitchFamily="18" charset="0"/>
              </a:rPr>
              <a:t>   words to complete the passage.</a:t>
            </a:r>
            <a:r>
              <a:rPr lang="en-US" altLang="zh-CN" sz="4000" smtClean="0">
                <a:latin typeface="Times New Roman" panose="02020603050405020304" pitchFamily="18" charset="0"/>
                <a:cs typeface="Times New Roman" panose="02020603050405020304" pitchFamily="18" charset="0"/>
              </a:rPr>
              <a:t> </a:t>
            </a:r>
          </a:p>
        </p:txBody>
      </p:sp>
      <p:sp>
        <p:nvSpPr>
          <p:cNvPr id="20483" name="Rectangle 3"/>
          <p:cNvSpPr>
            <a:spLocks noGrp="1" noChangeArrowheads="1"/>
          </p:cNvSpPr>
          <p:nvPr>
            <p:ph type="body" idx="1"/>
          </p:nvPr>
        </p:nvSpPr>
        <p:spPr>
          <a:xfrm>
            <a:off x="395288" y="1557338"/>
            <a:ext cx="8424862" cy="4967287"/>
          </a:xfrm>
          <a:solidFill>
            <a:schemeClr val="accent3"/>
          </a:solidFill>
        </p:spPr>
        <p:txBody>
          <a:bodyPr/>
          <a:lstStyle/>
          <a:p>
            <a:pPr eaLnBrk="1" hangingPunct="1">
              <a:lnSpc>
                <a:spcPct val="80000"/>
              </a:lnSpc>
              <a:buFontTx/>
              <a:buNone/>
              <a:defRPr/>
            </a:pPr>
            <a:r>
              <a:rPr lang="zh-CN" altLang="en-US" sz="1800" dirty="0" smtClean="0">
                <a:latin typeface="Times New Roman" panose="02020603050405020304" pitchFamily="18" charset="0"/>
                <a:cs typeface="Times New Roman" panose="02020603050405020304" pitchFamily="18" charset="0"/>
              </a:rPr>
              <a:t>     </a:t>
            </a:r>
            <a:r>
              <a:rPr lang="zh-CN" altLang="en-US" sz="2800" dirty="0" smtClean="0">
                <a:solidFill>
                  <a:srgbClr val="0000FF"/>
                </a:solidFill>
                <a:latin typeface="Times New Roman" panose="02020603050405020304" pitchFamily="18" charset="0"/>
                <a:cs typeface="Times New Roman" panose="02020603050405020304" pitchFamily="18" charset="0"/>
              </a:rPr>
              <a:t>Neil Alden Armstrong was born on August 5, 1930. He was an American astronaut ________(which/who) was the first man to set foot on the moon. During his life, he took part in two space flights. On July 20, 1969, his second and last space flight was in a famous spaceship _________(which/ who) was named </a:t>
            </a:r>
            <a:r>
              <a:rPr lang="zh-CN" altLang="en-US" sz="2800" i="1" dirty="0" smtClean="0">
                <a:solidFill>
                  <a:srgbClr val="0000FF"/>
                </a:solidFill>
                <a:latin typeface="Times New Roman" panose="02020603050405020304" pitchFamily="18" charset="0"/>
                <a:cs typeface="Times New Roman" panose="02020603050405020304" pitchFamily="18" charset="0"/>
              </a:rPr>
              <a:t>Apollo 11</a:t>
            </a:r>
            <a:r>
              <a:rPr lang="zh-CN" altLang="en-US" sz="2800" dirty="0" smtClean="0">
                <a:solidFill>
                  <a:srgbClr val="0000FF"/>
                </a:solidFill>
                <a:latin typeface="Times New Roman" panose="02020603050405020304" pitchFamily="18" charset="0"/>
                <a:cs typeface="Times New Roman" panose="02020603050405020304" pitchFamily="18" charset="0"/>
              </a:rPr>
              <a:t>. Along with his partner, Buzz Aldrin, Armstrong had a spacewalk and then ______(lands/landed) on the lunar surface. They spent 2.5 hours ________ (exploring/ to explore) and collecting soil and rocks to take back to earth. On July 24th, they returned to the earth ________(safe/ safely). </a:t>
            </a:r>
          </a:p>
        </p:txBody>
      </p:sp>
      <p:sp>
        <p:nvSpPr>
          <p:cNvPr id="20484" name="Text Box 4"/>
          <p:cNvSpPr txBox="1">
            <a:spLocks noChangeArrowheads="1"/>
          </p:cNvSpPr>
          <p:nvPr/>
        </p:nvSpPr>
        <p:spPr bwMode="auto">
          <a:xfrm>
            <a:off x="4786313" y="1857375"/>
            <a:ext cx="1368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66"/>
                </a:solidFill>
                <a:latin typeface="Times New Roman" panose="02020603050405020304" pitchFamily="18" charset="0"/>
                <a:cs typeface="Times New Roman" panose="02020603050405020304" pitchFamily="18" charset="0"/>
              </a:rPr>
              <a:t>who</a:t>
            </a:r>
          </a:p>
        </p:txBody>
      </p:sp>
      <p:sp>
        <p:nvSpPr>
          <p:cNvPr id="20485" name="Text Box 5"/>
          <p:cNvSpPr txBox="1">
            <a:spLocks noChangeArrowheads="1"/>
          </p:cNvSpPr>
          <p:nvPr/>
        </p:nvSpPr>
        <p:spPr bwMode="auto">
          <a:xfrm>
            <a:off x="1000125" y="3214688"/>
            <a:ext cx="14398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66"/>
                </a:solidFill>
                <a:latin typeface="Times New Roman" panose="02020603050405020304" pitchFamily="18" charset="0"/>
                <a:cs typeface="Times New Roman" panose="02020603050405020304" pitchFamily="18" charset="0"/>
              </a:rPr>
              <a:t>which</a:t>
            </a:r>
          </a:p>
        </p:txBody>
      </p:sp>
      <p:sp>
        <p:nvSpPr>
          <p:cNvPr id="20486" name="Text Box 6"/>
          <p:cNvSpPr txBox="1">
            <a:spLocks noChangeArrowheads="1"/>
          </p:cNvSpPr>
          <p:nvPr/>
        </p:nvSpPr>
        <p:spPr bwMode="auto">
          <a:xfrm>
            <a:off x="3643313" y="3857625"/>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66"/>
                </a:solidFill>
                <a:latin typeface="Times New Roman" panose="02020603050405020304" pitchFamily="18" charset="0"/>
                <a:cs typeface="Times New Roman" panose="02020603050405020304" pitchFamily="18" charset="0"/>
              </a:rPr>
              <a:t>landed</a:t>
            </a:r>
          </a:p>
        </p:txBody>
      </p:sp>
      <p:sp>
        <p:nvSpPr>
          <p:cNvPr id="20487" name="Text Box 7"/>
          <p:cNvSpPr txBox="1">
            <a:spLocks noChangeArrowheads="1"/>
          </p:cNvSpPr>
          <p:nvPr/>
        </p:nvSpPr>
        <p:spPr bwMode="auto">
          <a:xfrm>
            <a:off x="4929188" y="4214813"/>
            <a:ext cx="2160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66"/>
                </a:solidFill>
                <a:latin typeface="Times New Roman" panose="02020603050405020304" pitchFamily="18" charset="0"/>
                <a:cs typeface="Times New Roman" panose="02020603050405020304" pitchFamily="18" charset="0"/>
              </a:rPr>
              <a:t>exploring</a:t>
            </a:r>
          </a:p>
        </p:txBody>
      </p:sp>
      <p:sp>
        <p:nvSpPr>
          <p:cNvPr id="20488" name="Text Box 8"/>
          <p:cNvSpPr txBox="1">
            <a:spLocks noChangeArrowheads="1"/>
          </p:cNvSpPr>
          <p:nvPr/>
        </p:nvSpPr>
        <p:spPr bwMode="auto">
          <a:xfrm>
            <a:off x="1000125" y="5286375"/>
            <a:ext cx="1871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66"/>
                </a:solidFill>
                <a:latin typeface="Times New Roman" panose="02020603050405020304" pitchFamily="18" charset="0"/>
                <a:cs typeface="Times New Roman" panose="02020603050405020304" pitchFamily="18" charset="0"/>
              </a:rPr>
              <a:t>safely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anim calcmode="lin" valueType="num">
                                      <p:cBhvr>
                                        <p:cTn id="8" dur="2000" fill="hold"/>
                                        <p:tgtEl>
                                          <p:spTgt spid="20482"/>
                                        </p:tgtEl>
                                        <p:attrNameLst>
                                          <p:attrName>ppt_w</p:attrName>
                                        </p:attrNameLst>
                                      </p:cBhvr>
                                      <p:tavLst>
                                        <p:tav tm="0" fmla="#ppt_w*sin(2.5*pi*$)">
                                          <p:val>
                                            <p:fltVal val="0"/>
                                          </p:val>
                                        </p:tav>
                                        <p:tav tm="100000">
                                          <p:val>
                                            <p:fltVal val="1"/>
                                          </p:val>
                                        </p:tav>
                                      </p:tavLst>
                                    </p:anim>
                                    <p:anim calcmode="lin" valueType="num">
                                      <p:cBhvr>
                                        <p:cTn id="9" dur="2000" fill="hold"/>
                                        <p:tgtEl>
                                          <p:spTgt spid="2048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0483">
                                            <p:bg/>
                                          </p:spTgt>
                                        </p:tgtEl>
                                        <p:attrNameLst>
                                          <p:attrName>style.visibility</p:attrName>
                                        </p:attrNameLst>
                                      </p:cBhvr>
                                      <p:to>
                                        <p:strVal val="visible"/>
                                      </p:to>
                                    </p:set>
                                    <p:animEffect transition="in" filter="wedge">
                                      <p:cBhvr>
                                        <p:cTn id="14" dur="2000"/>
                                        <p:tgtEl>
                                          <p:spTgt spid="2048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Effect transition="in" filter="wedge">
                                      <p:cBhvr>
                                        <p:cTn id="19" dur="2000"/>
                                        <p:tgtEl>
                                          <p:spTgt spid="2048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484"/>
                                        </p:tgtEl>
                                        <p:attrNameLst>
                                          <p:attrName>style.visibility</p:attrName>
                                        </p:attrNameLst>
                                      </p:cBhvr>
                                      <p:to>
                                        <p:strVal val="visible"/>
                                      </p:to>
                                    </p:set>
                                    <p:anim calcmode="lin" valueType="num">
                                      <p:cBhvr additive="base">
                                        <p:cTn id="24" dur="500" fill="hold"/>
                                        <p:tgtEl>
                                          <p:spTgt spid="20484"/>
                                        </p:tgtEl>
                                        <p:attrNameLst>
                                          <p:attrName>ppt_x</p:attrName>
                                        </p:attrNameLst>
                                      </p:cBhvr>
                                      <p:tavLst>
                                        <p:tav tm="0">
                                          <p:val>
                                            <p:strVal val="#ppt_x"/>
                                          </p:val>
                                        </p:tav>
                                        <p:tav tm="100000">
                                          <p:val>
                                            <p:strVal val="#ppt_x"/>
                                          </p:val>
                                        </p:tav>
                                      </p:tavLst>
                                    </p:anim>
                                    <p:anim calcmode="lin" valueType="num">
                                      <p:cBhvr additive="base">
                                        <p:cTn id="25"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0485"/>
                                        </p:tgtEl>
                                        <p:attrNameLst>
                                          <p:attrName>style.visibility</p:attrName>
                                        </p:attrNameLst>
                                      </p:cBhvr>
                                      <p:to>
                                        <p:strVal val="visible"/>
                                      </p:to>
                                    </p:set>
                                    <p:animEffect transition="in" filter="wipe(down)">
                                      <p:cBhvr>
                                        <p:cTn id="30" dur="580">
                                          <p:stCondLst>
                                            <p:cond delay="0"/>
                                          </p:stCondLst>
                                        </p:cTn>
                                        <p:tgtEl>
                                          <p:spTgt spid="20485"/>
                                        </p:tgtEl>
                                      </p:cBhvr>
                                    </p:animEffect>
                                    <p:anim calcmode="lin" valueType="num">
                                      <p:cBhvr>
                                        <p:cTn id="31" dur="1822" tmFilter="0,0; 0.14,0.36; 0.43,0.73; 0.71,0.91; 1.0,1.0">
                                          <p:stCondLst>
                                            <p:cond delay="0"/>
                                          </p:stCondLst>
                                        </p:cTn>
                                        <p:tgtEl>
                                          <p:spTgt spid="2048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048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048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048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0485"/>
                                        </p:tgtEl>
                                        <p:attrNameLst>
                                          <p:attrName>ppt_y</p:attrName>
                                        </p:attrNameLst>
                                      </p:cBhvr>
                                      <p:tavLst>
                                        <p:tav tm="0" fmla="#ppt_y-sin(pi*$)/81">
                                          <p:val>
                                            <p:fltVal val="0"/>
                                          </p:val>
                                        </p:tav>
                                        <p:tav tm="100000">
                                          <p:val>
                                            <p:fltVal val="1"/>
                                          </p:val>
                                        </p:tav>
                                      </p:tavLst>
                                    </p:anim>
                                    <p:animScale>
                                      <p:cBhvr>
                                        <p:cTn id="36" dur="26">
                                          <p:stCondLst>
                                            <p:cond delay="650"/>
                                          </p:stCondLst>
                                        </p:cTn>
                                        <p:tgtEl>
                                          <p:spTgt spid="20485"/>
                                        </p:tgtEl>
                                      </p:cBhvr>
                                      <p:to x="100000" y="60000"/>
                                    </p:animScale>
                                    <p:animScale>
                                      <p:cBhvr>
                                        <p:cTn id="37" dur="166" decel="50000">
                                          <p:stCondLst>
                                            <p:cond delay="676"/>
                                          </p:stCondLst>
                                        </p:cTn>
                                        <p:tgtEl>
                                          <p:spTgt spid="20485"/>
                                        </p:tgtEl>
                                      </p:cBhvr>
                                      <p:to x="100000" y="100000"/>
                                    </p:animScale>
                                    <p:animScale>
                                      <p:cBhvr>
                                        <p:cTn id="38" dur="26">
                                          <p:stCondLst>
                                            <p:cond delay="1312"/>
                                          </p:stCondLst>
                                        </p:cTn>
                                        <p:tgtEl>
                                          <p:spTgt spid="20485"/>
                                        </p:tgtEl>
                                      </p:cBhvr>
                                      <p:to x="100000" y="80000"/>
                                    </p:animScale>
                                    <p:animScale>
                                      <p:cBhvr>
                                        <p:cTn id="39" dur="166" decel="50000">
                                          <p:stCondLst>
                                            <p:cond delay="1338"/>
                                          </p:stCondLst>
                                        </p:cTn>
                                        <p:tgtEl>
                                          <p:spTgt spid="20485"/>
                                        </p:tgtEl>
                                      </p:cBhvr>
                                      <p:to x="100000" y="100000"/>
                                    </p:animScale>
                                    <p:animScale>
                                      <p:cBhvr>
                                        <p:cTn id="40" dur="26">
                                          <p:stCondLst>
                                            <p:cond delay="1642"/>
                                          </p:stCondLst>
                                        </p:cTn>
                                        <p:tgtEl>
                                          <p:spTgt spid="20485"/>
                                        </p:tgtEl>
                                      </p:cBhvr>
                                      <p:to x="100000" y="90000"/>
                                    </p:animScale>
                                    <p:animScale>
                                      <p:cBhvr>
                                        <p:cTn id="41" dur="166" decel="50000">
                                          <p:stCondLst>
                                            <p:cond delay="1668"/>
                                          </p:stCondLst>
                                        </p:cTn>
                                        <p:tgtEl>
                                          <p:spTgt spid="20485"/>
                                        </p:tgtEl>
                                      </p:cBhvr>
                                      <p:to x="100000" y="100000"/>
                                    </p:animScale>
                                    <p:animScale>
                                      <p:cBhvr>
                                        <p:cTn id="42" dur="26">
                                          <p:stCondLst>
                                            <p:cond delay="1808"/>
                                          </p:stCondLst>
                                        </p:cTn>
                                        <p:tgtEl>
                                          <p:spTgt spid="20485"/>
                                        </p:tgtEl>
                                      </p:cBhvr>
                                      <p:to x="100000" y="95000"/>
                                    </p:animScale>
                                    <p:animScale>
                                      <p:cBhvr>
                                        <p:cTn id="43" dur="166" decel="50000">
                                          <p:stCondLst>
                                            <p:cond delay="1834"/>
                                          </p:stCondLst>
                                        </p:cTn>
                                        <p:tgtEl>
                                          <p:spTgt spid="2048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486"/>
                                        </p:tgtEl>
                                        <p:attrNameLst>
                                          <p:attrName>style.visibility</p:attrName>
                                        </p:attrNameLst>
                                      </p:cBhvr>
                                      <p:to>
                                        <p:strVal val="visible"/>
                                      </p:to>
                                    </p:set>
                                    <p:animEffect transition="in" filter="blinds(horizontal)">
                                      <p:cBhvr>
                                        <p:cTn id="48" dur="500"/>
                                        <p:tgtEl>
                                          <p:spTgt spid="2048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487"/>
                                        </p:tgtEl>
                                        <p:attrNameLst>
                                          <p:attrName>style.visibility</p:attrName>
                                        </p:attrNameLst>
                                      </p:cBhvr>
                                      <p:to>
                                        <p:strVal val="visible"/>
                                      </p:to>
                                    </p:set>
                                    <p:animEffect transition="in" filter="fade">
                                      <p:cBhvr>
                                        <p:cTn id="53" dur="1000"/>
                                        <p:tgtEl>
                                          <p:spTgt spid="20487"/>
                                        </p:tgtEl>
                                      </p:cBhvr>
                                    </p:animEffect>
                                    <p:anim calcmode="lin" valueType="num">
                                      <p:cBhvr>
                                        <p:cTn id="54" dur="1000" fill="hold"/>
                                        <p:tgtEl>
                                          <p:spTgt spid="20487"/>
                                        </p:tgtEl>
                                        <p:attrNameLst>
                                          <p:attrName>ppt_x</p:attrName>
                                        </p:attrNameLst>
                                      </p:cBhvr>
                                      <p:tavLst>
                                        <p:tav tm="0">
                                          <p:val>
                                            <p:strVal val="#ppt_x"/>
                                          </p:val>
                                        </p:tav>
                                        <p:tav tm="100000">
                                          <p:val>
                                            <p:strVal val="#ppt_x"/>
                                          </p:val>
                                        </p:tav>
                                      </p:tavLst>
                                    </p:anim>
                                    <p:anim calcmode="lin" valueType="num">
                                      <p:cBhvr>
                                        <p:cTn id="55" dur="1000" fill="hold"/>
                                        <p:tgtEl>
                                          <p:spTgt spid="2048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0488"/>
                                        </p:tgtEl>
                                        <p:attrNameLst>
                                          <p:attrName>style.visibility</p:attrName>
                                        </p:attrNameLst>
                                      </p:cBhvr>
                                      <p:to>
                                        <p:strVal val="visible"/>
                                      </p:to>
                                    </p:set>
                                    <p:anim calcmode="lin" valueType="num">
                                      <p:cBhvr additive="base">
                                        <p:cTn id="60" dur="500" fill="hold"/>
                                        <p:tgtEl>
                                          <p:spTgt spid="20488"/>
                                        </p:tgtEl>
                                        <p:attrNameLst>
                                          <p:attrName>ppt_x</p:attrName>
                                        </p:attrNameLst>
                                      </p:cBhvr>
                                      <p:tavLst>
                                        <p:tav tm="0">
                                          <p:val>
                                            <p:strVal val="#ppt_x"/>
                                          </p:val>
                                        </p:tav>
                                        <p:tav tm="100000">
                                          <p:val>
                                            <p:strVal val="#ppt_x"/>
                                          </p:val>
                                        </p:tav>
                                      </p:tavLst>
                                    </p:anim>
                                    <p:anim calcmode="lin" valueType="num">
                                      <p:cBhvr additive="base">
                                        <p:cTn id="61"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nimBg="1" autoUpdateAnimBg="0"/>
      <p:bldP spid="20484" grpId="0" autoUpdateAnimBg="0"/>
      <p:bldP spid="20485" grpId="0" autoUpdateAnimBg="0"/>
      <p:bldP spid="20486" grpId="0" autoUpdateAnimBg="0"/>
      <p:bldP spid="20487" grpId="0" autoUpdateAnimBg="0"/>
      <p:bldP spid="2048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28813" y="274638"/>
            <a:ext cx="3857625" cy="868362"/>
          </a:xfrm>
        </p:spPr>
        <p:txBody>
          <a:bodyPr/>
          <a:lstStyle/>
          <a:p>
            <a:pPr eaLnBrk="1" hangingPunct="1"/>
            <a:r>
              <a:rPr lang="en-US" altLang="zh-CN" b="1" dirty="0" smtClean="0">
                <a:solidFill>
                  <a:srgbClr val="FF0066"/>
                </a:solidFill>
                <a:latin typeface="Times New Roman" panose="02020603050405020304" pitchFamily="18" charset="0"/>
                <a:cs typeface="Times New Roman" panose="02020603050405020304" pitchFamily="18" charset="0"/>
              </a:rPr>
              <a:t>Summary</a:t>
            </a:r>
            <a:r>
              <a:rPr lang="en-US" altLang="zh-CN" dirty="0" smtClean="0">
                <a:latin typeface="Times New Roman" panose="02020603050405020304" pitchFamily="18" charset="0"/>
                <a:cs typeface="Times New Roman" panose="02020603050405020304" pitchFamily="18" charset="0"/>
              </a:rPr>
              <a:t> </a:t>
            </a:r>
          </a:p>
        </p:txBody>
      </p:sp>
      <p:sp>
        <p:nvSpPr>
          <p:cNvPr id="20483" name="Rectangle 3"/>
          <p:cNvSpPr>
            <a:spLocks noGrp="1" noChangeArrowheads="1"/>
          </p:cNvSpPr>
          <p:nvPr>
            <p:ph type="body" idx="1"/>
          </p:nvPr>
        </p:nvSpPr>
        <p:spPr>
          <a:xfrm>
            <a:off x="428625" y="1196975"/>
            <a:ext cx="8429625" cy="4525963"/>
          </a:xfrm>
          <a:solidFill>
            <a:schemeClr val="bg1">
              <a:alpha val="39999"/>
            </a:schemeClr>
          </a:solidFill>
        </p:spPr>
        <p:txBody>
          <a:bodyPr/>
          <a:lstStyle/>
          <a:p>
            <a:pPr eaLnBrk="1" hangingPunct="1">
              <a:lnSpc>
                <a:spcPct val="80000"/>
              </a:lnSpc>
              <a:buFontTx/>
              <a:buNone/>
            </a:pPr>
            <a:r>
              <a:rPr lang="zh-CN" altLang="en-US" sz="2400" b="1" dirty="0" smtClean="0">
                <a:solidFill>
                  <a:srgbClr val="FF0000"/>
                </a:solidFill>
                <a:latin typeface="Times New Roman" panose="02020603050405020304" pitchFamily="18" charset="0"/>
                <a:cs typeface="Times New Roman" panose="02020603050405020304" pitchFamily="18" charset="0"/>
              </a:rPr>
              <a:t> </a:t>
            </a:r>
            <a:r>
              <a:rPr lang="en-GB" altLang="en-US" sz="2400" b="1" dirty="0" smtClean="0">
                <a:solidFill>
                  <a:srgbClr val="FF0000"/>
                </a:solidFill>
                <a:latin typeface="Times New Roman" panose="02020603050405020304" pitchFamily="18" charset="0"/>
                <a:cs typeface="Times New Roman" panose="02020603050405020304" pitchFamily="18" charset="0"/>
              </a:rPr>
              <a:t>We learn</a:t>
            </a:r>
            <a:r>
              <a:rPr lang="zh-CN" altLang="en-US" sz="2400" b="1" dirty="0" smtClean="0">
                <a:solidFill>
                  <a:srgbClr val="FF0000"/>
                </a:solidFill>
                <a:latin typeface="Times New Roman" panose="02020603050405020304" pitchFamily="18" charset="0"/>
                <a:cs typeface="Times New Roman" panose="02020603050405020304" pitchFamily="18" charset="0"/>
              </a:rPr>
              <a:t>：</a:t>
            </a:r>
            <a:r>
              <a:rPr lang="en-GB" altLang="en-US" sz="2400" b="1" dirty="0" smtClean="0">
                <a:solidFill>
                  <a:srgbClr val="9900CC"/>
                </a:solidFill>
                <a:latin typeface="Times New Roman" panose="02020603050405020304" pitchFamily="18" charset="0"/>
                <a:cs typeface="Times New Roman" panose="02020603050405020304" pitchFamily="18" charset="0"/>
              </a:rPr>
              <a:t>1.Some words:</a:t>
            </a:r>
            <a:r>
              <a:rPr lang="en-GB" altLang="zh-CN" sz="2400" b="1" dirty="0" smtClean="0">
                <a:solidFill>
                  <a:srgbClr val="9900CC"/>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prove, spacewalk</a:t>
            </a:r>
            <a:r>
              <a:rPr lang="en-GB" altLang="en-US" sz="2400" b="1" dirty="0" smtClean="0">
                <a:solidFill>
                  <a:srgbClr val="9900CC"/>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zh-CN" altLang="en-US" sz="2400" b="1" dirty="0" smtClean="0">
                <a:solidFill>
                  <a:srgbClr val="9900CC"/>
                </a:solidFill>
                <a:latin typeface="Times New Roman" panose="02020603050405020304" pitchFamily="18" charset="0"/>
                <a:cs typeface="Times New Roman" panose="02020603050405020304" pitchFamily="18" charset="0"/>
              </a:rPr>
              <a:t>    </a:t>
            </a:r>
            <a:r>
              <a:rPr lang="en-GB" altLang="en-US" sz="2400" b="1" dirty="0" smtClean="0">
                <a:solidFill>
                  <a:srgbClr val="9900CC"/>
                </a:solidFill>
                <a:latin typeface="Times New Roman" panose="02020603050405020304" pitchFamily="18" charset="0"/>
                <a:cs typeface="Times New Roman" panose="02020603050405020304" pitchFamily="18" charset="0"/>
              </a:rPr>
              <a:t>                2.Some phrases: </a:t>
            </a:r>
            <a:r>
              <a:rPr lang="en-GB" altLang="en-US" sz="2400" b="1" dirty="0" smtClean="0">
                <a:solidFill>
                  <a:srgbClr val="0000FF"/>
                </a:solidFill>
                <a:latin typeface="Times New Roman" panose="02020603050405020304" pitchFamily="18" charset="0"/>
                <a:cs typeface="Times New Roman" panose="02020603050405020304" pitchFamily="18" charset="0"/>
              </a:rPr>
              <a:t>another </a:t>
            </a:r>
            <a:r>
              <a:rPr lang="en-GB" altLang="zh-CN" sz="2400" b="1" dirty="0" smtClean="0">
                <a:solidFill>
                  <a:srgbClr val="0000FF"/>
                </a:solidFill>
                <a:latin typeface="Times New Roman" panose="02020603050405020304" pitchFamily="18" charset="0"/>
                <a:cs typeface="Times New Roman" panose="02020603050405020304" pitchFamily="18" charset="0"/>
              </a:rPr>
              <a:t>four, make progress</a:t>
            </a:r>
            <a:endParaRPr lang="en-GB" altLang="en-US" sz="2400" b="1" dirty="0" smtClean="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r>
              <a:rPr lang="zh-CN" altLang="en-US" sz="2400" b="1" dirty="0" smtClean="0">
                <a:solidFill>
                  <a:srgbClr val="9900CC"/>
                </a:solidFill>
                <a:latin typeface="Times New Roman" panose="02020603050405020304" pitchFamily="18" charset="0"/>
                <a:cs typeface="Times New Roman" panose="02020603050405020304" pitchFamily="18" charset="0"/>
              </a:rPr>
              <a:t>    </a:t>
            </a:r>
            <a:r>
              <a:rPr lang="en-GB" altLang="en-US" sz="2400" b="1" dirty="0" smtClean="0">
                <a:solidFill>
                  <a:srgbClr val="9900CC"/>
                </a:solidFill>
                <a:latin typeface="Times New Roman" panose="02020603050405020304" pitchFamily="18" charset="0"/>
                <a:cs typeface="Times New Roman" panose="02020603050405020304" pitchFamily="18" charset="0"/>
              </a:rPr>
              <a:t>                3.</a:t>
            </a:r>
            <a:r>
              <a:rPr lang="en-GB" altLang="zh-CN" sz="2400" b="1" dirty="0" smtClean="0">
                <a:solidFill>
                  <a:srgbClr val="9900CC"/>
                </a:solidFill>
                <a:latin typeface="Times New Roman" panose="02020603050405020304" pitchFamily="18" charset="0"/>
                <a:cs typeface="Times New Roman" panose="02020603050405020304" pitchFamily="18" charset="0"/>
              </a:rPr>
              <a:t>Attributive clause</a:t>
            </a:r>
            <a:r>
              <a:rPr lang="en-GB" altLang="en-US" sz="2400" b="1" dirty="0" smtClean="0">
                <a:solidFill>
                  <a:srgbClr val="9900CC"/>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zh-CN" altLang="en-US" sz="2400" b="1" dirty="0" smtClean="0">
                <a:solidFill>
                  <a:srgbClr val="9900CC"/>
                </a:solidFill>
                <a:latin typeface="Times New Roman" panose="02020603050405020304" pitchFamily="18" charset="0"/>
                <a:cs typeface="Times New Roman" panose="02020603050405020304" pitchFamily="18" charset="0"/>
              </a:rPr>
              <a:t>                  </a:t>
            </a:r>
            <a:r>
              <a:rPr lang="en-GB" altLang="en-US" sz="2400" b="1" dirty="0" smtClean="0">
                <a:solidFill>
                  <a:srgbClr val="9900CC"/>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(1) </a:t>
            </a:r>
            <a:r>
              <a:rPr lang="en-GB" altLang="zh-CN" sz="2400" b="1" dirty="0" smtClean="0">
                <a:solidFill>
                  <a:srgbClr val="0000FF"/>
                </a:solidFill>
                <a:latin typeface="Times New Roman" panose="02020603050405020304" pitchFamily="18" charset="0"/>
                <a:cs typeface="Times New Roman" panose="02020603050405020304" pitchFamily="18" charset="0"/>
              </a:rPr>
              <a:t>China is the third nation that sent a </a:t>
            </a:r>
          </a:p>
          <a:p>
            <a:pPr eaLnBrk="1" hangingPunct="1">
              <a:lnSpc>
                <a:spcPct val="80000"/>
              </a:lnSpc>
              <a:buFontTx/>
              <a:buNone/>
            </a:pPr>
            <a:r>
              <a:rPr lang="en-GB" altLang="zh-CN" sz="2400" b="1" dirty="0" smtClean="0">
                <a:solidFill>
                  <a:srgbClr val="0000FF"/>
                </a:solidFill>
                <a:latin typeface="Times New Roman" panose="02020603050405020304" pitchFamily="18" charset="0"/>
                <a:cs typeface="Times New Roman" panose="02020603050405020304" pitchFamily="18" charset="0"/>
              </a:rPr>
              <a:t>                          person into space.</a:t>
            </a:r>
          </a:p>
          <a:p>
            <a:pPr eaLnBrk="1" hangingPunct="1">
              <a:lnSpc>
                <a:spcPct val="80000"/>
              </a:lnSpc>
              <a:buFontTx/>
              <a:buNone/>
            </a:pPr>
            <a:r>
              <a:rPr lang="en-GB" altLang="zh-CN" sz="2400" b="1" dirty="0" smtClean="0">
                <a:solidFill>
                  <a:srgbClr val="0000FF"/>
                </a:solidFill>
                <a:latin typeface="Times New Roman" panose="02020603050405020304" pitchFamily="18" charset="0"/>
                <a:cs typeface="Times New Roman" panose="02020603050405020304" pitchFamily="18" charset="0"/>
              </a:rPr>
              <a:t>                    (2) He is our national hero who/that travelled </a:t>
            </a:r>
          </a:p>
          <a:p>
            <a:pPr eaLnBrk="1" hangingPunct="1">
              <a:lnSpc>
                <a:spcPct val="80000"/>
              </a:lnSpc>
              <a:buFontTx/>
              <a:buNone/>
            </a:pPr>
            <a:r>
              <a:rPr lang="en-GB" altLang="zh-CN" sz="2400" b="1" dirty="0" smtClean="0">
                <a:solidFill>
                  <a:srgbClr val="0000FF"/>
                </a:solidFill>
                <a:latin typeface="Times New Roman" panose="02020603050405020304" pitchFamily="18" charset="0"/>
                <a:cs typeface="Times New Roman" panose="02020603050405020304" pitchFamily="18" charset="0"/>
              </a:rPr>
              <a:t>                         around the earth in </a:t>
            </a:r>
            <a:r>
              <a:rPr lang="en-GB" altLang="zh-CN" sz="2400" b="1" i="1" dirty="0" err="1" smtClean="0">
                <a:solidFill>
                  <a:srgbClr val="0000FF"/>
                </a:solidFill>
                <a:latin typeface="Times New Roman" panose="02020603050405020304" pitchFamily="18" charset="0"/>
                <a:cs typeface="Times New Roman" panose="02020603050405020304" pitchFamily="18" charset="0"/>
              </a:rPr>
              <a:t>Shenzhou</a:t>
            </a:r>
            <a:r>
              <a:rPr lang="en-GB" altLang="zh-CN" sz="2400" b="1" i="1" dirty="0" smtClean="0">
                <a:solidFill>
                  <a:srgbClr val="0000FF"/>
                </a:solidFill>
                <a:latin typeface="Times New Roman" panose="02020603050405020304" pitchFamily="18" charset="0"/>
                <a:cs typeface="Times New Roman" panose="02020603050405020304" pitchFamily="18" charset="0"/>
              </a:rPr>
              <a:t> </a:t>
            </a:r>
            <a:r>
              <a:rPr lang="en-GB" altLang="en-US" sz="2400" b="1" i="1" dirty="0" smtClean="0">
                <a:solidFill>
                  <a:srgbClr val="0000FF"/>
                </a:solidFill>
                <a:latin typeface="Times New Roman" panose="02020603050405020304" pitchFamily="18" charset="0"/>
                <a:cs typeface="Times New Roman" panose="02020603050405020304" pitchFamily="18" charset="0"/>
              </a:rPr>
              <a:t>Ⅴ</a:t>
            </a:r>
            <a:r>
              <a:rPr lang="en-GB" altLang="zh-CN" sz="2400" b="1" dirty="0" smtClean="0">
                <a:solidFill>
                  <a:srgbClr val="0000FF"/>
                </a:solidFill>
                <a:latin typeface="Times New Roman" panose="02020603050405020304" pitchFamily="18" charset="0"/>
                <a:cs typeface="Times New Roman" panose="02020603050405020304" pitchFamily="18" charset="0"/>
              </a:rPr>
              <a:t> for 21</a:t>
            </a:r>
          </a:p>
          <a:p>
            <a:pPr eaLnBrk="1" hangingPunct="1">
              <a:lnSpc>
                <a:spcPct val="80000"/>
              </a:lnSpc>
              <a:buFontTx/>
              <a:buNone/>
            </a:pPr>
            <a:r>
              <a:rPr lang="en-GB" altLang="zh-CN" sz="2400" b="1" dirty="0" smtClean="0">
                <a:solidFill>
                  <a:srgbClr val="0000FF"/>
                </a:solidFill>
                <a:latin typeface="Times New Roman" panose="02020603050405020304" pitchFamily="18" charset="0"/>
                <a:cs typeface="Times New Roman" panose="02020603050405020304" pitchFamily="18" charset="0"/>
              </a:rPr>
              <a:t>                         hours in 2003</a:t>
            </a:r>
            <a:r>
              <a:rPr lang="en-GB" alt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lnSpc>
                <a:spcPct val="80000"/>
              </a:lnSpc>
              <a:buFontTx/>
              <a:buNone/>
            </a:pPr>
            <a:r>
              <a:rPr lang="en-GB" altLang="en-US" sz="2400" b="1" dirty="0" smtClean="0">
                <a:solidFill>
                  <a:srgbClr val="FF0000"/>
                </a:solidFill>
                <a:latin typeface="Times New Roman" panose="02020603050405020304" pitchFamily="18" charset="0"/>
                <a:cs typeface="Times New Roman" panose="02020603050405020304" pitchFamily="18" charset="0"/>
              </a:rPr>
              <a:t>We can:</a:t>
            </a:r>
            <a:r>
              <a:rPr lang="zh-CN" altLang="en-US" sz="2400" b="1" dirty="0" smtClean="0">
                <a:solidFill>
                  <a:srgbClr val="FF0000"/>
                </a:solidFill>
                <a:latin typeface="Times New Roman" panose="02020603050405020304" pitchFamily="18" charset="0"/>
                <a:cs typeface="Times New Roman" panose="02020603050405020304" pitchFamily="18" charset="0"/>
              </a:rPr>
              <a:t> </a:t>
            </a:r>
            <a:r>
              <a:rPr lang="zh-CN" altLang="en-US" sz="2400" b="1" dirty="0" smtClean="0">
                <a:solidFill>
                  <a:srgbClr val="9900CC"/>
                </a:solidFill>
                <a:latin typeface="Times New Roman" panose="02020603050405020304" pitchFamily="18" charset="0"/>
                <a:cs typeface="Times New Roman" panose="02020603050405020304" pitchFamily="18" charset="0"/>
              </a:rPr>
              <a:t>    </a:t>
            </a:r>
            <a:r>
              <a:rPr lang="en-US" altLang="zh-CN" sz="2400" b="1" dirty="0" smtClean="0">
                <a:solidFill>
                  <a:srgbClr val="9900CC"/>
                </a:solidFill>
                <a:latin typeface="Times New Roman" panose="02020603050405020304" pitchFamily="18" charset="0"/>
                <a:cs typeface="Times New Roman" panose="02020603050405020304" pitchFamily="18" charset="0"/>
              </a:rPr>
              <a:t>Talk </a:t>
            </a:r>
            <a:r>
              <a:rPr lang="en-GB" altLang="en-US" sz="2400" b="1" dirty="0" smtClean="0">
                <a:solidFill>
                  <a:srgbClr val="9900CC"/>
                </a:solidFill>
                <a:latin typeface="Times New Roman" panose="02020603050405020304" pitchFamily="18" charset="0"/>
                <a:cs typeface="Times New Roman" panose="02020603050405020304" pitchFamily="18" charset="0"/>
              </a:rPr>
              <a:t>about something about popular science.</a:t>
            </a:r>
          </a:p>
          <a:p>
            <a:pPr eaLnBrk="1" hangingPunct="1">
              <a:lnSpc>
                <a:spcPct val="80000"/>
              </a:lnSpc>
              <a:buFontTx/>
              <a:buNone/>
            </a:pPr>
            <a:r>
              <a:rPr lang="zh-CN" altLang="en-US" sz="2400" b="1" dirty="0" smtClean="0">
                <a:solidFill>
                  <a:srgbClr val="0000FF"/>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(1)</a:t>
            </a:r>
            <a:r>
              <a:rPr lang="en-GB" altLang="zh-CN" sz="2400" b="1" dirty="0" smtClean="0">
                <a:solidFill>
                  <a:srgbClr val="0000FF"/>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China is the third nation to send a </a:t>
            </a:r>
          </a:p>
          <a:p>
            <a:pPr eaLnBrk="1" hangingPunct="1">
              <a:lnSpc>
                <a:spcPct val="80000"/>
              </a:lnSpc>
              <a:buFontTx/>
              <a:buNone/>
            </a:pPr>
            <a:r>
              <a:rPr lang="zh-CN" altLang="en-US" sz="2400" b="1" dirty="0" smtClean="0">
                <a:solidFill>
                  <a:srgbClr val="0000FF"/>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person into space.</a:t>
            </a:r>
          </a:p>
          <a:p>
            <a:pPr eaLnBrk="1" hangingPunct="1">
              <a:lnSpc>
                <a:spcPct val="80000"/>
              </a:lnSpc>
              <a:buFontTx/>
              <a:buNone/>
            </a:pPr>
            <a:r>
              <a:rPr lang="zh-CN" altLang="en-US" sz="2400" b="1" dirty="0" smtClean="0">
                <a:solidFill>
                  <a:srgbClr val="0000FF"/>
                </a:solidFill>
                <a:latin typeface="Times New Roman" panose="02020603050405020304" pitchFamily="18" charset="0"/>
                <a:cs typeface="Times New Roman" panose="02020603050405020304" pitchFamily="18" charset="0"/>
              </a:rPr>
              <a:t>                  </a:t>
            </a:r>
            <a:r>
              <a:rPr lang="en-GB" altLang="en-US" sz="2400" b="1" dirty="0" smtClean="0">
                <a:solidFill>
                  <a:srgbClr val="0000FF"/>
                </a:solidFill>
                <a:latin typeface="Times New Roman" panose="02020603050405020304" pitchFamily="18" charset="0"/>
                <a:cs typeface="Times New Roman" panose="02020603050405020304" pitchFamily="18" charset="0"/>
              </a:rPr>
              <a:t>  (2) </a:t>
            </a:r>
            <a:r>
              <a:rPr lang="en-GB" altLang="zh-CN" sz="2400" b="1" dirty="0" smtClean="0">
                <a:solidFill>
                  <a:srgbClr val="0000FF"/>
                </a:solidFill>
                <a:latin typeface="Times New Roman" panose="02020603050405020304" pitchFamily="18" charset="0"/>
                <a:cs typeface="Times New Roman" panose="02020603050405020304" pitchFamily="18" charset="0"/>
              </a:rPr>
              <a:t>…we have launched another four</a:t>
            </a:r>
          </a:p>
          <a:p>
            <a:pPr eaLnBrk="1" hangingPunct="1">
              <a:lnSpc>
                <a:spcPct val="80000"/>
              </a:lnSpc>
              <a:buFontTx/>
              <a:buNone/>
            </a:pPr>
            <a:r>
              <a:rPr lang="en-GB" altLang="zh-CN" sz="2400" b="1" dirty="0" smtClean="0">
                <a:solidFill>
                  <a:srgbClr val="0000FF"/>
                </a:solidFill>
                <a:latin typeface="Times New Roman" panose="02020603050405020304" pitchFamily="18" charset="0"/>
                <a:cs typeface="Times New Roman" panose="02020603050405020304" pitchFamily="18" charset="0"/>
              </a:rPr>
              <a:t>                         spaceships in the past few year.</a:t>
            </a:r>
            <a:endParaRPr lang="zh-CN" altLang="en-US" sz="2400" b="1" dirty="0" smtClean="0">
              <a:solidFill>
                <a:srgbClr val="0000FF"/>
              </a:solidFill>
              <a:latin typeface="Times New Roman" panose="02020603050405020304" pitchFamily="18" charset="0"/>
              <a:cs typeface="Times New Roman" panose="02020603050405020304" pitchFamily="18" charset="0"/>
            </a:endParaRPr>
          </a:p>
          <a:p>
            <a:pPr eaLnBrk="1" hangingPunct="1">
              <a:lnSpc>
                <a:spcPct val="80000"/>
              </a:lnSpc>
              <a:buFontTx/>
              <a:buNone/>
            </a:pPr>
            <a:endParaRPr lang="zh-CN" altLang="en-US" sz="2400" b="1" dirty="0" smtClean="0">
              <a:solidFill>
                <a:srgbClr val="99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a:spLocks noGrp="1" noChangeArrowheads="1"/>
          </p:cNvSpPr>
          <p:nvPr>
            <p:ph type="body" idx="1"/>
          </p:nvPr>
        </p:nvSpPr>
        <p:spPr>
          <a:noFill/>
        </p:spPr>
        <p:txBody>
          <a:bodyPr/>
          <a:lstStyle/>
          <a:p>
            <a:pPr eaLnBrk="1" hangingPunct="1"/>
            <a:r>
              <a:rPr lang="en-US" altLang="zh-CN" b="1" dirty="0" smtClean="0">
                <a:solidFill>
                  <a:srgbClr val="FF00FF"/>
                </a:solidFill>
                <a:latin typeface="Times New Roman" panose="02020603050405020304" pitchFamily="18" charset="0"/>
                <a:cs typeface="Times New Roman" panose="02020603050405020304" pitchFamily="18" charset="0"/>
              </a:rPr>
              <a:t>Read 1a.</a:t>
            </a:r>
          </a:p>
          <a:p>
            <a:pPr eaLnBrk="1" hangingPunct="1"/>
            <a:r>
              <a:rPr lang="en-US" altLang="zh-CN" b="1" dirty="0" smtClean="0">
                <a:solidFill>
                  <a:srgbClr val="FF00FF"/>
                </a:solidFill>
                <a:latin typeface="Times New Roman" panose="02020603050405020304" pitchFamily="18" charset="0"/>
                <a:cs typeface="Times New Roman" panose="02020603050405020304" pitchFamily="18" charset="0"/>
              </a:rPr>
              <a:t>Memorize the useful expressions  and key sentences which we learned today.</a:t>
            </a:r>
          </a:p>
          <a:p>
            <a:pPr eaLnBrk="1" hangingPunct="1"/>
            <a:r>
              <a:rPr lang="en-US" altLang="zh-CN" b="1" dirty="0" smtClean="0">
                <a:solidFill>
                  <a:srgbClr val="FF00FF"/>
                </a:solidFill>
                <a:latin typeface="Times New Roman" panose="02020603050405020304" pitchFamily="18" charset="0"/>
                <a:cs typeface="Times New Roman" panose="02020603050405020304" pitchFamily="18" charset="0"/>
              </a:rPr>
              <a:t>Finish Section A in your workbook.</a:t>
            </a:r>
          </a:p>
          <a:p>
            <a:pPr eaLnBrk="1" hangingPunct="1"/>
            <a:r>
              <a:rPr lang="en-US" altLang="zh-CN" b="1" dirty="0" smtClean="0">
                <a:solidFill>
                  <a:srgbClr val="FF00FF"/>
                </a:solidFill>
                <a:latin typeface="Times New Roman" panose="02020603050405020304" pitchFamily="18" charset="0"/>
                <a:cs typeface="Times New Roman" panose="02020603050405020304" pitchFamily="18" charset="0"/>
              </a:rPr>
              <a:t>Preview Section B. </a:t>
            </a:r>
          </a:p>
        </p:txBody>
      </p:sp>
      <p:sp>
        <p:nvSpPr>
          <p:cNvPr id="21507" name="WordArt 3"/>
          <p:cNvSpPr>
            <a:spLocks noChangeArrowheads="1" noChangeShapeType="1" noTextEdit="1"/>
          </p:cNvSpPr>
          <p:nvPr/>
        </p:nvSpPr>
        <p:spPr bwMode="auto">
          <a:xfrm>
            <a:off x="2857500" y="571500"/>
            <a:ext cx="2651125" cy="696913"/>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99CCFF"/>
                  </a:solidFill>
                  <a:round/>
                </a:ln>
                <a:solidFill>
                  <a:srgbClr val="0066CC"/>
                </a:solidFill>
                <a:latin typeface="宋体" panose="02010600030101010101" pitchFamily="2" charset="-122"/>
                <a:ea typeface="宋体" panose="02010600030101010101" pitchFamily="2" charset="-122"/>
              </a:rPr>
              <a:t>Assignment</a:t>
            </a:r>
            <a:endParaRPr lang="zh-CN" altLang="en-US" sz="3600" kern="10" dirty="0">
              <a:ln w="19050">
                <a:solidFill>
                  <a:srgbClr val="99CCFF"/>
                </a:solidFill>
                <a:round/>
              </a:ln>
              <a:solidFill>
                <a:srgbClr val="0066CC"/>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zh-CN" altLang="en-US" smtClean="0"/>
          </a:p>
        </p:txBody>
      </p:sp>
      <p:pic>
        <p:nvPicPr>
          <p:cNvPr id="3075" name="Picture 3" descr="u=686391716,1125551378&amp;fm=90&amp;gp=0"/>
          <p:cNvPicPr>
            <a:picLocks noChangeAspect="1" noChangeArrowheads="1"/>
          </p:cNvPicPr>
          <p:nvPr/>
        </p:nvPicPr>
        <p:blipFill>
          <a:blip r:embed="rId2"/>
          <a:srcRect/>
          <a:stretch>
            <a:fillRect/>
          </a:stretch>
        </p:blipFill>
        <p:spPr bwMode="auto">
          <a:xfrm>
            <a:off x="250825" y="3213100"/>
            <a:ext cx="41052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u=1955147978,2053795869&amp;fm=90&amp;gp=0"/>
          <p:cNvPicPr>
            <a:picLocks noGrp="1" noChangeAspect="1" noChangeArrowheads="1"/>
          </p:cNvPicPr>
          <p:nvPr>
            <p:ph type="body" idx="1"/>
          </p:nvPr>
        </p:nvPicPr>
        <p:blipFill>
          <a:blip r:embed="rId3"/>
          <a:srcRect/>
          <a:stretch>
            <a:fillRect/>
          </a:stretch>
        </p:blipFill>
        <p:spPr>
          <a:xfrm>
            <a:off x="250825" y="188913"/>
            <a:ext cx="4105275" cy="2903537"/>
          </a:xfrm>
          <a:noFill/>
        </p:spPr>
      </p:pic>
      <p:pic>
        <p:nvPicPr>
          <p:cNvPr id="3077" name="Picture 5" descr="u=1255798444,1687649601&amp;fm=23&amp;gp=0"/>
          <p:cNvPicPr>
            <a:picLocks noChangeAspect="1" noChangeArrowheads="1"/>
          </p:cNvPicPr>
          <p:nvPr/>
        </p:nvPicPr>
        <p:blipFill>
          <a:blip r:embed="rId4"/>
          <a:srcRect/>
          <a:stretch>
            <a:fillRect/>
          </a:stretch>
        </p:blipFill>
        <p:spPr bwMode="auto">
          <a:xfrm>
            <a:off x="4643438" y="188913"/>
            <a:ext cx="42497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u=971295798,437738111&amp;fm=23&amp;gp=0"/>
          <p:cNvPicPr>
            <a:picLocks noChangeAspect="1" noChangeArrowheads="1"/>
          </p:cNvPicPr>
          <p:nvPr/>
        </p:nvPicPr>
        <p:blipFill>
          <a:blip r:embed="rId5"/>
          <a:srcRect/>
          <a:stretch>
            <a:fillRect/>
          </a:stretch>
        </p:blipFill>
        <p:spPr bwMode="auto">
          <a:xfrm>
            <a:off x="4572000" y="3284538"/>
            <a:ext cx="4321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
          <p:cNvPicPr>
            <a:picLocks noChangeAspect="1" noChangeArrowheads="1"/>
          </p:cNvPicPr>
          <p:nvPr/>
        </p:nvPicPr>
        <p:blipFill>
          <a:blip r:embed="rId2"/>
          <a:srcRect/>
          <a:stretch>
            <a:fillRect/>
          </a:stretch>
        </p:blipFill>
        <p:spPr bwMode="auto">
          <a:xfrm>
            <a:off x="684213" y="765175"/>
            <a:ext cx="3743325"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4-1-3 副本"/>
          <p:cNvPicPr>
            <a:picLocks noChangeAspect="1" noChangeArrowheads="1"/>
          </p:cNvPicPr>
          <p:nvPr/>
        </p:nvPicPr>
        <p:blipFill>
          <a:blip r:embed="rId3" cstate="email"/>
          <a:srcRect/>
          <a:stretch>
            <a:fillRect/>
          </a:stretch>
        </p:blipFill>
        <p:spPr bwMode="auto">
          <a:xfrm>
            <a:off x="4754563" y="765175"/>
            <a:ext cx="38163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568325" y="3789363"/>
            <a:ext cx="2881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2005.10.12</a:t>
            </a:r>
          </a:p>
        </p:txBody>
      </p:sp>
      <p:sp>
        <p:nvSpPr>
          <p:cNvPr id="4101" name="Text Box 5"/>
          <p:cNvSpPr txBox="1">
            <a:spLocks noChangeArrowheads="1"/>
          </p:cNvSpPr>
          <p:nvPr/>
        </p:nvSpPr>
        <p:spPr bwMode="auto">
          <a:xfrm>
            <a:off x="4827588" y="3883025"/>
            <a:ext cx="37449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Fei Junlong and </a:t>
            </a:r>
          </a:p>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Nie Haisheng</a:t>
            </a:r>
          </a:p>
        </p:txBody>
      </p:sp>
      <p:sp>
        <p:nvSpPr>
          <p:cNvPr id="4102" name="Text Box 6"/>
          <p:cNvSpPr txBox="1">
            <a:spLocks noChangeArrowheads="1"/>
          </p:cNvSpPr>
          <p:nvPr/>
        </p:nvSpPr>
        <p:spPr bwMode="auto">
          <a:xfrm>
            <a:off x="611188" y="4505325"/>
            <a:ext cx="2592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i="1">
                <a:solidFill>
                  <a:srgbClr val="FF0000"/>
                </a:solidFill>
                <a:latin typeface="Times New Roman" panose="02020603050405020304" pitchFamily="18" charset="0"/>
                <a:cs typeface="Times New Roman" panose="02020603050405020304" pitchFamily="18" charset="0"/>
              </a:rPr>
              <a:t>Shenzhou VI</a:t>
            </a:r>
          </a:p>
        </p:txBody>
      </p:sp>
      <p:sp>
        <p:nvSpPr>
          <p:cNvPr id="4103" name="Text Box 7"/>
          <p:cNvSpPr txBox="1">
            <a:spLocks noChangeArrowheads="1"/>
          </p:cNvSpPr>
          <p:nvPr/>
        </p:nvSpPr>
        <p:spPr bwMode="auto">
          <a:xfrm>
            <a:off x="4899025" y="5256213"/>
            <a:ext cx="2665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about  5 days</a:t>
            </a:r>
          </a:p>
        </p:txBody>
      </p:sp>
      <p:sp>
        <p:nvSpPr>
          <p:cNvPr id="4104" name="Text Box 8"/>
          <p:cNvSpPr txBox="1">
            <a:spLocks noChangeArrowheads="1"/>
          </p:cNvSpPr>
          <p:nvPr/>
        </p:nvSpPr>
        <p:spPr bwMode="auto">
          <a:xfrm>
            <a:off x="601663" y="5246688"/>
            <a:ext cx="6192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2005.10.17  4:33 a.m.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
          <p:cNvPicPr>
            <a:picLocks noChangeAspect="1" noChangeArrowheads="1"/>
          </p:cNvPicPr>
          <p:nvPr/>
        </p:nvPicPr>
        <p:blipFill>
          <a:blip r:embed="rId3" cstate="email"/>
          <a:srcRect/>
          <a:stretch>
            <a:fillRect/>
          </a:stretch>
        </p:blipFill>
        <p:spPr bwMode="auto">
          <a:xfrm>
            <a:off x="684213" y="692150"/>
            <a:ext cx="3671887" cy="3122613"/>
          </a:xfrm>
          <a:prstGeom prst="rect">
            <a:avLst/>
          </a:prstGeom>
          <a:noFill/>
          <a:ln w="508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4-1-2a 副本"/>
          <p:cNvPicPr>
            <a:picLocks noChangeAspect="1" noChangeArrowheads="1"/>
          </p:cNvPicPr>
          <p:nvPr/>
        </p:nvPicPr>
        <p:blipFill>
          <a:blip r:embed="rId4" cstate="email"/>
          <a:srcRect/>
          <a:stretch>
            <a:fillRect/>
          </a:stretch>
        </p:blipFill>
        <p:spPr bwMode="auto">
          <a:xfrm>
            <a:off x="4932363" y="692150"/>
            <a:ext cx="2454275" cy="3168650"/>
          </a:xfrm>
          <a:prstGeom prst="rect">
            <a:avLst/>
          </a:prstGeom>
          <a:noFill/>
          <a:ln w="508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124" name="Text Box 4"/>
          <p:cNvSpPr txBox="1">
            <a:spLocks noChangeArrowheads="1"/>
          </p:cNvSpPr>
          <p:nvPr/>
        </p:nvSpPr>
        <p:spPr bwMode="auto">
          <a:xfrm>
            <a:off x="900113" y="4149725"/>
            <a:ext cx="3095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2003.10.15</a:t>
            </a:r>
          </a:p>
        </p:txBody>
      </p:sp>
      <p:sp>
        <p:nvSpPr>
          <p:cNvPr id="5125" name="Text Box 5"/>
          <p:cNvSpPr txBox="1">
            <a:spLocks noChangeArrowheads="1"/>
          </p:cNvSpPr>
          <p:nvPr/>
        </p:nvSpPr>
        <p:spPr bwMode="auto">
          <a:xfrm>
            <a:off x="5148263" y="4221163"/>
            <a:ext cx="215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Yang Liwei</a:t>
            </a:r>
            <a:r>
              <a:rPr lang="en-US" altLang="zh-CN" sz="2800">
                <a:latin typeface="Times New Roman" panose="02020603050405020304" pitchFamily="18" charset="0"/>
                <a:cs typeface="Times New Roman" panose="02020603050405020304" pitchFamily="18" charset="0"/>
              </a:rPr>
              <a:t> </a:t>
            </a:r>
          </a:p>
        </p:txBody>
      </p:sp>
      <p:sp>
        <p:nvSpPr>
          <p:cNvPr id="5126" name="Text Box 6"/>
          <p:cNvSpPr txBox="1">
            <a:spLocks noChangeArrowheads="1"/>
          </p:cNvSpPr>
          <p:nvPr/>
        </p:nvSpPr>
        <p:spPr bwMode="auto">
          <a:xfrm>
            <a:off x="900113" y="4941888"/>
            <a:ext cx="2954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i="1">
                <a:solidFill>
                  <a:srgbClr val="FF0000"/>
                </a:solidFill>
                <a:latin typeface="Times New Roman" panose="02020603050405020304" pitchFamily="18" charset="0"/>
                <a:cs typeface="Times New Roman" panose="02020603050405020304" pitchFamily="18" charset="0"/>
              </a:rPr>
              <a:t>Shenzhou V</a:t>
            </a:r>
          </a:p>
        </p:txBody>
      </p:sp>
      <p:sp>
        <p:nvSpPr>
          <p:cNvPr id="5127" name="Text Box 7"/>
          <p:cNvSpPr txBox="1">
            <a:spLocks noChangeArrowheads="1"/>
          </p:cNvSpPr>
          <p:nvPr/>
        </p:nvSpPr>
        <p:spPr bwMode="auto">
          <a:xfrm>
            <a:off x="5219700" y="5013325"/>
            <a:ext cx="2232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21 hours</a:t>
            </a:r>
          </a:p>
        </p:txBody>
      </p:sp>
      <p:sp>
        <p:nvSpPr>
          <p:cNvPr id="5128" name="Text Box 8"/>
          <p:cNvSpPr txBox="1">
            <a:spLocks noChangeArrowheads="1"/>
          </p:cNvSpPr>
          <p:nvPr/>
        </p:nvSpPr>
        <p:spPr bwMode="auto">
          <a:xfrm>
            <a:off x="900113" y="5805488"/>
            <a:ext cx="4608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2003.10.16   6:23 a.m.</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3850" y="4365625"/>
            <a:ext cx="85693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0000FF"/>
                </a:solidFill>
                <a:latin typeface="Times New Roman" panose="02020603050405020304" pitchFamily="18" charset="0"/>
                <a:cs typeface="Times New Roman" panose="02020603050405020304" pitchFamily="18" charset="0"/>
              </a:rPr>
              <a:t>Yang Liwei is our national </a:t>
            </a:r>
            <a:r>
              <a:rPr lang="en-US" altLang="zh-CN" sz="2800" b="1" u="sng">
                <a:solidFill>
                  <a:srgbClr val="FF0000"/>
                </a:solidFill>
                <a:latin typeface="Times New Roman" panose="02020603050405020304" pitchFamily="18" charset="0"/>
                <a:cs typeface="Times New Roman" panose="02020603050405020304" pitchFamily="18" charset="0"/>
              </a:rPr>
              <a:t>hero</a:t>
            </a:r>
            <a:r>
              <a:rPr lang="en-US" altLang="zh-CN" sz="2800" b="1">
                <a:solidFill>
                  <a:srgbClr val="FF0000"/>
                </a:solidFill>
                <a:latin typeface="Times New Roman" panose="02020603050405020304" pitchFamily="18" charset="0"/>
                <a:cs typeface="Times New Roman" panose="02020603050405020304" pitchFamily="18" charset="0"/>
              </a:rPr>
              <a:t> </a:t>
            </a:r>
            <a:r>
              <a:rPr lang="en-US" altLang="zh-CN" sz="2800" b="1" u="sng">
                <a:solidFill>
                  <a:srgbClr val="FF0000"/>
                </a:solidFill>
                <a:latin typeface="Times New Roman" panose="02020603050405020304" pitchFamily="18" charset="0"/>
                <a:cs typeface="Times New Roman" panose="02020603050405020304" pitchFamily="18" charset="0"/>
              </a:rPr>
              <a:t>who</a:t>
            </a:r>
            <a:r>
              <a:rPr lang="en-US" altLang="zh-CN" sz="2800" b="1">
                <a:solidFill>
                  <a:srgbClr val="FF0000"/>
                </a:solidFill>
                <a:latin typeface="Times New Roman" panose="02020603050405020304" pitchFamily="18" charset="0"/>
                <a:cs typeface="Times New Roman" panose="02020603050405020304" pitchFamily="18" charset="0"/>
              </a:rPr>
              <a:t> </a:t>
            </a:r>
            <a:r>
              <a:rPr lang="en-US" altLang="zh-CN" sz="2800" b="1" u="sng">
                <a:solidFill>
                  <a:srgbClr val="FF0000"/>
                </a:solidFill>
                <a:latin typeface="Times New Roman" panose="02020603050405020304" pitchFamily="18" charset="0"/>
                <a:cs typeface="Times New Roman" panose="02020603050405020304" pitchFamily="18" charset="0"/>
              </a:rPr>
              <a:t>traveled around the earth in </a:t>
            </a:r>
            <a:r>
              <a:rPr lang="en-US" altLang="zh-CN" sz="2800" b="1" i="1" u="sng">
                <a:solidFill>
                  <a:srgbClr val="FF0000"/>
                </a:solidFill>
                <a:latin typeface="Times New Roman" panose="02020603050405020304" pitchFamily="18" charset="0"/>
                <a:cs typeface="Times New Roman" panose="02020603050405020304" pitchFamily="18" charset="0"/>
              </a:rPr>
              <a:t>Shenzhou V</a:t>
            </a:r>
            <a:r>
              <a:rPr lang="en-US" altLang="zh-CN" sz="2800" b="1" u="sng">
                <a:solidFill>
                  <a:srgbClr val="FF0000"/>
                </a:solidFill>
                <a:latin typeface="Times New Roman" panose="02020603050405020304" pitchFamily="18" charset="0"/>
                <a:cs typeface="Times New Roman" panose="02020603050405020304" pitchFamily="18" charset="0"/>
              </a:rPr>
              <a:t> for 21 hours in 2003. </a:t>
            </a:r>
          </a:p>
        </p:txBody>
      </p:sp>
      <p:sp>
        <p:nvSpPr>
          <p:cNvPr id="7171" name="Text Box 3"/>
          <p:cNvSpPr txBox="1">
            <a:spLocks noChangeArrowheads="1"/>
          </p:cNvSpPr>
          <p:nvPr/>
        </p:nvSpPr>
        <p:spPr bwMode="auto">
          <a:xfrm>
            <a:off x="5076825" y="5734050"/>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4000" b="1">
                <a:solidFill>
                  <a:srgbClr val="FF0000"/>
                </a:solidFill>
                <a:latin typeface="Times New Roman" panose="02020603050405020304" pitchFamily="18" charset="0"/>
                <a:cs typeface="Times New Roman" panose="02020603050405020304" pitchFamily="18" charset="0"/>
              </a:rPr>
              <a:t>定语从句</a:t>
            </a:r>
          </a:p>
        </p:txBody>
      </p:sp>
      <p:sp>
        <p:nvSpPr>
          <p:cNvPr id="6148" name="Line 4"/>
          <p:cNvSpPr>
            <a:spLocks noChangeShapeType="1"/>
          </p:cNvSpPr>
          <p:nvPr/>
        </p:nvSpPr>
        <p:spPr bwMode="auto">
          <a:xfrm flipH="1">
            <a:off x="6300788" y="5229225"/>
            <a:ext cx="358775" cy="431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6149" name="Picture 5" descr="u=531313796,4036931753&amp;fm=11&amp;gp=0"/>
          <p:cNvPicPr>
            <a:picLocks noChangeAspect="1" noChangeArrowheads="1"/>
          </p:cNvPicPr>
          <p:nvPr/>
        </p:nvPicPr>
        <p:blipFill>
          <a:blip r:embed="rId2"/>
          <a:srcRect/>
          <a:stretch>
            <a:fillRect/>
          </a:stretch>
        </p:blipFill>
        <p:spPr bwMode="auto">
          <a:xfrm>
            <a:off x="1571625" y="857250"/>
            <a:ext cx="5611813"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box(in)">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1773238"/>
            <a:ext cx="8229600" cy="633412"/>
          </a:xfrm>
        </p:spPr>
        <p:txBody>
          <a:bodyPr/>
          <a:lstStyle/>
          <a:p>
            <a:pPr eaLnBrk="1" hangingPunct="1"/>
            <a:r>
              <a:rPr lang="zh-CN" altLang="en-US" sz="4000" b="1" dirty="0" smtClean="0">
                <a:solidFill>
                  <a:srgbClr val="FF0000"/>
                </a:solidFill>
              </a:rPr>
              <a:t>定 语 从 句（</a:t>
            </a:r>
            <a:r>
              <a:rPr lang="en-US" altLang="zh-CN" sz="4000" b="1" dirty="0" smtClean="0">
                <a:solidFill>
                  <a:srgbClr val="FF0000"/>
                </a:solidFill>
              </a:rPr>
              <a:t>1</a:t>
            </a:r>
            <a:r>
              <a:rPr lang="zh-CN" altLang="en-US" sz="4000" b="1" dirty="0" smtClean="0">
                <a:solidFill>
                  <a:srgbClr val="FF0000"/>
                </a:solidFill>
              </a:rPr>
              <a:t>）</a:t>
            </a:r>
          </a:p>
        </p:txBody>
      </p:sp>
      <p:sp>
        <p:nvSpPr>
          <p:cNvPr id="8195" name="Rectangle 3"/>
          <p:cNvSpPr>
            <a:spLocks noGrp="1" noChangeArrowheads="1"/>
          </p:cNvSpPr>
          <p:nvPr>
            <p:ph type="body" idx="1"/>
          </p:nvPr>
        </p:nvSpPr>
        <p:spPr>
          <a:xfrm>
            <a:off x="468313" y="2997200"/>
            <a:ext cx="8229600" cy="2763838"/>
          </a:xfrm>
          <a:solidFill>
            <a:srgbClr val="FFFF99">
              <a:alpha val="18823"/>
            </a:srgbClr>
          </a:solidFill>
        </p:spPr>
        <p:txBody>
          <a:bodyPr/>
          <a:lstStyle/>
          <a:p>
            <a:pPr eaLnBrk="1" hangingPunct="1">
              <a:lnSpc>
                <a:spcPct val="90000"/>
              </a:lnSpc>
            </a:pPr>
            <a:r>
              <a:rPr lang="zh-CN" altLang="en-US" sz="2800" b="1" dirty="0" smtClean="0">
                <a:solidFill>
                  <a:srgbClr val="0000FF"/>
                </a:solidFill>
              </a:rPr>
              <a:t>定语从句在句中做定语，用于修饰句中的某一名词（或代词）。 被定语从句修饰的词叫做“先行词”， 定语从句必须放在先行词之后。 定语从句由关系代词</a:t>
            </a:r>
            <a:r>
              <a:rPr lang="en-US" altLang="zh-CN" sz="2800" b="1" dirty="0" smtClean="0">
                <a:solidFill>
                  <a:srgbClr val="0000FF"/>
                </a:solidFill>
              </a:rPr>
              <a:t>who, whom, whose, which, that </a:t>
            </a:r>
            <a:r>
              <a:rPr lang="zh-CN" altLang="en-US" sz="2800" b="1" dirty="0" smtClean="0">
                <a:solidFill>
                  <a:srgbClr val="0000FF"/>
                </a:solidFill>
              </a:rPr>
              <a:t>和关系副词</a:t>
            </a:r>
            <a:r>
              <a:rPr lang="en-US" altLang="zh-CN" sz="2800" b="1" dirty="0" smtClean="0">
                <a:solidFill>
                  <a:srgbClr val="0000FF"/>
                </a:solidFill>
              </a:rPr>
              <a:t>when, where, why </a:t>
            </a:r>
            <a:r>
              <a:rPr lang="zh-CN" altLang="en-US" sz="2800" b="1" dirty="0" smtClean="0">
                <a:solidFill>
                  <a:srgbClr val="0000FF"/>
                </a:solidFill>
              </a:rPr>
              <a:t>等引导。</a:t>
            </a:r>
          </a:p>
          <a:p>
            <a:pPr eaLnBrk="1" hangingPunct="1">
              <a:lnSpc>
                <a:spcPct val="90000"/>
              </a:lnSpc>
            </a:pPr>
            <a:r>
              <a:rPr lang="zh-CN" altLang="en-US" b="1" dirty="0" smtClean="0">
                <a:solidFill>
                  <a:srgbClr val="FF0000"/>
                </a:solidFill>
              </a:rPr>
              <a:t>定语从句结构：先行词</a:t>
            </a:r>
            <a:r>
              <a:rPr lang="en-US" altLang="zh-CN" b="1" dirty="0" smtClean="0">
                <a:solidFill>
                  <a:srgbClr val="FF0000"/>
                </a:solidFill>
              </a:rPr>
              <a:t>+</a:t>
            </a:r>
            <a:r>
              <a:rPr lang="zh-CN" altLang="en-US" b="1" dirty="0" smtClean="0">
                <a:solidFill>
                  <a:srgbClr val="FF0000"/>
                </a:solidFill>
              </a:rPr>
              <a:t>关系词</a:t>
            </a:r>
            <a:r>
              <a:rPr lang="en-US" altLang="zh-CN" b="1" dirty="0" smtClean="0">
                <a:solidFill>
                  <a:srgbClr val="FF0000"/>
                </a:solidFill>
              </a:rPr>
              <a:t>+</a:t>
            </a:r>
            <a:r>
              <a:rPr lang="zh-CN" altLang="en-US" b="1" dirty="0" smtClean="0">
                <a:solidFill>
                  <a:srgbClr val="FF0000"/>
                </a:solidFill>
              </a:rPr>
              <a:t>定语从句 </a:t>
            </a:r>
          </a:p>
          <a:p>
            <a:pPr eaLnBrk="1" hangingPunct="1">
              <a:lnSpc>
                <a:spcPct val="90000"/>
              </a:lnSpc>
            </a:pPr>
            <a:endParaRPr lang="zh-CN" altLang="en-US" b="1" dirty="0" smtClean="0">
              <a:solidFill>
                <a:srgbClr val="FF0000"/>
              </a:solidFill>
            </a:endParaRPr>
          </a:p>
          <a:p>
            <a:pPr eaLnBrk="1" hangingPunct="1">
              <a:lnSpc>
                <a:spcPct val="90000"/>
              </a:lnSpc>
            </a:pPr>
            <a:endParaRPr lang="zh-CN" altLang="en-US" sz="2400" dirty="0" smtClean="0">
              <a:solidFill>
                <a:srgbClr val="0000FF"/>
              </a:solidFill>
            </a:endParaRPr>
          </a:p>
        </p:txBody>
      </p:sp>
      <p:sp>
        <p:nvSpPr>
          <p:cNvPr id="8196" name="WordArt 4"/>
          <p:cNvSpPr>
            <a:spLocks noChangeArrowheads="1" noChangeShapeType="1"/>
          </p:cNvSpPr>
          <p:nvPr/>
        </p:nvSpPr>
        <p:spPr bwMode="auto">
          <a:xfrm>
            <a:off x="2857500" y="500063"/>
            <a:ext cx="3214688" cy="785812"/>
          </a:xfrm>
          <a:prstGeom prst="rect">
            <a:avLst/>
          </a:prstGeom>
        </p:spPr>
        <p:txBody>
          <a:bodyPr wrap="none" fromWordArt="1">
            <a:prstTxWarp prst="textSlantUp">
              <a:avLst>
                <a:gd name="adj" fmla="val 2426"/>
              </a:avLst>
            </a:prstTxWarp>
          </a:bodyPr>
          <a:lstStyle/>
          <a:p>
            <a:pPr algn="ctr"/>
            <a:r>
              <a:rPr lang="en-US" altLang="zh-CN" sz="5400" b="1" kern="10" dirty="0">
                <a:ln w="9525">
                  <a:solidFill>
                    <a:srgbClr val="CC99FF"/>
                  </a:solidFill>
                  <a:round/>
                </a:ln>
                <a:gradFill rotWithShape="1">
                  <a:gsLst>
                    <a:gs pos="0">
                      <a:srgbClr val="6600CC"/>
                    </a:gs>
                    <a:gs pos="100000">
                      <a:srgbClr val="CC00CC"/>
                    </a:gs>
                  </a:gsLst>
                  <a:lin ang="5400000" scaled="1"/>
                </a:gradFill>
                <a:latin typeface="宋体" panose="02010600030101010101" pitchFamily="2" charset="-122"/>
                <a:ea typeface="宋体" panose="02010600030101010101" pitchFamily="2" charset="-122"/>
              </a:rPr>
              <a:t>Grammar</a:t>
            </a:r>
            <a:endParaRPr lang="zh-CN" altLang="en-US" sz="5400" b="1" kern="10" dirty="0">
              <a:ln w="9525">
                <a:solidFill>
                  <a:srgbClr val="CC99FF"/>
                </a:solidFill>
                <a:round/>
              </a:ln>
              <a:gradFill rotWithShape="1">
                <a:gsLst>
                  <a:gs pos="0">
                    <a:srgbClr val="6600CC"/>
                  </a:gs>
                  <a:gs pos="100000">
                    <a:srgbClr val="CC00CC"/>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fltVal val="0"/>
                                          </p:val>
                                        </p:tav>
                                        <p:tav tm="100000">
                                          <p:val>
                                            <p:strVal val="#ppt_w"/>
                                          </p:val>
                                        </p:tav>
                                      </p:tavLst>
                                    </p:anim>
                                    <p:anim calcmode="lin" valueType="num">
                                      <p:cBhvr>
                                        <p:cTn id="8" dur="1000" fill="hold"/>
                                        <p:tgtEl>
                                          <p:spTgt spid="8196"/>
                                        </p:tgtEl>
                                        <p:attrNameLst>
                                          <p:attrName>ppt_h</p:attrName>
                                        </p:attrNameLst>
                                      </p:cBhvr>
                                      <p:tavLst>
                                        <p:tav tm="0">
                                          <p:val>
                                            <p:fltVal val="0"/>
                                          </p:val>
                                        </p:tav>
                                        <p:tav tm="100000">
                                          <p:val>
                                            <p:strVal val="#ppt_h"/>
                                          </p:val>
                                        </p:tav>
                                      </p:tavLst>
                                    </p:anim>
                                    <p:anim calcmode="lin" valueType="num">
                                      <p:cBhvr>
                                        <p:cTn id="9" dur="1000" fill="hold"/>
                                        <p:tgtEl>
                                          <p:spTgt spid="8196"/>
                                        </p:tgtEl>
                                        <p:attrNameLst>
                                          <p:attrName>style.rotation</p:attrName>
                                        </p:attrNameLst>
                                      </p:cBhvr>
                                      <p:tavLst>
                                        <p:tav tm="0">
                                          <p:val>
                                            <p:fltVal val="90"/>
                                          </p:val>
                                        </p:tav>
                                        <p:tav tm="100000">
                                          <p:val>
                                            <p:fltVal val="0"/>
                                          </p:val>
                                        </p:tav>
                                      </p:tavLst>
                                    </p:anim>
                                    <p:animEffect transition="in" filter="fade">
                                      <p:cBhvr>
                                        <p:cTn id="10" dur="10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additive="base">
                                        <p:cTn id="15" dur="500" fill="hold"/>
                                        <p:tgtEl>
                                          <p:spTgt spid="8194"/>
                                        </p:tgtEl>
                                        <p:attrNameLst>
                                          <p:attrName>ppt_x</p:attrName>
                                        </p:attrNameLst>
                                      </p:cBhvr>
                                      <p:tavLst>
                                        <p:tav tm="0">
                                          <p:val>
                                            <p:strVal val="#ppt_x"/>
                                          </p:val>
                                        </p:tav>
                                        <p:tav tm="100000">
                                          <p:val>
                                            <p:strVal val="#ppt_x"/>
                                          </p:val>
                                        </p:tav>
                                      </p:tavLst>
                                    </p:anim>
                                    <p:anim calcmode="lin" valueType="num">
                                      <p:cBhvr additive="base">
                                        <p:cTn id="16"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195">
                                            <p:bg/>
                                          </p:spTgt>
                                        </p:tgtEl>
                                        <p:attrNameLst>
                                          <p:attrName>style.visibility</p:attrName>
                                        </p:attrNameLst>
                                      </p:cBhvr>
                                      <p:to>
                                        <p:strVal val="visible"/>
                                      </p:to>
                                    </p:set>
                                    <p:animEffect transition="in" filter="blinds(horizontal)">
                                      <p:cBhvr>
                                        <p:cTn id="21" dur="500"/>
                                        <p:tgtEl>
                                          <p:spTgt spid="8195">
                                            <p:bg/>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195">
                                            <p:txEl>
                                              <p:pRg st="0" end="0"/>
                                            </p:txEl>
                                          </p:spTgt>
                                        </p:tgtEl>
                                        <p:attrNameLst>
                                          <p:attrName>style.visibility</p:attrName>
                                        </p:attrNameLst>
                                      </p:cBhvr>
                                      <p:to>
                                        <p:strVal val="visible"/>
                                      </p:to>
                                    </p:set>
                                    <p:animEffect transition="in" filter="blinds(horizontal)">
                                      <p:cBhvr>
                                        <p:cTn id="26" dur="500"/>
                                        <p:tgtEl>
                                          <p:spTgt spid="819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195">
                                            <p:txEl>
                                              <p:pRg st="1" end="1"/>
                                            </p:txEl>
                                          </p:spTgt>
                                        </p:tgtEl>
                                        <p:attrNameLst>
                                          <p:attrName>style.visibility</p:attrName>
                                        </p:attrNameLst>
                                      </p:cBhvr>
                                      <p:to>
                                        <p:strVal val="visible"/>
                                      </p:to>
                                    </p:set>
                                    <p:animEffect transition="in" filter="blinds(horizontal)">
                                      <p:cBhvr>
                                        <p:cTn id="31"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nimBg="1" autoUpdateAnimBg="0"/>
      <p:bldP spid="8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CN" altLang="en-US" b="1" dirty="0" smtClean="0">
                <a:solidFill>
                  <a:srgbClr val="FF0000"/>
                </a:solidFill>
              </a:rPr>
              <a:t>定语从句（</a:t>
            </a:r>
            <a:r>
              <a:rPr lang="en-US" altLang="zh-CN" b="1" dirty="0" smtClean="0">
                <a:solidFill>
                  <a:srgbClr val="FF0000"/>
                </a:solidFill>
              </a:rPr>
              <a:t>2</a:t>
            </a:r>
            <a:r>
              <a:rPr lang="zh-CN" altLang="en-US" b="1" dirty="0" smtClean="0">
                <a:solidFill>
                  <a:srgbClr val="FF0000"/>
                </a:solidFill>
              </a:rPr>
              <a:t>）</a:t>
            </a:r>
          </a:p>
        </p:txBody>
      </p:sp>
      <p:graphicFrame>
        <p:nvGraphicFramePr>
          <p:cNvPr id="9219" name="Group 3"/>
          <p:cNvGraphicFramePr>
            <a:graphicFrameLocks noGrp="1"/>
          </p:cNvGraphicFramePr>
          <p:nvPr/>
        </p:nvGraphicFramePr>
        <p:xfrm>
          <a:off x="457200" y="1628775"/>
          <a:ext cx="8229600" cy="4981631"/>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650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关系词</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先行词</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在从句中成分</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66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rgbClr val="0000FF"/>
                          </a:solidFill>
                          <a:effectLst/>
                          <a:latin typeface="Arial" panose="020B0604020202020204" pitchFamily="34" charset="0"/>
                          <a:ea typeface="宋体" panose="02010600030101010101" pitchFamily="2" charset="-122"/>
                        </a:rPr>
                        <a:t>who</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人</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主语，宾语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50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whom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人</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宾语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66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whose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人</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定语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0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which</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物</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主语，宾语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507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that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物，人</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主语，宾语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66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when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时间</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状语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17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where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地点</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状语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094">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why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原因</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rgbClr val="0000FF"/>
                          </a:solidFill>
                          <a:effectLst/>
                          <a:latin typeface="Arial" panose="020B0604020202020204" pitchFamily="34" charset="0"/>
                          <a:ea typeface="宋体" panose="02010600030101010101" pitchFamily="2" charset="-122"/>
                        </a:rPr>
                        <a:t>状语</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9262" name="WordArt 46"/>
          <p:cNvSpPr>
            <a:spLocks noChangeArrowheads="1" noChangeShapeType="1"/>
          </p:cNvSpPr>
          <p:nvPr/>
        </p:nvSpPr>
        <p:spPr bwMode="auto">
          <a:xfrm>
            <a:off x="6572250" y="214313"/>
            <a:ext cx="2357438" cy="571500"/>
          </a:xfrm>
          <a:prstGeom prst="rect">
            <a:avLst/>
          </a:prstGeom>
        </p:spPr>
        <p:txBody>
          <a:bodyPr wrap="none" fromWordArt="1">
            <a:prstTxWarp prst="textSlantUp">
              <a:avLst>
                <a:gd name="adj" fmla="val 6056"/>
              </a:avLst>
            </a:prstTxWarp>
          </a:bodyPr>
          <a:lstStyle/>
          <a:p>
            <a:pPr algn="ctr"/>
            <a:r>
              <a:rPr lang="en-US" altLang="zh-CN" sz="5400" b="1" kern="10">
                <a:ln w="9525">
                  <a:solidFill>
                    <a:srgbClr val="CC99FF"/>
                  </a:solidFill>
                  <a:round/>
                </a:ln>
                <a:gradFill rotWithShape="1">
                  <a:gsLst>
                    <a:gs pos="0">
                      <a:srgbClr val="6600CC"/>
                    </a:gs>
                    <a:gs pos="100000">
                      <a:srgbClr val="CC00CC"/>
                    </a:gs>
                  </a:gsLst>
                  <a:lin ang="5400000" scaled="1"/>
                </a:gradFill>
                <a:latin typeface="宋体" panose="02010600030101010101" pitchFamily="2" charset="-122"/>
                <a:ea typeface="宋体" panose="02010600030101010101" pitchFamily="2" charset="-122"/>
              </a:rPr>
              <a:t>Grammar</a:t>
            </a:r>
            <a:endParaRPr lang="zh-CN" altLang="en-US" sz="5400" b="1" kern="10">
              <a:ln w="9525">
                <a:solidFill>
                  <a:srgbClr val="CC99FF"/>
                </a:solidFill>
                <a:round/>
              </a:ln>
              <a:gradFill rotWithShape="1">
                <a:gsLst>
                  <a:gs pos="0">
                    <a:srgbClr val="6600CC"/>
                  </a:gs>
                  <a:gs pos="100000">
                    <a:srgbClr val="CC00CC"/>
                  </a:gs>
                </a:gsLst>
                <a:lin ang="5400000" scaled="1"/>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Effect transition="in" filter="wedge">
                                      <p:cBhvr>
                                        <p:cTn id="13" dur="2000"/>
                                        <p:tgtEl>
                                          <p:spTgt spid="9219"/>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9262"/>
                                        </p:tgtEl>
                                        <p:attrNameLst>
                                          <p:attrName>style.visibility</p:attrName>
                                        </p:attrNameLst>
                                      </p:cBhvr>
                                      <p:to>
                                        <p:strVal val="visible"/>
                                      </p:to>
                                    </p:set>
                                    <p:anim calcmode="lin" valueType="num">
                                      <p:cBhvr>
                                        <p:cTn id="18" dur="1000" fill="hold"/>
                                        <p:tgtEl>
                                          <p:spTgt spid="9262"/>
                                        </p:tgtEl>
                                        <p:attrNameLst>
                                          <p:attrName>ppt_w</p:attrName>
                                        </p:attrNameLst>
                                      </p:cBhvr>
                                      <p:tavLst>
                                        <p:tav tm="0">
                                          <p:val>
                                            <p:fltVal val="0"/>
                                          </p:val>
                                        </p:tav>
                                        <p:tav tm="100000">
                                          <p:val>
                                            <p:strVal val="#ppt_w"/>
                                          </p:val>
                                        </p:tav>
                                      </p:tavLst>
                                    </p:anim>
                                    <p:anim calcmode="lin" valueType="num">
                                      <p:cBhvr>
                                        <p:cTn id="19" dur="1000" fill="hold"/>
                                        <p:tgtEl>
                                          <p:spTgt spid="9262"/>
                                        </p:tgtEl>
                                        <p:attrNameLst>
                                          <p:attrName>ppt_h</p:attrName>
                                        </p:attrNameLst>
                                      </p:cBhvr>
                                      <p:tavLst>
                                        <p:tav tm="0">
                                          <p:val>
                                            <p:fltVal val="0"/>
                                          </p:val>
                                        </p:tav>
                                        <p:tav tm="100000">
                                          <p:val>
                                            <p:strVal val="#ppt_h"/>
                                          </p:val>
                                        </p:tav>
                                      </p:tavLst>
                                    </p:anim>
                                    <p:anim calcmode="lin" valueType="num">
                                      <p:cBhvr>
                                        <p:cTn id="20" dur="1000" fill="hold"/>
                                        <p:tgtEl>
                                          <p:spTgt spid="9262"/>
                                        </p:tgtEl>
                                        <p:attrNameLst>
                                          <p:attrName>style.rotation</p:attrName>
                                        </p:attrNameLst>
                                      </p:cBhvr>
                                      <p:tavLst>
                                        <p:tav tm="0">
                                          <p:val>
                                            <p:fltVal val="90"/>
                                          </p:val>
                                        </p:tav>
                                        <p:tav tm="100000">
                                          <p:val>
                                            <p:fltVal val="0"/>
                                          </p:val>
                                        </p:tav>
                                      </p:tavLst>
                                    </p:anim>
                                    <p:animEffect transition="in" filter="fade">
                                      <p:cBhvr>
                                        <p:cTn id="21" dur="1000"/>
                                        <p:tgtEl>
                                          <p:spTgt spid="9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0"/>
            <a:ext cx="8229600" cy="1143000"/>
          </a:xfrm>
        </p:spPr>
        <p:txBody>
          <a:bodyPr/>
          <a:lstStyle/>
          <a:p>
            <a:pPr eaLnBrk="1" hangingPunct="1"/>
            <a:r>
              <a:rPr lang="en-US" altLang="zh-CN" b="1" dirty="0" smtClean="0">
                <a:solidFill>
                  <a:srgbClr val="FF0066"/>
                </a:solidFill>
              </a:rPr>
              <a:t>Where is </a:t>
            </a:r>
            <a:r>
              <a:rPr lang="en-US" altLang="zh-CN" b="1" dirty="0" err="1" smtClean="0">
                <a:solidFill>
                  <a:srgbClr val="FF0066"/>
                </a:solidFill>
              </a:rPr>
              <a:t>Kangkang</a:t>
            </a:r>
            <a:r>
              <a:rPr lang="en-US" altLang="zh-CN" b="1" dirty="0" smtClean="0">
                <a:solidFill>
                  <a:srgbClr val="FF0066"/>
                </a:solidFill>
              </a:rPr>
              <a:t> ?</a:t>
            </a:r>
            <a:r>
              <a:rPr lang="en-US" altLang="zh-CN" dirty="0" smtClean="0"/>
              <a:t> </a:t>
            </a:r>
          </a:p>
        </p:txBody>
      </p:sp>
      <p:pic>
        <p:nvPicPr>
          <p:cNvPr id="10243" name="Picture 3" descr="9-4-1-3"/>
          <p:cNvPicPr>
            <a:picLocks noChangeAspect="1" noChangeArrowheads="1"/>
          </p:cNvPicPr>
          <p:nvPr/>
        </p:nvPicPr>
        <p:blipFill>
          <a:blip r:embed="rId4" cstate="email"/>
          <a:srcRect/>
          <a:stretch>
            <a:fillRect/>
          </a:stretch>
        </p:blipFill>
        <p:spPr bwMode="auto">
          <a:xfrm>
            <a:off x="4932363" y="981075"/>
            <a:ext cx="3455987"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19-4-3-1-"/>
          <p:cNvPicPr>
            <a:picLocks noChangeAspect="1" noChangeArrowheads="1"/>
          </p:cNvPicPr>
          <p:nvPr/>
        </p:nvPicPr>
        <p:blipFill>
          <a:blip r:embed="rId5" cstate="email"/>
          <a:srcRect/>
          <a:stretch>
            <a:fillRect/>
          </a:stretch>
        </p:blipFill>
        <p:spPr bwMode="auto">
          <a:xfrm>
            <a:off x="900113" y="4437063"/>
            <a:ext cx="30972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p89-1a"/>
          <p:cNvPicPr>
            <a:picLocks noChangeAspect="1" noChangeArrowheads="1"/>
          </p:cNvPicPr>
          <p:nvPr/>
        </p:nvPicPr>
        <p:blipFill>
          <a:blip r:embed="rId6" cstate="email"/>
          <a:srcRect/>
          <a:stretch>
            <a:fillRect/>
          </a:stretch>
        </p:blipFill>
        <p:spPr bwMode="auto">
          <a:xfrm>
            <a:off x="4716463" y="3500438"/>
            <a:ext cx="3313112"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Oval 6"/>
          <p:cNvSpPr>
            <a:spLocks noChangeArrowheads="1"/>
          </p:cNvSpPr>
          <p:nvPr/>
        </p:nvSpPr>
        <p:spPr bwMode="auto">
          <a:xfrm>
            <a:off x="684213" y="2492375"/>
            <a:ext cx="576262" cy="649288"/>
          </a:xfrm>
          <a:prstGeom prst="ellipse">
            <a:avLst/>
          </a:prstGeom>
          <a:solidFill>
            <a:srgbClr val="FF0000"/>
          </a:solidFill>
          <a:ln w="9525">
            <a:solidFill>
              <a:schemeClr val="tx1"/>
            </a:solidFill>
            <a:round/>
          </a:ln>
        </p:spPr>
        <p:txBody>
          <a:bodyPr wrap="none" anchor="ctr"/>
          <a:lstStyle/>
          <a:p>
            <a:pPr algn="ctr"/>
            <a:r>
              <a:rPr lang="en-US" altLang="zh-CN"/>
              <a:t>1</a:t>
            </a:r>
          </a:p>
        </p:txBody>
      </p:sp>
      <p:sp>
        <p:nvSpPr>
          <p:cNvPr id="10247" name="Oval 7"/>
          <p:cNvSpPr>
            <a:spLocks noChangeArrowheads="1"/>
          </p:cNvSpPr>
          <p:nvPr/>
        </p:nvSpPr>
        <p:spPr bwMode="auto">
          <a:xfrm>
            <a:off x="8459788" y="2205038"/>
            <a:ext cx="503237" cy="647700"/>
          </a:xfrm>
          <a:prstGeom prst="ellipse">
            <a:avLst/>
          </a:prstGeom>
          <a:solidFill>
            <a:srgbClr val="FF0000"/>
          </a:solidFill>
          <a:ln w="9525">
            <a:solidFill>
              <a:schemeClr val="tx1"/>
            </a:solidFill>
            <a:round/>
          </a:ln>
        </p:spPr>
        <p:txBody>
          <a:bodyPr wrap="none" anchor="ctr"/>
          <a:lstStyle/>
          <a:p>
            <a:pPr algn="ctr"/>
            <a:r>
              <a:rPr lang="en-US" altLang="zh-CN"/>
              <a:t>2</a:t>
            </a:r>
          </a:p>
        </p:txBody>
      </p:sp>
      <p:sp>
        <p:nvSpPr>
          <p:cNvPr id="10248" name="Oval 8"/>
          <p:cNvSpPr>
            <a:spLocks noChangeArrowheads="1"/>
          </p:cNvSpPr>
          <p:nvPr/>
        </p:nvSpPr>
        <p:spPr bwMode="auto">
          <a:xfrm>
            <a:off x="179388" y="5516563"/>
            <a:ext cx="576262" cy="649287"/>
          </a:xfrm>
          <a:prstGeom prst="ellipse">
            <a:avLst/>
          </a:prstGeom>
          <a:solidFill>
            <a:srgbClr val="FF0000"/>
          </a:solidFill>
          <a:ln w="9525">
            <a:solidFill>
              <a:schemeClr val="tx1"/>
            </a:solidFill>
            <a:round/>
          </a:ln>
        </p:spPr>
        <p:txBody>
          <a:bodyPr wrap="none" anchor="ctr"/>
          <a:lstStyle/>
          <a:p>
            <a:pPr algn="ctr"/>
            <a:r>
              <a:rPr lang="en-US" altLang="zh-CN"/>
              <a:t>3</a:t>
            </a:r>
          </a:p>
        </p:txBody>
      </p:sp>
      <p:sp>
        <p:nvSpPr>
          <p:cNvPr id="10249" name="Oval 9"/>
          <p:cNvSpPr>
            <a:spLocks noChangeArrowheads="1"/>
          </p:cNvSpPr>
          <p:nvPr/>
        </p:nvSpPr>
        <p:spPr bwMode="auto">
          <a:xfrm>
            <a:off x="8243888" y="4508500"/>
            <a:ext cx="649287" cy="649288"/>
          </a:xfrm>
          <a:prstGeom prst="ellipse">
            <a:avLst/>
          </a:prstGeom>
          <a:solidFill>
            <a:srgbClr val="FF0000"/>
          </a:solidFill>
          <a:ln w="9525">
            <a:solidFill>
              <a:schemeClr val="tx1"/>
            </a:solidFill>
            <a:round/>
          </a:ln>
        </p:spPr>
        <p:txBody>
          <a:bodyPr wrap="none" anchor="ctr"/>
          <a:lstStyle/>
          <a:p>
            <a:pPr algn="ctr"/>
            <a:r>
              <a:rPr lang="en-US" altLang="zh-CN"/>
              <a:t>4</a:t>
            </a:r>
          </a:p>
        </p:txBody>
      </p:sp>
      <p:pic>
        <p:nvPicPr>
          <p:cNvPr id="10250" name="Picture 10" descr="9-4-2-15"/>
          <p:cNvPicPr>
            <a:picLocks noChangeAspect="1" noChangeArrowheads="1"/>
          </p:cNvPicPr>
          <p:nvPr/>
        </p:nvPicPr>
        <p:blipFill>
          <a:blip r:embed="rId7" cstate="email"/>
          <a:srcRect/>
          <a:stretch>
            <a:fillRect/>
          </a:stretch>
        </p:blipFill>
        <p:spPr bwMode="auto">
          <a:xfrm>
            <a:off x="1476375" y="1557338"/>
            <a:ext cx="316706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97-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8143875" y="3571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50"/>
                                        </p:tgtEl>
                                        <p:attrNameLst>
                                          <p:attrName>style.visibility</p:attrName>
                                        </p:attrNameLst>
                                      </p:cBhvr>
                                      <p:to>
                                        <p:strVal val="visible"/>
                                      </p:to>
                                    </p:set>
                                    <p:anim calcmode="lin" valueType="num">
                                      <p:cBhvr>
                                        <p:cTn id="13" dur="1000" fill="hold"/>
                                        <p:tgtEl>
                                          <p:spTgt spid="10250"/>
                                        </p:tgtEl>
                                        <p:attrNameLst>
                                          <p:attrName>ppt_w</p:attrName>
                                        </p:attrNameLst>
                                      </p:cBhvr>
                                      <p:tavLst>
                                        <p:tav tm="0">
                                          <p:val>
                                            <p:fltVal val="0"/>
                                          </p:val>
                                        </p:tav>
                                        <p:tav tm="100000">
                                          <p:val>
                                            <p:strVal val="#ppt_w"/>
                                          </p:val>
                                        </p:tav>
                                      </p:tavLst>
                                    </p:anim>
                                    <p:anim calcmode="lin" valueType="num">
                                      <p:cBhvr>
                                        <p:cTn id="14" dur="1000" fill="hold"/>
                                        <p:tgtEl>
                                          <p:spTgt spid="10250"/>
                                        </p:tgtEl>
                                        <p:attrNameLst>
                                          <p:attrName>ppt_h</p:attrName>
                                        </p:attrNameLst>
                                      </p:cBhvr>
                                      <p:tavLst>
                                        <p:tav tm="0">
                                          <p:val>
                                            <p:fltVal val="0"/>
                                          </p:val>
                                        </p:tav>
                                        <p:tav tm="100000">
                                          <p:val>
                                            <p:strVal val="#ppt_h"/>
                                          </p:val>
                                        </p:tav>
                                      </p:tavLst>
                                    </p:anim>
                                    <p:anim calcmode="lin" valueType="num">
                                      <p:cBhvr>
                                        <p:cTn id="15" dur="1000" fill="hold"/>
                                        <p:tgtEl>
                                          <p:spTgt spid="10250"/>
                                        </p:tgtEl>
                                        <p:attrNameLst>
                                          <p:attrName>style.rotation</p:attrName>
                                        </p:attrNameLst>
                                      </p:cBhvr>
                                      <p:tavLst>
                                        <p:tav tm="0">
                                          <p:val>
                                            <p:fltVal val="90"/>
                                          </p:val>
                                        </p:tav>
                                        <p:tav tm="100000">
                                          <p:val>
                                            <p:fltVal val="0"/>
                                          </p:val>
                                        </p:tav>
                                      </p:tavLst>
                                    </p:anim>
                                    <p:animEffect transition="in" filter="fade">
                                      <p:cBhvr>
                                        <p:cTn id="16" dur="1000"/>
                                        <p:tgtEl>
                                          <p:spTgt spid="1025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0243"/>
                                        </p:tgtEl>
                                        <p:attrNameLst>
                                          <p:attrName>style.visibility</p:attrName>
                                        </p:attrNameLst>
                                      </p:cBhvr>
                                      <p:to>
                                        <p:strVal val="visible"/>
                                      </p:to>
                                    </p:set>
                                    <p:anim calcmode="lin" valueType="num">
                                      <p:cBhvr>
                                        <p:cTn id="21" dur="1000" fill="hold"/>
                                        <p:tgtEl>
                                          <p:spTgt spid="10243"/>
                                        </p:tgtEl>
                                        <p:attrNameLst>
                                          <p:attrName>ppt_w</p:attrName>
                                        </p:attrNameLst>
                                      </p:cBhvr>
                                      <p:tavLst>
                                        <p:tav tm="0">
                                          <p:val>
                                            <p:fltVal val="0"/>
                                          </p:val>
                                        </p:tav>
                                        <p:tav tm="100000">
                                          <p:val>
                                            <p:strVal val="#ppt_w"/>
                                          </p:val>
                                        </p:tav>
                                      </p:tavLst>
                                    </p:anim>
                                    <p:anim calcmode="lin" valueType="num">
                                      <p:cBhvr>
                                        <p:cTn id="22" dur="1000" fill="hold"/>
                                        <p:tgtEl>
                                          <p:spTgt spid="10243"/>
                                        </p:tgtEl>
                                        <p:attrNameLst>
                                          <p:attrName>ppt_h</p:attrName>
                                        </p:attrNameLst>
                                      </p:cBhvr>
                                      <p:tavLst>
                                        <p:tav tm="0">
                                          <p:val>
                                            <p:fltVal val="0"/>
                                          </p:val>
                                        </p:tav>
                                        <p:tav tm="100000">
                                          <p:val>
                                            <p:strVal val="#ppt_h"/>
                                          </p:val>
                                        </p:tav>
                                      </p:tavLst>
                                    </p:anim>
                                    <p:anim calcmode="lin" valueType="num">
                                      <p:cBhvr>
                                        <p:cTn id="23" dur="1000" fill="hold"/>
                                        <p:tgtEl>
                                          <p:spTgt spid="10243"/>
                                        </p:tgtEl>
                                        <p:attrNameLst>
                                          <p:attrName>style.rotation</p:attrName>
                                        </p:attrNameLst>
                                      </p:cBhvr>
                                      <p:tavLst>
                                        <p:tav tm="0">
                                          <p:val>
                                            <p:fltVal val="90"/>
                                          </p:val>
                                        </p:tav>
                                        <p:tav tm="100000">
                                          <p:val>
                                            <p:fltVal val="0"/>
                                          </p:val>
                                        </p:tav>
                                      </p:tavLst>
                                    </p:anim>
                                    <p:animEffect transition="in" filter="fade">
                                      <p:cBhvr>
                                        <p:cTn id="24" dur="1000"/>
                                        <p:tgtEl>
                                          <p:spTgt spid="1024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10244"/>
                                        </p:tgtEl>
                                        <p:attrNameLst>
                                          <p:attrName>style.visibility</p:attrName>
                                        </p:attrNameLst>
                                      </p:cBhvr>
                                      <p:to>
                                        <p:strVal val="visible"/>
                                      </p:to>
                                    </p:set>
                                    <p:anim calcmode="lin" valueType="num">
                                      <p:cBhvr>
                                        <p:cTn id="29" dur="1000" fill="hold"/>
                                        <p:tgtEl>
                                          <p:spTgt spid="10244"/>
                                        </p:tgtEl>
                                        <p:attrNameLst>
                                          <p:attrName>ppt_w</p:attrName>
                                        </p:attrNameLst>
                                      </p:cBhvr>
                                      <p:tavLst>
                                        <p:tav tm="0">
                                          <p:val>
                                            <p:fltVal val="0"/>
                                          </p:val>
                                        </p:tav>
                                        <p:tav tm="100000">
                                          <p:val>
                                            <p:strVal val="#ppt_w"/>
                                          </p:val>
                                        </p:tav>
                                      </p:tavLst>
                                    </p:anim>
                                    <p:anim calcmode="lin" valueType="num">
                                      <p:cBhvr>
                                        <p:cTn id="30" dur="1000" fill="hold"/>
                                        <p:tgtEl>
                                          <p:spTgt spid="10244"/>
                                        </p:tgtEl>
                                        <p:attrNameLst>
                                          <p:attrName>ppt_h</p:attrName>
                                        </p:attrNameLst>
                                      </p:cBhvr>
                                      <p:tavLst>
                                        <p:tav tm="0">
                                          <p:val>
                                            <p:fltVal val="0"/>
                                          </p:val>
                                        </p:tav>
                                        <p:tav tm="100000">
                                          <p:val>
                                            <p:strVal val="#ppt_h"/>
                                          </p:val>
                                        </p:tav>
                                      </p:tavLst>
                                    </p:anim>
                                    <p:anim calcmode="lin" valueType="num">
                                      <p:cBhvr>
                                        <p:cTn id="31" dur="1000" fill="hold"/>
                                        <p:tgtEl>
                                          <p:spTgt spid="10244"/>
                                        </p:tgtEl>
                                        <p:attrNameLst>
                                          <p:attrName>style.rotation</p:attrName>
                                        </p:attrNameLst>
                                      </p:cBhvr>
                                      <p:tavLst>
                                        <p:tav tm="0">
                                          <p:val>
                                            <p:fltVal val="90"/>
                                          </p:val>
                                        </p:tav>
                                        <p:tav tm="100000">
                                          <p:val>
                                            <p:fltVal val="0"/>
                                          </p:val>
                                        </p:tav>
                                      </p:tavLst>
                                    </p:anim>
                                    <p:animEffect transition="in" filter="fade">
                                      <p:cBhvr>
                                        <p:cTn id="32" dur="1000"/>
                                        <p:tgtEl>
                                          <p:spTgt spid="1024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10245"/>
                                        </p:tgtEl>
                                        <p:attrNameLst>
                                          <p:attrName>style.visibility</p:attrName>
                                        </p:attrNameLst>
                                      </p:cBhvr>
                                      <p:to>
                                        <p:strVal val="visible"/>
                                      </p:to>
                                    </p:set>
                                    <p:anim calcmode="lin" valueType="num">
                                      <p:cBhvr>
                                        <p:cTn id="37" dur="1000" fill="hold"/>
                                        <p:tgtEl>
                                          <p:spTgt spid="10245"/>
                                        </p:tgtEl>
                                        <p:attrNameLst>
                                          <p:attrName>ppt_w</p:attrName>
                                        </p:attrNameLst>
                                      </p:cBhvr>
                                      <p:tavLst>
                                        <p:tav tm="0">
                                          <p:val>
                                            <p:fltVal val="0"/>
                                          </p:val>
                                        </p:tav>
                                        <p:tav tm="100000">
                                          <p:val>
                                            <p:strVal val="#ppt_w"/>
                                          </p:val>
                                        </p:tav>
                                      </p:tavLst>
                                    </p:anim>
                                    <p:anim calcmode="lin" valueType="num">
                                      <p:cBhvr>
                                        <p:cTn id="38" dur="1000" fill="hold"/>
                                        <p:tgtEl>
                                          <p:spTgt spid="10245"/>
                                        </p:tgtEl>
                                        <p:attrNameLst>
                                          <p:attrName>ppt_h</p:attrName>
                                        </p:attrNameLst>
                                      </p:cBhvr>
                                      <p:tavLst>
                                        <p:tav tm="0">
                                          <p:val>
                                            <p:fltVal val="0"/>
                                          </p:val>
                                        </p:tav>
                                        <p:tav tm="100000">
                                          <p:val>
                                            <p:strVal val="#ppt_h"/>
                                          </p:val>
                                        </p:tav>
                                      </p:tavLst>
                                    </p:anim>
                                    <p:anim calcmode="lin" valueType="num">
                                      <p:cBhvr>
                                        <p:cTn id="39" dur="1000" fill="hold"/>
                                        <p:tgtEl>
                                          <p:spTgt spid="10245"/>
                                        </p:tgtEl>
                                        <p:attrNameLst>
                                          <p:attrName>style.rotation</p:attrName>
                                        </p:attrNameLst>
                                      </p:cBhvr>
                                      <p:tavLst>
                                        <p:tav tm="0">
                                          <p:val>
                                            <p:fltVal val="90"/>
                                          </p:val>
                                        </p:tav>
                                        <p:tav tm="100000">
                                          <p:val>
                                            <p:fltVal val="0"/>
                                          </p:val>
                                        </p:tav>
                                      </p:tavLst>
                                    </p:anim>
                                    <p:animEffect transition="in" filter="fade">
                                      <p:cBhvr>
                                        <p:cTn id="40" dur="1000"/>
                                        <p:tgtEl>
                                          <p:spTgt spid="1024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246"/>
                                        </p:tgtEl>
                                        <p:attrNameLst>
                                          <p:attrName>style.visibility</p:attrName>
                                        </p:attrNameLst>
                                      </p:cBhvr>
                                      <p:to>
                                        <p:strVal val="visible"/>
                                      </p:to>
                                    </p:set>
                                    <p:anim calcmode="lin" valueType="num">
                                      <p:cBhvr additive="base">
                                        <p:cTn id="45" dur="500" fill="hold"/>
                                        <p:tgtEl>
                                          <p:spTgt spid="10246"/>
                                        </p:tgtEl>
                                        <p:attrNameLst>
                                          <p:attrName>ppt_x</p:attrName>
                                        </p:attrNameLst>
                                      </p:cBhvr>
                                      <p:tavLst>
                                        <p:tav tm="0">
                                          <p:val>
                                            <p:strVal val="#ppt_x"/>
                                          </p:val>
                                        </p:tav>
                                        <p:tav tm="100000">
                                          <p:val>
                                            <p:strVal val="#ppt_x"/>
                                          </p:val>
                                        </p:tav>
                                      </p:tavLst>
                                    </p:anim>
                                    <p:anim calcmode="lin" valueType="num">
                                      <p:cBhvr additive="base">
                                        <p:cTn id="46" dur="500" fill="hold"/>
                                        <p:tgtEl>
                                          <p:spTgt spid="1024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247"/>
                                        </p:tgtEl>
                                        <p:attrNameLst>
                                          <p:attrName>style.visibility</p:attrName>
                                        </p:attrNameLst>
                                      </p:cBhvr>
                                      <p:to>
                                        <p:strVal val="visible"/>
                                      </p:to>
                                    </p:set>
                                    <p:anim calcmode="lin" valueType="num">
                                      <p:cBhvr additive="base">
                                        <p:cTn id="49" dur="500" fill="hold"/>
                                        <p:tgtEl>
                                          <p:spTgt spid="10247"/>
                                        </p:tgtEl>
                                        <p:attrNameLst>
                                          <p:attrName>ppt_x</p:attrName>
                                        </p:attrNameLst>
                                      </p:cBhvr>
                                      <p:tavLst>
                                        <p:tav tm="0">
                                          <p:val>
                                            <p:strVal val="#ppt_x"/>
                                          </p:val>
                                        </p:tav>
                                        <p:tav tm="100000">
                                          <p:val>
                                            <p:strVal val="#ppt_x"/>
                                          </p:val>
                                        </p:tav>
                                      </p:tavLst>
                                    </p:anim>
                                    <p:anim calcmode="lin" valueType="num">
                                      <p:cBhvr additive="base">
                                        <p:cTn id="50" dur="500" fill="hold"/>
                                        <p:tgtEl>
                                          <p:spTgt spid="1024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0248"/>
                                        </p:tgtEl>
                                        <p:attrNameLst>
                                          <p:attrName>style.visibility</p:attrName>
                                        </p:attrNameLst>
                                      </p:cBhvr>
                                      <p:to>
                                        <p:strVal val="visible"/>
                                      </p:to>
                                    </p:set>
                                    <p:anim calcmode="lin" valueType="num">
                                      <p:cBhvr additive="base">
                                        <p:cTn id="53" dur="500" fill="hold"/>
                                        <p:tgtEl>
                                          <p:spTgt spid="10248"/>
                                        </p:tgtEl>
                                        <p:attrNameLst>
                                          <p:attrName>ppt_x</p:attrName>
                                        </p:attrNameLst>
                                      </p:cBhvr>
                                      <p:tavLst>
                                        <p:tav tm="0">
                                          <p:val>
                                            <p:strVal val="#ppt_x"/>
                                          </p:val>
                                        </p:tav>
                                        <p:tav tm="100000">
                                          <p:val>
                                            <p:strVal val="#ppt_x"/>
                                          </p:val>
                                        </p:tav>
                                      </p:tavLst>
                                    </p:anim>
                                    <p:anim calcmode="lin" valueType="num">
                                      <p:cBhvr additive="base">
                                        <p:cTn id="54" dur="500" fill="hold"/>
                                        <p:tgtEl>
                                          <p:spTgt spid="1024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0249"/>
                                        </p:tgtEl>
                                        <p:attrNameLst>
                                          <p:attrName>style.visibility</p:attrName>
                                        </p:attrNameLst>
                                      </p:cBhvr>
                                      <p:to>
                                        <p:strVal val="visible"/>
                                      </p:to>
                                    </p:set>
                                    <p:anim calcmode="lin" valueType="num">
                                      <p:cBhvr additive="base">
                                        <p:cTn id="57" dur="500" fill="hold"/>
                                        <p:tgtEl>
                                          <p:spTgt spid="10249"/>
                                        </p:tgtEl>
                                        <p:attrNameLst>
                                          <p:attrName>ppt_x</p:attrName>
                                        </p:attrNameLst>
                                      </p:cBhvr>
                                      <p:tavLst>
                                        <p:tav tm="0">
                                          <p:val>
                                            <p:strVal val="#ppt_x"/>
                                          </p:val>
                                        </p:tav>
                                        <p:tav tm="100000">
                                          <p:val>
                                            <p:strVal val="#ppt_x"/>
                                          </p:val>
                                        </p:tav>
                                      </p:tavLst>
                                    </p:anim>
                                    <p:anim calcmode="lin" valueType="num">
                                      <p:cBhvr additive="base">
                                        <p:cTn id="5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iterate type="lt">
                                    <p:tmAbs val="0"/>
                                  </p:iterate>
                                  <p:childTnLst>
                                    <p:animScale>
                                      <p:cBhvr>
                                        <p:cTn id="62" dur="2000" fill="hold"/>
                                        <p:tgtEl>
                                          <p:spTgt spid="102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71106" fill="hold"/>
                                        <p:tgtEl>
                                          <p:spTgt spid="11"/>
                                        </p:tgtEl>
                                      </p:cBhvr>
                                    </p:cmd>
                                  </p:childTnLst>
                                </p:cTn>
                              </p:par>
                            </p:childTnLst>
                          </p:cTn>
                        </p:par>
                      </p:childTnLst>
                    </p:cTn>
                  </p:par>
                </p:childTnLst>
              </p:cTn>
              <p:nextCondLst>
                <p:cond evt="onClick" delay="0">
                  <p:tgtEl>
                    <p:spTgt spid="11"/>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0242" grpId="0" autoUpdateAnimBg="0"/>
      <p:bldP spid="10246" grpId="0" animBg="1" autoUpdateAnimBg="0"/>
      <p:bldP spid="10247" grpId="0" animBg="1" autoUpdateAnimBg="0"/>
      <p:bldP spid="10248" grpId="0" animBg="1" autoUpdateAnimBg="0"/>
      <p:bldP spid="1024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0825" y="274638"/>
            <a:ext cx="8893175" cy="1143000"/>
          </a:xfrm>
        </p:spPr>
        <p:txBody>
          <a:bodyPr/>
          <a:lstStyle/>
          <a:p>
            <a:pPr algn="l" eaLnBrk="1" hangingPunct="1"/>
            <a:r>
              <a:rPr lang="en-US" altLang="zh-CN" sz="4000" b="1" dirty="0" smtClean="0">
                <a:solidFill>
                  <a:srgbClr val="0000FF"/>
                </a:solidFill>
              </a:rPr>
              <a:t>1b Listen to 1a and tick the expressions you hear.</a:t>
            </a:r>
          </a:p>
        </p:txBody>
      </p:sp>
      <p:sp>
        <p:nvSpPr>
          <p:cNvPr id="11267" name="Rectangle 3"/>
          <p:cNvSpPr>
            <a:spLocks noGrp="1" noChangeArrowheads="1"/>
          </p:cNvSpPr>
          <p:nvPr>
            <p:ph type="body" idx="1"/>
          </p:nvPr>
        </p:nvSpPr>
        <p:spPr/>
        <p:txBody>
          <a:bodyPr/>
          <a:lstStyle/>
          <a:p>
            <a:pPr eaLnBrk="1" hangingPunct="1">
              <a:lnSpc>
                <a:spcPct val="90000"/>
              </a:lnSpc>
              <a:buFontTx/>
              <a:buNone/>
            </a:pPr>
            <a:r>
              <a:rPr lang="zh-CN" altLang="en-US" b="1" dirty="0" smtClean="0">
                <a:solidFill>
                  <a:srgbClr val="660066"/>
                </a:solidFill>
              </a:rPr>
              <a:t>_____ travel into space</a:t>
            </a:r>
          </a:p>
          <a:p>
            <a:pPr eaLnBrk="1" hangingPunct="1">
              <a:lnSpc>
                <a:spcPct val="90000"/>
              </a:lnSpc>
              <a:buFontTx/>
              <a:buNone/>
            </a:pPr>
            <a:r>
              <a:rPr lang="zh-CN" altLang="en-US" b="1" dirty="0" smtClean="0">
                <a:solidFill>
                  <a:srgbClr val="660066"/>
                </a:solidFill>
              </a:rPr>
              <a:t>_____ make great progress </a:t>
            </a:r>
          </a:p>
          <a:p>
            <a:pPr eaLnBrk="1" hangingPunct="1">
              <a:lnSpc>
                <a:spcPct val="90000"/>
              </a:lnSpc>
              <a:buFontTx/>
              <a:buNone/>
            </a:pPr>
            <a:r>
              <a:rPr lang="zh-CN" altLang="en-US" b="1" dirty="0" smtClean="0">
                <a:solidFill>
                  <a:srgbClr val="660066"/>
                </a:solidFill>
              </a:rPr>
              <a:t>_____ aliens </a:t>
            </a:r>
          </a:p>
          <a:p>
            <a:pPr eaLnBrk="1" hangingPunct="1">
              <a:lnSpc>
                <a:spcPct val="90000"/>
              </a:lnSpc>
              <a:buFontTx/>
              <a:buNone/>
            </a:pPr>
            <a:r>
              <a:rPr lang="zh-CN" altLang="en-US" b="1" dirty="0" smtClean="0">
                <a:solidFill>
                  <a:srgbClr val="660066"/>
                </a:solidFill>
              </a:rPr>
              <a:t>_____ lunar probe </a:t>
            </a:r>
          </a:p>
          <a:p>
            <a:pPr eaLnBrk="1" hangingPunct="1">
              <a:lnSpc>
                <a:spcPct val="90000"/>
              </a:lnSpc>
              <a:buFontTx/>
              <a:buNone/>
            </a:pPr>
            <a:r>
              <a:rPr lang="zh-CN" altLang="en-US" b="1" dirty="0" smtClean="0">
                <a:solidFill>
                  <a:srgbClr val="660066"/>
                </a:solidFill>
              </a:rPr>
              <a:t>_____ </a:t>
            </a:r>
            <a:r>
              <a:rPr lang="zh-CN" altLang="en-US" b="1" i="1" dirty="0" smtClean="0">
                <a:solidFill>
                  <a:srgbClr val="660066"/>
                </a:solidFill>
              </a:rPr>
              <a:t>Shenzhou</a:t>
            </a:r>
            <a:r>
              <a:rPr lang="zh-CN" altLang="en-US" b="1" dirty="0" smtClean="0">
                <a:solidFill>
                  <a:srgbClr val="660066"/>
                </a:solidFill>
              </a:rPr>
              <a:t> </a:t>
            </a:r>
            <a:r>
              <a:rPr lang="zh-CN" altLang="en-US" b="1" i="1" dirty="0" smtClean="0">
                <a:solidFill>
                  <a:srgbClr val="660066"/>
                </a:solidFill>
              </a:rPr>
              <a:t>V</a:t>
            </a:r>
          </a:p>
          <a:p>
            <a:pPr eaLnBrk="1" hangingPunct="1">
              <a:lnSpc>
                <a:spcPct val="90000"/>
              </a:lnSpc>
              <a:buFontTx/>
              <a:buNone/>
            </a:pPr>
            <a:r>
              <a:rPr lang="zh-CN" altLang="en-US" b="1" dirty="0" smtClean="0">
                <a:solidFill>
                  <a:srgbClr val="660066"/>
                </a:solidFill>
              </a:rPr>
              <a:t>_____ travel to the moon </a:t>
            </a:r>
          </a:p>
          <a:p>
            <a:pPr eaLnBrk="1" hangingPunct="1">
              <a:lnSpc>
                <a:spcPct val="90000"/>
              </a:lnSpc>
              <a:buFontTx/>
              <a:buNone/>
            </a:pPr>
            <a:r>
              <a:rPr lang="zh-CN" altLang="en-US" b="1" dirty="0" smtClean="0">
                <a:solidFill>
                  <a:srgbClr val="660066"/>
                </a:solidFill>
              </a:rPr>
              <a:t>_____ launched </a:t>
            </a:r>
          </a:p>
          <a:p>
            <a:pPr eaLnBrk="1" hangingPunct="1">
              <a:lnSpc>
                <a:spcPct val="90000"/>
              </a:lnSpc>
              <a:buFontTx/>
              <a:buNone/>
            </a:pPr>
            <a:r>
              <a:rPr lang="zh-CN" altLang="en-US" b="1" dirty="0" smtClean="0">
                <a:solidFill>
                  <a:srgbClr val="660066"/>
                </a:solidFill>
              </a:rPr>
              <a:t>_____ space walk </a:t>
            </a:r>
          </a:p>
        </p:txBody>
      </p:sp>
      <p:sp>
        <p:nvSpPr>
          <p:cNvPr id="11268" name="Text Box 4"/>
          <p:cNvSpPr txBox="1">
            <a:spLocks noChangeArrowheads="1"/>
          </p:cNvSpPr>
          <p:nvPr/>
        </p:nvSpPr>
        <p:spPr bwMode="auto">
          <a:xfrm>
            <a:off x="684213" y="1268413"/>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sp>
        <p:nvSpPr>
          <p:cNvPr id="11269" name="Text Box 5"/>
          <p:cNvSpPr txBox="1">
            <a:spLocks noChangeArrowheads="1"/>
          </p:cNvSpPr>
          <p:nvPr/>
        </p:nvSpPr>
        <p:spPr bwMode="auto">
          <a:xfrm>
            <a:off x="827088" y="45085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sp>
        <p:nvSpPr>
          <p:cNvPr id="11270" name="Text Box 6"/>
          <p:cNvSpPr txBox="1">
            <a:spLocks noChangeArrowheads="1"/>
          </p:cNvSpPr>
          <p:nvPr/>
        </p:nvSpPr>
        <p:spPr bwMode="auto">
          <a:xfrm>
            <a:off x="755650" y="4005263"/>
            <a:ext cx="792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sp>
        <p:nvSpPr>
          <p:cNvPr id="11271" name="Text Box 7"/>
          <p:cNvSpPr txBox="1">
            <a:spLocks noChangeArrowheads="1"/>
          </p:cNvSpPr>
          <p:nvPr/>
        </p:nvSpPr>
        <p:spPr bwMode="auto">
          <a:xfrm>
            <a:off x="827088" y="3429000"/>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sp>
        <p:nvSpPr>
          <p:cNvPr id="11272" name="Text Box 8"/>
          <p:cNvSpPr txBox="1">
            <a:spLocks noChangeArrowheads="1"/>
          </p:cNvSpPr>
          <p:nvPr/>
        </p:nvSpPr>
        <p:spPr bwMode="auto">
          <a:xfrm>
            <a:off x="827088" y="2852738"/>
            <a:ext cx="7921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sp>
        <p:nvSpPr>
          <p:cNvPr id="11273" name="Text Box 9"/>
          <p:cNvSpPr txBox="1">
            <a:spLocks noChangeArrowheads="1"/>
          </p:cNvSpPr>
          <p:nvPr/>
        </p:nvSpPr>
        <p:spPr bwMode="auto">
          <a:xfrm>
            <a:off x="755650" y="1916113"/>
            <a:ext cx="792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5400" b="1">
                <a:solidFill>
                  <a:srgbClr val="FF0000"/>
                </a:solidFill>
              </a:rPr>
              <a:t>√</a:t>
            </a:r>
          </a:p>
        </p:txBody>
      </p:sp>
      <p:pic>
        <p:nvPicPr>
          <p:cNvPr id="12" name="p97-1a.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572375" y="500063"/>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wedge">
                                      <p:cBhvr>
                                        <p:cTn id="13" dur="20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wedge">
                                      <p:cBhvr>
                                        <p:cTn id="18" dur="2000"/>
                                        <p:tgtEl>
                                          <p:spTgt spid="11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Effect transition="in" filter="wedge">
                                      <p:cBhvr>
                                        <p:cTn id="23" dur="20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wedge">
                                      <p:cBhvr>
                                        <p:cTn id="28" dur="2000"/>
                                        <p:tgtEl>
                                          <p:spTgt spid="112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animEffect transition="in" filter="wedge">
                                      <p:cBhvr>
                                        <p:cTn id="33" dur="2000"/>
                                        <p:tgtEl>
                                          <p:spTgt spid="112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1267">
                                            <p:txEl>
                                              <p:pRg st="5" end="5"/>
                                            </p:txEl>
                                          </p:spTgt>
                                        </p:tgtEl>
                                        <p:attrNameLst>
                                          <p:attrName>style.visibility</p:attrName>
                                        </p:attrNameLst>
                                      </p:cBhvr>
                                      <p:to>
                                        <p:strVal val="visible"/>
                                      </p:to>
                                    </p:set>
                                    <p:animEffect transition="in" filter="wedge">
                                      <p:cBhvr>
                                        <p:cTn id="38" dur="2000"/>
                                        <p:tgtEl>
                                          <p:spTgt spid="1126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Effect transition="in" filter="wedge">
                                      <p:cBhvr>
                                        <p:cTn id="43" dur="2000"/>
                                        <p:tgtEl>
                                          <p:spTgt spid="1126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11267">
                                            <p:txEl>
                                              <p:pRg st="7" end="7"/>
                                            </p:txEl>
                                          </p:spTgt>
                                        </p:tgtEl>
                                        <p:attrNameLst>
                                          <p:attrName>style.visibility</p:attrName>
                                        </p:attrNameLst>
                                      </p:cBhvr>
                                      <p:to>
                                        <p:strVal val="visible"/>
                                      </p:to>
                                    </p:set>
                                    <p:animEffect transition="in" filter="wedge">
                                      <p:cBhvr>
                                        <p:cTn id="48" dur="2000"/>
                                        <p:tgtEl>
                                          <p:spTgt spid="1126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1268"/>
                                        </p:tgtEl>
                                        <p:attrNameLst>
                                          <p:attrName>style.visibility</p:attrName>
                                        </p:attrNameLst>
                                      </p:cBhvr>
                                      <p:to>
                                        <p:strVal val="visible"/>
                                      </p:to>
                                    </p:set>
                                    <p:animEffect transition="in" filter="wipe(down)">
                                      <p:cBhvr>
                                        <p:cTn id="53" dur="580">
                                          <p:stCondLst>
                                            <p:cond delay="0"/>
                                          </p:stCondLst>
                                        </p:cTn>
                                        <p:tgtEl>
                                          <p:spTgt spid="11268"/>
                                        </p:tgtEl>
                                      </p:cBhvr>
                                    </p:animEffect>
                                    <p:anim calcmode="lin" valueType="num">
                                      <p:cBhvr>
                                        <p:cTn id="54"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59" dur="26">
                                          <p:stCondLst>
                                            <p:cond delay="650"/>
                                          </p:stCondLst>
                                        </p:cTn>
                                        <p:tgtEl>
                                          <p:spTgt spid="11268"/>
                                        </p:tgtEl>
                                      </p:cBhvr>
                                      <p:to x="100000" y="60000"/>
                                    </p:animScale>
                                    <p:animScale>
                                      <p:cBhvr>
                                        <p:cTn id="60" dur="166" decel="50000">
                                          <p:stCondLst>
                                            <p:cond delay="676"/>
                                          </p:stCondLst>
                                        </p:cTn>
                                        <p:tgtEl>
                                          <p:spTgt spid="11268"/>
                                        </p:tgtEl>
                                      </p:cBhvr>
                                      <p:to x="100000" y="100000"/>
                                    </p:animScale>
                                    <p:animScale>
                                      <p:cBhvr>
                                        <p:cTn id="61" dur="26">
                                          <p:stCondLst>
                                            <p:cond delay="1312"/>
                                          </p:stCondLst>
                                        </p:cTn>
                                        <p:tgtEl>
                                          <p:spTgt spid="11268"/>
                                        </p:tgtEl>
                                      </p:cBhvr>
                                      <p:to x="100000" y="80000"/>
                                    </p:animScale>
                                    <p:animScale>
                                      <p:cBhvr>
                                        <p:cTn id="62" dur="166" decel="50000">
                                          <p:stCondLst>
                                            <p:cond delay="1338"/>
                                          </p:stCondLst>
                                        </p:cTn>
                                        <p:tgtEl>
                                          <p:spTgt spid="11268"/>
                                        </p:tgtEl>
                                      </p:cBhvr>
                                      <p:to x="100000" y="100000"/>
                                    </p:animScale>
                                    <p:animScale>
                                      <p:cBhvr>
                                        <p:cTn id="63" dur="26">
                                          <p:stCondLst>
                                            <p:cond delay="1642"/>
                                          </p:stCondLst>
                                        </p:cTn>
                                        <p:tgtEl>
                                          <p:spTgt spid="11268"/>
                                        </p:tgtEl>
                                      </p:cBhvr>
                                      <p:to x="100000" y="90000"/>
                                    </p:animScale>
                                    <p:animScale>
                                      <p:cBhvr>
                                        <p:cTn id="64" dur="166" decel="50000">
                                          <p:stCondLst>
                                            <p:cond delay="1668"/>
                                          </p:stCondLst>
                                        </p:cTn>
                                        <p:tgtEl>
                                          <p:spTgt spid="11268"/>
                                        </p:tgtEl>
                                      </p:cBhvr>
                                      <p:to x="100000" y="100000"/>
                                    </p:animScale>
                                    <p:animScale>
                                      <p:cBhvr>
                                        <p:cTn id="65" dur="26">
                                          <p:stCondLst>
                                            <p:cond delay="1808"/>
                                          </p:stCondLst>
                                        </p:cTn>
                                        <p:tgtEl>
                                          <p:spTgt spid="11268"/>
                                        </p:tgtEl>
                                      </p:cBhvr>
                                      <p:to x="100000" y="95000"/>
                                    </p:animScale>
                                    <p:animScale>
                                      <p:cBhvr>
                                        <p:cTn id="66" dur="166" decel="50000">
                                          <p:stCondLst>
                                            <p:cond delay="1834"/>
                                          </p:stCondLst>
                                        </p:cTn>
                                        <p:tgtEl>
                                          <p:spTgt spid="11268"/>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273"/>
                                        </p:tgtEl>
                                        <p:attrNameLst>
                                          <p:attrName>style.visibility</p:attrName>
                                        </p:attrNameLst>
                                      </p:cBhvr>
                                      <p:to>
                                        <p:strVal val="visible"/>
                                      </p:to>
                                    </p:set>
                                    <p:anim calcmode="lin" valueType="num">
                                      <p:cBhvr additive="base">
                                        <p:cTn id="71" dur="500" fill="hold"/>
                                        <p:tgtEl>
                                          <p:spTgt spid="11273"/>
                                        </p:tgtEl>
                                        <p:attrNameLst>
                                          <p:attrName>ppt_x</p:attrName>
                                        </p:attrNameLst>
                                      </p:cBhvr>
                                      <p:tavLst>
                                        <p:tav tm="0">
                                          <p:val>
                                            <p:strVal val="#ppt_x"/>
                                          </p:val>
                                        </p:tav>
                                        <p:tav tm="100000">
                                          <p:val>
                                            <p:strVal val="#ppt_x"/>
                                          </p:val>
                                        </p:tav>
                                      </p:tavLst>
                                    </p:anim>
                                    <p:anim calcmode="lin" valueType="num">
                                      <p:cBhvr additive="base">
                                        <p:cTn id="72"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iterate type="lt">
                                    <p:tmPct val="5000"/>
                                  </p:iterate>
                                  <p:childTnLst>
                                    <p:set>
                                      <p:cBhvr>
                                        <p:cTn id="76" dur="1" fill="hold">
                                          <p:stCondLst>
                                            <p:cond delay="0"/>
                                          </p:stCondLst>
                                        </p:cTn>
                                        <p:tgtEl>
                                          <p:spTgt spid="11272"/>
                                        </p:tgtEl>
                                        <p:attrNameLst>
                                          <p:attrName>style.visibility</p:attrName>
                                        </p:attrNameLst>
                                      </p:cBhvr>
                                      <p:to>
                                        <p:strVal val="visible"/>
                                      </p:to>
                                    </p:set>
                                    <p:anim calcmode="lin" valueType="num">
                                      <p:cBhvr>
                                        <p:cTn id="77" dur="1000" fill="hold"/>
                                        <p:tgtEl>
                                          <p:spTgt spid="11272"/>
                                        </p:tgtEl>
                                        <p:attrNameLst>
                                          <p:attrName>ppt_w</p:attrName>
                                        </p:attrNameLst>
                                      </p:cBhvr>
                                      <p:tavLst>
                                        <p:tav tm="0">
                                          <p:val>
                                            <p:fltVal val="0"/>
                                          </p:val>
                                        </p:tav>
                                        <p:tav tm="100000">
                                          <p:val>
                                            <p:strVal val="#ppt_w"/>
                                          </p:val>
                                        </p:tav>
                                      </p:tavLst>
                                    </p:anim>
                                    <p:anim calcmode="lin" valueType="num">
                                      <p:cBhvr>
                                        <p:cTn id="78" dur="1000" fill="hold"/>
                                        <p:tgtEl>
                                          <p:spTgt spid="11272"/>
                                        </p:tgtEl>
                                        <p:attrNameLst>
                                          <p:attrName>ppt_h</p:attrName>
                                        </p:attrNameLst>
                                      </p:cBhvr>
                                      <p:tavLst>
                                        <p:tav tm="0">
                                          <p:val>
                                            <p:fltVal val="0"/>
                                          </p:val>
                                        </p:tav>
                                        <p:tav tm="100000">
                                          <p:val>
                                            <p:strVal val="#ppt_h"/>
                                          </p:val>
                                        </p:tav>
                                      </p:tavLst>
                                    </p:anim>
                                    <p:anim calcmode="lin" valueType="num">
                                      <p:cBhvr>
                                        <p:cTn id="79" dur="1000" fill="hold"/>
                                        <p:tgtEl>
                                          <p:spTgt spid="11272"/>
                                        </p:tgtEl>
                                        <p:attrNameLst>
                                          <p:attrName>style.rotation</p:attrName>
                                        </p:attrNameLst>
                                      </p:cBhvr>
                                      <p:tavLst>
                                        <p:tav tm="0">
                                          <p:val>
                                            <p:fltVal val="90"/>
                                          </p:val>
                                        </p:tav>
                                        <p:tav tm="100000">
                                          <p:val>
                                            <p:fltVal val="0"/>
                                          </p:val>
                                        </p:tav>
                                      </p:tavLst>
                                    </p:anim>
                                    <p:animEffect transition="in" filter="fade">
                                      <p:cBhvr>
                                        <p:cTn id="80" dur="1000"/>
                                        <p:tgtEl>
                                          <p:spTgt spid="11272"/>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1271"/>
                                        </p:tgtEl>
                                        <p:attrNameLst>
                                          <p:attrName>style.visibility</p:attrName>
                                        </p:attrNameLst>
                                      </p:cBhvr>
                                      <p:to>
                                        <p:strVal val="visible"/>
                                      </p:to>
                                    </p:set>
                                    <p:animEffect transition="in" filter="blinds(horizontal)">
                                      <p:cBhvr>
                                        <p:cTn id="85" dur="500"/>
                                        <p:tgtEl>
                                          <p:spTgt spid="11271"/>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1270"/>
                                        </p:tgtEl>
                                        <p:attrNameLst>
                                          <p:attrName>style.visibility</p:attrName>
                                        </p:attrNameLst>
                                      </p:cBhvr>
                                      <p:to>
                                        <p:strVal val="visible"/>
                                      </p:to>
                                    </p:set>
                                    <p:animEffect transition="in" filter="fade">
                                      <p:cBhvr>
                                        <p:cTn id="90" dur="1000"/>
                                        <p:tgtEl>
                                          <p:spTgt spid="11270"/>
                                        </p:tgtEl>
                                      </p:cBhvr>
                                    </p:animEffect>
                                    <p:anim calcmode="lin" valueType="num">
                                      <p:cBhvr>
                                        <p:cTn id="91" dur="1000" fill="hold"/>
                                        <p:tgtEl>
                                          <p:spTgt spid="11270"/>
                                        </p:tgtEl>
                                        <p:attrNameLst>
                                          <p:attrName>ppt_x</p:attrName>
                                        </p:attrNameLst>
                                      </p:cBhvr>
                                      <p:tavLst>
                                        <p:tav tm="0">
                                          <p:val>
                                            <p:strVal val="#ppt_x"/>
                                          </p:val>
                                        </p:tav>
                                        <p:tav tm="100000">
                                          <p:val>
                                            <p:strVal val="#ppt_x"/>
                                          </p:val>
                                        </p:tav>
                                      </p:tavLst>
                                    </p:anim>
                                    <p:anim calcmode="lin" valueType="num">
                                      <p:cBhvr>
                                        <p:cTn id="92"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269"/>
                                        </p:tgtEl>
                                        <p:attrNameLst>
                                          <p:attrName>style.visibility</p:attrName>
                                        </p:attrNameLst>
                                      </p:cBhvr>
                                      <p:to>
                                        <p:strVal val="visible"/>
                                      </p:to>
                                    </p:set>
                                    <p:animEffect transition="in" filter="wipe(down)">
                                      <p:cBhvr>
                                        <p:cTn id="97" dur="580">
                                          <p:stCondLst>
                                            <p:cond delay="0"/>
                                          </p:stCondLst>
                                        </p:cTn>
                                        <p:tgtEl>
                                          <p:spTgt spid="11269"/>
                                        </p:tgtEl>
                                      </p:cBhvr>
                                    </p:animEffect>
                                    <p:anim calcmode="lin" valueType="num">
                                      <p:cBhvr>
                                        <p:cTn id="98" dur="1822" tmFilter="0,0; 0.14,0.36; 0.43,0.73; 0.71,0.91; 1.0,1.0">
                                          <p:stCondLst>
                                            <p:cond delay="0"/>
                                          </p:stCondLst>
                                        </p:cTn>
                                        <p:tgtEl>
                                          <p:spTgt spid="1126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26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26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26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269"/>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269"/>
                                        </p:tgtEl>
                                      </p:cBhvr>
                                      <p:to x="100000" y="60000"/>
                                    </p:animScale>
                                    <p:animScale>
                                      <p:cBhvr>
                                        <p:cTn id="104" dur="166" decel="50000">
                                          <p:stCondLst>
                                            <p:cond delay="676"/>
                                          </p:stCondLst>
                                        </p:cTn>
                                        <p:tgtEl>
                                          <p:spTgt spid="11269"/>
                                        </p:tgtEl>
                                      </p:cBhvr>
                                      <p:to x="100000" y="100000"/>
                                    </p:animScale>
                                    <p:animScale>
                                      <p:cBhvr>
                                        <p:cTn id="105" dur="26">
                                          <p:stCondLst>
                                            <p:cond delay="1312"/>
                                          </p:stCondLst>
                                        </p:cTn>
                                        <p:tgtEl>
                                          <p:spTgt spid="11269"/>
                                        </p:tgtEl>
                                      </p:cBhvr>
                                      <p:to x="100000" y="80000"/>
                                    </p:animScale>
                                    <p:animScale>
                                      <p:cBhvr>
                                        <p:cTn id="106" dur="166" decel="50000">
                                          <p:stCondLst>
                                            <p:cond delay="1338"/>
                                          </p:stCondLst>
                                        </p:cTn>
                                        <p:tgtEl>
                                          <p:spTgt spid="11269"/>
                                        </p:tgtEl>
                                      </p:cBhvr>
                                      <p:to x="100000" y="100000"/>
                                    </p:animScale>
                                    <p:animScale>
                                      <p:cBhvr>
                                        <p:cTn id="107" dur="26">
                                          <p:stCondLst>
                                            <p:cond delay="1642"/>
                                          </p:stCondLst>
                                        </p:cTn>
                                        <p:tgtEl>
                                          <p:spTgt spid="11269"/>
                                        </p:tgtEl>
                                      </p:cBhvr>
                                      <p:to x="100000" y="90000"/>
                                    </p:animScale>
                                    <p:animScale>
                                      <p:cBhvr>
                                        <p:cTn id="108" dur="166" decel="50000">
                                          <p:stCondLst>
                                            <p:cond delay="1668"/>
                                          </p:stCondLst>
                                        </p:cTn>
                                        <p:tgtEl>
                                          <p:spTgt spid="11269"/>
                                        </p:tgtEl>
                                      </p:cBhvr>
                                      <p:to x="100000" y="100000"/>
                                    </p:animScale>
                                    <p:animScale>
                                      <p:cBhvr>
                                        <p:cTn id="109" dur="26">
                                          <p:stCondLst>
                                            <p:cond delay="1808"/>
                                          </p:stCondLst>
                                        </p:cTn>
                                        <p:tgtEl>
                                          <p:spTgt spid="11269"/>
                                        </p:tgtEl>
                                      </p:cBhvr>
                                      <p:to x="100000" y="95000"/>
                                    </p:animScale>
                                    <p:animScale>
                                      <p:cBhvr>
                                        <p:cTn id="110" dur="166" decel="50000">
                                          <p:stCondLst>
                                            <p:cond delay="1834"/>
                                          </p:stCondLst>
                                        </p:cTn>
                                        <p:tgtEl>
                                          <p:spTgt spid="112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12"/>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71106" fill="hold"/>
                                        <p:tgtEl>
                                          <p:spTgt spid="12"/>
                                        </p:tgtEl>
                                      </p:cBhvr>
                                    </p:cmd>
                                  </p:childTnLst>
                                </p:cTn>
                              </p:par>
                            </p:childTnLst>
                          </p:cTn>
                        </p:par>
                      </p:childTnLst>
                    </p:cTn>
                  </p:par>
                </p:childTnLst>
              </p:cTn>
              <p:nextCondLst>
                <p:cond evt="onClick" delay="0">
                  <p:tgtEl>
                    <p:spTgt spid="12"/>
                  </p:tgtEl>
                </p:cond>
              </p:nextCondLst>
            </p:seq>
            <p:audio>
              <p:cMediaNode>
                <p:cTn id="116"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11266" grpId="0" autoUpdateAnimBg="0"/>
      <p:bldP spid="11267" grpId="0" build="p" autoUpdateAnimBg="0"/>
      <p:bldP spid="11268" grpId="0" autoUpdateAnimBg="0"/>
      <p:bldP spid="11269" grpId="0" autoUpdateAnimBg="0"/>
      <p:bldP spid="11270" grpId="0" autoUpdateAnimBg="0"/>
      <p:bldP spid="11271" grpId="0" autoUpdateAnimBg="0"/>
      <p:bldP spid="11272" grpId="0" autoUpdateAnimBg="0"/>
      <p:bldP spid="11273"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全屏显示(4:3)</PresentationFormat>
  <Paragraphs>173</Paragraphs>
  <Slides>19</Slides>
  <Notes>1</Notes>
  <HiddenSlides>0</HiddenSlides>
  <MMClips>3</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宋体</vt:lpstr>
      <vt:lpstr>微软雅黑</vt:lpstr>
      <vt:lpstr>Arial</vt:lpstr>
      <vt:lpstr>Times New Roman</vt:lpstr>
      <vt:lpstr>WWW.2PPT.COM
</vt:lpstr>
      <vt:lpstr>Unit 4 Topic 3 China is the third nation that sent a person into space. </vt:lpstr>
      <vt:lpstr>PowerPoint 演示文稿</vt:lpstr>
      <vt:lpstr>PowerPoint 演示文稿</vt:lpstr>
      <vt:lpstr>PowerPoint 演示文稿</vt:lpstr>
      <vt:lpstr>PowerPoint 演示文稿</vt:lpstr>
      <vt:lpstr>定 语 从 句（1）</vt:lpstr>
      <vt:lpstr>定语从句（2）</vt:lpstr>
      <vt:lpstr>Where is Kangkang ? </vt:lpstr>
      <vt:lpstr>1b Listen to 1a and tick the expressions you hear.</vt:lpstr>
      <vt:lpstr>PowerPoint 演示文稿</vt:lpstr>
      <vt:lpstr>Key Sentences</vt:lpstr>
      <vt:lpstr>Attributive Clause</vt:lpstr>
      <vt:lpstr>PowerPoint 演示文稿</vt:lpstr>
      <vt:lpstr>2 Study the change of the following sentences. Then try to    find the rules and fill in the blanks. </vt:lpstr>
      <vt:lpstr>3 Listen to the passage and fill in the blanks. </vt:lpstr>
      <vt:lpstr>PowerPoint 演示文稿</vt:lpstr>
      <vt:lpstr>4 Choose the correct forms of the given    words to complete the passage. </vt:lpstr>
      <vt:lpstr>Summary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2014-02-18T14:17:00Z</dcterms:created>
  <dcterms:modified xsi:type="dcterms:W3CDTF">2023-01-16T20:10:36Z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BAC39CC535FE47F3A64F3602D2FCCF7D</vt:lpwstr>
  </property>
  <property fmtid="{A09F084E-AD41-489F-8076-AA5BE3082BCA}" pid="100">
    <vt:ui4>5</vt:ui4>
  </property>
  <property fmtid="{64440492-4C8B-11D1-8B70-080036B11A03}" pid="11">
    <vt:lpwstr>www.2ppt.com-爱PPT提供资源下载</vt:lpwstr>
  </property>
</Properties>
</file>