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60"/>
  </p:notesMasterIdLst>
  <p:handoutMasterIdLst>
    <p:handoutMasterId r:id="rId61"/>
  </p:handoutMasterIdLst>
  <p:sldIdLst>
    <p:sldId id="257" r:id="rId2"/>
    <p:sldId id="318" r:id="rId3"/>
    <p:sldId id="508" r:id="rId4"/>
    <p:sldId id="553" r:id="rId5"/>
    <p:sldId id="509" r:id="rId6"/>
    <p:sldId id="554" r:id="rId7"/>
    <p:sldId id="510" r:id="rId8"/>
    <p:sldId id="511" r:id="rId9"/>
    <p:sldId id="512" r:id="rId10"/>
    <p:sldId id="514" r:id="rId11"/>
    <p:sldId id="515" r:id="rId12"/>
    <p:sldId id="516" r:id="rId13"/>
    <p:sldId id="517" r:id="rId14"/>
    <p:sldId id="518" r:id="rId15"/>
    <p:sldId id="519" r:id="rId16"/>
    <p:sldId id="520" r:id="rId17"/>
    <p:sldId id="521" r:id="rId18"/>
    <p:sldId id="522" r:id="rId19"/>
    <p:sldId id="523" r:id="rId20"/>
    <p:sldId id="524" r:id="rId21"/>
    <p:sldId id="525" r:id="rId22"/>
    <p:sldId id="526" r:id="rId23"/>
    <p:sldId id="527" r:id="rId24"/>
    <p:sldId id="528" r:id="rId25"/>
    <p:sldId id="529" r:id="rId26"/>
    <p:sldId id="530" r:id="rId27"/>
    <p:sldId id="531" r:id="rId28"/>
    <p:sldId id="532" r:id="rId29"/>
    <p:sldId id="533" r:id="rId30"/>
    <p:sldId id="534" r:id="rId31"/>
    <p:sldId id="535" r:id="rId32"/>
    <p:sldId id="536" r:id="rId33"/>
    <p:sldId id="537" r:id="rId34"/>
    <p:sldId id="555" r:id="rId35"/>
    <p:sldId id="538" r:id="rId36"/>
    <p:sldId id="539" r:id="rId37"/>
    <p:sldId id="540" r:id="rId38"/>
    <p:sldId id="541" r:id="rId39"/>
    <p:sldId id="413" r:id="rId40"/>
    <p:sldId id="542" r:id="rId41"/>
    <p:sldId id="543" r:id="rId42"/>
    <p:sldId id="544" r:id="rId43"/>
    <p:sldId id="545" r:id="rId44"/>
    <p:sldId id="546" r:id="rId45"/>
    <p:sldId id="547" r:id="rId46"/>
    <p:sldId id="391" r:id="rId47"/>
    <p:sldId id="392" r:id="rId48"/>
    <p:sldId id="393" r:id="rId49"/>
    <p:sldId id="344" r:id="rId50"/>
    <p:sldId id="458" r:id="rId51"/>
    <p:sldId id="481" r:id="rId52"/>
    <p:sldId id="482" r:id="rId53"/>
    <p:sldId id="483" r:id="rId54"/>
    <p:sldId id="484" r:id="rId55"/>
    <p:sldId id="485" r:id="rId56"/>
    <p:sldId id="548" r:id="rId57"/>
    <p:sldId id="549" r:id="rId58"/>
    <p:sldId id="290" r:id="rId59"/>
  </p:sldIdLst>
  <p:sldSz cx="9144000" cy="5143500" type="screen16x9"/>
  <p:notesSz cx="6858000" cy="9144000"/>
  <p:custDataLst>
    <p:tags r:id="rId62"/>
  </p:custDataLst>
  <p:defaultTextStyle>
    <a:defPPr>
      <a:defRPr lang="zh-CN"/>
    </a:defPPr>
    <a:lvl1pPr algn="l" defTabSz="724535" rtl="0" fontAlgn="base">
      <a:spcBef>
        <a:spcPct val="0"/>
      </a:spcBef>
      <a:spcAft>
        <a:spcPct val="0"/>
      </a:spcAft>
      <a:defRPr sz="2200" b="1" kern="1200">
        <a:solidFill>
          <a:srgbClr val="FF00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361315" indent="1270" algn="l" defTabSz="724535" rtl="0" fontAlgn="base">
      <a:spcBef>
        <a:spcPct val="0"/>
      </a:spcBef>
      <a:spcAft>
        <a:spcPct val="0"/>
      </a:spcAft>
      <a:defRPr sz="2200" b="1" kern="1200">
        <a:solidFill>
          <a:srgbClr val="FF00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724535" indent="1270" algn="l" defTabSz="724535" rtl="0" fontAlgn="base">
      <a:spcBef>
        <a:spcPct val="0"/>
      </a:spcBef>
      <a:spcAft>
        <a:spcPct val="0"/>
      </a:spcAft>
      <a:defRPr sz="2200" b="1" kern="1200">
        <a:solidFill>
          <a:srgbClr val="FF00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087120" indent="1270" algn="l" defTabSz="724535" rtl="0" fontAlgn="base">
      <a:spcBef>
        <a:spcPct val="0"/>
      </a:spcBef>
      <a:spcAft>
        <a:spcPct val="0"/>
      </a:spcAft>
      <a:defRPr sz="2200" b="1" kern="1200">
        <a:solidFill>
          <a:srgbClr val="FF00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450340" indent="1270" algn="l" defTabSz="724535" rtl="0" fontAlgn="base">
      <a:spcBef>
        <a:spcPct val="0"/>
      </a:spcBef>
      <a:spcAft>
        <a:spcPct val="0"/>
      </a:spcAft>
      <a:defRPr sz="2200" b="1" kern="1200">
        <a:solidFill>
          <a:srgbClr val="FF00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1814195" algn="l" defTabSz="725805" rtl="0" eaLnBrk="1" latinLnBrk="0" hangingPunct="1">
      <a:defRPr sz="2200" b="1" kern="1200">
        <a:solidFill>
          <a:srgbClr val="FF00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176780" algn="l" defTabSz="725805" rtl="0" eaLnBrk="1" latinLnBrk="0" hangingPunct="1">
      <a:defRPr sz="2200" b="1" kern="1200">
        <a:solidFill>
          <a:srgbClr val="FF00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2540000" algn="l" defTabSz="725805" rtl="0" eaLnBrk="1" latinLnBrk="0" hangingPunct="1">
      <a:defRPr sz="2200" b="1" kern="1200">
        <a:solidFill>
          <a:srgbClr val="FF00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2902585" algn="l" defTabSz="725805" rtl="0" eaLnBrk="1" latinLnBrk="0" hangingPunct="1">
      <a:defRPr sz="2200" b="1" kern="1200">
        <a:solidFill>
          <a:srgbClr val="FF00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46">
          <p15:clr>
            <a:srgbClr val="A4A3A4"/>
          </p15:clr>
        </p15:guide>
        <p15:guide id="2" orient="horz" pos="344">
          <p15:clr>
            <a:srgbClr val="A4A3A4"/>
          </p15:clr>
        </p15:guide>
        <p15:guide id="3" orient="horz" pos="1745">
          <p15:clr>
            <a:srgbClr val="A4A3A4"/>
          </p15:clr>
        </p15:guide>
        <p15:guide id="4" pos="1332">
          <p15:clr>
            <a:srgbClr val="A4A3A4"/>
          </p15:clr>
        </p15:guide>
        <p15:guide id="5">
          <p15:clr>
            <a:srgbClr val="A4A3A4"/>
          </p15:clr>
        </p15:guide>
        <p15:guide id="6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9D90"/>
    <a:srgbClr val="009999"/>
    <a:srgbClr val="FF6600"/>
    <a:srgbClr val="990033"/>
    <a:srgbClr val="FF0066"/>
    <a:srgbClr val="008000"/>
    <a:srgbClr val="0000FF"/>
    <a:srgbClr val="6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0" autoAdjust="0"/>
    <p:restoredTop sz="98470" autoAdjust="0"/>
  </p:normalViewPr>
  <p:slideViewPr>
    <p:cSldViewPr>
      <p:cViewPr>
        <p:scale>
          <a:sx n="140" d="100"/>
          <a:sy n="140" d="100"/>
        </p:scale>
        <p:origin x="-804" y="-294"/>
      </p:cViewPr>
      <p:guideLst>
        <p:guide orient="horz" pos="446"/>
        <p:guide orient="horz" pos="344"/>
        <p:guide orient="horz" pos="1745"/>
        <p:guide pos="1332"/>
        <p:guide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6806" cy="46806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40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image" Target="../media/image50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_rels/vmlDrawing4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image" Target="../media/image53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emf"/></Relationships>
</file>

<file path=ppt/drawings/_rels/vmlDrawing47.v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image" Target="../media/image59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50.v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image" Target="../media/image63.e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emf"/></Relationships>
</file>

<file path=ppt/drawings/_rels/vmlDrawing5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image" Target="../media/image66.e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emf"/></Relationships>
</file>

<file path=ppt/drawings/_rels/vmlDrawing5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0.emf"/><Relationship Id="rId1" Type="http://schemas.openxmlformats.org/officeDocument/2006/relationships/image" Target="../media/image6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页眉占位符 9728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200" b="0" noProof="1" dirty="0"/>
            </a:lvl1pPr>
          </a:lstStyle>
          <a:p>
            <a:endParaRPr lang="zh-CN" altLang="en-US"/>
          </a:p>
        </p:txBody>
      </p:sp>
      <p:sp>
        <p:nvSpPr>
          <p:cNvPr id="97283" name="日期占位符 9728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200" b="0" noProof="1" dirty="0"/>
            </a:lvl1pPr>
          </a:lstStyle>
          <a:p>
            <a:fld id="{BB962C8B-B14F-4D97-AF65-F5344CB8AC3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97284" name="页脚占位符 9728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>
              <a:defRPr sz="1200" b="0" noProof="1" dirty="0"/>
            </a:lvl1pPr>
          </a:lstStyle>
          <a:p>
            <a:endParaRPr lang="zh-CN" altLang="en-US"/>
          </a:p>
        </p:txBody>
      </p:sp>
      <p:sp>
        <p:nvSpPr>
          <p:cNvPr id="97285" name="灯片编号占位符 9728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b="0"/>
            </a:lvl1pPr>
          </a:lstStyle>
          <a:p>
            <a:fld id="{796DC682-5C93-4B44-AFF8-AFE18B5CD14F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14400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14400" fontAlgn="auto">
              <a:spcBef>
                <a:spcPts val="0"/>
              </a:spcBef>
              <a:spcAft>
                <a:spcPts val="0"/>
              </a:spcAft>
              <a:defRPr sz="1200" b="0" smtClean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2317DB4-8795-424D-BF65-E223CFE4A01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4400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b="0"/>
            </a:lvl1pPr>
          </a:lstStyle>
          <a:p>
            <a:fld id="{03B2369C-BD98-4770-9A88-369500DB9347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62585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25805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08839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45161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814195" algn="l" defTabSz="72580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176780" algn="l" defTabSz="72580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540000" algn="l" defTabSz="72580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902585" algn="l" defTabSz="72580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14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226DBF1-5624-4E50-B09B-C8D04BDF46C3}" type="slidenum">
              <a:rPr lang="zh-CN" altLang="en-US">
                <a:solidFill>
                  <a:schemeClr val="tx1"/>
                </a:solidFill>
              </a:rPr>
              <a:t>1</a:t>
            </a:fld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9155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D4739FAD-B5AE-4358-8C8D-35750F4B313E}" type="slidenum">
              <a:rPr lang="zh-CN" altLang="en-US" sz="1200" b="0"/>
              <a:t>10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1203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A86ED109-7EFE-4701-896A-A69D6C9A1964}" type="slidenum">
              <a:rPr lang="zh-CN" altLang="en-US" sz="1200" b="0"/>
              <a:t>11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3251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E5EF8CDB-D7F1-495D-B7EB-43FB7B8E62C0}" type="slidenum">
              <a:rPr lang="zh-CN" altLang="en-US" sz="1200" b="0"/>
              <a:t>12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5299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E8D97398-F721-46D8-AD1B-C51A2D350064}" type="slidenum">
              <a:rPr lang="zh-CN" altLang="en-US" sz="1200" b="0"/>
              <a:t>13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7347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2962EE89-BABA-46ED-ADB8-1238A4736C3D}" type="slidenum">
              <a:rPr lang="zh-CN" altLang="en-US" sz="1200" b="0"/>
              <a:t>14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9395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53BF36FE-F3CA-4776-A972-C737666D021C}" type="slidenum">
              <a:rPr lang="zh-CN" altLang="en-US" sz="1200" b="0"/>
              <a:t>15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1443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E04C4BFE-B528-43DD-9005-6EBCD591D6A5}" type="slidenum">
              <a:rPr lang="zh-CN" altLang="en-US" sz="1200" b="0"/>
              <a:t>16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3491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B0FB81EE-B2AC-4D97-A260-48C260C5ACFD}" type="slidenum">
              <a:rPr lang="zh-CN" altLang="en-US" sz="1200" b="0"/>
              <a:t>17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5539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DD5C8BEE-B718-4A1A-BCC7-1C7BFB893481}" type="slidenum">
              <a:rPr lang="zh-CN" altLang="en-US" sz="1200" b="0"/>
              <a:t>18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7587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C6DCD8EA-56F3-4921-AE02-99BB8F03249F}" type="slidenum">
              <a:rPr lang="zh-CN" altLang="en-US" sz="1200" b="0"/>
              <a:t>19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2771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5F5E305B-EC66-476E-85D0-8DBF982A7160}" type="slidenum">
              <a:rPr lang="zh-CN" altLang="en-US" sz="1200" b="0"/>
              <a:t>2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9635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F9844E4E-4A92-4A62-82DA-B47CB6BA926B}" type="slidenum">
              <a:rPr lang="zh-CN" altLang="en-US" sz="1200" b="0"/>
              <a:t>20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1683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058C1384-ED97-4B27-B5F6-039D3A7A4BAD}" type="slidenum">
              <a:rPr lang="zh-CN" altLang="en-US" sz="1200" b="0"/>
              <a:t>21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3731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013F1EB1-75F8-444A-8696-C8200CED61DF}" type="slidenum">
              <a:rPr lang="zh-CN" altLang="en-US" sz="1200" b="0"/>
              <a:t>22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5779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DE863C87-7F33-4325-B5CF-5204DB875E7E}" type="slidenum">
              <a:rPr lang="zh-CN" altLang="en-US" sz="1200" b="0"/>
              <a:t>23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7827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CFBF867E-FC1C-4875-9D9D-4DAE4F4B94A5}" type="slidenum">
              <a:rPr lang="zh-CN" altLang="en-US" sz="1200" b="0"/>
              <a:t>24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9875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8581C0EE-0996-4004-A251-EFD1BEE8C1D7}" type="slidenum">
              <a:rPr lang="zh-CN" altLang="en-US" sz="1200" b="0"/>
              <a:t>25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1923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832834C1-FFA9-4ACF-BC05-F3C5B8C31122}" type="slidenum">
              <a:rPr lang="zh-CN" altLang="en-US" sz="1200" b="0"/>
              <a:t>26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3971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7CDE0129-57FA-4626-8F43-8E3122550190}" type="slidenum">
              <a:rPr lang="zh-CN" altLang="en-US" sz="1200" b="0"/>
              <a:t>27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6019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42D56B1B-7512-43D4-A15C-E20989BCEE4F}" type="slidenum">
              <a:rPr lang="zh-CN" altLang="en-US" sz="1200" b="0"/>
              <a:t>28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8067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47E873FC-F3A6-4A92-A834-7ED67EFAB063}" type="slidenum">
              <a:rPr lang="zh-CN" altLang="en-US" sz="1200" b="0"/>
              <a:t>29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4819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6667D7AB-9108-403C-9743-CE5A0BFF70C5}" type="slidenum">
              <a:rPr lang="zh-CN" altLang="en-US" sz="1200" b="0"/>
              <a:t>3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0115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E83E1579-5294-4970-B42E-DB5F0DB5A191}" type="slidenum">
              <a:rPr lang="zh-CN" altLang="en-US" sz="1200" b="0"/>
              <a:t>30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2163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CE69CAC5-9709-4A25-A330-E2A920C3F7B5}" type="slidenum">
              <a:rPr lang="zh-CN" altLang="en-US" sz="1200" b="0"/>
              <a:t>31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4211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644DB1DC-12C0-498E-B676-428585736923}" type="slidenum">
              <a:rPr lang="zh-CN" altLang="en-US" sz="1200" b="0"/>
              <a:t>32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6259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324AAECE-3C0A-42D7-B010-D65D6F13816F}" type="slidenum">
              <a:rPr lang="zh-CN" altLang="en-US" sz="1200" b="0"/>
              <a:t>33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9331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072A1CBF-E208-4891-90D7-9DE0508048C7}" type="slidenum">
              <a:rPr lang="zh-CN" altLang="en-US" sz="1200" b="0"/>
              <a:t>35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1379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392993CE-0DD0-4C69-8FCD-78DC7A01E031}" type="slidenum">
              <a:rPr lang="zh-CN" altLang="en-US" sz="1200" b="0"/>
              <a:t>36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3427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EEB9B8F5-FA92-425B-BE04-526C766E73C2}" type="slidenum">
              <a:rPr lang="zh-CN" altLang="en-US" sz="1200" b="0"/>
              <a:t>37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5475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31C315B1-EBFF-47CB-9212-928DF77236CC}" type="slidenum">
              <a:rPr lang="zh-CN" altLang="en-US" sz="1200" b="0"/>
              <a:t>38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7523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46654E65-2954-4AB0-873D-AE18C739B20E}" type="slidenum">
              <a:rPr lang="zh-CN" altLang="en-US" sz="1200" b="0"/>
              <a:t>39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9571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DEBFC357-9162-4E9A-AB21-7EF6EB95F266}" type="slidenum">
              <a:rPr lang="zh-CN" altLang="en-US" sz="1200" b="0"/>
              <a:t>40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6867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AB61153E-1A4E-4A36-8A7B-E1692E1D9564}" type="slidenum">
              <a:rPr lang="zh-CN" altLang="en-US" sz="1200" b="0"/>
              <a:t>4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1619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50BEAC45-EA40-4E13-BADE-CC6E51441CFA}" type="slidenum">
              <a:rPr lang="zh-CN" altLang="en-US" sz="1200" b="0"/>
              <a:t>41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3667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7FEF77CB-E8AF-4792-B35B-7DD239D06E25}" type="slidenum">
              <a:rPr lang="zh-CN" altLang="en-US" sz="1200" b="0"/>
              <a:t>42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5715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1DD7DA49-AD87-46F8-9880-82594BE83A24}" type="slidenum">
              <a:rPr lang="zh-CN" altLang="en-US" sz="1200" b="0"/>
              <a:t>43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7763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B81F5229-1281-4A7C-B26C-1CCBD9583761}" type="slidenum">
              <a:rPr lang="zh-CN" altLang="en-US" sz="1200" b="0"/>
              <a:t>44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9811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6E4342CF-4ED8-4C95-A271-A48AC5EF81FD}" type="slidenum">
              <a:rPr lang="zh-CN" altLang="en-US" sz="1200" b="0"/>
              <a:t>45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1859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2F20F560-325A-44AF-AC6B-4600DD1C42E8}" type="slidenum">
              <a:rPr lang="zh-CN" altLang="en-US" sz="1200" b="0"/>
              <a:t>46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3907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459B6114-D118-4BE4-81C3-2797BD5EFD54}" type="slidenum">
              <a:rPr lang="zh-CN" altLang="en-US" sz="1200" b="0"/>
              <a:t>47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5955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99BD14C1-3605-49A7-B22D-045514FACBB9}" type="slidenum">
              <a:rPr lang="zh-CN" altLang="en-US" sz="1200" b="0"/>
              <a:t>48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8003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5B0FBD7A-D708-45C8-A794-76D9A8CA0068}" type="slidenum">
              <a:rPr lang="zh-CN" altLang="en-US" sz="1200" b="0"/>
              <a:t>49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0051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C791F586-1EE4-4401-868D-B59FBFD45D58}" type="slidenum">
              <a:rPr lang="zh-CN" altLang="en-US" sz="1200" b="0"/>
              <a:t>50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8915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8C73C31C-297F-482A-AEDD-91811370D066}" type="slidenum">
              <a:rPr lang="zh-CN" altLang="en-US" sz="1200" b="0"/>
              <a:t>5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2099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ABD57947-1632-446E-AD3F-1CCF743C3359}" type="slidenum">
              <a:rPr lang="zh-CN" altLang="en-US" sz="1200" b="0"/>
              <a:t>51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4147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3750E9D7-7096-4A6D-8115-C29D2DAE753A}" type="slidenum">
              <a:rPr lang="zh-CN" altLang="en-US" sz="1200" b="0"/>
              <a:t>52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6195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3397F1F0-3850-4770-B516-DB0406E8F8E6}" type="slidenum">
              <a:rPr lang="zh-CN" altLang="en-US" sz="1200" b="0"/>
              <a:t>53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8243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5B1BB74A-3228-410F-9607-AFC416DC80AA}" type="slidenum">
              <a:rPr lang="zh-CN" altLang="en-US" sz="1200" b="0"/>
              <a:t>54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0291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DC0A4994-8D55-4AE1-84C7-4ACE456BAFA6}" type="slidenum">
              <a:rPr lang="zh-CN" altLang="en-US" sz="1200" b="0"/>
              <a:t>55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2339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12604BBF-AB5F-4111-97F6-0B1163D68E64}" type="slidenum">
              <a:rPr lang="zh-CN" altLang="en-US" sz="1200" b="0"/>
              <a:t>56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4387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6DB3319A-92F6-4298-B753-AC6BFA338DC4}" type="slidenum">
              <a:rPr lang="zh-CN" altLang="en-US" sz="1200" b="0"/>
              <a:t>57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848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B2B9B314-33DC-4FD3-A470-7533B2AE3F64}" type="slidenum">
              <a:rPr lang="zh-CN" altLang="en-US">
                <a:solidFill>
                  <a:schemeClr val="tx1"/>
                </a:solidFill>
              </a:rPr>
              <a:t>58</a:t>
            </a:fld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0963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A9A84A4C-E68C-4117-893B-91B6CC6DC3AE}" type="slidenum">
              <a:rPr lang="zh-CN" altLang="en-US" sz="1200" b="0"/>
              <a:t>6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3011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3AFE4523-93FF-4C52-B7F1-E03BC951825E}" type="slidenum">
              <a:rPr lang="zh-CN" altLang="en-US" sz="1200" b="0"/>
              <a:t>7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5059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4BA48A75-545C-4D34-9915-E7B51AD10201}" type="slidenum">
              <a:rPr lang="zh-CN" altLang="en-US" sz="1200" b="0"/>
              <a:t>8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7107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2922DAC1-0D78-4130-9A64-687F6B58C101}" type="slidenum">
              <a:rPr lang="zh-CN" altLang="en-US" sz="1200" b="0"/>
              <a:t>9</a:t>
            </a:fld>
            <a:endParaRPr lang="zh-CN" altLang="en-US" sz="1200" b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39.xml"/><Relationship Id="rId5" Type="http://schemas.openxmlformats.org/officeDocument/2006/relationships/slide" Target="../slides/slide2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 bwMode="auto"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9"/>
          <p:cNvSpPr>
            <a:spLocks noChangeArrowheads="1"/>
          </p:cNvSpPr>
          <p:nvPr userDrawn="1"/>
        </p:nvSpPr>
        <p:spPr bwMode="auto">
          <a:xfrm>
            <a:off x="0" y="4867551"/>
            <a:ext cx="9144000" cy="275949"/>
          </a:xfrm>
          <a:prstGeom prst="rect">
            <a:avLst/>
          </a:pr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567" tIns="36283" rIns="72567" bIns="36283" anchor="ctr"/>
          <a:lstStyle/>
          <a:p>
            <a:pPr algn="ctr" defTabSz="725805"/>
            <a:endParaRPr lang="zh-CN" altLang="en-US" sz="1300" b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图片 87180" descr="六角组合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429666" y="-23941"/>
            <a:ext cx="492601" cy="381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组合 87223"/>
          <p:cNvGrpSpPr/>
          <p:nvPr userDrawn="1"/>
        </p:nvGrpSpPr>
        <p:grpSpPr bwMode="auto">
          <a:xfrm>
            <a:off x="8064304" y="4846126"/>
            <a:ext cx="1079691" cy="327925"/>
            <a:chOff x="6493" y="3846"/>
            <a:chExt cx="765" cy="275"/>
          </a:xfrm>
        </p:grpSpPr>
        <p:grpSp>
          <p:nvGrpSpPr>
            <p:cNvPr id="7" name="组合 87205"/>
            <p:cNvGrpSpPr/>
            <p:nvPr userDrawn="1"/>
          </p:nvGrpSpPr>
          <p:grpSpPr bwMode="auto">
            <a:xfrm>
              <a:off x="6493" y="3863"/>
              <a:ext cx="765" cy="258"/>
              <a:chOff x="6871" y="4089"/>
              <a:chExt cx="809" cy="274"/>
            </a:xfrm>
          </p:grpSpPr>
          <p:pic>
            <p:nvPicPr>
              <p:cNvPr id="10" name="图片 87206" descr="未标题-3副本"/>
              <p:cNvPicPr>
                <a:picLocks noChangeAspect="1" noChangeArrowheads="1"/>
              </p:cNvPicPr>
              <p:nvPr userDrawn="1"/>
            </p:nvPicPr>
            <p:blipFill>
              <a:blip r:embed="rId4" cstate="email"/>
              <a:srcRect/>
              <a:stretch>
                <a:fillRect/>
              </a:stretch>
            </p:blipFill>
            <p:spPr bwMode="auto">
              <a:xfrm>
                <a:off x="6902" y="4097"/>
                <a:ext cx="778" cy="2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" name="矩形 87207"/>
              <p:cNvSpPr>
                <a:spLocks noChangeArrowheads="1"/>
              </p:cNvSpPr>
              <p:nvPr userDrawn="1"/>
            </p:nvSpPr>
            <p:spPr bwMode="auto">
              <a:xfrm>
                <a:off x="6871" y="4089"/>
                <a:ext cx="676" cy="2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defTabSz="725805"/>
                <a:r>
                  <a:rPr lang="zh-CN" altLang="en-US" sz="1400">
                    <a:solidFill>
                      <a:srgbClr val="006600"/>
                    </a:solidFill>
                    <a:latin typeface="Arial" panose="020B0604020202020204" pitchFamily="34" charset="0"/>
                    <a:ea typeface="隶书" panose="02010509060101010101" pitchFamily="49" charset="-122"/>
                  </a:rPr>
                  <a:t>栏目导航</a:t>
                </a:r>
              </a:p>
            </p:txBody>
          </p:sp>
        </p:grpSp>
        <p:pic>
          <p:nvPicPr>
            <p:cNvPr id="8" name="图片 87212" descr="未标题-3副本"/>
            <p:cNvPicPr>
              <a:picLocks noChangeAspect="1" noChangeArrowheads="1"/>
            </p:cNvPicPr>
            <p:nvPr userDrawn="1"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6522" y="3872"/>
              <a:ext cx="736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矩形 87213"/>
            <p:cNvSpPr>
              <a:spLocks noChangeArrowheads="1"/>
            </p:cNvSpPr>
            <p:nvPr userDrawn="1"/>
          </p:nvSpPr>
          <p:spPr bwMode="auto">
            <a:xfrm>
              <a:off x="6493" y="3846"/>
              <a:ext cx="696" cy="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725805"/>
              <a:r>
                <a:rPr lang="zh-CN" altLang="en-US" sz="1400">
                  <a:solidFill>
                    <a:srgbClr val="006600"/>
                  </a:solidFill>
                  <a:latin typeface="Arial" panose="020B0604020202020204" pitchFamily="34" charset="0"/>
                  <a:ea typeface="隶书" panose="02010509060101010101" pitchFamily="49" charset="-122"/>
                </a:rPr>
                <a:t>栏目导航</a:t>
              </a:r>
            </a:p>
          </p:txBody>
        </p:sp>
      </p:grpSp>
      <p:grpSp>
        <p:nvGrpSpPr>
          <p:cNvPr id="12" name="组合 11"/>
          <p:cNvGrpSpPr/>
          <p:nvPr userDrawn="1"/>
        </p:nvGrpSpPr>
        <p:grpSpPr bwMode="auto">
          <a:xfrm>
            <a:off x="-296065" y="2753198"/>
            <a:ext cx="298585" cy="1750201"/>
            <a:chOff x="-244" y="545"/>
            <a:chExt cx="246" cy="1389"/>
          </a:xfrm>
        </p:grpSpPr>
        <p:sp>
          <p:nvSpPr>
            <p:cNvPr id="13" name="圆角矩形 87215"/>
            <p:cNvSpPr>
              <a:spLocks noChangeArrowheads="1"/>
            </p:cNvSpPr>
            <p:nvPr userDrawn="1"/>
          </p:nvSpPr>
          <p:spPr bwMode="auto">
            <a:xfrm>
              <a:off x="-244" y="545"/>
              <a:ext cx="193" cy="1389"/>
            </a:xfrm>
            <a:prstGeom prst="roundRect">
              <a:avLst>
                <a:gd name="adj" fmla="val 50000"/>
              </a:avLst>
            </a:prstGeom>
            <a:solidFill>
              <a:srgbClr val="969696"/>
            </a:solidFill>
            <a:ln>
              <a:noFill/>
            </a:ln>
            <a:effectLst>
              <a:prstShdw prst="shdw17" dist="17961" dir="2700000">
                <a:srgbClr val="5A5A5A"/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algn="ctr" defTabSz="725805"/>
              <a:endParaRPr lang="en-US" altLang="zh-CN" sz="1400" b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" name="文本框 87216">
              <a:hlinkClick r:id="rId5" action="ppaction://hlinksldjump"/>
            </p:cNvPr>
            <p:cNvSpPr txBox="1">
              <a:spLocks noChangeArrowheads="1"/>
            </p:cNvSpPr>
            <p:nvPr userDrawn="1"/>
          </p:nvSpPr>
          <p:spPr bwMode="auto">
            <a:xfrm>
              <a:off x="-191" y="575"/>
              <a:ext cx="193" cy="1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/>
            <a:lstStyle>
              <a:lvl1pPr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284730" indent="1905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741930" indent="1905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199130" indent="1905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656330" indent="1905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dist" defTabSz="725805">
                <a:spcBef>
                  <a:spcPct val="50000"/>
                </a:spcBef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隶书" panose="02010509060101010101" pitchFamily="49" charset="-122"/>
                </a:rPr>
                <a:t>预习</a:t>
              </a:r>
              <a:r>
                <a:rPr lang="en-US" altLang="zh-CN" sz="1400">
                  <a:solidFill>
                    <a:schemeClr val="bg1"/>
                  </a:solidFill>
                  <a:latin typeface="Arial" panose="020B0604020202020204" pitchFamily="34" charset="0"/>
                  <a:ea typeface="隶书" panose="02010509060101010101" pitchFamily="49" charset="-122"/>
                </a:rPr>
                <a:t>·</a:t>
              </a: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隶书" panose="02010509060101010101" pitchFamily="49" charset="-122"/>
                </a:rPr>
                <a:t>新知早知道</a:t>
              </a:r>
            </a:p>
          </p:txBody>
        </p:sp>
      </p:grpSp>
      <p:grpSp>
        <p:nvGrpSpPr>
          <p:cNvPr id="15" name="组合 14"/>
          <p:cNvGrpSpPr/>
          <p:nvPr userDrawn="1"/>
        </p:nvGrpSpPr>
        <p:grpSpPr bwMode="auto">
          <a:xfrm>
            <a:off x="9341797" y="2756976"/>
            <a:ext cx="318742" cy="1750202"/>
            <a:chOff x="7344" y="1304"/>
            <a:chExt cx="253" cy="1389"/>
          </a:xfrm>
        </p:grpSpPr>
        <p:sp>
          <p:nvSpPr>
            <p:cNvPr id="16" name="圆角矩形 87218"/>
            <p:cNvSpPr>
              <a:spLocks noChangeArrowheads="1"/>
            </p:cNvSpPr>
            <p:nvPr userDrawn="1"/>
          </p:nvSpPr>
          <p:spPr bwMode="auto">
            <a:xfrm>
              <a:off x="7344" y="1304"/>
              <a:ext cx="212" cy="1389"/>
            </a:xfrm>
            <a:prstGeom prst="roundRect">
              <a:avLst>
                <a:gd name="adj" fmla="val 50000"/>
              </a:avLst>
            </a:prstGeom>
            <a:solidFill>
              <a:srgbClr val="969696"/>
            </a:solidFill>
            <a:ln>
              <a:noFill/>
            </a:ln>
            <a:effectLst>
              <a:prstShdw prst="shdw17" dist="17961" dir="2700000">
                <a:srgbClr val="5A5A5A"/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algn="ctr" defTabSz="725805"/>
              <a:endParaRPr lang="en-US" altLang="zh-CN" sz="1400" b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" name="文本框 87219">
              <a:hlinkClick r:id="" action="ppaction://noaction"/>
            </p:cNvPr>
            <p:cNvSpPr txBox="1">
              <a:spLocks noChangeArrowheads="1"/>
            </p:cNvSpPr>
            <p:nvPr userDrawn="1"/>
          </p:nvSpPr>
          <p:spPr bwMode="auto">
            <a:xfrm>
              <a:off x="7385" y="1334"/>
              <a:ext cx="212" cy="1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/>
            <a:lstStyle>
              <a:lvl1pPr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284730" indent="1905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741930" indent="1905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199130" indent="1905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656330" indent="1905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dist" defTabSz="725805">
                <a:spcBef>
                  <a:spcPct val="50000"/>
                </a:spcBef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隶书" panose="02010509060101010101" pitchFamily="49" charset="-122"/>
                </a:rPr>
                <a:t>课时分层作业</a:t>
              </a:r>
            </a:p>
          </p:txBody>
        </p:sp>
      </p:grpSp>
      <p:grpSp>
        <p:nvGrpSpPr>
          <p:cNvPr id="18" name="组合 17"/>
          <p:cNvGrpSpPr/>
          <p:nvPr userDrawn="1"/>
        </p:nvGrpSpPr>
        <p:grpSpPr bwMode="auto">
          <a:xfrm>
            <a:off x="-296065" y="449837"/>
            <a:ext cx="298585" cy="1750201"/>
            <a:chOff x="-244" y="545"/>
            <a:chExt cx="246" cy="1389"/>
          </a:xfrm>
        </p:grpSpPr>
        <p:sp>
          <p:nvSpPr>
            <p:cNvPr id="19" name="圆角矩形 87228"/>
            <p:cNvSpPr>
              <a:spLocks noChangeArrowheads="1"/>
            </p:cNvSpPr>
            <p:nvPr userDrawn="1"/>
          </p:nvSpPr>
          <p:spPr bwMode="auto">
            <a:xfrm>
              <a:off x="-244" y="545"/>
              <a:ext cx="193" cy="1389"/>
            </a:xfrm>
            <a:prstGeom prst="roundRect">
              <a:avLst>
                <a:gd name="adj" fmla="val 50000"/>
              </a:avLst>
            </a:prstGeom>
            <a:solidFill>
              <a:srgbClr val="969696"/>
            </a:solidFill>
            <a:ln>
              <a:noFill/>
            </a:ln>
            <a:effectLst>
              <a:prstShdw prst="shdw17" dist="17961" dir="2700000">
                <a:srgbClr val="5A5A5A"/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algn="ctr" defTabSz="725805"/>
              <a:endParaRPr lang="en-US" altLang="zh-CN" sz="1400" b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" name="文本框 87229">
              <a:hlinkClick r:id="rId5" action="ppaction://hlinksldjump"/>
            </p:cNvPr>
            <p:cNvSpPr txBox="1">
              <a:spLocks noChangeArrowheads="1"/>
            </p:cNvSpPr>
            <p:nvPr userDrawn="1"/>
          </p:nvSpPr>
          <p:spPr bwMode="auto">
            <a:xfrm>
              <a:off x="-191" y="575"/>
              <a:ext cx="193" cy="1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/>
            <a:lstStyle>
              <a:lvl1pPr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284730" indent="1905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741930" indent="1905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199130" indent="1905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656330" indent="1905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dist" defTabSz="725805">
                <a:spcBef>
                  <a:spcPct val="50000"/>
                </a:spcBef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隶书" panose="02010509060101010101" pitchFamily="49" charset="-122"/>
                </a:rPr>
                <a:t>导读</a:t>
              </a:r>
              <a:r>
                <a:rPr lang="en-US" altLang="zh-CN" sz="1400">
                  <a:solidFill>
                    <a:schemeClr val="bg1"/>
                  </a:solidFill>
                  <a:latin typeface="Arial" panose="020B0604020202020204" pitchFamily="34" charset="0"/>
                  <a:ea typeface="隶书" panose="02010509060101010101" pitchFamily="49" charset="-122"/>
                </a:rPr>
                <a:t>·</a:t>
              </a: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隶书" panose="02010509060101010101" pitchFamily="49" charset="-122"/>
                </a:rPr>
                <a:t>话题妙切入</a:t>
              </a:r>
            </a:p>
          </p:txBody>
        </p:sp>
      </p:grpSp>
      <p:grpSp>
        <p:nvGrpSpPr>
          <p:cNvPr id="21" name="组合 20"/>
          <p:cNvGrpSpPr/>
          <p:nvPr userDrawn="1"/>
        </p:nvGrpSpPr>
        <p:grpSpPr bwMode="auto">
          <a:xfrm>
            <a:off x="9341797" y="602301"/>
            <a:ext cx="318742" cy="1750202"/>
            <a:chOff x="7344" y="1304"/>
            <a:chExt cx="253" cy="1389"/>
          </a:xfrm>
        </p:grpSpPr>
        <p:sp>
          <p:nvSpPr>
            <p:cNvPr id="22" name="圆角矩形 87231"/>
            <p:cNvSpPr>
              <a:spLocks noChangeArrowheads="1"/>
            </p:cNvSpPr>
            <p:nvPr userDrawn="1"/>
          </p:nvSpPr>
          <p:spPr bwMode="auto">
            <a:xfrm>
              <a:off x="7344" y="1304"/>
              <a:ext cx="212" cy="1389"/>
            </a:xfrm>
            <a:prstGeom prst="roundRect">
              <a:avLst>
                <a:gd name="adj" fmla="val 50000"/>
              </a:avLst>
            </a:prstGeom>
            <a:solidFill>
              <a:srgbClr val="969696"/>
            </a:solidFill>
            <a:ln>
              <a:noFill/>
            </a:ln>
            <a:effectLst>
              <a:prstShdw prst="shdw17" dist="17961" dir="2700000">
                <a:srgbClr val="5A5A5A"/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algn="ctr" defTabSz="725805"/>
              <a:endParaRPr lang="en-US" altLang="zh-CN" sz="1400" b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" name="文本框 87232">
              <a:hlinkClick r:id="rId6" action="ppaction://hlinksldjump"/>
            </p:cNvPr>
            <p:cNvSpPr txBox="1">
              <a:spLocks noChangeArrowheads="1"/>
            </p:cNvSpPr>
            <p:nvPr userDrawn="1"/>
          </p:nvSpPr>
          <p:spPr bwMode="auto">
            <a:xfrm>
              <a:off x="7385" y="1334"/>
              <a:ext cx="212" cy="1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/>
            <a:lstStyle>
              <a:lvl1pPr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284730" indent="1905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741930" indent="1905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199130" indent="1905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656330" indent="1905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dist" defTabSz="725805">
                <a:spcBef>
                  <a:spcPct val="50000"/>
                </a:spcBef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隶书" panose="02010509060101010101" pitchFamily="49" charset="-122"/>
                </a:rPr>
                <a:t>理解</a:t>
              </a:r>
              <a:r>
                <a:rPr lang="en-US" altLang="zh-CN" sz="1400">
                  <a:solidFill>
                    <a:schemeClr val="bg1"/>
                  </a:solidFill>
                  <a:latin typeface="Arial" panose="020B0604020202020204" pitchFamily="34" charset="0"/>
                  <a:ea typeface="隶书" panose="02010509060101010101" pitchFamily="49" charset="-122"/>
                </a:rPr>
                <a:t>·</a:t>
              </a: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隶书" panose="02010509060101010101" pitchFamily="49" charset="-122"/>
                </a:rPr>
                <a:t>课文精研读</a:t>
              </a: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5203" y="289810"/>
            <a:ext cx="8345255" cy="1052138"/>
          </a:xfrm>
          <a:prstGeom prst="rect">
            <a:avLst/>
          </a:prstGeom>
        </p:spPr>
        <p:txBody>
          <a:bodyPr lIns="72567" tIns="36283" rIns="72567" bIns="36283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5203" y="1449051"/>
            <a:ext cx="8345255" cy="3453781"/>
          </a:xfrm>
          <a:prstGeom prst="rect">
            <a:avLst/>
          </a:prstGeom>
        </p:spPr>
        <p:txBody>
          <a:bodyPr lIns="72567" tIns="36283" rIns="72567" bIns="36283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24" name="灯片编号占位符 87181"/>
          <p:cNvSpPr>
            <a:spLocks noGrp="1"/>
          </p:cNvSpPr>
          <p:nvPr>
            <p:ph type="sldNum" sz="quarter" idx="10"/>
          </p:nvPr>
        </p:nvSpPr>
        <p:spPr>
          <a:xfrm>
            <a:off x="8405727" y="75604"/>
            <a:ext cx="737013" cy="356593"/>
          </a:xfrm>
          <a:prstGeom prst="rect">
            <a:avLst/>
          </a:prstGeom>
        </p:spPr>
        <p:txBody>
          <a:bodyPr vert="horz" wrap="square" lIns="72567" tIns="36283" rIns="72567" bIns="36283" numCol="1" anchor="t" anchorCtr="0" compatLnSpc="1"/>
          <a:lstStyle>
            <a:lvl1pPr algn="ctr">
              <a:defRPr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26A5B49B-028C-42C3-A39C-6725C0CFA1A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9.59843E-7 L 0.03733 9.59843E-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6584E-6 4.11765E-6 L -0.05965 4.11765E-6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0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6584E-6 4.11765E-6 L -0.05965 4.11765E-6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0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9.59843E-7 L 0.03733 9.59843E-7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5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slow">
    <p:fade/>
  </p:transition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5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362585" algn="l" rtl="0" fontAlgn="base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725805" algn="l" rtl="0" fontAlgn="base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088390" algn="l" rtl="0" fontAlgn="base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451610" algn="l" rtl="0" fontAlgn="base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181610" indent="-181610" algn="l" rtl="0" fontAlgn="base">
        <a:lnSpc>
          <a:spcPct val="90000"/>
        </a:lnSpc>
        <a:spcBef>
          <a:spcPts val="795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4195" indent="-181610" algn="l" rtl="0" fontAlgn="base">
        <a:lnSpc>
          <a:spcPct val="90000"/>
        </a:lnSpc>
        <a:spcBef>
          <a:spcPts val="395"/>
        </a:spcBef>
        <a:spcAft>
          <a:spcPct val="0"/>
        </a:spcAft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06780" indent="-181610" algn="l" rtl="0" fontAlgn="base">
        <a:lnSpc>
          <a:spcPct val="90000"/>
        </a:lnSpc>
        <a:spcBef>
          <a:spcPts val="395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70000" indent="-181610" algn="l" rtl="0" fontAlgn="base">
        <a:lnSpc>
          <a:spcPct val="90000"/>
        </a:lnSpc>
        <a:spcBef>
          <a:spcPts val="39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632585" indent="-181610" algn="l" rtl="0" fontAlgn="base">
        <a:lnSpc>
          <a:spcPct val="90000"/>
        </a:lnSpc>
        <a:spcBef>
          <a:spcPts val="39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995805" indent="-181610" algn="l" defTabSz="725805" rtl="0" eaLnBrk="1" latinLnBrk="0" hangingPunct="1">
        <a:lnSpc>
          <a:spcPct val="90000"/>
        </a:lnSpc>
        <a:spcBef>
          <a:spcPts val="39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358390" indent="-181610" algn="l" defTabSz="725805" rtl="0" eaLnBrk="1" latinLnBrk="0" hangingPunct="1">
        <a:lnSpc>
          <a:spcPct val="90000"/>
        </a:lnSpc>
        <a:spcBef>
          <a:spcPts val="39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20975" indent="-181610" algn="l" defTabSz="725805" rtl="0" eaLnBrk="1" latinLnBrk="0" hangingPunct="1">
        <a:lnSpc>
          <a:spcPct val="90000"/>
        </a:lnSpc>
        <a:spcBef>
          <a:spcPts val="39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084195" indent="-181610" algn="l" defTabSz="725805" rtl="0" eaLnBrk="1" latinLnBrk="0" hangingPunct="1">
        <a:lnSpc>
          <a:spcPct val="90000"/>
        </a:lnSpc>
        <a:spcBef>
          <a:spcPts val="39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258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2585" algn="l" defTabSz="7258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25805" algn="l" defTabSz="7258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88390" algn="l" defTabSz="7258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51610" algn="l" defTabSz="7258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14195" algn="l" defTabSz="7258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76780" algn="l" defTabSz="7258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40000" algn="l" defTabSz="7258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02585" algn="l" defTabSz="7258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3.png"/><Relationship Id="rId5" Type="http://schemas.openxmlformats.org/officeDocument/2006/relationships/image" Target="../media/image17.emf"/><Relationship Id="rId4" Type="http://schemas.openxmlformats.org/officeDocument/2006/relationships/oleObject" Target="../embeddings/oleObject1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3.png"/><Relationship Id="rId5" Type="http://schemas.openxmlformats.org/officeDocument/2006/relationships/image" Target="../media/image18.emf"/><Relationship Id="rId4" Type="http://schemas.openxmlformats.org/officeDocument/2006/relationships/oleObject" Target="../embeddings/oleObject1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3.png"/><Relationship Id="rId5" Type="http://schemas.openxmlformats.org/officeDocument/2006/relationships/image" Target="../media/image19.emf"/><Relationship Id="rId4" Type="http://schemas.openxmlformats.org/officeDocument/2006/relationships/oleObject" Target="../embeddings/oleObject13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3.png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4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3.png"/><Relationship Id="rId5" Type="http://schemas.openxmlformats.org/officeDocument/2006/relationships/image" Target="../media/image21.emf"/><Relationship Id="rId4" Type="http://schemas.openxmlformats.org/officeDocument/2006/relationships/oleObject" Target="../embeddings/oleObject15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3.png"/><Relationship Id="rId5" Type="http://schemas.openxmlformats.org/officeDocument/2006/relationships/image" Target="../media/image22.emf"/><Relationship Id="rId4" Type="http://schemas.openxmlformats.org/officeDocument/2006/relationships/oleObject" Target="../embeddings/oleObject16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3.png"/><Relationship Id="rId5" Type="http://schemas.openxmlformats.org/officeDocument/2006/relationships/image" Target="../media/image23.emf"/><Relationship Id="rId4" Type="http://schemas.openxmlformats.org/officeDocument/2006/relationships/oleObject" Target="../embeddings/oleObject17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3.png"/><Relationship Id="rId5" Type="http://schemas.openxmlformats.org/officeDocument/2006/relationships/image" Target="../media/image24.emf"/><Relationship Id="rId4" Type="http://schemas.openxmlformats.org/officeDocument/2006/relationships/oleObject" Target="../embeddings/oleObject18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26.png"/><Relationship Id="rId5" Type="http://schemas.openxmlformats.org/officeDocument/2006/relationships/image" Target="../media/image25.emf"/><Relationship Id="rId4" Type="http://schemas.openxmlformats.org/officeDocument/2006/relationships/oleObject" Target="../embeddings/oleObject19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27.emf"/><Relationship Id="rId4" Type="http://schemas.openxmlformats.org/officeDocument/2006/relationships/oleObject" Target="../embeddings/oleObject20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28.emf"/><Relationship Id="rId4" Type="http://schemas.openxmlformats.org/officeDocument/2006/relationships/oleObject" Target="../embeddings/oleObject21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29.emf"/><Relationship Id="rId4" Type="http://schemas.openxmlformats.org/officeDocument/2006/relationships/oleObject" Target="../embeddings/oleObject22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30.emf"/><Relationship Id="rId4" Type="http://schemas.openxmlformats.org/officeDocument/2006/relationships/oleObject" Target="../embeddings/oleObject23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31.emf"/><Relationship Id="rId4" Type="http://schemas.openxmlformats.org/officeDocument/2006/relationships/oleObject" Target="../embeddings/oleObject24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32.emf"/><Relationship Id="rId4" Type="http://schemas.openxmlformats.org/officeDocument/2006/relationships/oleObject" Target="../embeddings/oleObject25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33.emf"/><Relationship Id="rId4" Type="http://schemas.openxmlformats.org/officeDocument/2006/relationships/oleObject" Target="../embeddings/oleObject26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34.emf"/><Relationship Id="rId4" Type="http://schemas.openxmlformats.org/officeDocument/2006/relationships/oleObject" Target="../embeddings/oleObject27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35.emf"/><Relationship Id="rId4" Type="http://schemas.openxmlformats.org/officeDocument/2006/relationships/oleObject" Target="../embeddings/oleObject28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36.emf"/><Relationship Id="rId4" Type="http://schemas.openxmlformats.org/officeDocument/2006/relationships/oleObject" Target="../embeddings/oleObject29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37.emf"/><Relationship Id="rId4" Type="http://schemas.openxmlformats.org/officeDocument/2006/relationships/oleObject" Target="../embeddings/oleObject30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38.emf"/><Relationship Id="rId4" Type="http://schemas.openxmlformats.org/officeDocument/2006/relationships/oleObject" Target="../embeddings/oleObject31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39.emf"/><Relationship Id="rId4" Type="http://schemas.openxmlformats.org/officeDocument/2006/relationships/oleObject" Target="../embeddings/oleObject32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40.emf"/><Relationship Id="rId4" Type="http://schemas.openxmlformats.org/officeDocument/2006/relationships/oleObject" Target="../embeddings/oleObject33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5" Type="http://schemas.openxmlformats.org/officeDocument/2006/relationships/image" Target="../media/image41.emf"/><Relationship Id="rId4" Type="http://schemas.openxmlformats.org/officeDocument/2006/relationships/oleObject" Target="../embeddings/oleObject34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4" Type="http://schemas.openxmlformats.org/officeDocument/2006/relationships/image" Target="../media/image42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5" Type="http://schemas.openxmlformats.org/officeDocument/2006/relationships/image" Target="../media/image43.emf"/><Relationship Id="rId4" Type="http://schemas.openxmlformats.org/officeDocument/2006/relationships/oleObject" Target="../embeddings/oleObject36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5" Type="http://schemas.openxmlformats.org/officeDocument/2006/relationships/image" Target="../media/image44.emf"/><Relationship Id="rId4" Type="http://schemas.openxmlformats.org/officeDocument/2006/relationships/oleObject" Target="../embeddings/oleObject37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5" Type="http://schemas.openxmlformats.org/officeDocument/2006/relationships/image" Target="../media/image45.emf"/><Relationship Id="rId4" Type="http://schemas.openxmlformats.org/officeDocument/2006/relationships/oleObject" Target="../embeddings/oleObject38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5" Type="http://schemas.openxmlformats.org/officeDocument/2006/relationships/image" Target="../media/image46.emf"/><Relationship Id="rId4" Type="http://schemas.openxmlformats.org/officeDocument/2006/relationships/oleObject" Target="../embeddings/oleObject39.bin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7.emf"/><Relationship Id="rId4" Type="http://schemas.openxmlformats.org/officeDocument/2006/relationships/oleObject" Target="../embeddings/oleObject2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Relationship Id="rId5" Type="http://schemas.openxmlformats.org/officeDocument/2006/relationships/image" Target="../media/image47.emf"/><Relationship Id="rId4" Type="http://schemas.openxmlformats.org/officeDocument/2006/relationships/oleObject" Target="../embeddings/oleObject40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Relationship Id="rId5" Type="http://schemas.openxmlformats.org/officeDocument/2006/relationships/image" Target="../media/image48.emf"/><Relationship Id="rId4" Type="http://schemas.openxmlformats.org/officeDocument/2006/relationships/oleObject" Target="../embeddings/oleObject41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Relationship Id="rId5" Type="http://schemas.openxmlformats.org/officeDocument/2006/relationships/image" Target="../media/image49.emf"/><Relationship Id="rId4" Type="http://schemas.openxmlformats.org/officeDocument/2006/relationships/oleObject" Target="../embeddings/oleObject42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7" Type="http://schemas.openxmlformats.org/officeDocument/2006/relationships/image" Target="../media/image5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0.vml"/><Relationship Id="rId6" Type="http://schemas.openxmlformats.org/officeDocument/2006/relationships/oleObject" Target="../embeddings/oleObject44.bin"/><Relationship Id="rId5" Type="http://schemas.openxmlformats.org/officeDocument/2006/relationships/image" Target="../media/image50.emf"/><Relationship Id="rId4" Type="http://schemas.openxmlformats.org/officeDocument/2006/relationships/oleObject" Target="../embeddings/oleObject43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1.vml"/><Relationship Id="rId5" Type="http://schemas.openxmlformats.org/officeDocument/2006/relationships/image" Target="../media/image52.emf"/><Relationship Id="rId4" Type="http://schemas.openxmlformats.org/officeDocument/2006/relationships/oleObject" Target="../embeddings/oleObject45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7" Type="http://schemas.openxmlformats.org/officeDocument/2006/relationships/image" Target="../media/image5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2.vml"/><Relationship Id="rId6" Type="http://schemas.openxmlformats.org/officeDocument/2006/relationships/oleObject" Target="../embeddings/oleObject47.bin"/><Relationship Id="rId5" Type="http://schemas.openxmlformats.org/officeDocument/2006/relationships/image" Target="../media/image53.emf"/><Relationship Id="rId4" Type="http://schemas.openxmlformats.org/officeDocument/2006/relationships/oleObject" Target="../embeddings/oleObject46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3.vml"/><Relationship Id="rId6" Type="http://schemas.openxmlformats.org/officeDocument/2006/relationships/image" Target="../media/image13.png"/><Relationship Id="rId5" Type="http://schemas.openxmlformats.org/officeDocument/2006/relationships/image" Target="../media/image55.emf"/><Relationship Id="rId4" Type="http://schemas.openxmlformats.org/officeDocument/2006/relationships/oleObject" Target="../embeddings/oleObject48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4.vml"/><Relationship Id="rId6" Type="http://schemas.openxmlformats.org/officeDocument/2006/relationships/image" Target="../media/image13.png"/><Relationship Id="rId5" Type="http://schemas.openxmlformats.org/officeDocument/2006/relationships/image" Target="../media/image56.emf"/><Relationship Id="rId4" Type="http://schemas.openxmlformats.org/officeDocument/2006/relationships/oleObject" Target="../embeddings/oleObject49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5.vml"/><Relationship Id="rId6" Type="http://schemas.openxmlformats.org/officeDocument/2006/relationships/image" Target="../media/image13.png"/><Relationship Id="rId5" Type="http://schemas.openxmlformats.org/officeDocument/2006/relationships/image" Target="../media/image57.emf"/><Relationship Id="rId4" Type="http://schemas.openxmlformats.org/officeDocument/2006/relationships/oleObject" Target="../embeddings/oleObject50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6.vml"/><Relationship Id="rId5" Type="http://schemas.openxmlformats.org/officeDocument/2006/relationships/image" Target="../media/image58.emf"/><Relationship Id="rId4" Type="http://schemas.openxmlformats.org/officeDocument/2006/relationships/oleObject" Target="../embeddings/oleObject5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4.bin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7" Type="http://schemas.openxmlformats.org/officeDocument/2006/relationships/image" Target="../media/image6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7.vml"/><Relationship Id="rId6" Type="http://schemas.openxmlformats.org/officeDocument/2006/relationships/oleObject" Target="../embeddings/oleObject53.bin"/><Relationship Id="rId5" Type="http://schemas.openxmlformats.org/officeDocument/2006/relationships/image" Target="../media/image59.emf"/><Relationship Id="rId4" Type="http://schemas.openxmlformats.org/officeDocument/2006/relationships/oleObject" Target="../embeddings/oleObject52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8.vml"/><Relationship Id="rId5" Type="http://schemas.openxmlformats.org/officeDocument/2006/relationships/image" Target="../media/image61.emf"/><Relationship Id="rId4" Type="http://schemas.openxmlformats.org/officeDocument/2006/relationships/oleObject" Target="../embeddings/oleObject54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9.vml"/><Relationship Id="rId5" Type="http://schemas.openxmlformats.org/officeDocument/2006/relationships/image" Target="../media/image62.emf"/><Relationship Id="rId4" Type="http://schemas.openxmlformats.org/officeDocument/2006/relationships/oleObject" Target="../embeddings/oleObject55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7" Type="http://schemas.openxmlformats.org/officeDocument/2006/relationships/image" Target="../media/image6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0.vml"/><Relationship Id="rId6" Type="http://schemas.openxmlformats.org/officeDocument/2006/relationships/oleObject" Target="../embeddings/oleObject57.bin"/><Relationship Id="rId5" Type="http://schemas.openxmlformats.org/officeDocument/2006/relationships/image" Target="../media/image63.emf"/><Relationship Id="rId4" Type="http://schemas.openxmlformats.org/officeDocument/2006/relationships/oleObject" Target="../embeddings/oleObject56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1.vml"/><Relationship Id="rId5" Type="http://schemas.openxmlformats.org/officeDocument/2006/relationships/image" Target="../media/image65.emf"/><Relationship Id="rId4" Type="http://schemas.openxmlformats.org/officeDocument/2006/relationships/oleObject" Target="../embeddings/oleObject58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7" Type="http://schemas.openxmlformats.org/officeDocument/2006/relationships/image" Target="../media/image6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2.vml"/><Relationship Id="rId6" Type="http://schemas.openxmlformats.org/officeDocument/2006/relationships/oleObject" Target="../embeddings/oleObject60.bin"/><Relationship Id="rId5" Type="http://schemas.openxmlformats.org/officeDocument/2006/relationships/image" Target="../media/image66.emf"/><Relationship Id="rId4" Type="http://schemas.openxmlformats.org/officeDocument/2006/relationships/oleObject" Target="../embeddings/oleObject59.bin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3.vml"/><Relationship Id="rId5" Type="http://schemas.openxmlformats.org/officeDocument/2006/relationships/image" Target="../media/image68.emf"/><Relationship Id="rId4" Type="http://schemas.openxmlformats.org/officeDocument/2006/relationships/oleObject" Target="../embeddings/oleObject61.bin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7" Type="http://schemas.openxmlformats.org/officeDocument/2006/relationships/image" Target="../media/image7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4.vml"/><Relationship Id="rId6" Type="http://schemas.openxmlformats.org/officeDocument/2006/relationships/oleObject" Target="../embeddings/oleObject63.bin"/><Relationship Id="rId5" Type="http://schemas.openxmlformats.org/officeDocument/2006/relationships/image" Target="../media/image69.emf"/><Relationship Id="rId4" Type="http://schemas.openxmlformats.org/officeDocument/2006/relationships/oleObject" Target="../embeddings/oleObject62.bin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0.emf"/><Relationship Id="rId4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3.png"/><Relationship Id="rId5" Type="http://schemas.openxmlformats.org/officeDocument/2006/relationships/image" Target="../media/image12.emf"/><Relationship Id="rId4" Type="http://schemas.openxmlformats.org/officeDocument/2006/relationships/oleObject" Target="../embeddings/oleObject7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3.png"/><Relationship Id="rId5" Type="http://schemas.openxmlformats.org/officeDocument/2006/relationships/image" Target="../media/image14.emf"/><Relationship Id="rId4" Type="http://schemas.openxmlformats.org/officeDocument/2006/relationships/oleObject" Target="../embeddings/oleObject8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5.emf"/><Relationship Id="rId4" Type="http://schemas.openxmlformats.org/officeDocument/2006/relationships/oleObject" Target="../embeddings/oleObject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6" name="直接连接符 14345"/>
          <p:cNvSpPr>
            <a:spLocks noChangeShapeType="1"/>
          </p:cNvSpPr>
          <p:nvPr/>
        </p:nvSpPr>
        <p:spPr bwMode="auto">
          <a:xfrm>
            <a:off x="188978" y="2497407"/>
            <a:ext cx="8803840" cy="0"/>
          </a:xfrm>
          <a:prstGeom prst="line">
            <a:avLst/>
          </a:prstGeom>
          <a:noFill/>
          <a:ln w="28575">
            <a:solidFill>
              <a:srgbClr val="996633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2567" tIns="36283" rIns="72567" bIns="36283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340" name="矩形 9"/>
          <p:cNvSpPr>
            <a:spLocks noChangeArrowheads="1"/>
          </p:cNvSpPr>
          <p:nvPr/>
        </p:nvSpPr>
        <p:spPr bwMode="auto">
          <a:xfrm>
            <a:off x="0" y="1605818"/>
            <a:ext cx="9144000" cy="728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6" tIns="34287" rIns="68576" bIns="34287">
            <a:spAutoFit/>
          </a:bodyPr>
          <a:lstStyle/>
          <a:p>
            <a:pPr algn="ctr" defTabSz="683895"/>
            <a:r>
              <a:rPr lang="en-US" altLang="zh-CN" sz="4000" dirty="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Unit 2  </a:t>
            </a:r>
            <a:r>
              <a:rPr lang="en-US" altLang="zh-CN" sz="4300" dirty="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Morals and Virtues</a:t>
            </a:r>
          </a:p>
        </p:txBody>
      </p:sp>
      <p:sp>
        <p:nvSpPr>
          <p:cNvPr id="5123" name="矩形 1436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567" tIns="36283" rIns="72567" bIns="36283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124" name="矩形 14370"/>
          <p:cNvSpPr>
            <a:spLocks noChangeArrowheads="1"/>
          </p:cNvSpPr>
          <p:nvPr/>
        </p:nvSpPr>
        <p:spPr bwMode="auto">
          <a:xfrm>
            <a:off x="-428348" y="1827064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567" tIns="36283" rIns="72567" bIns="36283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285714" y="3797742"/>
            <a:ext cx="2610367" cy="394901"/>
          </a:xfrm>
          <a:prstGeom prst="rect">
            <a:avLst/>
          </a:prstGeom>
        </p:spPr>
        <p:txBody>
          <a:bodyPr wrap="none" lIns="72567" tIns="36283" rIns="72567" bIns="36283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900" kern="0" smtClean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WWW.PPT818.COM</a:t>
            </a:r>
            <a:endParaRPr lang="en-US" altLang="zh-CN" sz="1900" kern="0" dirty="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88978" y="2560956"/>
            <a:ext cx="8803840" cy="418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3895">
              <a:lnSpc>
                <a:spcPct val="150000"/>
              </a:lnSpc>
            </a:pPr>
            <a:r>
              <a:rPr lang="en-US" altLang="zh-CN" sz="1600" dirty="0" smtClean="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Section Ⅰ Listening and Speaking &amp; Reading and Thinking——Comprehending</a:t>
            </a:r>
            <a:endParaRPr lang="en-US" altLang="zh-CN" sz="1600" dirty="0">
              <a:solidFill>
                <a:schemeClr val="accent4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6" grpId="0" animBg="1"/>
      <p:bldP spid="1434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129" name="对象 958465"/>
          <p:cNvGraphicFramePr/>
          <p:nvPr/>
        </p:nvGraphicFramePr>
        <p:xfrm>
          <a:off x="390555" y="417075"/>
          <a:ext cx="8326357" cy="4245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1" r:id="rId4" imgW="10560685" imgH="5391785" progId="Word.Document.8">
                  <p:embed/>
                </p:oleObj>
              </mc:Choice>
              <mc:Fallback>
                <p:oleObj r:id="rId4" imgW="10560685" imgH="5391785" progId="Word.Document.8">
                  <p:embed/>
                  <p:pic>
                    <p:nvPicPr>
                      <p:cNvPr id="0" name="对象 95846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555" y="417075"/>
                        <a:ext cx="8326357" cy="4245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8467" name="文本框 958466"/>
          <p:cNvSpPr txBox="1">
            <a:spLocks noChangeArrowheads="1"/>
          </p:cNvSpPr>
          <p:nvPr/>
        </p:nvSpPr>
        <p:spPr bwMode="auto">
          <a:xfrm>
            <a:off x="857959" y="1977009"/>
            <a:ext cx="1662992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>
                <a:latin typeface="+mn-lt"/>
                <a:ea typeface="+mn-ea"/>
                <a:cs typeface="+mn-ea"/>
                <a:sym typeface="+mn-lt"/>
              </a:rPr>
              <a:t>decades </a:t>
            </a: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58468" name="文本框 958467"/>
          <p:cNvSpPr txBox="1">
            <a:spLocks noChangeArrowheads="1"/>
          </p:cNvSpPr>
          <p:nvPr/>
        </p:nvSpPr>
        <p:spPr bwMode="auto">
          <a:xfrm>
            <a:off x="2587735" y="2567970"/>
            <a:ext cx="1135348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>
                <a:latin typeface="+mn-lt"/>
                <a:ea typeface="+mn-ea"/>
                <a:cs typeface="+mn-ea"/>
                <a:sym typeface="+mn-lt"/>
              </a:rPr>
              <a:t>hired </a:t>
            </a: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58469" name="文本框 958468"/>
          <p:cNvSpPr txBox="1">
            <a:spLocks noChangeArrowheads="1"/>
          </p:cNvSpPr>
          <p:nvPr/>
        </p:nvSpPr>
        <p:spPr bwMode="auto">
          <a:xfrm>
            <a:off x="3531363" y="3538204"/>
            <a:ext cx="1741540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>
                <a:latin typeface="+mn-lt"/>
                <a:ea typeface="+mn-ea"/>
                <a:cs typeface="+mn-ea"/>
                <a:sym typeface="+mn-lt"/>
              </a:rPr>
              <a:t>principle </a:t>
            </a: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58470" name="文本框 958469"/>
          <p:cNvSpPr txBox="1">
            <a:spLocks noChangeArrowheads="1"/>
          </p:cNvSpPr>
          <p:nvPr/>
        </p:nvSpPr>
        <p:spPr bwMode="auto">
          <a:xfrm>
            <a:off x="3698924" y="394394"/>
            <a:ext cx="1469029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>
                <a:latin typeface="+mn-lt"/>
                <a:ea typeface="+mn-ea"/>
                <a:cs typeface="+mn-ea"/>
                <a:sym typeface="+mn-lt"/>
              </a:rPr>
              <a:t>entrust </a:t>
            </a: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48134" name="图片 958470" descr="答案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431864" y="4875111"/>
            <a:ext cx="495121" cy="30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8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58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58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58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58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9584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9584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8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9584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8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9584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34"/>
                  </p:tgtEl>
                </p:cond>
              </p:nextCondLst>
            </p:seq>
          </p:childTnLst>
        </p:cTn>
      </p:par>
    </p:tnLst>
    <p:bldLst>
      <p:bldP spid="958467" grpId="0"/>
      <p:bldP spid="958467" grpId="1"/>
      <p:bldP spid="958468" grpId="0"/>
      <p:bldP spid="958468" grpId="1"/>
      <p:bldP spid="958469" grpId="0"/>
      <p:bldP spid="958469" grpId="1"/>
      <p:bldP spid="958470" grpId="0"/>
      <p:bldP spid="958470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177" name="对象 957441"/>
          <p:cNvGraphicFramePr/>
          <p:nvPr/>
        </p:nvGraphicFramePr>
        <p:xfrm>
          <a:off x="391815" y="956374"/>
          <a:ext cx="8360373" cy="32307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9" r:id="rId4" imgW="10519410" imgH="4065270" progId="Word.Document.8">
                  <p:embed/>
                </p:oleObj>
              </mc:Choice>
              <mc:Fallback>
                <p:oleObj r:id="rId4" imgW="10519410" imgH="4065270" progId="Word.Document.8">
                  <p:embed/>
                  <p:pic>
                    <p:nvPicPr>
                      <p:cNvPr id="0" name="对象 95744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5" y="956374"/>
                        <a:ext cx="8360373" cy="32307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7443" name="文本框 957442"/>
          <p:cNvSpPr txBox="1">
            <a:spLocks noChangeArrowheads="1"/>
          </p:cNvSpPr>
          <p:nvPr/>
        </p:nvSpPr>
        <p:spPr bwMode="auto">
          <a:xfrm>
            <a:off x="5093579" y="899671"/>
            <a:ext cx="1495318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>
                <a:latin typeface="+mn-lt"/>
                <a:ea typeface="+mn-ea"/>
                <a:cs typeface="+mn-ea"/>
                <a:sym typeface="+mn-lt"/>
              </a:rPr>
              <a:t>passive </a:t>
            </a: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57444" name="文本框 957443"/>
          <p:cNvSpPr txBox="1">
            <a:spLocks noChangeArrowheads="1"/>
          </p:cNvSpPr>
          <p:nvPr/>
        </p:nvSpPr>
        <p:spPr bwMode="auto">
          <a:xfrm>
            <a:off x="3754357" y="1939208"/>
            <a:ext cx="1206137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>
                <a:latin typeface="+mn-lt"/>
                <a:ea typeface="+mn-ea"/>
                <a:cs typeface="+mn-ea"/>
                <a:sym typeface="+mn-lt"/>
              </a:rPr>
              <a:t>sharp </a:t>
            </a: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57445" name="文本框 957444"/>
          <p:cNvSpPr txBox="1">
            <a:spLocks noChangeArrowheads="1"/>
          </p:cNvSpPr>
          <p:nvPr/>
        </p:nvSpPr>
        <p:spPr bwMode="auto">
          <a:xfrm>
            <a:off x="1341744" y="3041746"/>
            <a:ext cx="1967306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>
                <a:latin typeface="+mn-lt"/>
                <a:ea typeface="+mn-ea"/>
                <a:cs typeface="+mn-ea"/>
                <a:sym typeface="+mn-lt"/>
              </a:rPr>
              <a:t>elsewhere </a:t>
            </a: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57446" name="文本框 957445"/>
          <p:cNvSpPr txBox="1">
            <a:spLocks noChangeArrowheads="1"/>
          </p:cNvSpPr>
          <p:nvPr/>
        </p:nvSpPr>
        <p:spPr bwMode="auto">
          <a:xfrm>
            <a:off x="4684128" y="3598686"/>
            <a:ext cx="1154328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>
                <a:latin typeface="+mn-lt"/>
                <a:ea typeface="+mn-ea"/>
                <a:cs typeface="+mn-ea"/>
                <a:sym typeface="+mn-lt"/>
              </a:rPr>
              <a:t>retire </a:t>
            </a: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50182" name="图片 957446" descr="答案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431864" y="4875111"/>
            <a:ext cx="495121" cy="30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01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57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57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57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57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957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7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9574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7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9574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7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9574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7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82"/>
                  </p:tgtEl>
                </p:cond>
              </p:nextCondLst>
            </p:seq>
          </p:childTnLst>
        </p:cTn>
      </p:par>
    </p:tnLst>
    <p:bldLst>
      <p:bldP spid="957443" grpId="0"/>
      <p:bldP spid="957443" grpId="1"/>
      <p:bldP spid="957444" grpId="0"/>
      <p:bldP spid="957444" grpId="1"/>
      <p:bldP spid="957445" grpId="0"/>
      <p:bldP spid="957445" grpId="1"/>
      <p:bldP spid="957446" grpId="0"/>
      <p:bldP spid="957446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225" name="对象 956417"/>
          <p:cNvGraphicFramePr/>
          <p:nvPr/>
        </p:nvGraphicFramePr>
        <p:xfrm>
          <a:off x="391815" y="956374"/>
          <a:ext cx="8360373" cy="32307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6" r:id="rId4" imgW="10519410" imgH="4065270" progId="Word.Document.8">
                  <p:embed/>
                </p:oleObj>
              </mc:Choice>
              <mc:Fallback>
                <p:oleObj r:id="rId4" imgW="10519410" imgH="4065270" progId="Word.Document.8">
                  <p:embed/>
                  <p:pic>
                    <p:nvPicPr>
                      <p:cNvPr id="0" name="对象 956417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5" y="956374"/>
                        <a:ext cx="8360373" cy="32307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6419" name="文本框 956418"/>
          <p:cNvSpPr txBox="1">
            <a:spLocks noChangeArrowheads="1"/>
          </p:cNvSpPr>
          <p:nvPr/>
        </p:nvSpPr>
        <p:spPr bwMode="auto">
          <a:xfrm>
            <a:off x="2641909" y="1456611"/>
            <a:ext cx="1855096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>
                <a:latin typeface="+mn-lt"/>
                <a:ea typeface="+mn-ea"/>
                <a:cs typeface="+mn-ea"/>
                <a:sym typeface="+mn-lt"/>
              </a:rPr>
              <a:t>energetic </a:t>
            </a: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56420" name="文本框 956419"/>
          <p:cNvSpPr txBox="1">
            <a:spLocks noChangeArrowheads="1"/>
          </p:cNvSpPr>
          <p:nvPr/>
        </p:nvSpPr>
        <p:spPr bwMode="auto">
          <a:xfrm>
            <a:off x="413232" y="3017806"/>
            <a:ext cx="2390499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>
                <a:latin typeface="+mn-lt"/>
                <a:ea typeface="+mn-ea"/>
                <a:cs typeface="+mn-ea"/>
                <a:sym typeface="+mn-lt"/>
              </a:rPr>
              <a:t>replacement </a:t>
            </a: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56421" name="文本框 956420"/>
          <p:cNvSpPr txBox="1">
            <a:spLocks noChangeArrowheads="1"/>
          </p:cNvSpPr>
          <p:nvPr/>
        </p:nvSpPr>
        <p:spPr bwMode="auto">
          <a:xfrm>
            <a:off x="2232458" y="3598686"/>
            <a:ext cx="1362975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>
                <a:latin typeface="+mn-lt"/>
                <a:ea typeface="+mn-ea"/>
                <a:cs typeface="+mn-ea"/>
                <a:sym typeface="+mn-lt"/>
              </a:rPr>
              <a:t>scared </a:t>
            </a: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52229" name="图片 956421" descr="答案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431864" y="4875111"/>
            <a:ext cx="495121" cy="30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22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56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56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56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9564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6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9564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9564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29"/>
                  </p:tgtEl>
                </p:cond>
              </p:nextCondLst>
            </p:seq>
          </p:childTnLst>
        </p:cTn>
      </p:par>
    </p:tnLst>
    <p:bldLst>
      <p:bldP spid="956419" grpId="0"/>
      <p:bldP spid="956419" grpId="1"/>
      <p:bldP spid="956420" grpId="0"/>
      <p:bldP spid="956420" grpId="1"/>
      <p:bldP spid="956421" grpId="0"/>
      <p:bldP spid="956421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273" name="对象 955393"/>
          <p:cNvGraphicFramePr/>
          <p:nvPr/>
        </p:nvGraphicFramePr>
        <p:xfrm>
          <a:off x="391815" y="987876"/>
          <a:ext cx="8360373" cy="31690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4" r:id="rId4" imgW="10519410" imgH="3987800" progId="Word.Document.8">
                  <p:embed/>
                </p:oleObj>
              </mc:Choice>
              <mc:Fallback>
                <p:oleObj r:id="rId4" imgW="10519410" imgH="3987800" progId="Word.Document.8">
                  <p:embed/>
                  <p:pic>
                    <p:nvPicPr>
                      <p:cNvPr id="0" name="对象 95539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5" y="987876"/>
                        <a:ext cx="8360373" cy="31690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5395" name="文本框 955394"/>
          <p:cNvSpPr txBox="1">
            <a:spLocks noChangeArrowheads="1"/>
          </p:cNvSpPr>
          <p:nvPr/>
        </p:nvSpPr>
        <p:spPr bwMode="auto">
          <a:xfrm>
            <a:off x="4981451" y="937473"/>
            <a:ext cx="1613300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>
                <a:latin typeface="+mn-lt"/>
                <a:ea typeface="+mn-ea"/>
                <a:cs typeface="+mn-ea"/>
                <a:sym typeface="+mn-lt"/>
              </a:rPr>
              <a:t>election </a:t>
            </a: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55396" name="文本框 955395"/>
          <p:cNvSpPr txBox="1">
            <a:spLocks noChangeArrowheads="1"/>
          </p:cNvSpPr>
          <p:nvPr/>
        </p:nvSpPr>
        <p:spPr bwMode="auto">
          <a:xfrm>
            <a:off x="1749934" y="2014811"/>
            <a:ext cx="1669404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>
                <a:latin typeface="+mn-lt"/>
                <a:ea typeface="+mn-ea"/>
                <a:cs typeface="+mn-ea"/>
                <a:sym typeface="+mn-lt"/>
              </a:rPr>
              <a:t>majority </a:t>
            </a: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55397" name="文本框 955396"/>
          <p:cNvSpPr txBox="1">
            <a:spLocks noChangeArrowheads="1"/>
          </p:cNvSpPr>
          <p:nvPr/>
        </p:nvSpPr>
        <p:spPr bwMode="auto">
          <a:xfrm>
            <a:off x="4944917" y="3017806"/>
            <a:ext cx="1803800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>
                <a:latin typeface="+mn-lt"/>
                <a:ea typeface="+mn-ea"/>
                <a:cs typeface="+mn-ea"/>
                <a:sym typeface="+mn-lt"/>
              </a:rPr>
              <a:t>response </a:t>
            </a: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54277" name="图片 955397" descr="答案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431864" y="4875111"/>
            <a:ext cx="495121" cy="30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42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55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55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55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9553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9553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5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9553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277"/>
                  </p:tgtEl>
                </p:cond>
              </p:nextCondLst>
            </p:seq>
          </p:childTnLst>
        </p:cTn>
      </p:par>
    </p:tnLst>
    <p:bldLst>
      <p:bldP spid="955395" grpId="0"/>
      <p:bldP spid="955395" grpId="1"/>
      <p:bldP spid="955396" grpId="0"/>
      <p:bldP spid="955396" grpId="1"/>
      <p:bldP spid="955397" grpId="0"/>
      <p:bldP spid="955397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321" name="对象 954369"/>
          <p:cNvGraphicFramePr/>
          <p:nvPr/>
        </p:nvGraphicFramePr>
        <p:xfrm>
          <a:off x="391815" y="987876"/>
          <a:ext cx="8360373" cy="31690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33" r:id="rId4" imgW="10519410" imgH="3987800" progId="Word.Document.8">
                  <p:embed/>
                </p:oleObj>
              </mc:Choice>
              <mc:Fallback>
                <p:oleObj r:id="rId4" imgW="10519410" imgH="3987800" progId="Word.Document.8">
                  <p:embed/>
                  <p:pic>
                    <p:nvPicPr>
                      <p:cNvPr id="0" name="对象 954369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5" y="987876"/>
                        <a:ext cx="8360373" cy="31690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4371" name="文本框 954370"/>
          <p:cNvSpPr txBox="1">
            <a:spLocks noChangeArrowheads="1"/>
          </p:cNvSpPr>
          <p:nvPr/>
        </p:nvSpPr>
        <p:spPr bwMode="auto">
          <a:xfrm>
            <a:off x="6132957" y="937473"/>
            <a:ext cx="1746092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>
                <a:latin typeface="+mn-lt"/>
                <a:ea typeface="+mn-ea"/>
                <a:cs typeface="+mn-ea"/>
                <a:sym typeface="+mn-lt"/>
              </a:rPr>
              <a:t>rejection </a:t>
            </a: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54372" name="文本框 954371"/>
          <p:cNvSpPr txBox="1">
            <a:spLocks noChangeArrowheads="1"/>
          </p:cNvSpPr>
          <p:nvPr/>
        </p:nvSpPr>
        <p:spPr bwMode="auto">
          <a:xfrm>
            <a:off x="2716241" y="1940469"/>
            <a:ext cx="2482127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>
                <a:latin typeface="+mn-lt"/>
                <a:ea typeface="+mn-ea"/>
                <a:cs typeface="+mn-ea"/>
                <a:sym typeface="+mn-lt"/>
              </a:rPr>
              <a:t>appointment </a:t>
            </a: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54373" name="文本框 954372"/>
          <p:cNvSpPr txBox="1">
            <a:spLocks noChangeArrowheads="1"/>
          </p:cNvSpPr>
          <p:nvPr/>
        </p:nvSpPr>
        <p:spPr bwMode="auto">
          <a:xfrm>
            <a:off x="3273095" y="2497408"/>
            <a:ext cx="1970769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>
                <a:latin typeface="+mn-lt"/>
                <a:ea typeface="+mn-ea"/>
                <a:cs typeface="+mn-ea"/>
                <a:sym typeface="+mn-lt"/>
              </a:rPr>
              <a:t>complaint </a:t>
            </a: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54374" name="文本框 954373"/>
          <p:cNvSpPr txBox="1">
            <a:spLocks noChangeArrowheads="1"/>
          </p:cNvSpPr>
          <p:nvPr/>
        </p:nvSpPr>
        <p:spPr bwMode="auto">
          <a:xfrm>
            <a:off x="2381119" y="3538204"/>
            <a:ext cx="1791232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>
                <a:latin typeface="+mn-lt"/>
                <a:ea typeface="+mn-ea"/>
                <a:cs typeface="+mn-ea"/>
                <a:sym typeface="+mn-lt"/>
              </a:rPr>
              <a:t>marriage </a:t>
            </a: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56326" name="图片 954374" descr="答案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431864" y="4875111"/>
            <a:ext cx="495121" cy="30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63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54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54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54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54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9543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9543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9543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9543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326"/>
                  </p:tgtEl>
                </p:cond>
              </p:nextCondLst>
            </p:seq>
          </p:childTnLst>
        </p:cTn>
      </p:par>
    </p:tnLst>
    <p:bldLst>
      <p:bldP spid="954371" grpId="0"/>
      <p:bldP spid="954371" grpId="1"/>
      <p:bldP spid="954372" grpId="0"/>
      <p:bldP spid="954372" grpId="1"/>
      <p:bldP spid="954373" grpId="0"/>
      <p:bldP spid="954373" grpId="1"/>
      <p:bldP spid="954374" grpId="0"/>
      <p:bldP spid="954374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369" name="对象 953345"/>
          <p:cNvGraphicFramePr/>
          <p:nvPr/>
        </p:nvGraphicFramePr>
        <p:xfrm>
          <a:off x="391815" y="1226023"/>
          <a:ext cx="8360373" cy="26914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9" r:id="rId4" imgW="10519410" imgH="3387090" progId="Word.Document.8">
                  <p:embed/>
                </p:oleObj>
              </mc:Choice>
              <mc:Fallback>
                <p:oleObj r:id="rId4" imgW="10519410" imgH="3387090" progId="Word.Document.8">
                  <p:embed/>
                  <p:pic>
                    <p:nvPicPr>
                      <p:cNvPr id="0" name="对象 95334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5" y="1226023"/>
                        <a:ext cx="8360373" cy="26914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3347" name="文本框 953346"/>
          <p:cNvSpPr txBox="1">
            <a:spLocks noChangeArrowheads="1"/>
          </p:cNvSpPr>
          <p:nvPr/>
        </p:nvSpPr>
        <p:spPr bwMode="auto">
          <a:xfrm>
            <a:off x="2344584" y="2225238"/>
            <a:ext cx="970495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zh-CN" altLang="en-US" b="0">
                <a:latin typeface="+mn-lt"/>
                <a:ea typeface="+mn-ea"/>
                <a:cs typeface="+mn-ea"/>
                <a:sym typeface="+mn-lt"/>
              </a:rPr>
              <a:t>支撑 </a:t>
            </a:r>
          </a:p>
        </p:txBody>
      </p:sp>
      <p:sp>
        <p:nvSpPr>
          <p:cNvPr id="953348" name="文本框 953347"/>
          <p:cNvSpPr txBox="1">
            <a:spLocks noChangeArrowheads="1"/>
          </p:cNvSpPr>
          <p:nvPr/>
        </p:nvSpPr>
        <p:spPr bwMode="auto">
          <a:xfrm>
            <a:off x="2604114" y="3315176"/>
            <a:ext cx="970495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zh-CN" altLang="en-US" b="0">
                <a:latin typeface="+mn-lt"/>
                <a:ea typeface="+mn-ea"/>
                <a:cs typeface="+mn-ea"/>
                <a:sym typeface="+mn-lt"/>
              </a:rPr>
              <a:t>拒绝 </a:t>
            </a:r>
          </a:p>
        </p:txBody>
      </p:sp>
      <p:pic>
        <p:nvPicPr>
          <p:cNvPr id="58372" name="图片 953348" descr="答案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431864" y="4875111"/>
            <a:ext cx="495121" cy="30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83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53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53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9533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9533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372"/>
                  </p:tgtEl>
                </p:cond>
              </p:nextCondLst>
            </p:seq>
          </p:childTnLst>
        </p:cTn>
      </p:par>
    </p:tnLst>
    <p:bldLst>
      <p:bldP spid="953347" grpId="0"/>
      <p:bldP spid="953347" grpId="1"/>
      <p:bldP spid="953348" grpId="0"/>
      <p:bldP spid="953348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417" name="对象 952321"/>
          <p:cNvGraphicFramePr/>
          <p:nvPr/>
        </p:nvGraphicFramePr>
        <p:xfrm>
          <a:off x="391815" y="1231065"/>
          <a:ext cx="8360373" cy="26826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7" r:id="rId4" imgW="10519410" imgH="3374390" progId="Word.Document.8">
                  <p:embed/>
                </p:oleObj>
              </mc:Choice>
              <mc:Fallback>
                <p:oleObj r:id="rId4" imgW="10519410" imgH="3374390" progId="Word.Document.8">
                  <p:embed/>
                  <p:pic>
                    <p:nvPicPr>
                      <p:cNvPr id="0" name="对象 95232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5" y="1231065"/>
                        <a:ext cx="8360373" cy="26826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2323" name="文本框 952322"/>
          <p:cNvSpPr txBox="1">
            <a:spLocks noChangeArrowheads="1"/>
          </p:cNvSpPr>
          <p:nvPr/>
        </p:nvSpPr>
        <p:spPr bwMode="auto">
          <a:xfrm>
            <a:off x="2604114" y="1741382"/>
            <a:ext cx="970495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zh-CN" altLang="en-US" b="0">
                <a:latin typeface="+mn-lt"/>
                <a:ea typeface="+mn-ea"/>
                <a:cs typeface="+mn-ea"/>
                <a:sym typeface="+mn-lt"/>
              </a:rPr>
              <a:t>收费 </a:t>
            </a:r>
          </a:p>
        </p:txBody>
      </p:sp>
      <p:sp>
        <p:nvSpPr>
          <p:cNvPr id="952324" name="文本框 952323"/>
          <p:cNvSpPr txBox="1">
            <a:spLocks noChangeArrowheads="1"/>
          </p:cNvSpPr>
          <p:nvPr/>
        </p:nvSpPr>
        <p:spPr bwMode="auto">
          <a:xfrm>
            <a:off x="3458293" y="3315176"/>
            <a:ext cx="970495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zh-CN" altLang="en-US" b="0">
                <a:latin typeface="+mn-lt"/>
                <a:ea typeface="+mn-ea"/>
                <a:cs typeface="+mn-ea"/>
                <a:sym typeface="+mn-lt"/>
              </a:rPr>
              <a:t>见证 </a:t>
            </a:r>
          </a:p>
        </p:txBody>
      </p:sp>
      <p:pic>
        <p:nvPicPr>
          <p:cNvPr id="60420" name="图片 952324" descr="答案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431864" y="4875111"/>
            <a:ext cx="495121" cy="30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04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52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52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9523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9523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420"/>
                  </p:tgtEl>
                </p:cond>
              </p:nextCondLst>
            </p:seq>
          </p:childTnLst>
        </p:cTn>
      </p:par>
    </p:tnLst>
    <p:bldLst>
      <p:bldP spid="952323" grpId="0"/>
      <p:bldP spid="952323" grpId="1"/>
      <p:bldP spid="952324" grpId="0"/>
      <p:bldP spid="952324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465" name="对象 951297"/>
          <p:cNvGraphicFramePr/>
          <p:nvPr/>
        </p:nvGraphicFramePr>
        <p:xfrm>
          <a:off x="391815" y="1474253"/>
          <a:ext cx="8360373" cy="21949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5" r:id="rId4" imgW="10519410" imgH="2762885" progId="Word.Document.8">
                  <p:embed/>
                </p:oleObj>
              </mc:Choice>
              <mc:Fallback>
                <p:oleObj r:id="rId4" imgW="10519410" imgH="2762885" progId="Word.Document.8">
                  <p:embed/>
                  <p:pic>
                    <p:nvPicPr>
                      <p:cNvPr id="0" name="对象 951297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5" y="1474253"/>
                        <a:ext cx="8360373" cy="21949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1299" name="文本框 951298"/>
          <p:cNvSpPr txBox="1">
            <a:spLocks noChangeArrowheads="1"/>
          </p:cNvSpPr>
          <p:nvPr/>
        </p:nvSpPr>
        <p:spPr bwMode="auto">
          <a:xfrm>
            <a:off x="3197503" y="1977009"/>
            <a:ext cx="970495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zh-CN" altLang="en-US" b="0">
                <a:latin typeface="+mn-lt"/>
                <a:ea typeface="+mn-ea"/>
                <a:cs typeface="+mn-ea"/>
                <a:sym typeface="+mn-lt"/>
              </a:rPr>
              <a:t>职务 </a:t>
            </a:r>
          </a:p>
        </p:txBody>
      </p:sp>
      <p:sp>
        <p:nvSpPr>
          <p:cNvPr id="951300" name="文本框 951299"/>
          <p:cNvSpPr txBox="1">
            <a:spLocks noChangeArrowheads="1"/>
          </p:cNvSpPr>
          <p:nvPr/>
        </p:nvSpPr>
        <p:spPr bwMode="auto">
          <a:xfrm>
            <a:off x="3162227" y="3051827"/>
            <a:ext cx="970495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zh-CN" altLang="en-US" b="0">
                <a:latin typeface="+mn-lt"/>
                <a:ea typeface="+mn-ea"/>
                <a:cs typeface="+mn-ea"/>
                <a:sym typeface="+mn-lt"/>
              </a:rPr>
              <a:t>别处 </a:t>
            </a:r>
          </a:p>
        </p:txBody>
      </p:sp>
      <p:pic>
        <p:nvPicPr>
          <p:cNvPr id="62468" name="图片 951300" descr="答案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431864" y="4875111"/>
            <a:ext cx="495121" cy="30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24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51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51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9512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9513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468"/>
                  </p:tgtEl>
                </p:cond>
              </p:nextCondLst>
            </p:seq>
          </p:childTnLst>
        </p:cTn>
      </p:par>
    </p:tnLst>
    <p:bldLst>
      <p:bldP spid="951299" grpId="0"/>
      <p:bldP spid="951299" grpId="1"/>
      <p:bldP spid="951300" grpId="0"/>
      <p:bldP spid="951300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513" name="对象 950273"/>
          <p:cNvGraphicFramePr/>
          <p:nvPr/>
        </p:nvGraphicFramePr>
        <p:xfrm>
          <a:off x="391815" y="996696"/>
          <a:ext cx="8360373" cy="38418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21" r:id="rId4" imgW="10519410" imgH="4833620" progId="Word.Document.8">
                  <p:embed/>
                </p:oleObj>
              </mc:Choice>
              <mc:Fallback>
                <p:oleObj r:id="rId4" imgW="10519410" imgH="4833620" progId="Word.Document.8">
                  <p:embed/>
                  <p:pic>
                    <p:nvPicPr>
                      <p:cNvPr id="0" name="对象 95027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5" y="996696"/>
                        <a:ext cx="8360373" cy="38418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4514" name="图片 95027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4571" y="230590"/>
            <a:ext cx="8360373" cy="642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561" name="对象 949249"/>
          <p:cNvGraphicFramePr/>
          <p:nvPr/>
        </p:nvGraphicFramePr>
        <p:xfrm>
          <a:off x="391815" y="1199563"/>
          <a:ext cx="8360373" cy="27443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68" r:id="rId4" imgW="10519410" imgH="3453765" progId="Word.Document.8">
                  <p:embed/>
                </p:oleObj>
              </mc:Choice>
              <mc:Fallback>
                <p:oleObj r:id="rId4" imgW="10519410" imgH="3453765" progId="Word.Document.8">
                  <p:embed/>
                  <p:pic>
                    <p:nvPicPr>
                      <p:cNvPr id="0" name="对象 949249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5" y="1199563"/>
                        <a:ext cx="8360373" cy="27443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6919" name="直接连接符 2"/>
          <p:cNvCxnSpPr>
            <a:cxnSpLocks noChangeShapeType="1"/>
          </p:cNvCxnSpPr>
          <p:nvPr/>
        </p:nvCxnSpPr>
        <p:spPr bwMode="auto">
          <a:xfrm>
            <a:off x="551816" y="2312181"/>
            <a:ext cx="7920685" cy="0"/>
          </a:xfrm>
          <a:prstGeom prst="line">
            <a:avLst/>
          </a:prstGeom>
          <a:noFill/>
          <a:ln w="28575">
            <a:solidFill>
              <a:srgbClr val="996633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66935" name="组合 166934"/>
          <p:cNvGrpSpPr/>
          <p:nvPr/>
        </p:nvGrpSpPr>
        <p:grpSpPr bwMode="auto">
          <a:xfrm>
            <a:off x="609339" y="974881"/>
            <a:ext cx="998440" cy="999045"/>
            <a:chOff x="1023" y="2520"/>
            <a:chExt cx="838" cy="839"/>
          </a:xfrm>
        </p:grpSpPr>
        <p:grpSp>
          <p:nvGrpSpPr>
            <p:cNvPr id="58" name="组合 57"/>
            <p:cNvGrpSpPr/>
            <p:nvPr/>
          </p:nvGrpSpPr>
          <p:grpSpPr>
            <a:xfrm>
              <a:off x="1023" y="2520"/>
              <a:ext cx="838" cy="839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60" name="同心圆 5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1" name="椭圆 60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>
                  <a:cs typeface="+mn-ea"/>
                  <a:sym typeface="+mn-lt"/>
                </a:endParaRPr>
              </a:p>
            </p:txBody>
          </p:sp>
        </p:grpSp>
        <p:sp>
          <p:nvSpPr>
            <p:cNvPr id="31748" name="TextBox 77"/>
            <p:cNvSpPr txBox="1">
              <a:spLocks noChangeArrowheads="1"/>
            </p:cNvSpPr>
            <p:nvPr/>
          </p:nvSpPr>
          <p:spPr bwMode="auto">
            <a:xfrm>
              <a:off x="1102" y="2534"/>
              <a:ext cx="677" cy="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6411" tIns="43205" rIns="86411" bIns="43205">
              <a:spAutoFit/>
            </a:bodyPr>
            <a:lstStyle>
              <a:lvl1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2847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7419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1991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6563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4900">
                  <a:solidFill>
                    <a:srgbClr val="666633"/>
                  </a:solidFill>
                  <a:latin typeface="+mn-lt"/>
                  <a:ea typeface="+mn-ea"/>
                  <a:cs typeface="+mn-ea"/>
                  <a:sym typeface="+mn-lt"/>
                </a:rPr>
                <a:t>预</a:t>
              </a:r>
            </a:p>
          </p:txBody>
        </p:sp>
      </p:grpSp>
      <p:grpSp>
        <p:nvGrpSpPr>
          <p:cNvPr id="166936" name="组合 166935"/>
          <p:cNvGrpSpPr/>
          <p:nvPr/>
        </p:nvGrpSpPr>
        <p:grpSpPr bwMode="auto">
          <a:xfrm>
            <a:off x="1824797" y="974881"/>
            <a:ext cx="997610" cy="999045"/>
            <a:chOff x="1023" y="2520"/>
            <a:chExt cx="838" cy="839"/>
          </a:xfrm>
        </p:grpSpPr>
        <p:grpSp>
          <p:nvGrpSpPr>
            <p:cNvPr id="2" name="组合 57"/>
            <p:cNvGrpSpPr/>
            <p:nvPr/>
          </p:nvGrpSpPr>
          <p:grpSpPr>
            <a:xfrm>
              <a:off x="1023" y="2520"/>
              <a:ext cx="838" cy="839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3" name="同心圆 5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" name="椭圆 3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>
                  <a:cs typeface="+mn-ea"/>
                  <a:sym typeface="+mn-lt"/>
                </a:endParaRPr>
              </a:p>
            </p:txBody>
          </p:sp>
        </p:grpSp>
        <p:sp>
          <p:nvSpPr>
            <p:cNvPr id="31751" name="TextBox 77"/>
            <p:cNvSpPr txBox="1">
              <a:spLocks noChangeArrowheads="1"/>
            </p:cNvSpPr>
            <p:nvPr/>
          </p:nvSpPr>
          <p:spPr bwMode="auto">
            <a:xfrm>
              <a:off x="1101" y="2534"/>
              <a:ext cx="677" cy="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6411" tIns="43205" rIns="86411" bIns="43205">
              <a:spAutoFit/>
            </a:bodyPr>
            <a:lstStyle>
              <a:lvl1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2847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7419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1991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6563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4900">
                  <a:solidFill>
                    <a:srgbClr val="666633"/>
                  </a:solidFill>
                  <a:latin typeface="+mn-lt"/>
                  <a:ea typeface="+mn-ea"/>
                  <a:cs typeface="+mn-ea"/>
                  <a:sym typeface="+mn-lt"/>
                </a:rPr>
                <a:t>习</a:t>
              </a:r>
            </a:p>
          </p:txBody>
        </p:sp>
      </p:grpSp>
      <p:grpSp>
        <p:nvGrpSpPr>
          <p:cNvPr id="166939" name="组合 166938"/>
          <p:cNvGrpSpPr/>
          <p:nvPr/>
        </p:nvGrpSpPr>
        <p:grpSpPr bwMode="auto">
          <a:xfrm>
            <a:off x="3714573" y="2471813"/>
            <a:ext cx="997610" cy="999045"/>
            <a:chOff x="1023" y="2520"/>
            <a:chExt cx="838" cy="839"/>
          </a:xfrm>
        </p:grpSpPr>
        <p:grpSp>
          <p:nvGrpSpPr>
            <p:cNvPr id="5" name="组合 57"/>
            <p:cNvGrpSpPr/>
            <p:nvPr/>
          </p:nvGrpSpPr>
          <p:grpSpPr>
            <a:xfrm>
              <a:off x="1023" y="2520"/>
              <a:ext cx="838" cy="839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6" name="同心圆 5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>
                  <a:cs typeface="+mn-ea"/>
                  <a:sym typeface="+mn-lt"/>
                </a:endParaRPr>
              </a:p>
            </p:txBody>
          </p:sp>
        </p:grpSp>
        <p:sp>
          <p:nvSpPr>
            <p:cNvPr id="31754" name="TextBox 77"/>
            <p:cNvSpPr txBox="1">
              <a:spLocks noChangeArrowheads="1"/>
            </p:cNvSpPr>
            <p:nvPr/>
          </p:nvSpPr>
          <p:spPr bwMode="auto">
            <a:xfrm>
              <a:off x="1101" y="2534"/>
              <a:ext cx="677" cy="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6411" tIns="43205" rIns="86411" bIns="43205">
              <a:spAutoFit/>
            </a:bodyPr>
            <a:lstStyle>
              <a:lvl1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2847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7419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1991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6563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4900">
                  <a:solidFill>
                    <a:srgbClr val="666633"/>
                  </a:solidFill>
                  <a:latin typeface="+mn-lt"/>
                  <a:ea typeface="+mn-ea"/>
                  <a:cs typeface="+mn-ea"/>
                  <a:sym typeface="+mn-lt"/>
                </a:rPr>
                <a:t>知</a:t>
              </a:r>
            </a:p>
          </p:txBody>
        </p:sp>
      </p:grpSp>
      <p:grpSp>
        <p:nvGrpSpPr>
          <p:cNvPr id="166942" name="组合 166941"/>
          <p:cNvGrpSpPr/>
          <p:nvPr/>
        </p:nvGrpSpPr>
        <p:grpSpPr bwMode="auto">
          <a:xfrm>
            <a:off x="4875195" y="2506964"/>
            <a:ext cx="998440" cy="998214"/>
            <a:chOff x="1023" y="2520"/>
            <a:chExt cx="838" cy="839"/>
          </a:xfrm>
        </p:grpSpPr>
        <p:grpSp>
          <p:nvGrpSpPr>
            <p:cNvPr id="8" name="组合 57"/>
            <p:cNvGrpSpPr/>
            <p:nvPr/>
          </p:nvGrpSpPr>
          <p:grpSpPr>
            <a:xfrm>
              <a:off x="1023" y="2520"/>
              <a:ext cx="838" cy="839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9" name="同心圆 5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" name="椭圆 9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>
                  <a:cs typeface="+mn-ea"/>
                  <a:sym typeface="+mn-lt"/>
                </a:endParaRPr>
              </a:p>
            </p:txBody>
          </p:sp>
        </p:grpSp>
        <p:sp>
          <p:nvSpPr>
            <p:cNvPr id="31757" name="TextBox 77"/>
            <p:cNvSpPr txBox="1">
              <a:spLocks noChangeArrowheads="1"/>
            </p:cNvSpPr>
            <p:nvPr/>
          </p:nvSpPr>
          <p:spPr bwMode="auto">
            <a:xfrm>
              <a:off x="1102" y="2534"/>
              <a:ext cx="677" cy="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6411" tIns="43205" rIns="86411" bIns="43205">
              <a:spAutoFit/>
            </a:bodyPr>
            <a:lstStyle>
              <a:lvl1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2847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7419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1991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6563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4900">
                  <a:solidFill>
                    <a:srgbClr val="666633"/>
                  </a:solidFill>
                  <a:latin typeface="+mn-lt"/>
                  <a:ea typeface="+mn-ea"/>
                  <a:cs typeface="+mn-ea"/>
                  <a:sym typeface="+mn-lt"/>
                </a:rPr>
                <a:t>早</a:t>
              </a:r>
            </a:p>
          </p:txBody>
        </p:sp>
      </p:grpSp>
      <p:grpSp>
        <p:nvGrpSpPr>
          <p:cNvPr id="166948" name="组合 166947"/>
          <p:cNvGrpSpPr/>
          <p:nvPr/>
        </p:nvGrpSpPr>
        <p:grpSpPr bwMode="auto">
          <a:xfrm>
            <a:off x="6017581" y="2460342"/>
            <a:ext cx="997610" cy="998214"/>
            <a:chOff x="1023" y="2520"/>
            <a:chExt cx="838" cy="839"/>
          </a:xfrm>
        </p:grpSpPr>
        <p:grpSp>
          <p:nvGrpSpPr>
            <p:cNvPr id="11" name="组合 57"/>
            <p:cNvGrpSpPr/>
            <p:nvPr/>
          </p:nvGrpSpPr>
          <p:grpSpPr>
            <a:xfrm>
              <a:off x="1023" y="2520"/>
              <a:ext cx="838" cy="839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2" name="同心圆 5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>
                  <a:cs typeface="+mn-ea"/>
                  <a:sym typeface="+mn-lt"/>
                </a:endParaRPr>
              </a:p>
            </p:txBody>
          </p:sp>
        </p:grpSp>
        <p:sp>
          <p:nvSpPr>
            <p:cNvPr id="31760" name="TextBox 77"/>
            <p:cNvSpPr txBox="1">
              <a:spLocks noChangeArrowheads="1"/>
            </p:cNvSpPr>
            <p:nvPr/>
          </p:nvSpPr>
          <p:spPr bwMode="auto">
            <a:xfrm>
              <a:off x="1101" y="2534"/>
              <a:ext cx="677" cy="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6411" tIns="43205" rIns="86411" bIns="43205">
              <a:spAutoFit/>
            </a:bodyPr>
            <a:lstStyle>
              <a:lvl1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2847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7419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1991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6563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4900">
                  <a:solidFill>
                    <a:srgbClr val="666633"/>
                  </a:solidFill>
                  <a:latin typeface="+mn-lt"/>
                  <a:ea typeface="+mn-ea"/>
                  <a:cs typeface="+mn-ea"/>
                  <a:sym typeface="+mn-lt"/>
                </a:rPr>
                <a:t>知</a:t>
              </a:r>
            </a:p>
          </p:txBody>
        </p:sp>
      </p:grpSp>
      <p:grpSp>
        <p:nvGrpSpPr>
          <p:cNvPr id="166951" name="组合 166950"/>
          <p:cNvGrpSpPr/>
          <p:nvPr/>
        </p:nvGrpSpPr>
        <p:grpSpPr bwMode="auto">
          <a:xfrm>
            <a:off x="7158710" y="2470423"/>
            <a:ext cx="996779" cy="998214"/>
            <a:chOff x="1023" y="2520"/>
            <a:chExt cx="838" cy="839"/>
          </a:xfrm>
        </p:grpSpPr>
        <p:grpSp>
          <p:nvGrpSpPr>
            <p:cNvPr id="14" name="组合 57"/>
            <p:cNvGrpSpPr/>
            <p:nvPr/>
          </p:nvGrpSpPr>
          <p:grpSpPr>
            <a:xfrm>
              <a:off x="1023" y="2520"/>
              <a:ext cx="838" cy="839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5" name="同心圆 5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" name="椭圆 15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>
                  <a:cs typeface="+mn-ea"/>
                  <a:sym typeface="+mn-lt"/>
                </a:endParaRPr>
              </a:p>
            </p:txBody>
          </p:sp>
        </p:grpSp>
        <p:sp>
          <p:nvSpPr>
            <p:cNvPr id="31763" name="TextBox 77"/>
            <p:cNvSpPr txBox="1">
              <a:spLocks noChangeArrowheads="1"/>
            </p:cNvSpPr>
            <p:nvPr/>
          </p:nvSpPr>
          <p:spPr bwMode="auto">
            <a:xfrm>
              <a:off x="1101" y="2534"/>
              <a:ext cx="678" cy="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6411" tIns="43205" rIns="86411" bIns="43205">
              <a:spAutoFit/>
            </a:bodyPr>
            <a:lstStyle>
              <a:lvl1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2847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7419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1991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6563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4900">
                  <a:solidFill>
                    <a:srgbClr val="666633"/>
                  </a:solidFill>
                  <a:latin typeface="+mn-lt"/>
                  <a:ea typeface="+mn-ea"/>
                  <a:cs typeface="+mn-ea"/>
                  <a:sym typeface="+mn-lt"/>
                </a:rPr>
                <a:t>道</a:t>
              </a:r>
            </a:p>
          </p:txBody>
        </p:sp>
      </p:grpSp>
      <p:grpSp>
        <p:nvGrpSpPr>
          <p:cNvPr id="166954" name="组合 166953"/>
          <p:cNvGrpSpPr/>
          <p:nvPr/>
        </p:nvGrpSpPr>
        <p:grpSpPr bwMode="auto">
          <a:xfrm>
            <a:off x="2552991" y="2471813"/>
            <a:ext cx="997610" cy="999045"/>
            <a:chOff x="1023" y="2520"/>
            <a:chExt cx="838" cy="839"/>
          </a:xfrm>
        </p:grpSpPr>
        <p:grpSp>
          <p:nvGrpSpPr>
            <p:cNvPr id="17" name="组合 57"/>
            <p:cNvGrpSpPr/>
            <p:nvPr/>
          </p:nvGrpSpPr>
          <p:grpSpPr>
            <a:xfrm>
              <a:off x="1023" y="2520"/>
              <a:ext cx="838" cy="839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8" name="同心圆 5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" name="椭圆 18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>
                  <a:cs typeface="+mn-ea"/>
                  <a:sym typeface="+mn-lt"/>
                </a:endParaRPr>
              </a:p>
            </p:txBody>
          </p:sp>
        </p:grpSp>
        <p:sp>
          <p:nvSpPr>
            <p:cNvPr id="31766" name="TextBox 77"/>
            <p:cNvSpPr txBox="1">
              <a:spLocks noChangeArrowheads="1"/>
            </p:cNvSpPr>
            <p:nvPr/>
          </p:nvSpPr>
          <p:spPr bwMode="auto">
            <a:xfrm>
              <a:off x="1101" y="2534"/>
              <a:ext cx="677" cy="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6411" tIns="43205" rIns="86411" bIns="43205">
              <a:spAutoFit/>
            </a:bodyPr>
            <a:lstStyle>
              <a:lvl1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2847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7419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1991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6563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4900">
                  <a:solidFill>
                    <a:srgbClr val="666633"/>
                  </a:solidFill>
                  <a:latin typeface="+mn-lt"/>
                  <a:ea typeface="+mn-ea"/>
                  <a:cs typeface="+mn-ea"/>
                  <a:sym typeface="+mn-lt"/>
                </a:rPr>
                <a:t>新</a:t>
              </a: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69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69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69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69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6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6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6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6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6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6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6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6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6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6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6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6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8609" name="对象 948225"/>
          <p:cNvGraphicFramePr/>
          <p:nvPr/>
        </p:nvGraphicFramePr>
        <p:xfrm>
          <a:off x="391815" y="924874"/>
          <a:ext cx="8360373" cy="32937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6" r:id="rId4" imgW="10519410" imgH="4142740" progId="Word.Document.8">
                  <p:embed/>
                </p:oleObj>
              </mc:Choice>
              <mc:Fallback>
                <p:oleObj r:id="rId4" imgW="10519410" imgH="4142740" progId="Word.Document.8">
                  <p:embed/>
                  <p:pic>
                    <p:nvPicPr>
                      <p:cNvPr id="0" name="对象 94822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5" y="924874"/>
                        <a:ext cx="8360373" cy="32937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0657" name="对象 947201"/>
          <p:cNvGraphicFramePr/>
          <p:nvPr/>
        </p:nvGraphicFramePr>
        <p:xfrm>
          <a:off x="391815" y="924874"/>
          <a:ext cx="8360373" cy="32937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64" r:id="rId4" imgW="10519410" imgH="4142740" progId="Word.Document.8">
                  <p:embed/>
                </p:oleObj>
              </mc:Choice>
              <mc:Fallback>
                <p:oleObj r:id="rId4" imgW="10519410" imgH="4142740" progId="Word.Document.8">
                  <p:embed/>
                  <p:pic>
                    <p:nvPicPr>
                      <p:cNvPr id="0" name="对象 94720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5" y="924874"/>
                        <a:ext cx="8360373" cy="32937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705" name="对象 946177"/>
          <p:cNvGraphicFramePr/>
          <p:nvPr/>
        </p:nvGraphicFramePr>
        <p:xfrm>
          <a:off x="391815" y="651444"/>
          <a:ext cx="8360373" cy="38418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12" r:id="rId4" imgW="10519410" imgH="4833620" progId="Word.Document.8">
                  <p:embed/>
                </p:oleObj>
              </mc:Choice>
              <mc:Fallback>
                <p:oleObj r:id="rId4" imgW="10519410" imgH="4833620" progId="Word.Document.8">
                  <p:embed/>
                  <p:pic>
                    <p:nvPicPr>
                      <p:cNvPr id="0" name="对象 946177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5" y="651444"/>
                        <a:ext cx="8360373" cy="38418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753" name="对象 945153"/>
          <p:cNvGraphicFramePr/>
          <p:nvPr/>
        </p:nvGraphicFramePr>
        <p:xfrm>
          <a:off x="391815" y="651444"/>
          <a:ext cx="8360373" cy="38418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60" r:id="rId4" imgW="10519410" imgH="4833620" progId="Word.Document.8">
                  <p:embed/>
                </p:oleObj>
              </mc:Choice>
              <mc:Fallback>
                <p:oleObj r:id="rId4" imgW="10519410" imgH="4833620" progId="Word.Document.8">
                  <p:embed/>
                  <p:pic>
                    <p:nvPicPr>
                      <p:cNvPr id="0" name="对象 94515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5" y="651444"/>
                        <a:ext cx="8360373" cy="38418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6801" name="对象 944129"/>
          <p:cNvGraphicFramePr/>
          <p:nvPr/>
        </p:nvGraphicFramePr>
        <p:xfrm>
          <a:off x="391815" y="924874"/>
          <a:ext cx="8360373" cy="32937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08" r:id="rId4" imgW="10519410" imgH="4142740" progId="Word.Document.8">
                  <p:embed/>
                </p:oleObj>
              </mc:Choice>
              <mc:Fallback>
                <p:oleObj r:id="rId4" imgW="10519410" imgH="4142740" progId="Word.Document.8">
                  <p:embed/>
                  <p:pic>
                    <p:nvPicPr>
                      <p:cNvPr id="0" name="对象 944129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5" y="924874"/>
                        <a:ext cx="8360373" cy="32937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8849" name="对象 943105"/>
          <p:cNvGraphicFramePr/>
          <p:nvPr/>
        </p:nvGraphicFramePr>
        <p:xfrm>
          <a:off x="391815" y="1748942"/>
          <a:ext cx="8360373" cy="16468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56" r:id="rId4" imgW="10519410" imgH="2072005" progId="Word.Document.8">
                  <p:embed/>
                </p:oleObj>
              </mc:Choice>
              <mc:Fallback>
                <p:oleObj r:id="rId4" imgW="10519410" imgH="2072005" progId="Word.Document.8">
                  <p:embed/>
                  <p:pic>
                    <p:nvPicPr>
                      <p:cNvPr id="0" name="对象 94310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5" y="1748942"/>
                        <a:ext cx="8360373" cy="16468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0897" name="对象 942081"/>
          <p:cNvGraphicFramePr/>
          <p:nvPr/>
        </p:nvGraphicFramePr>
        <p:xfrm>
          <a:off x="391815" y="681684"/>
          <a:ext cx="8360373" cy="37801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04" r:id="rId4" imgW="10519410" imgH="4756150" progId="Word.Document.8">
                  <p:embed/>
                </p:oleObj>
              </mc:Choice>
              <mc:Fallback>
                <p:oleObj r:id="rId4" imgW="10519410" imgH="4756150" progId="Word.Document.8">
                  <p:embed/>
                  <p:pic>
                    <p:nvPicPr>
                      <p:cNvPr id="0" name="对象 94208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5" y="681684"/>
                        <a:ext cx="8360373" cy="37801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945" name="对象 941057"/>
          <p:cNvGraphicFramePr/>
          <p:nvPr/>
        </p:nvGraphicFramePr>
        <p:xfrm>
          <a:off x="391815" y="924874"/>
          <a:ext cx="8360373" cy="32937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52" r:id="rId4" imgW="10519410" imgH="4142740" progId="Word.Document.8">
                  <p:embed/>
                </p:oleObj>
              </mc:Choice>
              <mc:Fallback>
                <p:oleObj r:id="rId4" imgW="10519410" imgH="4142740" progId="Word.Document.8">
                  <p:embed/>
                  <p:pic>
                    <p:nvPicPr>
                      <p:cNvPr id="0" name="对象 941057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5" y="924874"/>
                        <a:ext cx="8360373" cy="32937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993" name="对象 940033"/>
          <p:cNvGraphicFramePr/>
          <p:nvPr/>
        </p:nvGraphicFramePr>
        <p:xfrm>
          <a:off x="391815" y="956374"/>
          <a:ext cx="8360373" cy="32307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00" r:id="rId4" imgW="10519410" imgH="4065270" progId="Word.Document.8">
                  <p:embed/>
                </p:oleObj>
              </mc:Choice>
              <mc:Fallback>
                <p:oleObj r:id="rId4" imgW="10519410" imgH="4065270" progId="Word.Document.8">
                  <p:embed/>
                  <p:pic>
                    <p:nvPicPr>
                      <p:cNvPr id="0" name="对象 94003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5" y="956374"/>
                        <a:ext cx="8360373" cy="32307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7041" name="对象 939009"/>
          <p:cNvGraphicFramePr/>
          <p:nvPr/>
        </p:nvGraphicFramePr>
        <p:xfrm>
          <a:off x="391815" y="1505754"/>
          <a:ext cx="8360373" cy="21332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48" r:id="rId4" imgW="10519410" imgH="2684145" progId="Word.Document.8">
                  <p:embed/>
                </p:oleObj>
              </mc:Choice>
              <mc:Fallback>
                <p:oleObj r:id="rId4" imgW="10519410" imgH="2684145" progId="Word.Document.8">
                  <p:embed/>
                  <p:pic>
                    <p:nvPicPr>
                      <p:cNvPr id="0" name="对象 939009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5" y="1505754"/>
                        <a:ext cx="8360373" cy="21332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3" name="对象 964609"/>
          <p:cNvGraphicFramePr/>
          <p:nvPr/>
        </p:nvGraphicFramePr>
        <p:xfrm>
          <a:off x="391815" y="403215"/>
          <a:ext cx="8360373" cy="43383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0" name="Document" r:id="rId4" imgW="10511790" imgH="5457190" progId="Word.Document.8">
                  <p:embed/>
                </p:oleObj>
              </mc:Choice>
              <mc:Fallback>
                <p:oleObj name="Document" r:id="rId4" imgW="10511790" imgH="5457190" progId="Word.Document.8">
                  <p:embed/>
                  <p:pic>
                    <p:nvPicPr>
                      <p:cNvPr id="0" name="对象 964609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5" y="403215"/>
                        <a:ext cx="8360373" cy="43383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9089" name="对象 937985"/>
          <p:cNvGraphicFramePr/>
          <p:nvPr/>
        </p:nvGraphicFramePr>
        <p:xfrm>
          <a:off x="391815" y="651444"/>
          <a:ext cx="8360373" cy="38418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096" r:id="rId4" imgW="10519410" imgH="4833620" progId="Word.Document.8">
                  <p:embed/>
                </p:oleObj>
              </mc:Choice>
              <mc:Fallback>
                <p:oleObj r:id="rId4" imgW="10519410" imgH="4833620" progId="Word.Document.8">
                  <p:embed/>
                  <p:pic>
                    <p:nvPicPr>
                      <p:cNvPr id="0" name="对象 93798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5" y="651444"/>
                        <a:ext cx="8360373" cy="38418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1137" name="对象 936962"/>
          <p:cNvGraphicFramePr/>
          <p:nvPr/>
        </p:nvGraphicFramePr>
        <p:xfrm>
          <a:off x="395593" y="342732"/>
          <a:ext cx="8340215" cy="4571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44" r:id="rId4" imgW="10551160" imgH="5791835" progId="Word.Document.8">
                  <p:embed/>
                </p:oleObj>
              </mc:Choice>
              <mc:Fallback>
                <p:oleObj r:id="rId4" imgW="10551160" imgH="5791835" progId="Word.Document.8">
                  <p:embed/>
                  <p:pic>
                    <p:nvPicPr>
                      <p:cNvPr id="0" name="对象 93696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93" y="342732"/>
                        <a:ext cx="8340215" cy="45714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3185" name="对象 935937"/>
          <p:cNvGraphicFramePr/>
          <p:nvPr/>
        </p:nvGraphicFramePr>
        <p:xfrm>
          <a:off x="395593" y="650184"/>
          <a:ext cx="8340215" cy="40245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92" r:id="rId4" imgW="10551160" imgH="5104765" progId="Word.Document.8">
                  <p:embed/>
                </p:oleObj>
              </mc:Choice>
              <mc:Fallback>
                <p:oleObj r:id="rId4" imgW="10551160" imgH="5104765" progId="Word.Document.8">
                  <p:embed/>
                  <p:pic>
                    <p:nvPicPr>
                      <p:cNvPr id="0" name="对象 935937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93" y="650184"/>
                        <a:ext cx="8340215" cy="40245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5233" name="对象 934913"/>
          <p:cNvGraphicFramePr/>
          <p:nvPr/>
        </p:nvGraphicFramePr>
        <p:xfrm>
          <a:off x="391815" y="924874"/>
          <a:ext cx="8360373" cy="32937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40" r:id="rId4" imgW="10519410" imgH="4142740" progId="Word.Document.8">
                  <p:embed/>
                </p:oleObj>
              </mc:Choice>
              <mc:Fallback>
                <p:oleObj r:id="rId4" imgW="10519410" imgH="4142740" progId="Word.Document.8">
                  <p:embed/>
                  <p:pic>
                    <p:nvPicPr>
                      <p:cNvPr id="0" name="对象 93491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5" y="924874"/>
                        <a:ext cx="8360373" cy="32937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7281" name="对象 987139"/>
          <p:cNvGraphicFramePr/>
          <p:nvPr/>
        </p:nvGraphicFramePr>
        <p:xfrm>
          <a:off x="396853" y="1204603"/>
          <a:ext cx="8325097" cy="2725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88" r:id="rId3" imgW="10542270" imgH="3466465" progId="Word.Document.8">
                  <p:embed/>
                </p:oleObj>
              </mc:Choice>
              <mc:Fallback>
                <p:oleObj r:id="rId3" imgW="10542270" imgH="3466465" progId="Word.Document.8">
                  <p:embed/>
                  <p:pic>
                    <p:nvPicPr>
                      <p:cNvPr id="0" name="对象 987139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853" y="1204603"/>
                        <a:ext cx="8325097" cy="27254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8305" name="对象 933889"/>
          <p:cNvGraphicFramePr/>
          <p:nvPr/>
        </p:nvGraphicFramePr>
        <p:xfrm>
          <a:off x="391815" y="651444"/>
          <a:ext cx="8360373" cy="38418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12" r:id="rId4" imgW="10519410" imgH="4833620" progId="Word.Document.8">
                  <p:embed/>
                </p:oleObj>
              </mc:Choice>
              <mc:Fallback>
                <p:oleObj r:id="rId4" imgW="10519410" imgH="4833620" progId="Word.Document.8">
                  <p:embed/>
                  <p:pic>
                    <p:nvPicPr>
                      <p:cNvPr id="0" name="对象 933889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5" y="651444"/>
                        <a:ext cx="8360373" cy="38418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0353" name="对象 932865"/>
          <p:cNvGraphicFramePr/>
          <p:nvPr/>
        </p:nvGraphicFramePr>
        <p:xfrm>
          <a:off x="391815" y="1199563"/>
          <a:ext cx="8360373" cy="27443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60" r:id="rId4" imgW="10519410" imgH="3453765" progId="Word.Document.8">
                  <p:embed/>
                </p:oleObj>
              </mc:Choice>
              <mc:Fallback>
                <p:oleObj r:id="rId4" imgW="10519410" imgH="3453765" progId="Word.Document.8">
                  <p:embed/>
                  <p:pic>
                    <p:nvPicPr>
                      <p:cNvPr id="0" name="对象 93286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5" y="1199563"/>
                        <a:ext cx="8360373" cy="27443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01" name="对象 931841"/>
          <p:cNvGraphicFramePr/>
          <p:nvPr/>
        </p:nvGraphicFramePr>
        <p:xfrm>
          <a:off x="391815" y="924874"/>
          <a:ext cx="8360373" cy="32937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08" r:id="rId4" imgW="10519410" imgH="4142740" progId="Word.Document.8">
                  <p:embed/>
                </p:oleObj>
              </mc:Choice>
              <mc:Fallback>
                <p:oleObj r:id="rId4" imgW="10519410" imgH="4142740" progId="Word.Document.8">
                  <p:embed/>
                  <p:pic>
                    <p:nvPicPr>
                      <p:cNvPr id="0" name="对象 93184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5" y="924874"/>
                        <a:ext cx="8360373" cy="32937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4449" name="对象 930817"/>
          <p:cNvGraphicFramePr/>
          <p:nvPr/>
        </p:nvGraphicFramePr>
        <p:xfrm>
          <a:off x="396854" y="1054658"/>
          <a:ext cx="8187773" cy="32181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56" r:id="rId4" imgW="10560685" imgH="4158615" progId="Word.Document.8">
                  <p:embed/>
                </p:oleObj>
              </mc:Choice>
              <mc:Fallback>
                <p:oleObj r:id="rId4" imgW="10560685" imgH="4158615" progId="Word.Document.8">
                  <p:embed/>
                  <p:pic>
                    <p:nvPicPr>
                      <p:cNvPr id="0" name="对象 930817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854" y="1054658"/>
                        <a:ext cx="8187773" cy="32181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54379" name="直接连接符 2"/>
          <p:cNvCxnSpPr>
            <a:cxnSpLocks noChangeShapeType="1"/>
          </p:cNvCxnSpPr>
          <p:nvPr/>
        </p:nvCxnSpPr>
        <p:spPr bwMode="auto">
          <a:xfrm>
            <a:off x="551816" y="2312181"/>
            <a:ext cx="7920685" cy="0"/>
          </a:xfrm>
          <a:prstGeom prst="line">
            <a:avLst/>
          </a:prstGeom>
          <a:noFill/>
          <a:ln w="28575">
            <a:solidFill>
              <a:srgbClr val="996633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654380" name="组合 654379"/>
          <p:cNvGrpSpPr/>
          <p:nvPr/>
        </p:nvGrpSpPr>
        <p:grpSpPr bwMode="auto">
          <a:xfrm>
            <a:off x="609339" y="974881"/>
            <a:ext cx="998440" cy="999045"/>
            <a:chOff x="1023" y="2520"/>
            <a:chExt cx="838" cy="839"/>
          </a:xfrm>
        </p:grpSpPr>
        <p:grpSp>
          <p:nvGrpSpPr>
            <p:cNvPr id="58" name="组合 57"/>
            <p:cNvGrpSpPr/>
            <p:nvPr/>
          </p:nvGrpSpPr>
          <p:grpSpPr>
            <a:xfrm>
              <a:off x="1023" y="2520"/>
              <a:ext cx="838" cy="839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60" name="同心圆 5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1" name="椭圆 60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>
                  <a:cs typeface="+mn-ea"/>
                  <a:sym typeface="+mn-lt"/>
                </a:endParaRPr>
              </a:p>
            </p:txBody>
          </p:sp>
        </p:grpSp>
        <p:sp>
          <p:nvSpPr>
            <p:cNvPr id="106500" name="TextBox 77"/>
            <p:cNvSpPr txBox="1">
              <a:spLocks noChangeArrowheads="1"/>
            </p:cNvSpPr>
            <p:nvPr/>
          </p:nvSpPr>
          <p:spPr bwMode="auto">
            <a:xfrm>
              <a:off x="1102" y="2534"/>
              <a:ext cx="677" cy="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6411" tIns="43205" rIns="86411" bIns="43205">
              <a:spAutoFit/>
            </a:bodyPr>
            <a:lstStyle>
              <a:lvl1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2847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7419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1991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6563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4900">
                  <a:solidFill>
                    <a:srgbClr val="666633"/>
                  </a:solidFill>
                  <a:latin typeface="+mn-lt"/>
                  <a:ea typeface="+mn-ea"/>
                  <a:cs typeface="+mn-ea"/>
                  <a:sym typeface="+mn-lt"/>
                </a:rPr>
                <a:t>理</a:t>
              </a:r>
            </a:p>
          </p:txBody>
        </p:sp>
      </p:grpSp>
      <p:grpSp>
        <p:nvGrpSpPr>
          <p:cNvPr id="654383" name="组合 654382"/>
          <p:cNvGrpSpPr/>
          <p:nvPr/>
        </p:nvGrpSpPr>
        <p:grpSpPr bwMode="auto">
          <a:xfrm>
            <a:off x="1824797" y="974881"/>
            <a:ext cx="997610" cy="999045"/>
            <a:chOff x="1023" y="2520"/>
            <a:chExt cx="838" cy="839"/>
          </a:xfrm>
        </p:grpSpPr>
        <p:grpSp>
          <p:nvGrpSpPr>
            <p:cNvPr id="2" name="组合 57"/>
            <p:cNvGrpSpPr/>
            <p:nvPr/>
          </p:nvGrpSpPr>
          <p:grpSpPr>
            <a:xfrm>
              <a:off x="1023" y="2520"/>
              <a:ext cx="838" cy="839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3" name="同心圆 5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" name="椭圆 3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>
                  <a:cs typeface="+mn-ea"/>
                  <a:sym typeface="+mn-lt"/>
                </a:endParaRPr>
              </a:p>
            </p:txBody>
          </p:sp>
        </p:grpSp>
        <p:sp>
          <p:nvSpPr>
            <p:cNvPr id="106503" name="TextBox 77"/>
            <p:cNvSpPr txBox="1">
              <a:spLocks noChangeArrowheads="1"/>
            </p:cNvSpPr>
            <p:nvPr/>
          </p:nvSpPr>
          <p:spPr bwMode="auto">
            <a:xfrm>
              <a:off x="1101" y="2534"/>
              <a:ext cx="677" cy="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6411" tIns="43205" rIns="86411" bIns="43205">
              <a:spAutoFit/>
            </a:bodyPr>
            <a:lstStyle>
              <a:lvl1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2847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7419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1991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6563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4900">
                  <a:solidFill>
                    <a:srgbClr val="666633"/>
                  </a:solidFill>
                  <a:latin typeface="+mn-lt"/>
                  <a:ea typeface="+mn-ea"/>
                  <a:cs typeface="+mn-ea"/>
                  <a:sym typeface="+mn-lt"/>
                </a:rPr>
                <a:t>解</a:t>
              </a:r>
            </a:p>
          </p:txBody>
        </p:sp>
      </p:grpSp>
      <p:grpSp>
        <p:nvGrpSpPr>
          <p:cNvPr id="654386" name="组合 654385"/>
          <p:cNvGrpSpPr/>
          <p:nvPr/>
        </p:nvGrpSpPr>
        <p:grpSpPr bwMode="auto">
          <a:xfrm>
            <a:off x="3714573" y="2471813"/>
            <a:ext cx="997610" cy="999045"/>
            <a:chOff x="1023" y="2520"/>
            <a:chExt cx="838" cy="839"/>
          </a:xfrm>
        </p:grpSpPr>
        <p:grpSp>
          <p:nvGrpSpPr>
            <p:cNvPr id="5" name="组合 57"/>
            <p:cNvGrpSpPr/>
            <p:nvPr/>
          </p:nvGrpSpPr>
          <p:grpSpPr>
            <a:xfrm>
              <a:off x="1023" y="2520"/>
              <a:ext cx="838" cy="839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6" name="同心圆 5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>
                  <a:cs typeface="+mn-ea"/>
                  <a:sym typeface="+mn-lt"/>
                </a:endParaRPr>
              </a:p>
            </p:txBody>
          </p:sp>
        </p:grpSp>
        <p:sp>
          <p:nvSpPr>
            <p:cNvPr id="106506" name="TextBox 77"/>
            <p:cNvSpPr txBox="1">
              <a:spLocks noChangeArrowheads="1"/>
            </p:cNvSpPr>
            <p:nvPr/>
          </p:nvSpPr>
          <p:spPr bwMode="auto">
            <a:xfrm>
              <a:off x="1101" y="2534"/>
              <a:ext cx="677" cy="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6411" tIns="43205" rIns="86411" bIns="43205">
              <a:spAutoFit/>
            </a:bodyPr>
            <a:lstStyle>
              <a:lvl1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2847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7419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1991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6563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4900">
                  <a:solidFill>
                    <a:srgbClr val="666633"/>
                  </a:solidFill>
                  <a:latin typeface="+mn-lt"/>
                  <a:ea typeface="+mn-ea"/>
                  <a:cs typeface="+mn-ea"/>
                  <a:sym typeface="+mn-lt"/>
                </a:rPr>
                <a:t>文</a:t>
              </a:r>
            </a:p>
          </p:txBody>
        </p:sp>
      </p:grpSp>
      <p:grpSp>
        <p:nvGrpSpPr>
          <p:cNvPr id="654389" name="组合 654388"/>
          <p:cNvGrpSpPr/>
          <p:nvPr/>
        </p:nvGrpSpPr>
        <p:grpSpPr bwMode="auto">
          <a:xfrm>
            <a:off x="4875195" y="2506964"/>
            <a:ext cx="998440" cy="998214"/>
            <a:chOff x="1023" y="2520"/>
            <a:chExt cx="838" cy="839"/>
          </a:xfrm>
        </p:grpSpPr>
        <p:grpSp>
          <p:nvGrpSpPr>
            <p:cNvPr id="8" name="组合 57"/>
            <p:cNvGrpSpPr/>
            <p:nvPr/>
          </p:nvGrpSpPr>
          <p:grpSpPr>
            <a:xfrm>
              <a:off x="1023" y="2520"/>
              <a:ext cx="838" cy="839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9" name="同心圆 5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" name="椭圆 9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>
                  <a:cs typeface="+mn-ea"/>
                  <a:sym typeface="+mn-lt"/>
                </a:endParaRPr>
              </a:p>
            </p:txBody>
          </p:sp>
        </p:grpSp>
        <p:sp>
          <p:nvSpPr>
            <p:cNvPr id="106509" name="TextBox 77"/>
            <p:cNvSpPr txBox="1">
              <a:spLocks noChangeArrowheads="1"/>
            </p:cNvSpPr>
            <p:nvPr/>
          </p:nvSpPr>
          <p:spPr bwMode="auto">
            <a:xfrm>
              <a:off x="1102" y="2534"/>
              <a:ext cx="677" cy="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6411" tIns="43205" rIns="86411" bIns="43205">
              <a:spAutoFit/>
            </a:bodyPr>
            <a:lstStyle>
              <a:lvl1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2847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7419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1991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6563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4900">
                  <a:solidFill>
                    <a:srgbClr val="666633"/>
                  </a:solidFill>
                  <a:latin typeface="+mn-lt"/>
                  <a:ea typeface="+mn-ea"/>
                  <a:cs typeface="+mn-ea"/>
                  <a:sym typeface="+mn-lt"/>
                </a:rPr>
                <a:t>精</a:t>
              </a:r>
            </a:p>
          </p:txBody>
        </p:sp>
      </p:grpSp>
      <p:grpSp>
        <p:nvGrpSpPr>
          <p:cNvPr id="654392" name="组合 654391"/>
          <p:cNvGrpSpPr/>
          <p:nvPr/>
        </p:nvGrpSpPr>
        <p:grpSpPr bwMode="auto">
          <a:xfrm>
            <a:off x="6017581" y="2460342"/>
            <a:ext cx="997610" cy="998214"/>
            <a:chOff x="1023" y="2520"/>
            <a:chExt cx="838" cy="839"/>
          </a:xfrm>
        </p:grpSpPr>
        <p:grpSp>
          <p:nvGrpSpPr>
            <p:cNvPr id="11" name="组合 57"/>
            <p:cNvGrpSpPr/>
            <p:nvPr/>
          </p:nvGrpSpPr>
          <p:grpSpPr>
            <a:xfrm>
              <a:off x="1023" y="2520"/>
              <a:ext cx="838" cy="839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2" name="同心圆 5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>
                  <a:cs typeface="+mn-ea"/>
                  <a:sym typeface="+mn-lt"/>
                </a:endParaRPr>
              </a:p>
            </p:txBody>
          </p:sp>
        </p:grpSp>
        <p:sp>
          <p:nvSpPr>
            <p:cNvPr id="106512" name="TextBox 77"/>
            <p:cNvSpPr txBox="1">
              <a:spLocks noChangeArrowheads="1"/>
            </p:cNvSpPr>
            <p:nvPr/>
          </p:nvSpPr>
          <p:spPr bwMode="auto">
            <a:xfrm>
              <a:off x="1101" y="2534"/>
              <a:ext cx="677" cy="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6411" tIns="43205" rIns="86411" bIns="43205">
              <a:spAutoFit/>
            </a:bodyPr>
            <a:lstStyle>
              <a:lvl1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2847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7419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1991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6563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4900">
                  <a:solidFill>
                    <a:srgbClr val="666633"/>
                  </a:solidFill>
                  <a:latin typeface="+mn-lt"/>
                  <a:ea typeface="+mn-ea"/>
                  <a:cs typeface="+mn-ea"/>
                  <a:sym typeface="+mn-lt"/>
                </a:rPr>
                <a:t>研</a:t>
              </a:r>
            </a:p>
          </p:txBody>
        </p:sp>
      </p:grpSp>
      <p:grpSp>
        <p:nvGrpSpPr>
          <p:cNvPr id="654395" name="组合 654394"/>
          <p:cNvGrpSpPr/>
          <p:nvPr/>
        </p:nvGrpSpPr>
        <p:grpSpPr bwMode="auto">
          <a:xfrm>
            <a:off x="7158710" y="2470423"/>
            <a:ext cx="996779" cy="998214"/>
            <a:chOff x="1023" y="2520"/>
            <a:chExt cx="838" cy="839"/>
          </a:xfrm>
        </p:grpSpPr>
        <p:grpSp>
          <p:nvGrpSpPr>
            <p:cNvPr id="14" name="组合 57"/>
            <p:cNvGrpSpPr/>
            <p:nvPr/>
          </p:nvGrpSpPr>
          <p:grpSpPr>
            <a:xfrm>
              <a:off x="1023" y="2520"/>
              <a:ext cx="838" cy="839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5" name="同心圆 5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" name="椭圆 15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>
                  <a:cs typeface="+mn-ea"/>
                  <a:sym typeface="+mn-lt"/>
                </a:endParaRPr>
              </a:p>
            </p:txBody>
          </p:sp>
        </p:grpSp>
        <p:sp>
          <p:nvSpPr>
            <p:cNvPr id="106515" name="TextBox 77"/>
            <p:cNvSpPr txBox="1">
              <a:spLocks noChangeArrowheads="1"/>
            </p:cNvSpPr>
            <p:nvPr/>
          </p:nvSpPr>
          <p:spPr bwMode="auto">
            <a:xfrm>
              <a:off x="1101" y="2534"/>
              <a:ext cx="678" cy="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6411" tIns="43205" rIns="86411" bIns="43205">
              <a:spAutoFit/>
            </a:bodyPr>
            <a:lstStyle>
              <a:lvl1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2847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7419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1991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6563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4900">
                  <a:solidFill>
                    <a:srgbClr val="666633"/>
                  </a:solidFill>
                  <a:latin typeface="+mn-lt"/>
                  <a:ea typeface="+mn-ea"/>
                  <a:cs typeface="+mn-ea"/>
                  <a:sym typeface="+mn-lt"/>
                </a:rPr>
                <a:t>读</a:t>
              </a:r>
            </a:p>
          </p:txBody>
        </p:sp>
      </p:grpSp>
      <p:grpSp>
        <p:nvGrpSpPr>
          <p:cNvPr id="654398" name="组合 654397"/>
          <p:cNvGrpSpPr/>
          <p:nvPr/>
        </p:nvGrpSpPr>
        <p:grpSpPr bwMode="auto">
          <a:xfrm>
            <a:off x="2552991" y="2471813"/>
            <a:ext cx="997610" cy="999045"/>
            <a:chOff x="1023" y="2520"/>
            <a:chExt cx="838" cy="839"/>
          </a:xfrm>
        </p:grpSpPr>
        <p:grpSp>
          <p:nvGrpSpPr>
            <p:cNvPr id="17" name="组合 57"/>
            <p:cNvGrpSpPr/>
            <p:nvPr/>
          </p:nvGrpSpPr>
          <p:grpSpPr>
            <a:xfrm>
              <a:off x="1023" y="2520"/>
              <a:ext cx="838" cy="839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8" name="同心圆 5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" name="椭圆 18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>
                  <a:cs typeface="+mn-ea"/>
                  <a:sym typeface="+mn-lt"/>
                </a:endParaRPr>
              </a:p>
            </p:txBody>
          </p:sp>
        </p:grpSp>
        <p:sp>
          <p:nvSpPr>
            <p:cNvPr id="106518" name="TextBox 77"/>
            <p:cNvSpPr txBox="1">
              <a:spLocks noChangeArrowheads="1"/>
            </p:cNvSpPr>
            <p:nvPr/>
          </p:nvSpPr>
          <p:spPr bwMode="auto">
            <a:xfrm>
              <a:off x="1101" y="2534"/>
              <a:ext cx="677" cy="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6411" tIns="43205" rIns="86411" bIns="43205">
              <a:spAutoFit/>
            </a:bodyPr>
            <a:lstStyle>
              <a:lvl1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2847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7419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1991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6563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4900">
                  <a:solidFill>
                    <a:srgbClr val="666633"/>
                  </a:solidFill>
                  <a:latin typeface="+mn-lt"/>
                  <a:ea typeface="+mn-ea"/>
                  <a:cs typeface="+mn-ea"/>
                  <a:sym typeface="+mn-lt"/>
                </a:rPr>
                <a:t>课</a:t>
              </a: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4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4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54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54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54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54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54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54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54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54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54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54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54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54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54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54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41" name="对象 986113"/>
          <p:cNvGraphicFramePr/>
          <p:nvPr/>
        </p:nvGraphicFramePr>
        <p:xfrm>
          <a:off x="391815" y="491418"/>
          <a:ext cx="8360373" cy="32937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3" name="Document" r:id="rId4" imgW="10511790" imgH="4142740" progId="Word.Document.8">
                  <p:embed/>
                </p:oleObj>
              </mc:Choice>
              <mc:Fallback>
                <p:oleObj name="Document" r:id="rId4" imgW="10511790" imgH="4142740" progId="Word.Document.8">
                  <p:embed/>
                  <p:pic>
                    <p:nvPicPr>
                      <p:cNvPr id="0" name="对象 986113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5" y="491418"/>
                        <a:ext cx="8360373" cy="32937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6115" name="对象 986114"/>
          <p:cNvGraphicFramePr/>
          <p:nvPr/>
        </p:nvGraphicFramePr>
        <p:xfrm>
          <a:off x="391815" y="3946458"/>
          <a:ext cx="8360373" cy="5493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4" r:id="rId6" imgW="10519410" imgH="692150" progId="Word.Document.8">
                  <p:embed/>
                </p:oleObj>
              </mc:Choice>
              <mc:Fallback>
                <p:oleObj r:id="rId6" imgW="10519410" imgH="692150" progId="Word.Document.8">
                  <p:embed/>
                  <p:pic>
                    <p:nvPicPr>
                      <p:cNvPr id="0" name="对象 986114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5" y="3946458"/>
                        <a:ext cx="8360373" cy="5493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86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8545" name="对象 929793"/>
          <p:cNvGraphicFramePr/>
          <p:nvPr/>
        </p:nvGraphicFramePr>
        <p:xfrm>
          <a:off x="391815" y="708146"/>
          <a:ext cx="8360373" cy="37272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52" r:id="rId4" imgW="10519410" imgH="4688840" progId="Word.Document.8">
                  <p:embed/>
                </p:oleObj>
              </mc:Choice>
              <mc:Fallback>
                <p:oleObj r:id="rId4" imgW="10519410" imgH="4688840" progId="Word.Document.8">
                  <p:embed/>
                  <p:pic>
                    <p:nvPicPr>
                      <p:cNvPr id="0" name="对象 92979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5" y="708146"/>
                        <a:ext cx="8360373" cy="37272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0593" name="对象 928769"/>
          <p:cNvGraphicFramePr/>
          <p:nvPr/>
        </p:nvGraphicFramePr>
        <p:xfrm>
          <a:off x="391815" y="987876"/>
          <a:ext cx="8360373" cy="31690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00" r:id="rId4" imgW="10519410" imgH="3987800" progId="Word.Document.8">
                  <p:embed/>
                </p:oleObj>
              </mc:Choice>
              <mc:Fallback>
                <p:oleObj r:id="rId4" imgW="10519410" imgH="3987800" progId="Word.Document.8">
                  <p:embed/>
                  <p:pic>
                    <p:nvPicPr>
                      <p:cNvPr id="0" name="对象 928769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5" y="987876"/>
                        <a:ext cx="8360373" cy="31690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41" name="对象 927745"/>
          <p:cNvGraphicFramePr/>
          <p:nvPr/>
        </p:nvGraphicFramePr>
        <p:xfrm>
          <a:off x="391815" y="1474253"/>
          <a:ext cx="8360373" cy="21949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48" r:id="rId4" imgW="10519410" imgH="2762885" progId="Word.Document.8">
                  <p:embed/>
                </p:oleObj>
              </mc:Choice>
              <mc:Fallback>
                <p:oleObj r:id="rId4" imgW="10519410" imgH="2762885" progId="Word.Document.8">
                  <p:embed/>
                  <p:pic>
                    <p:nvPicPr>
                      <p:cNvPr id="0" name="对象 92774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5" y="1474253"/>
                        <a:ext cx="8360373" cy="21949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4689" name="对象 926721"/>
          <p:cNvGraphicFramePr/>
          <p:nvPr/>
        </p:nvGraphicFramePr>
        <p:xfrm>
          <a:off x="391815" y="899673"/>
          <a:ext cx="8360373" cy="27443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01" r:id="rId4" imgW="10519410" imgH="3453765" progId="Word.Document.8">
                  <p:embed/>
                </p:oleObj>
              </mc:Choice>
              <mc:Fallback>
                <p:oleObj r:id="rId4" imgW="10519410" imgH="3453765" progId="Word.Document.8">
                  <p:embed/>
                  <p:pic>
                    <p:nvPicPr>
                      <p:cNvPr id="0" name="对象 92672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5" y="899673"/>
                        <a:ext cx="8360373" cy="27443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6723" name="对象 926722"/>
          <p:cNvGraphicFramePr/>
          <p:nvPr/>
        </p:nvGraphicFramePr>
        <p:xfrm>
          <a:off x="391815" y="3649088"/>
          <a:ext cx="8360373" cy="5493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02" r:id="rId6" imgW="10519410" imgH="692150" progId="Word.Document.8">
                  <p:embed/>
                </p:oleObj>
              </mc:Choice>
              <mc:Fallback>
                <p:oleObj r:id="rId6" imgW="10519410" imgH="692150" progId="Word.Document.8">
                  <p:embed/>
                  <p:pic>
                    <p:nvPicPr>
                      <p:cNvPr id="0" name="对象 926722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5" y="3649088"/>
                        <a:ext cx="8360373" cy="5493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6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6737" name="对象 925697"/>
          <p:cNvGraphicFramePr/>
          <p:nvPr/>
        </p:nvGraphicFramePr>
        <p:xfrm>
          <a:off x="331341" y="361634"/>
          <a:ext cx="8481318" cy="44214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44" r:id="rId4" imgW="10689590" imgH="5562600" progId="Word.Document.8">
                  <p:embed/>
                </p:oleObj>
              </mc:Choice>
              <mc:Fallback>
                <p:oleObj r:id="rId4" imgW="10689590" imgH="5562600" progId="Word.Document.8">
                  <p:embed/>
                  <p:pic>
                    <p:nvPicPr>
                      <p:cNvPr id="0" name="对象 925697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341" y="361634"/>
                        <a:ext cx="8481318" cy="44214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8785" name="对象 924673"/>
          <p:cNvGraphicFramePr/>
          <p:nvPr/>
        </p:nvGraphicFramePr>
        <p:xfrm>
          <a:off x="374177" y="676645"/>
          <a:ext cx="8360373" cy="27443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797" r:id="rId4" imgW="10519410" imgH="3453765" progId="Word.Document.8">
                  <p:embed/>
                </p:oleObj>
              </mc:Choice>
              <mc:Fallback>
                <p:oleObj r:id="rId4" imgW="10519410" imgH="3453765" progId="Word.Document.8">
                  <p:embed/>
                  <p:pic>
                    <p:nvPicPr>
                      <p:cNvPr id="0" name="对象 92467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177" y="676645"/>
                        <a:ext cx="8360373" cy="27443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4675" name="对象 924674"/>
          <p:cNvGraphicFramePr/>
          <p:nvPr/>
        </p:nvGraphicFramePr>
        <p:xfrm>
          <a:off x="374177" y="3649088"/>
          <a:ext cx="8360373" cy="5493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798" r:id="rId6" imgW="10519410" imgH="692150" progId="Word.Document.8">
                  <p:embed/>
                </p:oleObj>
              </mc:Choice>
              <mc:Fallback>
                <p:oleObj r:id="rId6" imgW="10519410" imgH="692150" progId="Word.Document.8">
                  <p:embed/>
                  <p:pic>
                    <p:nvPicPr>
                      <p:cNvPr id="0" name="对象 924674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177" y="3649088"/>
                        <a:ext cx="8360373" cy="5493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4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833" name="对象 609298"/>
          <p:cNvGraphicFramePr/>
          <p:nvPr/>
        </p:nvGraphicFramePr>
        <p:xfrm>
          <a:off x="337642" y="640103"/>
          <a:ext cx="8475019" cy="38847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45" r:id="rId4" imgW="10691495" imgH="4888230" progId="Word.Document.8">
                  <p:embed/>
                </p:oleObj>
              </mc:Choice>
              <mc:Fallback>
                <p:oleObj r:id="rId4" imgW="10691495" imgH="4888230" progId="Word.Document.8">
                  <p:embed/>
                  <p:pic>
                    <p:nvPicPr>
                      <p:cNvPr id="0" name="对象 609298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642" y="640103"/>
                        <a:ext cx="8475019" cy="38847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9300" name="文本框 609299"/>
          <p:cNvSpPr txBox="1">
            <a:spLocks noChangeArrowheads="1"/>
          </p:cNvSpPr>
          <p:nvPr/>
        </p:nvSpPr>
        <p:spPr bwMode="auto">
          <a:xfrm>
            <a:off x="7312177" y="1156720"/>
            <a:ext cx="1384326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>
                <a:latin typeface="+mn-lt"/>
                <a:ea typeface="+mn-ea"/>
                <a:cs typeface="+mn-ea"/>
                <a:sym typeface="+mn-lt"/>
              </a:rPr>
              <a:t>doctor </a:t>
            </a: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09301" name="文本框 609300"/>
          <p:cNvSpPr txBox="1">
            <a:spLocks noChangeArrowheads="1"/>
          </p:cNvSpPr>
          <p:nvPr/>
        </p:nvSpPr>
        <p:spPr bwMode="auto">
          <a:xfrm>
            <a:off x="4957515" y="2754457"/>
            <a:ext cx="1818484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>
                <a:latin typeface="+mn-lt"/>
                <a:ea typeface="+mn-ea"/>
                <a:cs typeface="+mn-ea"/>
                <a:sym typeface="+mn-lt"/>
              </a:rPr>
              <a:t>medicine </a:t>
            </a: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09302" name="文本框 609301"/>
          <p:cNvSpPr txBox="1">
            <a:spLocks noChangeArrowheads="1"/>
          </p:cNvSpPr>
          <p:nvPr/>
        </p:nvSpPr>
        <p:spPr bwMode="auto">
          <a:xfrm>
            <a:off x="3236560" y="3240834"/>
            <a:ext cx="2030337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>
                <a:latin typeface="+mn-lt"/>
                <a:ea typeface="+mn-ea"/>
                <a:cs typeface="+mn-ea"/>
                <a:sym typeface="+mn-lt"/>
              </a:rPr>
              <a:t>graduated </a:t>
            </a: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09303" name="文本框 609302"/>
          <p:cNvSpPr txBox="1">
            <a:spLocks noChangeArrowheads="1"/>
          </p:cNvSpPr>
          <p:nvPr/>
        </p:nvSpPr>
        <p:spPr bwMode="auto">
          <a:xfrm>
            <a:off x="6207288" y="3785173"/>
            <a:ext cx="1852146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>
                <a:latin typeface="+mn-lt"/>
                <a:ea typeface="+mn-ea"/>
                <a:cs typeface="+mn-ea"/>
                <a:sym typeface="+mn-lt"/>
              </a:rPr>
              <a:t>physician </a:t>
            </a: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20838" name="图片 609303" descr="答案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431864" y="4875111"/>
            <a:ext cx="495121" cy="30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08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09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09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09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09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6093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9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6093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9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6093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9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6093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9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838"/>
                  </p:tgtEl>
                </p:cond>
              </p:nextCondLst>
            </p:seq>
          </p:childTnLst>
        </p:cTn>
      </p:par>
    </p:tnLst>
    <p:bldLst>
      <p:bldP spid="609300" grpId="0"/>
      <p:bldP spid="609300" grpId="1"/>
      <p:bldP spid="609301" grpId="0"/>
      <p:bldP spid="609301" grpId="1"/>
      <p:bldP spid="609302" grpId="0"/>
      <p:bldP spid="609302" grpId="1"/>
      <p:bldP spid="609303" grpId="0"/>
      <p:bldP spid="609303" grpId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881" name="对象 611348"/>
          <p:cNvGraphicFramePr/>
          <p:nvPr/>
        </p:nvGraphicFramePr>
        <p:xfrm>
          <a:off x="337642" y="665305"/>
          <a:ext cx="8475019" cy="38128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94" r:id="rId4" imgW="10691495" imgH="4797425" progId="Word.Document.8">
                  <p:embed/>
                </p:oleObj>
              </mc:Choice>
              <mc:Fallback>
                <p:oleObj r:id="rId4" imgW="10691495" imgH="4797425" progId="Word.Document.8">
                  <p:embed/>
                  <p:pic>
                    <p:nvPicPr>
                      <p:cNvPr id="0" name="对象 611348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642" y="665305"/>
                        <a:ext cx="8475019" cy="38128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1350" name="文本框 611349"/>
          <p:cNvSpPr txBox="1">
            <a:spLocks noChangeArrowheads="1"/>
          </p:cNvSpPr>
          <p:nvPr/>
        </p:nvSpPr>
        <p:spPr bwMode="auto">
          <a:xfrm>
            <a:off x="5471534" y="788787"/>
            <a:ext cx="1463963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>
                <a:latin typeface="+mn-lt"/>
                <a:ea typeface="+mn-ea"/>
                <a:cs typeface="+mn-ea"/>
                <a:sym typeface="+mn-lt"/>
              </a:rPr>
              <a:t>Europe </a:t>
            </a: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11351" name="文本框 611350"/>
          <p:cNvSpPr txBox="1">
            <a:spLocks noChangeArrowheads="1"/>
          </p:cNvSpPr>
          <p:nvPr/>
        </p:nvSpPr>
        <p:spPr bwMode="auto">
          <a:xfrm>
            <a:off x="3205062" y="1570016"/>
            <a:ext cx="1630932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>
                <a:latin typeface="+mn-lt"/>
                <a:ea typeface="+mn-ea"/>
                <a:cs typeface="+mn-ea"/>
                <a:sym typeface="+mn-lt"/>
              </a:rPr>
              <a:t>rejected </a:t>
            </a: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11352" name="文本框 611351"/>
          <p:cNvSpPr txBox="1">
            <a:spLocks noChangeArrowheads="1"/>
          </p:cNvSpPr>
          <p:nvPr/>
        </p:nvSpPr>
        <p:spPr bwMode="auto">
          <a:xfrm>
            <a:off x="2795610" y="2089154"/>
            <a:ext cx="2074964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>
                <a:latin typeface="+mn-lt"/>
                <a:ea typeface="+mn-ea"/>
                <a:cs typeface="+mn-ea"/>
                <a:sym typeface="+mn-lt"/>
              </a:rPr>
              <a:t>colleagues </a:t>
            </a: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11353" name="文本框 611352"/>
          <p:cNvSpPr txBox="1">
            <a:spLocks noChangeArrowheads="1"/>
          </p:cNvSpPr>
          <p:nvPr/>
        </p:nvSpPr>
        <p:spPr bwMode="auto">
          <a:xfrm>
            <a:off x="3741760" y="2613331"/>
            <a:ext cx="2017513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>
                <a:latin typeface="+mn-lt"/>
                <a:ea typeface="+mn-ea"/>
                <a:cs typeface="+mn-ea"/>
                <a:sym typeface="+mn-lt"/>
              </a:rPr>
              <a:t>appointed </a:t>
            </a: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11354" name="文本框 611353"/>
          <p:cNvSpPr txBox="1">
            <a:spLocks noChangeArrowheads="1"/>
          </p:cNvSpPr>
          <p:nvPr/>
        </p:nvSpPr>
        <p:spPr bwMode="auto">
          <a:xfrm>
            <a:off x="5019247" y="3723431"/>
            <a:ext cx="1121177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>
                <a:latin typeface="+mn-lt"/>
                <a:ea typeface="+mn-ea"/>
                <a:cs typeface="+mn-ea"/>
                <a:sym typeface="+mn-lt"/>
              </a:rPr>
              <a:t>clinic </a:t>
            </a: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22887" name="图片 611354" descr="答案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431864" y="4875111"/>
            <a:ext cx="495121" cy="30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28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1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1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1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11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11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6113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1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6113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1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6113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1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6113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1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6113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1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887"/>
                  </p:tgtEl>
                </p:cond>
              </p:nextCondLst>
            </p:seq>
          </p:childTnLst>
        </p:cTn>
      </p:par>
    </p:tnLst>
    <p:bldLst>
      <p:bldP spid="611350" grpId="0"/>
      <p:bldP spid="611350" grpId="1"/>
      <p:bldP spid="611351" grpId="0"/>
      <p:bldP spid="611351" grpId="1"/>
      <p:bldP spid="611352" grpId="0"/>
      <p:bldP spid="611352" grpId="1"/>
      <p:bldP spid="611353" grpId="0"/>
      <p:bldP spid="611353" grpId="1"/>
      <p:bldP spid="611354" grpId="0"/>
      <p:bldP spid="611354" grpId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4929" name="对象 613393"/>
          <p:cNvGraphicFramePr/>
          <p:nvPr/>
        </p:nvGraphicFramePr>
        <p:xfrm>
          <a:off x="335122" y="1738862"/>
          <a:ext cx="8475019" cy="16670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38" r:id="rId4" imgW="10691495" imgH="2098040" progId="Word.Document.8">
                  <p:embed/>
                </p:oleObj>
              </mc:Choice>
              <mc:Fallback>
                <p:oleObj r:id="rId4" imgW="10691495" imgH="2098040" progId="Word.Document.8">
                  <p:embed/>
                  <p:pic>
                    <p:nvPicPr>
                      <p:cNvPr id="0" name="对象 61339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122" y="1738862"/>
                        <a:ext cx="8475019" cy="16670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3395" name="文本框 613394"/>
          <p:cNvSpPr txBox="1">
            <a:spLocks noChangeArrowheads="1"/>
          </p:cNvSpPr>
          <p:nvPr/>
        </p:nvSpPr>
        <p:spPr bwMode="auto">
          <a:xfrm>
            <a:off x="3867743" y="1713660"/>
            <a:ext cx="1498140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>
                <a:latin typeface="+mn-lt"/>
                <a:ea typeface="+mn-ea"/>
                <a:cs typeface="+mn-ea"/>
                <a:sym typeface="+mn-lt"/>
              </a:rPr>
              <a:t>elected </a:t>
            </a: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24931" name="图片 613395" descr="答案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431864" y="4875111"/>
            <a:ext cx="495121" cy="30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49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3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6133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3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931"/>
                  </p:tgtEl>
                </p:cond>
              </p:nextCondLst>
            </p:seq>
          </p:childTnLst>
        </p:cTn>
      </p:par>
    </p:tnLst>
    <p:bldLst>
      <p:bldP spid="613395" grpId="0"/>
      <p:bldP spid="613395" grpId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6977" name="对象 471062"/>
          <p:cNvGraphicFramePr/>
          <p:nvPr/>
        </p:nvGraphicFramePr>
        <p:xfrm>
          <a:off x="391815" y="952594"/>
          <a:ext cx="8360373" cy="32395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984" r:id="rId4" imgW="10519410" imgH="4077335" progId="Word.Document.8">
                  <p:embed/>
                </p:oleObj>
              </mc:Choice>
              <mc:Fallback>
                <p:oleObj r:id="rId4" imgW="10519410" imgH="4077335" progId="Word.Document.8">
                  <p:embed/>
                  <p:pic>
                    <p:nvPicPr>
                      <p:cNvPr id="0" name="对象 47106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5" y="952594"/>
                        <a:ext cx="8360373" cy="32395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889" name="对象 963585"/>
          <p:cNvGraphicFramePr/>
          <p:nvPr/>
        </p:nvGraphicFramePr>
        <p:xfrm>
          <a:off x="390555" y="380535"/>
          <a:ext cx="8326357" cy="4373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6" name="Document" r:id="rId4" imgW="10541000" imgH="5523230" progId="Word.Document.8">
                  <p:embed/>
                </p:oleObj>
              </mc:Choice>
              <mc:Fallback>
                <p:oleObj name="Document" r:id="rId4" imgW="10541000" imgH="5523230" progId="Word.Document.8">
                  <p:embed/>
                  <p:pic>
                    <p:nvPicPr>
                      <p:cNvPr id="0" name="对象 963585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555" y="380535"/>
                        <a:ext cx="8326357" cy="4373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9025" name="对象 789508"/>
          <p:cNvGraphicFramePr/>
          <p:nvPr/>
        </p:nvGraphicFramePr>
        <p:xfrm>
          <a:off x="391815" y="1086159"/>
          <a:ext cx="8360373" cy="16468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37" r:id="rId4" imgW="10519410" imgH="2072005" progId="Word.Document.8">
                  <p:embed/>
                </p:oleObj>
              </mc:Choice>
              <mc:Fallback>
                <p:oleObj r:id="rId4" imgW="10519410" imgH="2072005" progId="Word.Document.8">
                  <p:embed/>
                  <p:pic>
                    <p:nvPicPr>
                      <p:cNvPr id="0" name="对象 789508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5" y="1086159"/>
                        <a:ext cx="8360373" cy="16468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9510" name="对象 789509"/>
          <p:cNvGraphicFramePr/>
          <p:nvPr/>
        </p:nvGraphicFramePr>
        <p:xfrm>
          <a:off x="374177" y="3128690"/>
          <a:ext cx="8360373" cy="5493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38" r:id="rId6" imgW="10519410" imgH="692150" progId="Word.Document.8">
                  <p:embed/>
                </p:oleObj>
              </mc:Choice>
              <mc:Fallback>
                <p:oleObj r:id="rId6" imgW="10519410" imgH="692150" progId="Word.Document.8">
                  <p:embed/>
                  <p:pic>
                    <p:nvPicPr>
                      <p:cNvPr id="0" name="对象 789509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177" y="3128690"/>
                        <a:ext cx="8360373" cy="5493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89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1073" name="对象 831492"/>
          <p:cNvGraphicFramePr/>
          <p:nvPr/>
        </p:nvGraphicFramePr>
        <p:xfrm>
          <a:off x="391815" y="651444"/>
          <a:ext cx="8360373" cy="38418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80" r:id="rId4" imgW="10519410" imgH="4833620" progId="Word.Document.8">
                  <p:embed/>
                </p:oleObj>
              </mc:Choice>
              <mc:Fallback>
                <p:oleObj r:id="rId4" imgW="10519410" imgH="4833620" progId="Word.Document.8">
                  <p:embed/>
                  <p:pic>
                    <p:nvPicPr>
                      <p:cNvPr id="0" name="对象 83149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5" y="651444"/>
                        <a:ext cx="8360373" cy="38418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21" name="对象 833540"/>
          <p:cNvGraphicFramePr/>
          <p:nvPr/>
        </p:nvGraphicFramePr>
        <p:xfrm>
          <a:off x="391815" y="956374"/>
          <a:ext cx="8360373" cy="32307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28" r:id="rId4" imgW="10519410" imgH="4065270" progId="Word.Document.8">
                  <p:embed/>
                </p:oleObj>
              </mc:Choice>
              <mc:Fallback>
                <p:oleObj r:id="rId4" imgW="10519410" imgH="4065270" progId="Word.Document.8">
                  <p:embed/>
                  <p:pic>
                    <p:nvPicPr>
                      <p:cNvPr id="0" name="对象 833540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5" y="956374"/>
                        <a:ext cx="8360373" cy="32307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5169" name="对象 835589"/>
          <p:cNvGraphicFramePr/>
          <p:nvPr/>
        </p:nvGraphicFramePr>
        <p:xfrm>
          <a:off x="391815" y="342733"/>
          <a:ext cx="8360373" cy="37171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81" r:id="rId4" imgW="10519410" imgH="4676775" progId="Word.Document.8">
                  <p:embed/>
                </p:oleObj>
              </mc:Choice>
              <mc:Fallback>
                <p:oleObj r:id="rId4" imgW="10519410" imgH="4676775" progId="Word.Document.8">
                  <p:embed/>
                  <p:pic>
                    <p:nvPicPr>
                      <p:cNvPr id="0" name="对象 835589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5" y="342733"/>
                        <a:ext cx="8360373" cy="37171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5591" name="对象 835590"/>
          <p:cNvGraphicFramePr/>
          <p:nvPr/>
        </p:nvGraphicFramePr>
        <p:xfrm>
          <a:off x="391815" y="4169486"/>
          <a:ext cx="8360373" cy="5493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82" r:id="rId6" imgW="10519410" imgH="692150" progId="Word.Document.8">
                  <p:embed/>
                </p:oleObj>
              </mc:Choice>
              <mc:Fallback>
                <p:oleObj r:id="rId6" imgW="10519410" imgH="692150" progId="Word.Document.8">
                  <p:embed/>
                  <p:pic>
                    <p:nvPicPr>
                      <p:cNvPr id="0" name="对象 835590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5" y="4169486"/>
                        <a:ext cx="8360373" cy="5493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35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7217" name="对象 837663"/>
          <p:cNvGraphicFramePr/>
          <p:nvPr/>
        </p:nvGraphicFramePr>
        <p:xfrm>
          <a:off x="391815" y="956374"/>
          <a:ext cx="8360373" cy="32307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24" r:id="rId4" imgW="10519410" imgH="4065270" progId="Word.Document.8">
                  <p:embed/>
                </p:oleObj>
              </mc:Choice>
              <mc:Fallback>
                <p:oleObj r:id="rId4" imgW="10519410" imgH="4065270" progId="Word.Document.8">
                  <p:embed/>
                  <p:pic>
                    <p:nvPicPr>
                      <p:cNvPr id="0" name="对象 83766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5" y="956374"/>
                        <a:ext cx="8360373" cy="32307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9690" name="对象 839689"/>
          <p:cNvGraphicFramePr/>
          <p:nvPr/>
        </p:nvGraphicFramePr>
        <p:xfrm>
          <a:off x="391815" y="4020801"/>
          <a:ext cx="8360373" cy="5493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277" r:id="rId4" imgW="10519410" imgH="692150" progId="Word.Document.8">
                  <p:embed/>
                </p:oleObj>
              </mc:Choice>
              <mc:Fallback>
                <p:oleObj r:id="rId4" imgW="10519410" imgH="692150" progId="Word.Document.8">
                  <p:embed/>
                  <p:pic>
                    <p:nvPicPr>
                      <p:cNvPr id="0" name="对象 839689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5" y="4020801"/>
                        <a:ext cx="8360373" cy="5493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266" name="对象 839690"/>
          <p:cNvGraphicFramePr/>
          <p:nvPr/>
        </p:nvGraphicFramePr>
        <p:xfrm>
          <a:off x="390555" y="226808"/>
          <a:ext cx="8326357" cy="37372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278" r:id="rId6" imgW="10556875" imgH="4740910" progId="Word.Document.8">
                  <p:embed/>
                </p:oleObj>
              </mc:Choice>
              <mc:Fallback>
                <p:oleObj r:id="rId6" imgW="10556875" imgH="4740910" progId="Word.Document.8">
                  <p:embed/>
                  <p:pic>
                    <p:nvPicPr>
                      <p:cNvPr id="0" name="对象 839690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555" y="226808"/>
                        <a:ext cx="8326357" cy="37372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39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1313" name="对象 982018"/>
          <p:cNvGraphicFramePr/>
          <p:nvPr/>
        </p:nvGraphicFramePr>
        <p:xfrm>
          <a:off x="391815" y="1505754"/>
          <a:ext cx="8360373" cy="21332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20" r:id="rId4" imgW="10519410" imgH="2684145" progId="Word.Document.8">
                  <p:embed/>
                </p:oleObj>
              </mc:Choice>
              <mc:Fallback>
                <p:oleObj r:id="rId4" imgW="10519410" imgH="2684145" progId="Word.Document.8">
                  <p:embed/>
                  <p:pic>
                    <p:nvPicPr>
                      <p:cNvPr id="0" name="对象 982018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5" y="1505754"/>
                        <a:ext cx="8360373" cy="21332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61" name="对象 980993"/>
          <p:cNvGraphicFramePr/>
          <p:nvPr/>
        </p:nvGraphicFramePr>
        <p:xfrm>
          <a:off x="391815" y="491417"/>
          <a:ext cx="8360373" cy="26901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73" r:id="rId4" imgW="10556875" imgH="3397250" progId="Word.Document.8">
                  <p:embed/>
                </p:oleObj>
              </mc:Choice>
              <mc:Fallback>
                <p:oleObj r:id="rId4" imgW="10556875" imgH="3397250" progId="Word.Document.8">
                  <p:embed/>
                  <p:pic>
                    <p:nvPicPr>
                      <p:cNvPr id="0" name="对象 98099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5" y="491417"/>
                        <a:ext cx="8360373" cy="26901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0995" name="对象 980994"/>
          <p:cNvGraphicFramePr/>
          <p:nvPr/>
        </p:nvGraphicFramePr>
        <p:xfrm>
          <a:off x="391815" y="3463862"/>
          <a:ext cx="8360373" cy="5493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74" r:id="rId6" imgW="10519410" imgH="692150" progId="Word.Document.8">
                  <p:embed/>
                </p:oleObj>
              </mc:Choice>
              <mc:Fallback>
                <p:oleObj r:id="rId6" imgW="10519410" imgH="692150" progId="Word.Document.8">
                  <p:embed/>
                  <p:pic>
                    <p:nvPicPr>
                      <p:cNvPr id="0" name="对象 980994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5" y="3463862"/>
                        <a:ext cx="8360373" cy="5493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80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7" name="图片 81938" descr="欣赏副本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79233" y="1922829"/>
            <a:ext cx="3585537" cy="1297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40" name="矩形 7"/>
          <p:cNvSpPr>
            <a:spLocks noChangeArrowheads="1"/>
          </p:cNvSpPr>
          <p:nvPr/>
        </p:nvSpPr>
        <p:spPr bwMode="auto">
          <a:xfrm>
            <a:off x="3206322" y="2848960"/>
            <a:ext cx="3204395" cy="361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6" tIns="34287" rIns="68576" bIns="34287">
            <a:spAutoFit/>
          </a:bodyPr>
          <a:lstStyle/>
          <a:p>
            <a:pPr defTabSz="683895"/>
            <a:r>
              <a:rPr lang="en-US" altLang="zh-CN" sz="1900">
                <a:solidFill>
                  <a:srgbClr val="008000"/>
                </a:solidFill>
                <a:latin typeface="+mn-lt"/>
                <a:ea typeface="+mn-ea"/>
                <a:cs typeface="+mn-ea"/>
                <a:sym typeface="+mn-lt"/>
              </a:rPr>
              <a:t>Thank you for watching !</a:t>
            </a:r>
            <a:endParaRPr lang="zh-CN" altLang="en-US" sz="1900" b="0">
              <a:solidFill>
                <a:srgbClr val="008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47459" name="图片 81941" descr="欣赏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69154" y="1929129"/>
            <a:ext cx="3585537" cy="716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19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19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19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37" name="对象 985089"/>
          <p:cNvGraphicFramePr/>
          <p:nvPr/>
        </p:nvGraphicFramePr>
        <p:xfrm>
          <a:off x="390555" y="911012"/>
          <a:ext cx="8326357" cy="21773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9" r:id="rId4" imgW="10556875" imgH="2770505" progId="Word.Document.8">
                  <p:embed/>
                </p:oleObj>
              </mc:Choice>
              <mc:Fallback>
                <p:oleObj r:id="rId4" imgW="10556875" imgH="2770505" progId="Word.Document.8">
                  <p:embed/>
                  <p:pic>
                    <p:nvPicPr>
                      <p:cNvPr id="0" name="对象 985089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555" y="911012"/>
                        <a:ext cx="8326357" cy="21773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5091" name="对象 985090"/>
          <p:cNvGraphicFramePr/>
          <p:nvPr/>
        </p:nvGraphicFramePr>
        <p:xfrm>
          <a:off x="391815" y="3284935"/>
          <a:ext cx="8360373" cy="5493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0" r:id="rId6" imgW="10519410" imgH="692150" progId="Word.Document.8">
                  <p:embed/>
                </p:oleObj>
              </mc:Choice>
              <mc:Fallback>
                <p:oleObj r:id="rId6" imgW="10519410" imgH="692150" progId="Word.Document.8">
                  <p:embed/>
                  <p:pic>
                    <p:nvPicPr>
                      <p:cNvPr id="0" name="对象 985090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5" y="3284935"/>
                        <a:ext cx="8360373" cy="5493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85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85" name="对象 962561"/>
          <p:cNvGraphicFramePr/>
          <p:nvPr/>
        </p:nvGraphicFramePr>
        <p:xfrm>
          <a:off x="391815" y="651444"/>
          <a:ext cx="8360373" cy="38418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8" r:id="rId4" imgW="10519410" imgH="4833620" progId="Word.Document.8">
                  <p:embed/>
                </p:oleObj>
              </mc:Choice>
              <mc:Fallback>
                <p:oleObj r:id="rId4" imgW="10519410" imgH="4833620" progId="Word.Document.8">
                  <p:embed/>
                  <p:pic>
                    <p:nvPicPr>
                      <p:cNvPr id="0" name="对象 96256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5" y="651444"/>
                        <a:ext cx="8360373" cy="38418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2564" name="文本框 962563"/>
          <p:cNvSpPr txBox="1">
            <a:spLocks noChangeArrowheads="1"/>
          </p:cNvSpPr>
          <p:nvPr/>
        </p:nvSpPr>
        <p:spPr bwMode="auto">
          <a:xfrm>
            <a:off x="1379538" y="1193262"/>
            <a:ext cx="1732178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>
                <a:latin typeface="+mn-lt"/>
                <a:ea typeface="+mn-ea"/>
                <a:cs typeface="+mn-ea"/>
                <a:sym typeface="+mn-lt"/>
              </a:rPr>
              <a:t>illustrate </a:t>
            </a: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62565" name="文本框 962564"/>
          <p:cNvSpPr txBox="1">
            <a:spLocks noChangeArrowheads="1"/>
          </p:cNvSpPr>
          <p:nvPr/>
        </p:nvSpPr>
        <p:spPr bwMode="auto">
          <a:xfrm>
            <a:off x="1378277" y="2200038"/>
            <a:ext cx="1709223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>
                <a:latin typeface="+mn-lt"/>
                <a:ea typeface="+mn-ea"/>
                <a:cs typeface="+mn-ea"/>
                <a:sym typeface="+mn-lt"/>
              </a:rPr>
              <a:t>precious </a:t>
            </a: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62566" name="文本框 962565"/>
          <p:cNvSpPr txBox="1">
            <a:spLocks noChangeArrowheads="1"/>
          </p:cNvSpPr>
          <p:nvPr/>
        </p:nvSpPr>
        <p:spPr bwMode="auto">
          <a:xfrm>
            <a:off x="1341744" y="2818719"/>
            <a:ext cx="1469029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>
                <a:latin typeface="+mn-lt"/>
                <a:ea typeface="+mn-ea"/>
                <a:cs typeface="+mn-ea"/>
                <a:sym typeface="+mn-lt"/>
              </a:rPr>
              <a:t>entrust </a:t>
            </a: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62567" name="文本框 962566"/>
          <p:cNvSpPr txBox="1">
            <a:spLocks noChangeArrowheads="1"/>
          </p:cNvSpPr>
          <p:nvPr/>
        </p:nvSpPr>
        <p:spPr bwMode="auto">
          <a:xfrm>
            <a:off x="1378277" y="3315176"/>
            <a:ext cx="1837720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>
                <a:latin typeface="+mn-lt"/>
                <a:ea typeface="+mn-ea"/>
                <a:cs typeface="+mn-ea"/>
                <a:sym typeface="+mn-lt"/>
              </a:rPr>
              <a:t>complain </a:t>
            </a: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62568" name="文本框 962567"/>
          <p:cNvSpPr txBox="1">
            <a:spLocks noChangeArrowheads="1"/>
          </p:cNvSpPr>
          <p:nvPr/>
        </p:nvSpPr>
        <p:spPr bwMode="auto">
          <a:xfrm>
            <a:off x="1340482" y="3908657"/>
            <a:ext cx="1496280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>
                <a:latin typeface="+mn-lt"/>
                <a:ea typeface="+mn-ea"/>
                <a:cs typeface="+mn-ea"/>
                <a:sym typeface="+mn-lt"/>
              </a:rPr>
              <a:t>decade </a:t>
            </a: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41991" name="图片 962568" descr="答案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431864" y="4875111"/>
            <a:ext cx="495121" cy="30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9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62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62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62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62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62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9625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9625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9625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9625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9625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91"/>
                  </p:tgtEl>
                </p:cond>
              </p:nextCondLst>
            </p:seq>
          </p:childTnLst>
        </p:cTn>
      </p:par>
    </p:tnLst>
    <p:bldLst>
      <p:bldP spid="962564" grpId="0"/>
      <p:bldP spid="962564" grpId="1"/>
      <p:bldP spid="962565" grpId="0"/>
      <p:bldP spid="962565" grpId="1"/>
      <p:bldP spid="962566" grpId="0"/>
      <p:bldP spid="962566" grpId="1"/>
      <p:bldP spid="962567" grpId="0"/>
      <p:bldP spid="962567" grpId="1"/>
      <p:bldP spid="962568" grpId="0"/>
      <p:bldP spid="96256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033" name="对象 961537"/>
          <p:cNvGraphicFramePr/>
          <p:nvPr/>
        </p:nvGraphicFramePr>
        <p:xfrm>
          <a:off x="391815" y="1199563"/>
          <a:ext cx="8360373" cy="27443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6" r:id="rId4" imgW="10519410" imgH="3453765" progId="Word.Document.8">
                  <p:embed/>
                </p:oleObj>
              </mc:Choice>
              <mc:Fallback>
                <p:oleObj r:id="rId4" imgW="10519410" imgH="3453765" progId="Word.Document.8">
                  <p:embed/>
                  <p:pic>
                    <p:nvPicPr>
                      <p:cNvPr id="0" name="对象 961537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5" y="1199563"/>
                        <a:ext cx="8360373" cy="27443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1539" name="文本框 961538"/>
          <p:cNvSpPr txBox="1">
            <a:spLocks noChangeArrowheads="1"/>
          </p:cNvSpPr>
          <p:nvPr/>
        </p:nvSpPr>
        <p:spPr bwMode="auto">
          <a:xfrm>
            <a:off x="1340483" y="1134040"/>
            <a:ext cx="1967306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>
                <a:latin typeface="+mn-lt"/>
                <a:ea typeface="+mn-ea"/>
                <a:cs typeface="+mn-ea"/>
                <a:sym typeface="+mn-lt"/>
              </a:rPr>
              <a:t>elsewhere </a:t>
            </a: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61540" name="文本框 961539"/>
          <p:cNvSpPr txBox="1">
            <a:spLocks noChangeArrowheads="1"/>
          </p:cNvSpPr>
          <p:nvPr/>
        </p:nvSpPr>
        <p:spPr bwMode="auto">
          <a:xfrm>
            <a:off x="1341742" y="1694760"/>
            <a:ext cx="1512310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>
                <a:latin typeface="+mn-lt"/>
                <a:ea typeface="+mn-ea"/>
                <a:cs typeface="+mn-ea"/>
                <a:sym typeface="+mn-lt"/>
              </a:rPr>
              <a:t>publish </a:t>
            </a: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61541" name="文本框 961540"/>
          <p:cNvSpPr txBox="1">
            <a:spLocks noChangeArrowheads="1"/>
          </p:cNvSpPr>
          <p:nvPr/>
        </p:nvSpPr>
        <p:spPr bwMode="auto">
          <a:xfrm>
            <a:off x="1378278" y="2239099"/>
            <a:ext cx="1154328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>
                <a:latin typeface="+mn-lt"/>
                <a:ea typeface="+mn-ea"/>
                <a:cs typeface="+mn-ea"/>
                <a:sym typeface="+mn-lt"/>
              </a:rPr>
              <a:t>retire </a:t>
            </a: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61542" name="文本框 961541"/>
          <p:cNvSpPr txBox="1">
            <a:spLocks noChangeArrowheads="1"/>
          </p:cNvSpPr>
          <p:nvPr/>
        </p:nvSpPr>
        <p:spPr bwMode="auto">
          <a:xfrm>
            <a:off x="1378277" y="2759496"/>
            <a:ext cx="1741540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>
                <a:latin typeface="+mn-lt"/>
                <a:ea typeface="+mn-ea"/>
                <a:cs typeface="+mn-ea"/>
                <a:sym typeface="+mn-lt"/>
              </a:rPr>
              <a:t>principle </a:t>
            </a: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61543" name="文本框 961542"/>
          <p:cNvSpPr txBox="1">
            <a:spLocks noChangeArrowheads="1"/>
          </p:cNvSpPr>
          <p:nvPr/>
        </p:nvSpPr>
        <p:spPr bwMode="auto">
          <a:xfrm>
            <a:off x="1526941" y="3316436"/>
            <a:ext cx="1496023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>
                <a:latin typeface="+mn-lt"/>
                <a:ea typeface="+mn-ea"/>
                <a:cs typeface="+mn-ea"/>
                <a:sym typeface="+mn-lt"/>
              </a:rPr>
              <a:t>replace </a:t>
            </a: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44039" name="图片 961543" descr="答案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431864" y="4875111"/>
            <a:ext cx="495121" cy="30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0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61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61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61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61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61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9615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9615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9615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9615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9615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39"/>
                  </p:tgtEl>
                </p:cond>
              </p:nextCondLst>
            </p:seq>
          </p:childTnLst>
        </p:cTn>
      </p:par>
    </p:tnLst>
    <p:bldLst>
      <p:bldP spid="961539" grpId="0"/>
      <p:bldP spid="961539" grpId="1"/>
      <p:bldP spid="961540" grpId="0"/>
      <p:bldP spid="961540" grpId="1"/>
      <p:bldP spid="961541" grpId="0"/>
      <p:bldP spid="961541" grpId="1"/>
      <p:bldP spid="961542" grpId="0"/>
      <p:bldP spid="961542" grpId="1"/>
      <p:bldP spid="961543" grpId="0"/>
      <p:bldP spid="96154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081" name="对象 960513"/>
          <p:cNvGraphicFramePr/>
          <p:nvPr/>
        </p:nvGraphicFramePr>
        <p:xfrm>
          <a:off x="331341" y="223028"/>
          <a:ext cx="8481318" cy="21723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6" r:id="rId4" imgW="10689590" imgH="2734310" progId="Word.Document.8">
                  <p:embed/>
                </p:oleObj>
              </mc:Choice>
              <mc:Fallback>
                <p:oleObj r:id="rId4" imgW="10689590" imgH="2734310" progId="Word.Document.8">
                  <p:embed/>
                  <p:pic>
                    <p:nvPicPr>
                      <p:cNvPr id="0" name="对象 96051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341" y="223028"/>
                        <a:ext cx="8481318" cy="21723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2" name="对象 960514"/>
          <p:cNvGraphicFramePr/>
          <p:nvPr/>
        </p:nvGraphicFramePr>
        <p:xfrm>
          <a:off x="390555" y="2540250"/>
          <a:ext cx="8326357" cy="21861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7" r:id="rId6" imgW="10515600" imgH="2770505" progId="Word.Document.8">
                  <p:embed/>
                </p:oleObj>
              </mc:Choice>
              <mc:Fallback>
                <p:oleObj r:id="rId6" imgW="10515600" imgH="2770505" progId="Word.Document.8">
                  <p:embed/>
                  <p:pic>
                    <p:nvPicPr>
                      <p:cNvPr id="0" name="对象 960514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555" y="2540250"/>
                        <a:ext cx="8326357" cy="21861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0516" name="文本框 960515"/>
          <p:cNvSpPr txBox="1">
            <a:spLocks noChangeArrowheads="1"/>
          </p:cNvSpPr>
          <p:nvPr/>
        </p:nvSpPr>
        <p:spPr bwMode="auto">
          <a:xfrm>
            <a:off x="5761300" y="2517569"/>
            <a:ext cx="1732178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>
                <a:latin typeface="+mn-lt"/>
                <a:ea typeface="+mn-ea"/>
                <a:cs typeface="+mn-ea"/>
                <a:sym typeface="+mn-lt"/>
              </a:rPr>
              <a:t>illustrate </a:t>
            </a: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60517" name="文本框 960516"/>
          <p:cNvSpPr txBox="1">
            <a:spLocks noChangeArrowheads="1"/>
          </p:cNvSpPr>
          <p:nvPr/>
        </p:nvSpPr>
        <p:spPr bwMode="auto">
          <a:xfrm>
            <a:off x="5501771" y="3520564"/>
            <a:ext cx="1709223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>
                <a:latin typeface="+mn-lt"/>
                <a:ea typeface="+mn-ea"/>
                <a:cs typeface="+mn-ea"/>
                <a:sym typeface="+mn-lt"/>
              </a:rPr>
              <a:t>precious </a:t>
            </a:r>
            <a:endParaRPr lang="zh-CN" altLang="en-US" b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46085" name="图片 960518" descr="答案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431864" y="4875111"/>
            <a:ext cx="495121" cy="30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0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60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60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9605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0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9605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0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85"/>
                  </p:tgtEl>
                </p:cond>
              </p:nextCondLst>
            </p:seq>
          </p:childTnLst>
        </p:cTn>
      </p:par>
    </p:tnLst>
    <p:bldLst>
      <p:bldP spid="960516" grpId="0"/>
      <p:bldP spid="960516" grpId="1"/>
      <p:bldP spid="960517" grpId="0"/>
      <p:bldP spid="960517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w3v5jhfy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139</Words>
  <Application>Microsoft Office PowerPoint</Application>
  <PresentationFormat>全屏显示(16:9)</PresentationFormat>
  <Paragraphs>121</Paragraphs>
  <Slides>58</Slides>
  <Notes>57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58</vt:i4>
      </vt:variant>
    </vt:vector>
  </HeadingPairs>
  <TitlesOfParts>
    <vt:vector size="68" baseType="lpstr">
      <vt:lpstr>隶书</vt:lpstr>
      <vt:lpstr>宋体</vt:lpstr>
      <vt:lpstr>微软雅黑</vt:lpstr>
      <vt:lpstr>Arial</vt:lpstr>
      <vt:lpstr>Calibri</vt:lpstr>
      <vt:lpstr>Calibri Light</vt:lpstr>
      <vt:lpstr>Times New Roman</vt:lpstr>
      <vt:lpstr>WWW.2PPT.COM
</vt:lpstr>
      <vt:lpstr>Document</vt:lpstr>
      <vt:lpstr>Microsoft Word 97 - 2003 文档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2016-06-29T09:22:00Z</dcterms:created>
  <dcterms:modified xsi:type="dcterms:W3CDTF">2023-01-16T20:10:42Z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13260A8AB98047658D05491FB364992F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