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65" r:id="rId2"/>
  </p:sldMasterIdLst>
  <p:notesMasterIdLst>
    <p:notesMasterId r:id="rId25"/>
  </p:notesMasterIdLst>
  <p:handoutMasterIdLst>
    <p:handoutMasterId r:id="rId26"/>
  </p:handoutMasterIdLst>
  <p:sldIdLst>
    <p:sldId id="256" r:id="rId3"/>
    <p:sldId id="257" r:id="rId4"/>
    <p:sldId id="279" r:id="rId5"/>
    <p:sldId id="258" r:id="rId6"/>
    <p:sldId id="273" r:id="rId7"/>
    <p:sldId id="274" r:id="rId8"/>
    <p:sldId id="275" r:id="rId9"/>
    <p:sldId id="283" r:id="rId10"/>
    <p:sldId id="271" r:id="rId11"/>
    <p:sldId id="272" r:id="rId12"/>
    <p:sldId id="284" r:id="rId13"/>
    <p:sldId id="264" r:id="rId14"/>
    <p:sldId id="263" r:id="rId15"/>
    <p:sldId id="265" r:id="rId16"/>
    <p:sldId id="266" r:id="rId17"/>
    <p:sldId id="267" r:id="rId18"/>
    <p:sldId id="268" r:id="rId19"/>
    <p:sldId id="285" r:id="rId20"/>
    <p:sldId id="276" r:id="rId21"/>
    <p:sldId id="259" r:id="rId22"/>
    <p:sldId id="269" r:id="rId23"/>
    <p:sldId id="278" r:id="rId24"/>
  </p:sldIdLst>
  <p:sldSz cx="9144000" cy="5143500" type="screen16x9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5B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-1224" y="-4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4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9858FB-907B-458C-BD91-7D550C88B3F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E86F28-68E6-4632-90F3-425A4ED3A5C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86F28-68E6-4632-90F3-425A4ED3A5C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86F28-68E6-4632-90F3-425A4ED3A5CA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86F28-68E6-4632-90F3-425A4ED3A5CA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86F28-68E6-4632-90F3-425A4ED3A5CA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86F28-68E6-4632-90F3-425A4ED3A5CA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86F28-68E6-4632-90F3-425A4ED3A5CA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86F28-68E6-4632-90F3-425A4ED3A5CA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86F28-68E6-4632-90F3-425A4ED3A5CA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86F28-68E6-4632-90F3-425A4ED3A5CA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86F28-68E6-4632-90F3-425A4ED3A5CA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86F28-68E6-4632-90F3-425A4ED3A5CA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86F28-68E6-4632-90F3-425A4ED3A5CA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86F28-68E6-4632-90F3-425A4ED3A5CA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86F28-68E6-4632-90F3-425A4ED3A5CA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86F28-68E6-4632-90F3-425A4ED3A5CA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86F28-68E6-4632-90F3-425A4ED3A5CA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86F28-68E6-4632-90F3-425A4ED3A5CA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86F28-68E6-4632-90F3-425A4ED3A5CA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86F28-68E6-4632-90F3-425A4ED3A5CA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86F28-68E6-4632-90F3-425A4ED3A5CA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86F28-68E6-4632-90F3-425A4ED3A5CA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86F28-68E6-4632-90F3-425A4ED3A5CA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1">
          <a:blip r:embed="rId2" cstate="screen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L\Desktop\资源 3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-147861" y="4581876"/>
            <a:ext cx="9472389" cy="713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L\Desktop\资源 6.pn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-15094" y="4782785"/>
            <a:ext cx="9159094" cy="311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EFBE3-D9A2-45CE-B08B-90B80379B29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D0A91-9EE8-4520-8D04-13FDE0BB155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403648" y="5025070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节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日</a:t>
            </a:r>
            <a:r>
              <a:rPr lang="en-US" altLang="zh-CN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 www.2ppt.com/jieri/</a:t>
            </a:r>
            <a:endParaRPr lang="en-US" altLang="zh-CN" sz="100" dirty="0" smtClean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EFBE3-D9A2-45CE-B08B-90B80379B29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D0A91-9EE8-4520-8D04-13FDE0BB155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EFBE3-D9A2-45CE-B08B-90B80379B29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D0A91-9EE8-4520-8D04-13FDE0BB155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EFBE3-D9A2-45CE-B08B-90B80379B29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D0A91-9EE8-4520-8D04-13FDE0BB155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EFBE3-D9A2-45CE-B08B-90B80379B29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D0A91-9EE8-4520-8D04-13FDE0BB155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EFBE3-D9A2-45CE-B08B-90B80379B29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D0A91-9EE8-4520-8D04-13FDE0BB155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EFBE3-D9A2-45CE-B08B-90B80379B29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D0A91-9EE8-4520-8D04-13FDE0BB155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bg>
      <p:bgPr>
        <a:blipFill dpi="0" rotWithShape="1">
          <a:blip r:embed="rId2" cstate="screen"/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L\Desktop\资源 3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-147861" y="4581876"/>
            <a:ext cx="9472389" cy="713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L\Desktop\资源 6.pn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-15094" y="4782785"/>
            <a:ext cx="9159094" cy="311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blipFill dpi="0" rotWithShape="1">
          <a:blip r:embed="rId2" cstate="screen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L\Desktop\资源 3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-147861" y="4581876"/>
            <a:ext cx="9472389" cy="713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L\Desktop\资源 6.pn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-15094" y="4782785"/>
            <a:ext cx="9159094" cy="311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bg>
      <p:bgPr>
        <a:blipFill dpi="0" rotWithShape="1">
          <a:blip r:embed="rId2" cstate="screen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L\Desktop\资源 3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-147861" y="4581876"/>
            <a:ext cx="9472389" cy="713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L\Desktop\资源 6.pn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-15094" y="4782785"/>
            <a:ext cx="9159094" cy="311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bg>
      <p:bgPr>
        <a:blipFill dpi="0" rotWithShape="1">
          <a:blip r:embed="rId2" cstate="screen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EFBE3-D9A2-45CE-B08B-90B80379B29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D0A91-9EE8-4520-8D04-13FDE0BB155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EFBE3-D9A2-45CE-B08B-90B80379B29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D0A91-9EE8-4520-8D04-13FDE0BB155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EFBE3-D9A2-45CE-B08B-90B80379B29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D0A91-9EE8-4520-8D04-13FDE0BB155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EFBE3-D9A2-45CE-B08B-90B80379B29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D0A91-9EE8-4520-8D04-13FDE0BB155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DEFBE3-D9A2-45CE-B08B-90B80379B29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8D0A91-9EE8-4520-8D04-13FDE0BB155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microsoft.com/office/2007/relationships/hdphoto" Target="../media/hdphoto1.wdp"/><Relationship Id="rId5" Type="http://schemas.openxmlformats.org/officeDocument/2006/relationships/image" Target="../media/image7.png"/><Relationship Id="rId15" Type="http://schemas.openxmlformats.org/officeDocument/2006/relationships/image" Target="../media/image16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12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microsoft.com/office/2007/relationships/hdphoto" Target="../media/hdphoto1.wdp"/><Relationship Id="rId9" Type="http://schemas.openxmlformats.org/officeDocument/2006/relationships/image" Target="../media/image5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GIF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2.png"/><Relationship Id="rId7" Type="http://schemas.openxmlformats.org/officeDocument/2006/relationships/image" Target="../media/image22.png"/><Relationship Id="rId12" Type="http://schemas.openxmlformats.org/officeDocument/2006/relationships/image" Target="../media/image6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9.png"/><Relationship Id="rId11" Type="http://schemas.openxmlformats.org/officeDocument/2006/relationships/image" Target="../media/image55.png"/><Relationship Id="rId5" Type="http://schemas.openxmlformats.org/officeDocument/2006/relationships/image" Target="../media/image58.png"/><Relationship Id="rId10" Type="http://schemas.openxmlformats.org/officeDocument/2006/relationships/image" Target="../media/image60.png"/><Relationship Id="rId4" Type="http://schemas.microsoft.com/office/2007/relationships/hdphoto" Target="../media/hdphoto1.wdp"/><Relationship Id="rId9" Type="http://schemas.openxmlformats.org/officeDocument/2006/relationships/image" Target="../media/image27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2.png"/><Relationship Id="rId7" Type="http://schemas.openxmlformats.org/officeDocument/2006/relationships/image" Target="../media/image22.png"/><Relationship Id="rId12" Type="http://schemas.openxmlformats.org/officeDocument/2006/relationships/image" Target="../media/image6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9.png"/><Relationship Id="rId11" Type="http://schemas.openxmlformats.org/officeDocument/2006/relationships/image" Target="../media/image55.png"/><Relationship Id="rId5" Type="http://schemas.openxmlformats.org/officeDocument/2006/relationships/image" Target="../media/image58.png"/><Relationship Id="rId10" Type="http://schemas.openxmlformats.org/officeDocument/2006/relationships/image" Target="../media/image60.png"/><Relationship Id="rId4" Type="http://schemas.microsoft.com/office/2007/relationships/hdphoto" Target="../media/hdphoto1.wdp"/><Relationship Id="rId9" Type="http://schemas.openxmlformats.org/officeDocument/2006/relationships/image" Target="../media/image27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2.png"/><Relationship Id="rId7" Type="http://schemas.openxmlformats.org/officeDocument/2006/relationships/image" Target="../media/image22.png"/><Relationship Id="rId12" Type="http://schemas.openxmlformats.org/officeDocument/2006/relationships/image" Target="../media/image6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9.png"/><Relationship Id="rId11" Type="http://schemas.openxmlformats.org/officeDocument/2006/relationships/image" Target="../media/image55.png"/><Relationship Id="rId5" Type="http://schemas.openxmlformats.org/officeDocument/2006/relationships/image" Target="../media/image58.png"/><Relationship Id="rId10" Type="http://schemas.openxmlformats.org/officeDocument/2006/relationships/image" Target="../media/image60.png"/><Relationship Id="rId4" Type="http://schemas.microsoft.com/office/2007/relationships/hdphoto" Target="../media/hdphoto1.wdp"/><Relationship Id="rId9" Type="http://schemas.openxmlformats.org/officeDocument/2006/relationships/image" Target="../media/image27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2.png"/><Relationship Id="rId7" Type="http://schemas.openxmlformats.org/officeDocument/2006/relationships/image" Target="../media/image22.png"/><Relationship Id="rId12" Type="http://schemas.openxmlformats.org/officeDocument/2006/relationships/image" Target="../media/image6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9.png"/><Relationship Id="rId11" Type="http://schemas.openxmlformats.org/officeDocument/2006/relationships/image" Target="../media/image55.png"/><Relationship Id="rId5" Type="http://schemas.openxmlformats.org/officeDocument/2006/relationships/image" Target="../media/image58.png"/><Relationship Id="rId10" Type="http://schemas.openxmlformats.org/officeDocument/2006/relationships/image" Target="../media/image60.png"/><Relationship Id="rId4" Type="http://schemas.microsoft.com/office/2007/relationships/hdphoto" Target="../media/hdphoto1.wdp"/><Relationship Id="rId9" Type="http://schemas.openxmlformats.org/officeDocument/2006/relationships/image" Target="../media/image27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2.png"/><Relationship Id="rId7" Type="http://schemas.openxmlformats.org/officeDocument/2006/relationships/image" Target="../media/image22.png"/><Relationship Id="rId12" Type="http://schemas.openxmlformats.org/officeDocument/2006/relationships/image" Target="../media/image6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9.png"/><Relationship Id="rId11" Type="http://schemas.openxmlformats.org/officeDocument/2006/relationships/image" Target="../media/image55.png"/><Relationship Id="rId5" Type="http://schemas.openxmlformats.org/officeDocument/2006/relationships/image" Target="../media/image58.png"/><Relationship Id="rId10" Type="http://schemas.openxmlformats.org/officeDocument/2006/relationships/image" Target="../media/image60.png"/><Relationship Id="rId4" Type="http://schemas.microsoft.com/office/2007/relationships/hdphoto" Target="../media/hdphoto1.wdp"/><Relationship Id="rId9" Type="http://schemas.openxmlformats.org/officeDocument/2006/relationships/image" Target="../media/image27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2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3.png"/><Relationship Id="rId5" Type="http://schemas.microsoft.com/office/2007/relationships/hdphoto" Target="../media/hdphoto1.wdp"/><Relationship Id="rId4" Type="http://schemas.openxmlformats.org/officeDocument/2006/relationships/image" Target="../media/image12.png"/><Relationship Id="rId9" Type="http://schemas.openxmlformats.org/officeDocument/2006/relationships/image" Target="../media/image6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GIF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7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microsoft.com/office/2007/relationships/hdphoto" Target="../media/hdphoto1.wdp"/><Relationship Id="rId10" Type="http://schemas.openxmlformats.org/officeDocument/2006/relationships/image" Target="../media/image21.png"/><Relationship Id="rId4" Type="http://schemas.openxmlformats.org/officeDocument/2006/relationships/image" Target="../media/image12.png"/><Relationship Id="rId9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Relationship Id="rId9" Type="http://schemas.openxmlformats.org/officeDocument/2006/relationships/image" Target="../media/image7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7" Type="http://schemas.openxmlformats.org/officeDocument/2006/relationships/image" Target="../media/image7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4.pn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6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microsoft.com/office/2007/relationships/hdphoto" Target="../media/hdphoto1.wdp"/><Relationship Id="rId15" Type="http://schemas.openxmlformats.org/officeDocument/2006/relationships/image" Target="../media/image14.png"/><Relationship Id="rId10" Type="http://schemas.openxmlformats.org/officeDocument/2006/relationships/image" Target="../media/image17.png"/><Relationship Id="rId4" Type="http://schemas.openxmlformats.org/officeDocument/2006/relationships/image" Target="../media/image12.png"/><Relationship Id="rId9" Type="http://schemas.openxmlformats.org/officeDocument/2006/relationships/image" Target="../media/image9.pn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GIF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2.pn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microsoft.com/office/2007/relationships/hdphoto" Target="../media/hdphoto1.wdp"/><Relationship Id="rId9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2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10" Type="http://schemas.openxmlformats.org/officeDocument/2006/relationships/image" Target="../media/image36.png"/><Relationship Id="rId4" Type="http://schemas.microsoft.com/office/2007/relationships/hdphoto" Target="../media/hdphoto1.wdp"/><Relationship Id="rId9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jpeg"/><Relationship Id="rId18" Type="http://schemas.openxmlformats.org/officeDocument/2006/relationships/image" Target="../media/image48.png"/><Relationship Id="rId3" Type="http://schemas.openxmlformats.org/officeDocument/2006/relationships/image" Target="../media/image12.png"/><Relationship Id="rId21" Type="http://schemas.openxmlformats.org/officeDocument/2006/relationships/image" Target="../media/image51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17" Type="http://schemas.openxmlformats.org/officeDocument/2006/relationships/image" Target="../media/image47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46.png"/><Relationship Id="rId20" Type="http://schemas.openxmlformats.org/officeDocument/2006/relationships/image" Target="../media/image5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11" Type="http://schemas.openxmlformats.org/officeDocument/2006/relationships/image" Target="../media/image41.jpeg"/><Relationship Id="rId5" Type="http://schemas.openxmlformats.org/officeDocument/2006/relationships/image" Target="../media/image29.png"/><Relationship Id="rId15" Type="http://schemas.openxmlformats.org/officeDocument/2006/relationships/image" Target="../media/image45.jpeg"/><Relationship Id="rId10" Type="http://schemas.openxmlformats.org/officeDocument/2006/relationships/image" Target="../media/image40.png"/><Relationship Id="rId19" Type="http://schemas.openxmlformats.org/officeDocument/2006/relationships/image" Target="../media/image49.png"/><Relationship Id="rId4" Type="http://schemas.microsoft.com/office/2007/relationships/hdphoto" Target="../media/hdphoto1.wdp"/><Relationship Id="rId9" Type="http://schemas.openxmlformats.org/officeDocument/2006/relationships/image" Target="../media/image39.jpeg"/><Relationship Id="rId14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GIF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12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microsoft.com/office/2007/relationships/hdphoto" Target="../media/hdphoto1.wdp"/><Relationship Id="rId9" Type="http://schemas.openxmlformats.org/officeDocument/2006/relationships/image" Target="../media/image5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8" descr="C:\Users\LL\Desktop\588ku_612ebc89d969c9d3d51bc754395939d0\资源 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59863" y="1385374"/>
            <a:ext cx="28575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7" descr="C:\Users\LL\Desktop\4c2c443aec0375dcc35f1ed0563f1c6d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068270" y="2387475"/>
            <a:ext cx="3075730" cy="3573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C:\Users\LL\Desktop\588ku_612ebc89d969c9d3d51bc754395939d0\资源 3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81393" y="-924977"/>
            <a:ext cx="7277100" cy="417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7" descr="C:\Users\LL\Desktop\4c2c443aec0375dcc35f1ed0563f1c6d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8269" y="2382877"/>
            <a:ext cx="3203848" cy="3573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7" descr="C:\Users\LL\Desktop\4c2c443aec0375dcc35f1ed0563f1c6d.pn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203848" y="2387476"/>
            <a:ext cx="2880319" cy="3573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39752" y="2121910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pic>
        <p:nvPicPr>
          <p:cNvPr id="1028" name="Picture 4" descr="C:\Users\LL\Desktop\476960276eb70ae9ea626dfd702d6f28.pn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8532440" y="2758123"/>
            <a:ext cx="360040" cy="344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LL\Desktop\476960276eb70ae9ea626dfd702d6f28.pn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1907704" y="2121910"/>
            <a:ext cx="360040" cy="344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D:\李琳PPT素材收集\VIP素材包分类整理\抠图png文件\卡通\9779496cc580380b34fdb173931a91ca.pn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4761928" y="3714067"/>
            <a:ext cx="937327" cy="120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D:\李琳PPT素材收集\VIP素材包分类整理\抠图png文件\卡通\资源 4.pn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24206" y="919617"/>
            <a:ext cx="7991475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组合 7"/>
          <p:cNvGrpSpPr/>
          <p:nvPr/>
        </p:nvGrpSpPr>
        <p:grpSpPr>
          <a:xfrm>
            <a:off x="1691681" y="196072"/>
            <a:ext cx="5400600" cy="3064196"/>
            <a:chOff x="1763688" y="196072"/>
            <a:chExt cx="5400600" cy="3064196"/>
          </a:xfrm>
        </p:grpSpPr>
        <p:pic>
          <p:nvPicPr>
            <p:cNvPr id="15" name="Picture 2" descr="C:\Users\LL\Desktop\a90b574ccf88eafdc31d43da5c2d14eb.png"/>
            <p:cNvPicPr>
              <a:picLocks noChangeAspect="1" noChangeArrowheads="1"/>
            </p:cNvPicPr>
            <p:nvPr/>
          </p:nvPicPr>
          <p:blipFill rotWithShape="1">
            <a:blip r:embed="rId12" cstate="screen"/>
            <a:srcRect t="16133" b="26473"/>
            <a:stretch>
              <a:fillRect/>
            </a:stretch>
          </p:blipFill>
          <p:spPr bwMode="auto">
            <a:xfrm>
              <a:off x="1763688" y="196072"/>
              <a:ext cx="5400600" cy="30641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2555776" y="2008460"/>
              <a:ext cx="3919678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5800" b="1" dirty="0" smtClean="0">
                  <a:solidFill>
                    <a:srgbClr val="CD5B2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感恩教师节</a:t>
              </a:r>
              <a:endParaRPr lang="zh-CN" altLang="en-US" sz="5800" b="1" dirty="0">
                <a:solidFill>
                  <a:srgbClr val="CD5B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pic>
        <p:nvPicPr>
          <p:cNvPr id="25" name="Picture 4" descr="C:\Users\LL\Desktop\资源 1.pn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868144" y="2715766"/>
            <a:ext cx="2929905" cy="2387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LL\Desktop\7f39a7db88f28202f6135d41caa3c197.png"/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251520" y="3553656"/>
            <a:ext cx="2791721" cy="1772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LL\Desktop\06efac5260c12a7e05e98899b47177ee.png"/>
          <p:cNvPicPr>
            <a:picLocks noChangeAspect="1" noChangeArrowheads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8948589" y="780604"/>
            <a:ext cx="1659027" cy="1525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L\Desktop\27420d330ceb225264a62596a84cae2f.png"/>
          <p:cNvPicPr>
            <a:picLocks noChangeAspect="1" noChangeArrowheads="1"/>
          </p:cNvPicPr>
          <p:nvPr/>
        </p:nvPicPr>
        <p:blipFill>
          <a:blip r:embed="rId16" cstate="screen"/>
          <a:srcRect/>
          <a:stretch>
            <a:fillRect/>
          </a:stretch>
        </p:blipFill>
        <p:spPr bwMode="auto">
          <a:xfrm>
            <a:off x="2987675" y="3102610"/>
            <a:ext cx="2808605" cy="45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7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16 4.10929E-6 L -0.004 0.01914 C -0.00348 0.02346 -0.00191 0.02624 -0.0007 0.02624 C 0.00104 0.02624 0.00225 0.02346 0.00312 0.01914 L 0.00764 4.10929E-6 " pathEditMode="relative" rAng="0" ptsTypes="FffFF">
                                      <p:cBhvr>
                                        <p:cTn id="21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1297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37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1.68571E-6 L -0.00087 0.01914 C -0.00157 0.02346 -0.00226 0.02624 -0.00313 0.02624 C -0.00417 0.02624 -0.00504 0.02346 -0.00556 0.01914 L -0.00816 1.68571E-6 " pathEditMode="relative" rAng="0" ptsTypes="FffFF">
                                      <p:cBhvr>
                                        <p:cTn id="23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8" y="1297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6" presetClass="emph" presetSubtype="0" repeatCount="3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6" presetClass="emph" presetSubtype="0" repeatCount="3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8.33333E-7 0.01111 C -0.00434 0.01204 -0.00677 0.0142 -0.01076 0.01513 C -0.01597 0.01883 -0.02795 0.02192 -0.03507 0.02347 C -0.03924 0.02594 -0.04358 0.02655 -0.04844 0.02748 C -0.05174 0.02872 -0.05434 0.02964 -0.05764 0.02995 C -0.06267 0.03428 -0.07413 0.03644 -0.08108 0.03706 C -0.09948 0.03675 -0.11597 0.03983 -0.13281 0.03397 C -0.13767 0.03057 -0.14444 0.02933 -0.14948 0.02625 C -0.15955 0.02038 -0.1684 0.01358 -0.17917 0.00926 C -0.18108 0.0071 -0.18368 0.00648 -0.18576 0.00463 C -0.1908 0.00092 -0.19427 -0.0034 -0.19844 -0.00773 C -0.20538 -0.0139 -0.21354 -0.01915 -0.22118 -0.0244 C -0.22708 -0.02903 -0.23177 -0.03367 -0.23698 -0.0383 C -0.24028 -0.04108 -0.24774 -0.0454 -0.25 -0.04818 C -0.25382 -0.05251 -0.25955 -0.05559 -0.26354 -0.05961 C -0.26614 -0.06239 -0.26649 -0.06579 -0.26858 -0.06826 C -0.27344 -0.07443 -0.2809 -0.07783 -0.28924 -0.07968 C -0.30712 -0.07968 -0.32674 -0.08462 -0.34358 -0.07845 C -0.34601 -0.07752 -0.34757 -0.07598 -0.35035 -0.07536 C -0.35312 -0.07258 -0.35694 -0.07104 -0.36094 -0.06949 C -0.36562 -0.06517 -0.37292 -0.06115 -0.37969 -0.05899 C -0.38246 -0.05621 -0.38819 -0.05282 -0.39236 -0.05189 C -0.3967 -0.04942 -0.40104 -0.04726 -0.40521 -0.0454 C -0.40833 -0.04108 -0.41267 -0.0417 -0.41719 -0.03892 C -0.42344 -0.03521 -0.42049 -0.03583 -0.42569 -0.0349 C -0.42986 -0.03212 -0.4342 -0.03058 -0.43941 -0.02903 C -0.44219 -0.02718 -0.44531 -0.02656 -0.44896 -0.02626 C -0.46476 -0.02626 -0.47917 -0.02626 -0.49427 -0.0278 C -0.49705 -0.02903 -0.4993 -0.02903 -0.50174 -0.02965 C -0.51094 -0.0349 -0.49635 -0.02626 -0.50625 -0.03367 C -0.50989 -0.03645 -0.50989 -0.0349 -0.51337 -0.03676 C -0.52656 -0.04417 -0.50833 -0.0349 -0.52014 -0.04201 C -0.52361 -0.04448 -0.5283 -0.04602 -0.53212 -0.0488 C -0.53785 -0.05251 -0.54236 -0.05899 -0.54948 -0.06084 C -0.55764 -0.06609 -0.56614 -0.06949 -0.57604 -0.07135 C -0.59201 -0.07814 -0.60764 -0.08586 -0.62413 -0.09204 C -0.62917 -0.09667 -0.62292 -0.09204 -0.63003 -0.09482 C -0.63125 -0.09513 -0.63212 -0.09605 -0.63299 -0.09667 C -0.63368 -0.09698 -0.63455 -0.09729 -0.63576 -0.0976 C -0.63785 -0.09883 -0.63958 -0.09976 -0.64271 -0.10068 C -0.64635 -0.10377 -0.65104 -0.1047 -0.65573 -0.10563 C -0.65781 -0.10593 -0.6625 -0.10717 -0.6625 -0.10686 C -0.7092 -0.10655 -0.69566 -0.1081 -0.7184 -0.10377 C -0.72552 -0.10068 -0.73368 -0.09976 -0.74167 -0.09852 C -0.74687 -0.09513 -0.75486 -0.09451 -0.76128 -0.09327 C -0.76684 -0.09142 -0.76875 -0.09049 -0.77396 -0.08957 C -0.78299 -0.08617 -0.79219 -0.08185 -0.80139 -0.07968 C -0.80573 -0.0769 -0.81042 -0.07536 -0.8158 -0.07382 C -0.81805 -0.07135 -0.82292 -0.06949 -0.82604 -0.06733 C -0.83542 -0.06208 -0.84427 -0.0559 -0.85503 -0.05312 C -0.85868 -0.05096 -0.86337 -0.05004 -0.86771 -0.04911 C -0.87101 -0.04756 -0.87413 -0.04602 -0.87743 -0.0454 C -0.88073 -0.04355 -0.88368 -0.04231 -0.8875 -0.04139 C -0.89114 -0.03892 -0.89427 -0.03892 -0.89861 -0.0383 C -0.90382 -0.03645 -0.90955 -0.03552 -0.91458 -0.03429 C -0.91996 -0.0312 -0.92621 -0.0312 -0.93281 -0.02965 C -0.95174 -0.02502 -0.97118 -0.01884 -0.99062 -0.01668 C -0.99653 -0.01452 -0.99948 -0.0139 -1.00642 -0.01359 C -1.02309 -0.01081 -1.01389 -0.01174 -1.0342 -0.01112 C -1.04479 -0.00927 -1.05451 -0.00711 -1.06528 -0.00649 C -1.0684 -0.00525 -1.06667 -0.00587 -1.07066 -0.00587 L -1.18281 -0.00031 " pathEditMode="relative" rAng="0" ptsTypes="ffffffffffffffffffffffffffffffffffffffffffffffffffffffffffffAA">
                                      <p:cBhvr>
                                        <p:cTn id="41" dur="6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149" y="-454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6" presetClass="emph" presetSubtype="0" repeatCount="4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李琳PPT素材收集\VIP素材包分类整理\抠图png文件\卡通\资源 4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11560" y="705528"/>
            <a:ext cx="7991475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H_Picture_1"/>
          <p:cNvSpPr>
            <a:spLocks noChangeArrowheads="1"/>
          </p:cNvSpPr>
          <p:nvPr/>
        </p:nvSpPr>
        <p:spPr bwMode="auto">
          <a:xfrm>
            <a:off x="1619250" y="1348011"/>
            <a:ext cx="1800225" cy="1797050"/>
          </a:xfrm>
          <a:prstGeom prst="ellipse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50800" cap="flat" cmpd="sng">
            <a:solidFill>
              <a:srgbClr val="E79D7F"/>
            </a:solidFill>
            <a:round/>
          </a:ln>
        </p:spPr>
        <p:txBody>
          <a:bodyPr lIns="90170" tIns="46990" rIns="90170" bIns="469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/>
            <a:endParaRPr lang="zh-CN" altLang="zh-CN">
              <a:solidFill>
                <a:srgbClr val="FFFFFF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4" name="MH_SubTitle_1"/>
          <p:cNvSpPr>
            <a:spLocks noChangeArrowheads="1"/>
          </p:cNvSpPr>
          <p:nvPr/>
        </p:nvSpPr>
        <p:spPr bwMode="auto">
          <a:xfrm>
            <a:off x="1704975" y="3464148"/>
            <a:ext cx="1501775" cy="319088"/>
          </a:xfrm>
          <a:prstGeom prst="roundRect">
            <a:avLst>
              <a:gd name="adj" fmla="val 50000"/>
            </a:avLst>
          </a:prstGeom>
          <a:solidFill>
            <a:srgbClr val="E79D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/>
            <a:r>
              <a:rPr lang="zh-CN" altLang="en-US" dirty="0" smtClean="0">
                <a:solidFill>
                  <a:srgbClr val="FFFFFF"/>
                </a:solidFill>
                <a:latin typeface="+mn-lt"/>
                <a:cs typeface="+mn-ea"/>
                <a:sym typeface="+mn-lt"/>
              </a:rPr>
              <a:t>生物老师</a:t>
            </a:r>
            <a:endParaRPr lang="zh-CN" altLang="en-US" dirty="0">
              <a:solidFill>
                <a:srgbClr val="FFFFFF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5" name="MH_Text_1"/>
          <p:cNvSpPr>
            <a:spLocks noChangeArrowheads="1"/>
          </p:cNvSpPr>
          <p:nvPr/>
        </p:nvSpPr>
        <p:spPr bwMode="auto">
          <a:xfrm>
            <a:off x="1019175" y="3911823"/>
            <a:ext cx="2976563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1100" dirty="0">
                <a:solidFill>
                  <a:srgbClr val="E1845F"/>
                </a:solidFill>
                <a:latin typeface="+mn-lt"/>
                <a:cs typeface="+mn-ea"/>
                <a:sym typeface="+mn-lt"/>
              </a:rPr>
              <a:t>模板内颜色可以替换为自己的颜色，图片也可以替换为自己的图片</a:t>
            </a:r>
            <a:endParaRPr lang="en-US" altLang="zh-CN" sz="1100" dirty="0">
              <a:solidFill>
                <a:srgbClr val="E1845F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6" name="MH_Picture_2"/>
          <p:cNvSpPr>
            <a:spLocks noChangeArrowheads="1"/>
          </p:cNvSpPr>
          <p:nvPr/>
        </p:nvSpPr>
        <p:spPr bwMode="auto">
          <a:xfrm>
            <a:off x="5537200" y="1428973"/>
            <a:ext cx="1755775" cy="1717675"/>
          </a:xfrm>
          <a:prstGeom prst="ellipse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50800" cap="flat" cmpd="sng">
            <a:solidFill>
              <a:srgbClr val="E79D7F"/>
            </a:solidFill>
            <a:round/>
          </a:ln>
        </p:spPr>
        <p:txBody>
          <a:bodyPr lIns="90170" tIns="46990" rIns="90170" bIns="469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/>
            <a:endParaRPr lang="zh-CN" altLang="zh-CN">
              <a:solidFill>
                <a:srgbClr val="FFFFFF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7" name="MH_SubTitle_2"/>
          <p:cNvSpPr>
            <a:spLocks noChangeArrowheads="1"/>
          </p:cNvSpPr>
          <p:nvPr/>
        </p:nvSpPr>
        <p:spPr bwMode="auto">
          <a:xfrm>
            <a:off x="5664200" y="3454623"/>
            <a:ext cx="1503363" cy="319088"/>
          </a:xfrm>
          <a:prstGeom prst="roundRect">
            <a:avLst>
              <a:gd name="adj" fmla="val 50000"/>
            </a:avLst>
          </a:prstGeom>
          <a:solidFill>
            <a:srgbClr val="E79D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/>
            <a:r>
              <a:rPr lang="zh-CN" altLang="en-US" dirty="0" smtClean="0">
                <a:solidFill>
                  <a:srgbClr val="FFFFFF"/>
                </a:solidFill>
                <a:latin typeface="+mn-lt"/>
                <a:cs typeface="+mn-ea"/>
                <a:sym typeface="+mn-lt"/>
              </a:rPr>
              <a:t>体育老师</a:t>
            </a:r>
            <a:endParaRPr lang="zh-CN" altLang="en-US" dirty="0">
              <a:solidFill>
                <a:srgbClr val="FFFFFF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8" name="MH_Text_2"/>
          <p:cNvSpPr>
            <a:spLocks noChangeArrowheads="1"/>
          </p:cNvSpPr>
          <p:nvPr/>
        </p:nvSpPr>
        <p:spPr bwMode="auto">
          <a:xfrm>
            <a:off x="4932363" y="3902298"/>
            <a:ext cx="2770187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1100" dirty="0">
                <a:solidFill>
                  <a:srgbClr val="E1845F"/>
                </a:solidFill>
                <a:latin typeface="+mn-lt"/>
                <a:cs typeface="+mn-ea"/>
                <a:sym typeface="+mn-lt"/>
              </a:rPr>
              <a:t>模板内颜色可以替换为自己的颜色，图片也可以替换为自己的图片</a:t>
            </a:r>
            <a:endParaRPr lang="en-US" altLang="zh-CN" sz="1100" dirty="0">
              <a:solidFill>
                <a:srgbClr val="E1845F"/>
              </a:solidFill>
              <a:latin typeface="+mn-lt"/>
              <a:cs typeface="+mn-ea"/>
              <a:sym typeface="+mn-lt"/>
            </a:endParaRPr>
          </a:p>
        </p:txBody>
      </p:sp>
      <p:pic>
        <p:nvPicPr>
          <p:cNvPr id="9" name="Picture 4" descr="C:\Users\LL\Desktop\5e51f3c7eeb3444a5ee232e8f7a9a206.pn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428525" y="305357"/>
            <a:ext cx="2397947" cy="877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矩形 9"/>
          <p:cNvSpPr/>
          <p:nvPr/>
        </p:nvSpPr>
        <p:spPr>
          <a:xfrm>
            <a:off x="3701057" y="466935"/>
            <a:ext cx="223909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000" b="1" dirty="0" smtClean="0">
                <a:solidFill>
                  <a:srgbClr val="0070C0"/>
                </a:solidFill>
                <a:cs typeface="+mn-ea"/>
                <a:sym typeface="+mn-lt"/>
              </a:rPr>
              <a:t>我的老师</a:t>
            </a:r>
            <a:endParaRPr lang="zh-CN" altLang="en-US" sz="3000" b="1" dirty="0">
              <a:solidFill>
                <a:srgbClr val="0070C0"/>
              </a:solidFill>
              <a:cs typeface="+mn-ea"/>
              <a:sym typeface="+mn-lt"/>
            </a:endParaRPr>
          </a:p>
        </p:txBody>
      </p:sp>
      <p:pic>
        <p:nvPicPr>
          <p:cNvPr id="11" name="Picture 6" descr="D:\李琳PPT素材收集\VIP素材包分类整理\抠图png文件\卡通\9779496cc580380b34fdb173931a91ca.pn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2659617" y="123478"/>
            <a:ext cx="825500" cy="1059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李琳PPT素材收集\VIP素材包分类整理\抠图png文件\卡通\56df10e275e006b4b24036ba2911baec.pn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7327380" y="3572139"/>
            <a:ext cx="1828800" cy="153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D:\李琳PPT素材收集\VIP素材包分类整理\抠图png文件\卡通\1c35b19c68c976e2a378c6e437c267c1.pn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-138362" y="3353486"/>
            <a:ext cx="1881847" cy="1881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 autoUpdateAnimBg="0"/>
      <p:bldP spid="4" grpId="0" bldLvl="0" animBg="1" autoUpdateAnimBg="0"/>
      <p:bldP spid="5" grpId="0" bldLvl="0" autoUpdateAnimBg="0"/>
      <p:bldP spid="6" grpId="0" bldLvl="0" animBg="1" autoUpdateAnimBg="0"/>
      <p:bldP spid="7" grpId="0" bldLvl="0" animBg="1" autoUpdateAnimBg="0"/>
      <p:bldP spid="8" grpId="0" bldLvl="0" autoUpdateAnimBg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:\Users\LL\Desktop\4c2c443aec0375dcc35f1ed0563f1c6d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2387476"/>
            <a:ext cx="3491880" cy="3573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组合 5"/>
          <p:cNvGrpSpPr/>
          <p:nvPr/>
        </p:nvGrpSpPr>
        <p:grpSpPr>
          <a:xfrm>
            <a:off x="1429137" y="690144"/>
            <a:ext cx="5760640" cy="2160240"/>
            <a:chOff x="1534840" y="-1554424"/>
            <a:chExt cx="5760640" cy="2160240"/>
          </a:xfrm>
        </p:grpSpPr>
        <p:pic>
          <p:nvPicPr>
            <p:cNvPr id="5122" name="Picture 2" descr="C:\Users\LL\Desktop\5e51f3c7eeb3444a5ee232e8f7a9a206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534840" y="-1554424"/>
              <a:ext cx="5760640" cy="216024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1932843" y="-824946"/>
              <a:ext cx="526514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0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ea"/>
                  <a:ea typeface="+mj-ea"/>
                  <a:cs typeface="+mn-ea"/>
                  <a:sym typeface="+mn-lt"/>
                </a:rPr>
                <a:t>03.</a:t>
              </a:r>
              <a:r>
                <a:rPr lang="zh-CN" altLang="en-US" sz="60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ea"/>
                  <a:ea typeface="+mj-ea"/>
                  <a:cs typeface="+mn-ea"/>
                  <a:sym typeface="+mn-lt"/>
                </a:rPr>
                <a:t>我的承诺书</a:t>
              </a:r>
              <a:endParaRPr lang="zh-CN" altLang="en-US" sz="6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+mn-ea"/>
                <a:sym typeface="+mn-lt"/>
              </a:endParaRPr>
            </a:p>
          </p:txBody>
        </p:sp>
      </p:grpSp>
      <p:pic>
        <p:nvPicPr>
          <p:cNvPr id="11" name="Picture 7" descr="C:\Users\LL\Desktop\4c2c443aec0375dcc35f1ed0563f1c6d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497992" y="2387476"/>
            <a:ext cx="3491880" cy="3573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 descr="C:\Users\LL\Desktop\4c2c443aec0375dcc35f1ed0563f1c6d.png"/>
          <p:cNvPicPr>
            <a:picLocks noChangeAspect="1" noChangeArrowheads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 bwMode="auto">
          <a:xfrm>
            <a:off x="6948264" y="2382877"/>
            <a:ext cx="2195736" cy="3573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:\李琳PPT素材收集\VIP素材包分类整理\PPT动画\timg (15)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52286" y="2592596"/>
            <a:ext cx="45720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李琳PPT素材收集\VIP素材包分类整理\抠图png文件\卡通\d747b83d5794a76391e79fe65ce05ddf.pn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7596336" y="358435"/>
            <a:ext cx="2445775" cy="4519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07504" y="123478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smtClean="0">
                <a:solidFill>
                  <a:schemeClr val="accent5">
                    <a:lumMod val="20000"/>
                    <a:lumOff val="80000"/>
                  </a:schemeClr>
                </a:solidFill>
                <a:ea typeface="微软雅黑" panose="020B0503020204020204" pitchFamily="34" charset="-122"/>
              </a:rPr>
              <a:t>节日</a:t>
            </a:r>
            <a:r>
              <a:rPr lang="en-US" altLang="zh-CN" sz="100" smtClean="0">
                <a:solidFill>
                  <a:schemeClr val="accent5">
                    <a:lumMod val="20000"/>
                    <a:lumOff val="80000"/>
                  </a:schemeClr>
                </a:solidFill>
                <a:ea typeface="微软雅黑" panose="020B0503020204020204" pitchFamily="34" charset="-122"/>
              </a:rPr>
              <a:t>PPT</a:t>
            </a:r>
            <a:r>
              <a:rPr lang="zh-CN" altLang="en-US" sz="100" smtClean="0">
                <a:solidFill>
                  <a:schemeClr val="accent5">
                    <a:lumMod val="20000"/>
                    <a:lumOff val="80000"/>
                  </a:schemeClr>
                </a:solidFill>
                <a:ea typeface="微软雅黑" panose="020B0503020204020204" pitchFamily="34" charset="-122"/>
              </a:rPr>
              <a:t>模板 </a:t>
            </a:r>
            <a:r>
              <a:rPr lang="en-US" altLang="zh-CN" sz="100" smtClean="0">
                <a:solidFill>
                  <a:schemeClr val="accent5">
                    <a:lumMod val="20000"/>
                    <a:lumOff val="80000"/>
                  </a:schemeClr>
                </a:solidFill>
                <a:ea typeface="微软雅黑" panose="020B0503020204020204" pitchFamily="34" charset="-122"/>
              </a:rPr>
              <a:t>http:// www.PPT818.com/jieri/</a:t>
            </a:r>
            <a:endParaRPr lang="en-US" altLang="zh-CN" sz="100" dirty="0" smtClean="0">
              <a:solidFill>
                <a:schemeClr val="accent5">
                  <a:lumMod val="20000"/>
                  <a:lumOff val="80000"/>
                </a:schemeClr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5000">
        <p14:doors dir="vert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李琳PPT素材收集\VIP素材包分类整理\抠图png文件\卡通\资源 4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11560" y="705528"/>
            <a:ext cx="7991475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D:\李琳PPT素材收集\VIP素材包分类整理\抠图png文件\卡通\27420d330ceb225264a62596a84cae2f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06476" y="1806819"/>
            <a:ext cx="348194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D:\李琳PPT素材收集\VIP素材包分类整理\抠图png文件\小水印\1 (107)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03928" y="1487529"/>
            <a:ext cx="910208" cy="91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D:\李琳PPT素材收集\VIP素材包分类整理\抠图png文件\卡通\27420d330ceb225264a62596a84cae2f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1560" y="1806819"/>
            <a:ext cx="348194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7" descr="C:\Users\LL\Desktop\4c2c443aec0375dcc35f1ed0563f1c6d.pn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0" y="2387476"/>
            <a:ext cx="3491880" cy="3573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C:\Users\LL\Desktop\4c2c443aec0375dcc35f1ed0563f1c6d.pn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491880" y="2387476"/>
            <a:ext cx="3491880" cy="3573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 descr="C:\Users\LL\Desktop\4c2c443aec0375dcc35f1ed0563f1c6d.png"/>
          <p:cNvPicPr>
            <a:picLocks noChangeAspect="1" noChangeArrowheads="1"/>
          </p:cNvPicPr>
          <p:nvPr/>
        </p:nvPicPr>
        <p:blipFill rotWithShape="1">
          <a:blip r:embed="rId8" cstate="screen"/>
          <a:srcRect/>
          <a:stretch>
            <a:fillRect/>
          </a:stretch>
        </p:blipFill>
        <p:spPr bwMode="auto">
          <a:xfrm>
            <a:off x="6948264" y="2382877"/>
            <a:ext cx="2195736" cy="3573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:\李琳PPT素材收集\VIP素材包分类整理\PPT动画\timg (15)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491880" y="2562903"/>
            <a:ext cx="45720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矩形 12"/>
          <p:cNvSpPr/>
          <p:nvPr/>
        </p:nvSpPr>
        <p:spPr>
          <a:xfrm>
            <a:off x="752287" y="2142604"/>
            <a:ext cx="32487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000"/>
              </a:lnSpc>
            </a:pPr>
            <a:r>
              <a:rPr lang="en-US" altLang="zh-CN" sz="1400" b="1" dirty="0" smtClean="0">
                <a:cs typeface="+mn-ea"/>
                <a:sym typeface="+mn-lt"/>
              </a:rPr>
              <a:t>1</a:t>
            </a:r>
            <a:r>
              <a:rPr lang="zh-CN" altLang="en-US" sz="1400" b="1" dirty="0" smtClean="0">
                <a:cs typeface="+mn-ea"/>
                <a:sym typeface="+mn-lt"/>
              </a:rPr>
              <a:t>、课</a:t>
            </a:r>
            <a:r>
              <a:rPr lang="zh-CN" altLang="en-US" sz="1400" b="1" dirty="0">
                <a:cs typeface="+mn-ea"/>
                <a:sym typeface="+mn-lt"/>
              </a:rPr>
              <a:t>前准备好学习用品，上课专心听讲，大胆发言，不懂就问，回答</a:t>
            </a:r>
            <a:r>
              <a:rPr lang="zh-CN" altLang="en-US" sz="1400" b="1" dirty="0" smtClean="0">
                <a:cs typeface="+mn-ea"/>
                <a:sym typeface="+mn-lt"/>
              </a:rPr>
              <a:t>问题</a:t>
            </a:r>
            <a:r>
              <a:rPr lang="zh-CN" altLang="en-US" sz="1400" b="1" dirty="0">
                <a:cs typeface="+mn-ea"/>
                <a:sym typeface="+mn-lt"/>
              </a:rPr>
              <a:t>声音响亮</a:t>
            </a:r>
            <a:r>
              <a:rPr lang="zh-CN" altLang="en-US" sz="1400" b="1" dirty="0" smtClean="0">
                <a:cs typeface="+mn-ea"/>
                <a:sym typeface="+mn-lt"/>
              </a:rPr>
              <a:t>。</a:t>
            </a:r>
            <a:endParaRPr lang="en-US" altLang="zh-CN" sz="1400" b="1" dirty="0" smtClean="0">
              <a:cs typeface="+mn-ea"/>
              <a:sym typeface="+mn-lt"/>
            </a:endParaRPr>
          </a:p>
          <a:p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148064" y="2211710"/>
            <a:ext cx="2898068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000"/>
              </a:lnSpc>
            </a:pPr>
            <a:r>
              <a:rPr lang="en-US" altLang="zh-CN" sz="1400" b="1" dirty="0">
                <a:cs typeface="+mn-ea"/>
                <a:sym typeface="+mn-lt"/>
              </a:rPr>
              <a:t>2</a:t>
            </a:r>
            <a:r>
              <a:rPr lang="zh-CN" altLang="en-US" sz="1400" b="1" dirty="0" smtClean="0">
                <a:cs typeface="+mn-ea"/>
                <a:sym typeface="+mn-lt"/>
              </a:rPr>
              <a:t>、</a:t>
            </a:r>
            <a:r>
              <a:rPr lang="zh-CN" altLang="en-US" sz="1400" b="1" dirty="0">
                <a:cs typeface="+mn-ea"/>
                <a:sym typeface="+mn-lt"/>
              </a:rPr>
              <a:t>上课积极答问，不和他人说话，不做小动作。认真完成</a:t>
            </a:r>
            <a:r>
              <a:rPr lang="zh-CN" altLang="en-US" sz="1400" b="1" dirty="0" smtClean="0">
                <a:cs typeface="+mn-ea"/>
                <a:sym typeface="+mn-lt"/>
              </a:rPr>
              <a:t>家庭作业。</a:t>
            </a:r>
            <a:endParaRPr lang="zh-CN" altLang="en-US" sz="1400" b="1" dirty="0">
              <a:cs typeface="+mn-ea"/>
              <a:sym typeface="+mn-lt"/>
            </a:endParaRPr>
          </a:p>
        </p:txBody>
      </p:sp>
      <p:pic>
        <p:nvPicPr>
          <p:cNvPr id="2052" name="Picture 4" descr="C:\Users\LL\Desktop\5e51f3c7eeb3444a5ee232e8f7a9a206.pn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3266253" y="329911"/>
            <a:ext cx="2599135" cy="877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矩形 18"/>
          <p:cNvSpPr/>
          <p:nvPr/>
        </p:nvSpPr>
        <p:spPr>
          <a:xfrm>
            <a:off x="3538785" y="491489"/>
            <a:ext cx="223909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000" b="1" dirty="0" smtClean="0">
                <a:solidFill>
                  <a:srgbClr val="0070C0"/>
                </a:solidFill>
                <a:cs typeface="+mn-ea"/>
                <a:sym typeface="+mn-lt"/>
              </a:rPr>
              <a:t>我的承诺书</a:t>
            </a:r>
            <a:endParaRPr lang="zh-CN" altLang="en-US" sz="3000" b="1" dirty="0">
              <a:solidFill>
                <a:srgbClr val="0070C0"/>
              </a:solidFill>
              <a:cs typeface="+mn-ea"/>
              <a:sym typeface="+mn-lt"/>
            </a:endParaRPr>
          </a:p>
        </p:txBody>
      </p:sp>
      <p:pic>
        <p:nvPicPr>
          <p:cNvPr id="2054" name="Picture 6" descr="D:\李琳PPT素材收集\VIP素材包分类整理\抠图png文件\卡通\9779496cc580380b34fdb173931a91ca.png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2435486" y="220290"/>
            <a:ext cx="825500" cy="1059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李琳PPT素材收集\VIP素材包分类整理\抠图png文件\卡通\1a1d04190c22f1db27e9890556931b20.png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1388864" y="4011910"/>
            <a:ext cx="1758950" cy="1081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李琳PPT素材收集\VIP素材包分类整理\抠图png文件\小水印\1 (107)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9012" y="1419622"/>
            <a:ext cx="910208" cy="91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3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3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李琳PPT素材收集\VIP素材包分类整理\抠图png文件\卡通\资源 4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11560" y="705528"/>
            <a:ext cx="7991475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D:\李琳PPT素材收集\VIP素材包分类整理\抠图png文件\卡通\27420d330ceb225264a62596a84cae2f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06476" y="1806819"/>
            <a:ext cx="348194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D:\李琳PPT素材收集\VIP素材包分类整理\抠图png文件\小水印\1 (107)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03928" y="1487529"/>
            <a:ext cx="910208" cy="91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D:\李琳PPT素材收集\VIP素材包分类整理\抠图png文件\卡通\27420d330ceb225264a62596a84cae2f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3678" y="1777011"/>
            <a:ext cx="348194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7" descr="C:\Users\LL\Desktop\4c2c443aec0375dcc35f1ed0563f1c6d.pn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0" y="2387476"/>
            <a:ext cx="3491880" cy="3573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C:\Users\LL\Desktop\4c2c443aec0375dcc35f1ed0563f1c6d.pn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491880" y="2387476"/>
            <a:ext cx="3491880" cy="3573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 descr="C:\Users\LL\Desktop\4c2c443aec0375dcc35f1ed0563f1c6d.png"/>
          <p:cNvPicPr>
            <a:picLocks noChangeAspect="1" noChangeArrowheads="1"/>
          </p:cNvPicPr>
          <p:nvPr/>
        </p:nvPicPr>
        <p:blipFill rotWithShape="1">
          <a:blip r:embed="rId8" cstate="screen"/>
          <a:srcRect/>
          <a:stretch>
            <a:fillRect/>
          </a:stretch>
        </p:blipFill>
        <p:spPr bwMode="auto">
          <a:xfrm>
            <a:off x="6948264" y="2382877"/>
            <a:ext cx="2195736" cy="3573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:\李琳PPT素材收集\VIP素材包分类整理\PPT动画\timg (15)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491880" y="2562903"/>
            <a:ext cx="45720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矩形 12"/>
          <p:cNvSpPr/>
          <p:nvPr/>
        </p:nvSpPr>
        <p:spPr>
          <a:xfrm>
            <a:off x="752287" y="2142604"/>
            <a:ext cx="3248708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000"/>
              </a:lnSpc>
            </a:pPr>
            <a:r>
              <a:rPr lang="en-US" altLang="zh-CN" sz="1400" b="1" dirty="0">
                <a:cs typeface="+mn-ea"/>
                <a:sym typeface="+mn-lt"/>
              </a:rPr>
              <a:t>3</a:t>
            </a:r>
            <a:r>
              <a:rPr lang="zh-CN" altLang="en-US" sz="1400" b="1" dirty="0" smtClean="0">
                <a:cs typeface="+mn-ea"/>
                <a:sym typeface="+mn-lt"/>
              </a:rPr>
              <a:t>、</a:t>
            </a:r>
            <a:r>
              <a:rPr lang="zh-CN" altLang="en-US" sz="1400" b="1" dirty="0">
                <a:cs typeface="+mn-ea"/>
                <a:sym typeface="+mn-lt"/>
              </a:rPr>
              <a:t>保持教室卫生，认真值日，积极主动打扫教室卫生和清洁区卫生。</a:t>
            </a:r>
          </a:p>
        </p:txBody>
      </p:sp>
      <p:sp>
        <p:nvSpPr>
          <p:cNvPr id="15" name="矩形 14"/>
          <p:cNvSpPr/>
          <p:nvPr/>
        </p:nvSpPr>
        <p:spPr>
          <a:xfrm>
            <a:off x="5148064" y="2132016"/>
            <a:ext cx="289806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000"/>
              </a:lnSpc>
            </a:pPr>
            <a:r>
              <a:rPr lang="en-US" altLang="zh-CN" sz="1400" b="1" dirty="0" smtClean="0">
                <a:cs typeface="+mn-ea"/>
                <a:sym typeface="+mn-lt"/>
              </a:rPr>
              <a:t>4</a:t>
            </a:r>
            <a:r>
              <a:rPr lang="zh-CN" altLang="en-US" sz="1400" b="1" dirty="0" smtClean="0">
                <a:cs typeface="+mn-ea"/>
                <a:sym typeface="+mn-lt"/>
              </a:rPr>
              <a:t>、</a:t>
            </a:r>
            <a:r>
              <a:rPr lang="zh-CN" altLang="en-US" sz="1400" b="1" dirty="0">
                <a:cs typeface="+mn-ea"/>
                <a:sym typeface="+mn-lt"/>
              </a:rPr>
              <a:t>下课不疯狂打闹，不骂人，不打架，不在教室、走廊上玩耍。不你追我打，不做危险游戏。</a:t>
            </a:r>
          </a:p>
        </p:txBody>
      </p:sp>
      <p:pic>
        <p:nvPicPr>
          <p:cNvPr id="2052" name="Picture 4" descr="C:\Users\LL\Desktop\5e51f3c7eeb3444a5ee232e8f7a9a206.pn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3266253" y="329911"/>
            <a:ext cx="2599135" cy="877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矩形 18"/>
          <p:cNvSpPr/>
          <p:nvPr/>
        </p:nvSpPr>
        <p:spPr>
          <a:xfrm>
            <a:off x="3538785" y="491489"/>
            <a:ext cx="223909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000" b="1" dirty="0" smtClean="0">
                <a:solidFill>
                  <a:srgbClr val="0070C0"/>
                </a:solidFill>
                <a:cs typeface="+mn-ea"/>
                <a:sym typeface="+mn-lt"/>
              </a:rPr>
              <a:t>我的承诺书</a:t>
            </a:r>
            <a:endParaRPr lang="zh-CN" altLang="en-US" sz="3000" b="1" dirty="0">
              <a:solidFill>
                <a:srgbClr val="0070C0"/>
              </a:solidFill>
              <a:cs typeface="+mn-ea"/>
              <a:sym typeface="+mn-lt"/>
            </a:endParaRPr>
          </a:p>
        </p:txBody>
      </p:sp>
      <p:pic>
        <p:nvPicPr>
          <p:cNvPr id="2054" name="Picture 6" descr="D:\李琳PPT素材收集\VIP素材包分类整理\抠图png文件\卡通\9779496cc580380b34fdb173931a91ca.png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2435486" y="220290"/>
            <a:ext cx="825500" cy="1059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李琳PPT素材收集\VIP素材包分类整理\抠图png文件\卡通\1a1d04190c22f1db27e9890556931b20.png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1388864" y="4011910"/>
            <a:ext cx="1758950" cy="1081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李琳PPT素材收集\VIP素材包分类整理\抠图png文件\小水印\1 (107)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9012" y="1419622"/>
            <a:ext cx="910208" cy="91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3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3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李琳PPT素材收集\VIP素材包分类整理\抠图png文件\卡通\资源 4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11560" y="705528"/>
            <a:ext cx="7991475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D:\李琳PPT素材收集\VIP素材包分类整理\抠图png文件\卡通\27420d330ceb225264a62596a84cae2f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06476" y="1806819"/>
            <a:ext cx="348194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D:\李琳PPT素材收集\VIP素材包分类整理\抠图png文件\小水印\1 (107)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03928" y="1487529"/>
            <a:ext cx="910208" cy="91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D:\李琳PPT素材收集\VIP素材包分类整理\抠图png文件\卡通\27420d330ceb225264a62596a84cae2f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1560" y="1806819"/>
            <a:ext cx="348194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7" descr="C:\Users\LL\Desktop\4c2c443aec0375dcc35f1ed0563f1c6d.pn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0" y="2387476"/>
            <a:ext cx="3491880" cy="3573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C:\Users\LL\Desktop\4c2c443aec0375dcc35f1ed0563f1c6d.pn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491880" y="2387476"/>
            <a:ext cx="3491880" cy="3573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 descr="C:\Users\LL\Desktop\4c2c443aec0375dcc35f1ed0563f1c6d.png"/>
          <p:cNvPicPr>
            <a:picLocks noChangeAspect="1" noChangeArrowheads="1"/>
          </p:cNvPicPr>
          <p:nvPr/>
        </p:nvPicPr>
        <p:blipFill rotWithShape="1">
          <a:blip r:embed="rId8" cstate="screen"/>
          <a:srcRect/>
          <a:stretch>
            <a:fillRect/>
          </a:stretch>
        </p:blipFill>
        <p:spPr bwMode="auto">
          <a:xfrm>
            <a:off x="6948264" y="2382877"/>
            <a:ext cx="2195736" cy="3573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:\李琳PPT素材收集\VIP素材包分类整理\PPT动画\timg (15)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491880" y="2562903"/>
            <a:ext cx="45720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矩形 12"/>
          <p:cNvSpPr/>
          <p:nvPr/>
        </p:nvSpPr>
        <p:spPr>
          <a:xfrm>
            <a:off x="752287" y="2142604"/>
            <a:ext cx="3248708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000"/>
              </a:lnSpc>
            </a:pPr>
            <a:r>
              <a:rPr lang="en-US" altLang="zh-CN" sz="1400" b="1" dirty="0">
                <a:cs typeface="+mn-ea"/>
                <a:sym typeface="+mn-lt"/>
              </a:rPr>
              <a:t>5</a:t>
            </a:r>
            <a:r>
              <a:rPr lang="zh-CN" altLang="en-US" sz="1400" b="1" dirty="0" smtClean="0">
                <a:cs typeface="+mn-ea"/>
                <a:sym typeface="+mn-lt"/>
              </a:rPr>
              <a:t>、</a:t>
            </a:r>
            <a:r>
              <a:rPr lang="zh-CN" altLang="en-US" sz="1400" b="1" dirty="0">
                <a:cs typeface="+mn-ea"/>
                <a:sym typeface="+mn-lt"/>
              </a:rPr>
              <a:t>尊敬师长，团结同学，对人有礼貌，别人说话自己不抢话。</a:t>
            </a:r>
          </a:p>
        </p:txBody>
      </p:sp>
      <p:sp>
        <p:nvSpPr>
          <p:cNvPr id="15" name="矩形 14"/>
          <p:cNvSpPr/>
          <p:nvPr/>
        </p:nvSpPr>
        <p:spPr>
          <a:xfrm>
            <a:off x="5148064" y="2211710"/>
            <a:ext cx="2898068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000"/>
              </a:lnSpc>
            </a:pPr>
            <a:r>
              <a:rPr lang="en-US" altLang="zh-CN" sz="1400" b="1" dirty="0" smtClean="0">
                <a:cs typeface="+mn-ea"/>
                <a:sym typeface="+mn-lt"/>
              </a:rPr>
              <a:t>6</a:t>
            </a:r>
            <a:r>
              <a:rPr lang="zh-CN" altLang="en-US" sz="1400" b="1" dirty="0" smtClean="0">
                <a:cs typeface="+mn-ea"/>
                <a:sym typeface="+mn-lt"/>
              </a:rPr>
              <a:t>、</a:t>
            </a:r>
            <a:r>
              <a:rPr lang="zh-CN" altLang="en-US" sz="1400" b="1" dirty="0">
                <a:cs typeface="+mn-ea"/>
                <a:sym typeface="+mn-lt"/>
              </a:rPr>
              <a:t>上课不迟到、不早退、不无故旷课，不以非正当理由向老师请假。</a:t>
            </a:r>
          </a:p>
        </p:txBody>
      </p:sp>
      <p:pic>
        <p:nvPicPr>
          <p:cNvPr id="2052" name="Picture 4" descr="C:\Users\LL\Desktop\5e51f3c7eeb3444a5ee232e8f7a9a206.pn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3266253" y="329911"/>
            <a:ext cx="2599135" cy="877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矩形 18"/>
          <p:cNvSpPr/>
          <p:nvPr/>
        </p:nvSpPr>
        <p:spPr>
          <a:xfrm>
            <a:off x="3538785" y="491489"/>
            <a:ext cx="223909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000" b="1" dirty="0" smtClean="0">
                <a:solidFill>
                  <a:srgbClr val="0070C0"/>
                </a:solidFill>
                <a:cs typeface="+mn-ea"/>
                <a:sym typeface="+mn-lt"/>
              </a:rPr>
              <a:t>我的承诺书</a:t>
            </a:r>
            <a:endParaRPr lang="zh-CN" altLang="en-US" sz="3000" b="1" dirty="0">
              <a:solidFill>
                <a:srgbClr val="0070C0"/>
              </a:solidFill>
              <a:cs typeface="+mn-ea"/>
              <a:sym typeface="+mn-lt"/>
            </a:endParaRPr>
          </a:p>
        </p:txBody>
      </p:sp>
      <p:pic>
        <p:nvPicPr>
          <p:cNvPr id="2054" name="Picture 6" descr="D:\李琳PPT素材收集\VIP素材包分类整理\抠图png文件\卡通\9779496cc580380b34fdb173931a91ca.png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2435486" y="220290"/>
            <a:ext cx="825500" cy="1059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李琳PPT素材收集\VIP素材包分类整理\抠图png文件\卡通\1a1d04190c22f1db27e9890556931b20.png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1388864" y="4011910"/>
            <a:ext cx="1758950" cy="1081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李琳PPT素材收集\VIP素材包分类整理\抠图png文件\小水印\1 (107)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9012" y="1419622"/>
            <a:ext cx="910208" cy="91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3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3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李琳PPT素材收集\VIP素材包分类整理\抠图png文件\卡通\资源 4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11560" y="705528"/>
            <a:ext cx="7991475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D:\李琳PPT素材收集\VIP素材包分类整理\抠图png文件\卡通\27420d330ceb225264a62596a84cae2f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06476" y="1806819"/>
            <a:ext cx="348194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D:\李琳PPT素材收集\VIP素材包分类整理\抠图png文件\小水印\1 (107)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03928" y="1487529"/>
            <a:ext cx="910208" cy="91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D:\李琳PPT素材收集\VIP素材包分类整理\抠图png文件\卡通\27420d330ceb225264a62596a84cae2f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1560" y="1806819"/>
            <a:ext cx="348194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7" descr="C:\Users\LL\Desktop\4c2c443aec0375dcc35f1ed0563f1c6d.pn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0" y="2387476"/>
            <a:ext cx="3491880" cy="3573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C:\Users\LL\Desktop\4c2c443aec0375dcc35f1ed0563f1c6d.pn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491880" y="2387476"/>
            <a:ext cx="3491880" cy="3573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 descr="C:\Users\LL\Desktop\4c2c443aec0375dcc35f1ed0563f1c6d.png"/>
          <p:cNvPicPr>
            <a:picLocks noChangeAspect="1" noChangeArrowheads="1"/>
          </p:cNvPicPr>
          <p:nvPr/>
        </p:nvPicPr>
        <p:blipFill rotWithShape="1">
          <a:blip r:embed="rId8" cstate="screen"/>
          <a:srcRect/>
          <a:stretch>
            <a:fillRect/>
          </a:stretch>
        </p:blipFill>
        <p:spPr bwMode="auto">
          <a:xfrm>
            <a:off x="6948264" y="2382877"/>
            <a:ext cx="2195736" cy="3573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:\李琳PPT素材收集\VIP素材包分类整理\PPT动画\timg (15)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491880" y="2562903"/>
            <a:ext cx="45720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矩形 12"/>
          <p:cNvSpPr/>
          <p:nvPr/>
        </p:nvSpPr>
        <p:spPr>
          <a:xfrm>
            <a:off x="752287" y="2142604"/>
            <a:ext cx="3248708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000"/>
              </a:lnSpc>
            </a:pPr>
            <a:r>
              <a:rPr lang="en-US" altLang="zh-CN" sz="1400" b="1" dirty="0">
                <a:cs typeface="+mn-ea"/>
                <a:sym typeface="+mn-lt"/>
              </a:rPr>
              <a:t>7</a:t>
            </a:r>
            <a:r>
              <a:rPr lang="zh-CN" altLang="en-US" sz="1400" b="1" dirty="0" smtClean="0">
                <a:cs typeface="+mn-ea"/>
                <a:sym typeface="+mn-lt"/>
              </a:rPr>
              <a:t>、</a:t>
            </a:r>
            <a:r>
              <a:rPr lang="zh-CN" altLang="en-US" sz="1400" b="1" dirty="0">
                <a:cs typeface="+mn-ea"/>
                <a:sym typeface="+mn-lt"/>
              </a:rPr>
              <a:t>课后认真总结复习，有疑必问，独立完成作业，决不抄袭。</a:t>
            </a:r>
          </a:p>
        </p:txBody>
      </p:sp>
      <p:sp>
        <p:nvSpPr>
          <p:cNvPr id="15" name="矩形 14"/>
          <p:cNvSpPr/>
          <p:nvPr/>
        </p:nvSpPr>
        <p:spPr>
          <a:xfrm>
            <a:off x="5165812" y="2132016"/>
            <a:ext cx="289806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000"/>
              </a:lnSpc>
            </a:pPr>
            <a:r>
              <a:rPr lang="en-US" altLang="zh-CN" sz="1400" b="1" dirty="0" smtClean="0">
                <a:cs typeface="+mn-ea"/>
                <a:sym typeface="+mn-lt"/>
              </a:rPr>
              <a:t>8</a:t>
            </a:r>
            <a:r>
              <a:rPr lang="zh-CN" altLang="en-US" sz="1400" b="1" dirty="0" smtClean="0">
                <a:cs typeface="+mn-ea"/>
                <a:sym typeface="+mn-lt"/>
              </a:rPr>
              <a:t>、</a:t>
            </a:r>
            <a:r>
              <a:rPr lang="zh-CN" altLang="en-US" sz="1400" b="1" dirty="0">
                <a:cs typeface="+mn-ea"/>
                <a:sym typeface="+mn-lt"/>
              </a:rPr>
              <a:t>积极参加学校组织的各种文体活动，不弄虚作假，谎报成绩，不搞不正当竞争。</a:t>
            </a:r>
          </a:p>
        </p:txBody>
      </p:sp>
      <p:pic>
        <p:nvPicPr>
          <p:cNvPr id="2052" name="Picture 4" descr="C:\Users\LL\Desktop\5e51f3c7eeb3444a5ee232e8f7a9a206.pn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3266253" y="329911"/>
            <a:ext cx="2599135" cy="877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矩形 18"/>
          <p:cNvSpPr/>
          <p:nvPr/>
        </p:nvSpPr>
        <p:spPr>
          <a:xfrm>
            <a:off x="3538785" y="491489"/>
            <a:ext cx="223909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000" b="1" dirty="0" smtClean="0">
                <a:solidFill>
                  <a:srgbClr val="0070C0"/>
                </a:solidFill>
                <a:cs typeface="+mn-ea"/>
                <a:sym typeface="+mn-lt"/>
              </a:rPr>
              <a:t>我的承诺书</a:t>
            </a:r>
            <a:endParaRPr lang="zh-CN" altLang="en-US" sz="3000" b="1" dirty="0">
              <a:solidFill>
                <a:srgbClr val="0070C0"/>
              </a:solidFill>
              <a:cs typeface="+mn-ea"/>
              <a:sym typeface="+mn-lt"/>
            </a:endParaRPr>
          </a:p>
        </p:txBody>
      </p:sp>
      <p:pic>
        <p:nvPicPr>
          <p:cNvPr id="2054" name="Picture 6" descr="D:\李琳PPT素材收集\VIP素材包分类整理\抠图png文件\卡通\9779496cc580380b34fdb173931a91ca.png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2435486" y="220290"/>
            <a:ext cx="825500" cy="1059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李琳PPT素材收集\VIP素材包分类整理\抠图png文件\卡通\1a1d04190c22f1db27e9890556931b20.png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1388864" y="4011910"/>
            <a:ext cx="1758950" cy="1081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李琳PPT素材收集\VIP素材包分类整理\抠图png文件\小水印\1 (107)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9012" y="1419622"/>
            <a:ext cx="910208" cy="91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3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3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李琳PPT素材收集\VIP素材包分类整理\抠图png文件\卡通\资源 4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11560" y="705528"/>
            <a:ext cx="7991475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D:\李琳PPT素材收集\VIP素材包分类整理\抠图png文件\卡通\27420d330ceb225264a62596a84cae2f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06476" y="1806819"/>
            <a:ext cx="348194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D:\李琳PPT素材收集\VIP素材包分类整理\抠图png文件\小水印\1 (107)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03928" y="1487529"/>
            <a:ext cx="910208" cy="91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D:\李琳PPT素材收集\VIP素材包分类整理\抠图png文件\卡通\27420d330ceb225264a62596a84cae2f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1560" y="1806819"/>
            <a:ext cx="348194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7" descr="C:\Users\LL\Desktop\4c2c443aec0375dcc35f1ed0563f1c6d.pn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0" y="2387476"/>
            <a:ext cx="3491880" cy="3573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C:\Users\LL\Desktop\4c2c443aec0375dcc35f1ed0563f1c6d.pn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491880" y="2387476"/>
            <a:ext cx="3491880" cy="3573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 descr="C:\Users\LL\Desktop\4c2c443aec0375dcc35f1ed0563f1c6d.png"/>
          <p:cNvPicPr>
            <a:picLocks noChangeAspect="1" noChangeArrowheads="1"/>
          </p:cNvPicPr>
          <p:nvPr/>
        </p:nvPicPr>
        <p:blipFill rotWithShape="1">
          <a:blip r:embed="rId8" cstate="screen"/>
          <a:srcRect/>
          <a:stretch>
            <a:fillRect/>
          </a:stretch>
        </p:blipFill>
        <p:spPr bwMode="auto">
          <a:xfrm>
            <a:off x="6948264" y="2382877"/>
            <a:ext cx="2195736" cy="3573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:\李琳PPT素材收集\VIP素材包分类整理\PPT动画\timg (15)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491880" y="2562903"/>
            <a:ext cx="45720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矩形 12"/>
          <p:cNvSpPr/>
          <p:nvPr/>
        </p:nvSpPr>
        <p:spPr>
          <a:xfrm>
            <a:off x="752287" y="2142604"/>
            <a:ext cx="324870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000"/>
              </a:lnSpc>
            </a:pPr>
            <a:r>
              <a:rPr lang="en-US" altLang="zh-CN" sz="1400" b="1" dirty="0">
                <a:cs typeface="+mn-ea"/>
                <a:sym typeface="+mn-lt"/>
              </a:rPr>
              <a:t>9</a:t>
            </a:r>
            <a:r>
              <a:rPr lang="zh-CN" altLang="en-US" sz="1400" b="1" dirty="0" smtClean="0">
                <a:cs typeface="+mn-ea"/>
                <a:sym typeface="+mn-lt"/>
              </a:rPr>
              <a:t>、</a:t>
            </a:r>
            <a:r>
              <a:rPr lang="zh-CN" altLang="en-US" sz="1400" b="1" dirty="0">
                <a:cs typeface="+mn-ea"/>
                <a:sym typeface="+mn-lt"/>
              </a:rPr>
              <a:t>养成良好个人习惯，讲究卫生，服装整洁，见到垃圾随手捡起。不</a:t>
            </a:r>
            <a:r>
              <a:rPr lang="zh-CN" altLang="en-US" sz="1400" b="1" dirty="0" smtClean="0">
                <a:cs typeface="+mn-ea"/>
                <a:sym typeface="+mn-lt"/>
              </a:rPr>
              <a:t>随地</a:t>
            </a:r>
            <a:r>
              <a:rPr lang="zh-CN" altLang="en-US" sz="1400" b="1" dirty="0">
                <a:cs typeface="+mn-ea"/>
                <a:sym typeface="+mn-lt"/>
              </a:rPr>
              <a:t>吐痰，不乱扔垃圾，爱护公共设施。</a:t>
            </a:r>
          </a:p>
        </p:txBody>
      </p:sp>
      <p:sp>
        <p:nvSpPr>
          <p:cNvPr id="15" name="矩形 14"/>
          <p:cNvSpPr/>
          <p:nvPr/>
        </p:nvSpPr>
        <p:spPr>
          <a:xfrm>
            <a:off x="5148064" y="2211710"/>
            <a:ext cx="3024336" cy="840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000"/>
              </a:lnSpc>
            </a:pPr>
            <a:r>
              <a:rPr lang="en-US" altLang="zh-CN" sz="1400" b="1" dirty="0" smtClean="0">
                <a:cs typeface="+mn-ea"/>
                <a:sym typeface="+mn-lt"/>
              </a:rPr>
              <a:t>10</a:t>
            </a:r>
            <a:r>
              <a:rPr lang="zh-CN" altLang="en-US" sz="1400" b="1" dirty="0" smtClean="0">
                <a:cs typeface="+mn-ea"/>
                <a:sym typeface="+mn-lt"/>
              </a:rPr>
              <a:t>、</a:t>
            </a:r>
            <a:r>
              <a:rPr lang="zh-CN" altLang="en-US" sz="1400" b="1" dirty="0">
                <a:cs typeface="+mn-ea"/>
                <a:sym typeface="+mn-lt"/>
              </a:rPr>
              <a:t>积极参加献爱心活动，根据个人实际情况参加义务劳动、义捐活动。</a:t>
            </a:r>
          </a:p>
        </p:txBody>
      </p:sp>
      <p:pic>
        <p:nvPicPr>
          <p:cNvPr id="2052" name="Picture 4" descr="C:\Users\LL\Desktop\5e51f3c7eeb3444a5ee232e8f7a9a206.pn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3266253" y="329911"/>
            <a:ext cx="2599135" cy="877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矩形 18"/>
          <p:cNvSpPr/>
          <p:nvPr/>
        </p:nvSpPr>
        <p:spPr>
          <a:xfrm>
            <a:off x="3538785" y="491489"/>
            <a:ext cx="223909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000" b="1" dirty="0" smtClean="0">
                <a:solidFill>
                  <a:srgbClr val="0070C0"/>
                </a:solidFill>
                <a:cs typeface="+mn-ea"/>
                <a:sym typeface="+mn-lt"/>
              </a:rPr>
              <a:t>我的承诺书</a:t>
            </a:r>
            <a:endParaRPr lang="zh-CN" altLang="en-US" sz="3000" b="1" dirty="0">
              <a:solidFill>
                <a:srgbClr val="0070C0"/>
              </a:solidFill>
              <a:cs typeface="+mn-ea"/>
              <a:sym typeface="+mn-lt"/>
            </a:endParaRPr>
          </a:p>
        </p:txBody>
      </p:sp>
      <p:pic>
        <p:nvPicPr>
          <p:cNvPr id="2054" name="Picture 6" descr="D:\李琳PPT素材收集\VIP素材包分类整理\抠图png文件\卡通\9779496cc580380b34fdb173931a91ca.png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2435486" y="220290"/>
            <a:ext cx="825500" cy="1059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李琳PPT素材收集\VIP素材包分类整理\抠图png文件\卡通\1a1d04190c22f1db27e9890556931b20.png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1388864" y="4011910"/>
            <a:ext cx="1758950" cy="1081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李琳PPT素材收集\VIP素材包分类整理\抠图png文件\小水印\1 (107)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9012" y="1419622"/>
            <a:ext cx="910208" cy="91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3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3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D:\李琳PPT素材收集\VIP素材包分类整理\抠图png文件\卡通\5b30162743781782b2672bfe1ba762bf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79712" y="195486"/>
            <a:ext cx="5590915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:\李琳PPT素材收集\VIP素材包分类整理\抠图png文件\卡通\资源 4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96075" y="699542"/>
            <a:ext cx="8555919" cy="3365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2555776" y="1231755"/>
            <a:ext cx="4572000" cy="1887696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7200">
              <a:lnSpc>
                <a:spcPts val="2800"/>
              </a:lnSpc>
            </a:pPr>
            <a:r>
              <a:rPr lang="zh-CN" altLang="en-US" sz="2400" dirty="0" smtClean="0">
                <a:cs typeface="+mn-ea"/>
                <a:sym typeface="+mn-lt"/>
              </a:rPr>
              <a:t>以上</a:t>
            </a:r>
            <a:r>
              <a:rPr lang="zh-CN" altLang="en-US" sz="2400" dirty="0">
                <a:cs typeface="+mn-ea"/>
                <a:sym typeface="+mn-lt"/>
              </a:rPr>
              <a:t>是</a:t>
            </a:r>
            <a:r>
              <a:rPr lang="zh-CN" altLang="en-US" sz="2400" dirty="0" smtClean="0">
                <a:cs typeface="+mn-ea"/>
                <a:sym typeface="+mn-lt"/>
              </a:rPr>
              <a:t>我的</a:t>
            </a:r>
            <a:r>
              <a:rPr lang="zh-CN" altLang="en-US" sz="2400" dirty="0">
                <a:cs typeface="+mn-ea"/>
                <a:sym typeface="+mn-lt"/>
              </a:rPr>
              <a:t>承诺书，并保证自愿遵守各项承诺，请各位老师监督</a:t>
            </a:r>
            <a:r>
              <a:rPr lang="zh-CN" altLang="en-US" sz="2400" dirty="0" smtClean="0">
                <a:cs typeface="+mn-ea"/>
                <a:sym typeface="+mn-lt"/>
              </a:rPr>
              <a:t>。</a:t>
            </a:r>
            <a:endParaRPr lang="en-US" altLang="zh-CN" sz="2400" dirty="0" smtClean="0">
              <a:cs typeface="+mn-ea"/>
              <a:sym typeface="+mn-lt"/>
            </a:endParaRPr>
          </a:p>
          <a:p>
            <a:pPr indent="457200">
              <a:lnSpc>
                <a:spcPts val="2800"/>
              </a:lnSpc>
            </a:pPr>
            <a:r>
              <a:rPr lang="zh-CN" altLang="en-US" sz="2400" dirty="0" smtClean="0">
                <a:cs typeface="+mn-ea"/>
                <a:sym typeface="+mn-lt"/>
              </a:rPr>
              <a:t>如果</a:t>
            </a:r>
            <a:r>
              <a:rPr lang="zh-CN" altLang="en-US" sz="2400" dirty="0">
                <a:cs typeface="+mn-ea"/>
                <a:sym typeface="+mn-lt"/>
              </a:rPr>
              <a:t>不遵守承诺，我们愿意接受老师和学校的批评教育。</a:t>
            </a:r>
          </a:p>
        </p:txBody>
      </p:sp>
      <p:pic>
        <p:nvPicPr>
          <p:cNvPr id="6" name="Picture 6" descr="D:\李琳PPT素材收集\VIP素材包分类整理\抠图png文件\卡通\9779496cc580380b34fdb173931a91ca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92787" y="101103"/>
            <a:ext cx="1564878" cy="2007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D:\李琳PPT素材收集\VIP素材包分类整理\抠图png文件\卡通\428d95e7e6fcffbba939265c4b52ee49.pn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724129" y="3723878"/>
            <a:ext cx="3419872" cy="1319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D:\李琳PPT素材收集\VIP素材包分类整理\抠图png文件\卡通\428d95e7e6fcffbba939265c4b52ee49.pn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 flipH="1">
            <a:off x="107504" y="3723878"/>
            <a:ext cx="3440301" cy="1319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D:\李琳PPT素材收集\VIP素材包分类整理\抠图png文件\卡通\258532951e749eb1e901961717a972da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329126" y="3343437"/>
            <a:ext cx="2400723" cy="1750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李琳PPT素材收集\VIP素材包分类整理\抠图png文件\卡通\476960276eb70ae9ea626dfd702d6f28.pn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7559396" y="2692416"/>
            <a:ext cx="1333346" cy="1275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524326" y="3191573"/>
            <a:ext cx="14401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 smtClean="0">
                <a:latin typeface="+mn-ea"/>
                <a:cs typeface="+mn-ea"/>
                <a:sym typeface="+mn-lt"/>
              </a:rPr>
              <a:t>承诺人：第一</a:t>
            </a:r>
            <a:r>
              <a:rPr lang="en-US" altLang="zh-CN" sz="1200" b="1" dirty="0" smtClean="0">
                <a:latin typeface="+mn-ea"/>
                <a:cs typeface="+mn-ea"/>
                <a:sym typeface="+mn-lt"/>
              </a:rPr>
              <a:t>PPT</a:t>
            </a:r>
            <a:endParaRPr lang="zh-CN" altLang="en-US" sz="1200" b="1" dirty="0">
              <a:latin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5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" presetClass="entr" presetSubtype="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:\Users\LL\Desktop\4c2c443aec0375dcc35f1ed0563f1c6d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2387476"/>
            <a:ext cx="3491880" cy="3573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组合 5"/>
          <p:cNvGrpSpPr/>
          <p:nvPr/>
        </p:nvGrpSpPr>
        <p:grpSpPr>
          <a:xfrm>
            <a:off x="1429137" y="690144"/>
            <a:ext cx="5760640" cy="2160240"/>
            <a:chOff x="1534840" y="-1554424"/>
            <a:chExt cx="5760640" cy="2160240"/>
          </a:xfrm>
        </p:grpSpPr>
        <p:pic>
          <p:nvPicPr>
            <p:cNvPr id="5122" name="Picture 2" descr="C:\Users\LL\Desktop\5e51f3c7eeb3444a5ee232e8f7a9a206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534840" y="-1554424"/>
              <a:ext cx="5760640" cy="216024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2148867" y="-785475"/>
              <a:ext cx="5030131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6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ea"/>
                  <a:ea typeface="+mj-ea"/>
                  <a:cs typeface="+mn-ea"/>
                  <a:sym typeface="+mn-lt"/>
                </a:rPr>
                <a:t>04.</a:t>
              </a:r>
              <a:r>
                <a:rPr lang="zh-CN" altLang="en-US" sz="66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ea"/>
                  <a:ea typeface="+mj-ea"/>
                  <a:cs typeface="+mn-ea"/>
                  <a:sym typeface="+mn-lt"/>
                </a:rPr>
                <a:t>感恩老师</a:t>
              </a:r>
              <a:endParaRPr lang="zh-CN" altLang="en-US" sz="6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+mn-ea"/>
                <a:sym typeface="+mn-lt"/>
              </a:endParaRPr>
            </a:p>
          </p:txBody>
        </p:sp>
      </p:grpSp>
      <p:pic>
        <p:nvPicPr>
          <p:cNvPr id="11" name="Picture 7" descr="C:\Users\LL\Desktop\4c2c443aec0375dcc35f1ed0563f1c6d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497992" y="2387476"/>
            <a:ext cx="3491880" cy="3573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 descr="C:\Users\LL\Desktop\4c2c443aec0375dcc35f1ed0563f1c6d.png"/>
          <p:cNvPicPr>
            <a:picLocks noChangeAspect="1" noChangeArrowheads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 bwMode="auto">
          <a:xfrm>
            <a:off x="6948264" y="2382877"/>
            <a:ext cx="2195736" cy="3573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:\李琳PPT素材收集\VIP素材包分类整理\PPT动画\timg (15)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52286" y="2592596"/>
            <a:ext cx="45720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李琳PPT素材收集\VIP素材包分类整理\抠图png文件\卡通\d747b83d5794a76391e79fe65ce05ddf.pn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7596336" y="358435"/>
            <a:ext cx="2445775" cy="4519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5000">
        <p14:doors dir="vert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7" descr="C:\Users\LL\Desktop\a8419cd05dcad2b3cbd5e8a5444d647c.png"/>
          <p:cNvPicPr>
            <a:picLocks noChangeAspect="1" noChangeArrowheads="1"/>
          </p:cNvPicPr>
          <p:nvPr/>
        </p:nvPicPr>
        <p:blipFill rotWithShape="1">
          <a:blip r:embed="rId3" cstate="print"/>
          <a:srcRect/>
          <a:stretch>
            <a:fillRect/>
          </a:stretch>
        </p:blipFill>
        <p:spPr bwMode="auto">
          <a:xfrm rot="285101">
            <a:off x="279724" y="-387022"/>
            <a:ext cx="6208287" cy="46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LL\Desktop\d44b122dd67be27be0834e49bb6cfe47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-108520" y="3254519"/>
            <a:ext cx="1923139" cy="146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Users\LL\Desktop\d44b122dd67be27be0834e49bb6cfe47.png"/>
          <p:cNvPicPr>
            <a:picLocks noChangeAspect="1" noChangeArrowheads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 bwMode="auto">
          <a:xfrm>
            <a:off x="2286000" y="3609714"/>
            <a:ext cx="1923139" cy="110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LL\Desktop\2d46d78aed0efd9f03acf963caaca8fb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043608" y="2976588"/>
            <a:ext cx="2181818" cy="2181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:\Users\LL\Desktop\d44b122dd67be27be0834e49bb6cfe47.png"/>
          <p:cNvPicPr>
            <a:picLocks noChangeAspect="1" noChangeArrowheads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 bwMode="auto">
          <a:xfrm>
            <a:off x="7461408" y="3585699"/>
            <a:ext cx="1923139" cy="110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C:\Users\LL\Desktop\d44b122dd67be27be0834e49bb6cfe47.png"/>
          <p:cNvPicPr>
            <a:picLocks noChangeAspect="1" noChangeArrowheads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 bwMode="auto">
          <a:xfrm>
            <a:off x="4828977" y="3601093"/>
            <a:ext cx="1923139" cy="110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LL\Desktop\1c35b19c68c976e2a378c6e437c267c1.pn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692338" y="2571750"/>
            <a:ext cx="2273279" cy="2273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 descr="C:\Users\LL\Desktop\2d46d78aed0efd9f03acf963caaca8fb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156176" y="2986511"/>
            <a:ext cx="2181818" cy="2181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:\李琳PPT素材收集\VIP素材包分类整理\抠图png文件\卡通\7e17dfbf58649ad789b2206733c40e97.pn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162127" y="30848"/>
            <a:ext cx="2738834" cy="3070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42025"/>
            <a:ext cx="65" cy="37314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47610" rIns="0" bIns="4761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+mn-ea"/>
              <a:sym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4845" y="966569"/>
            <a:ext cx="4818946" cy="605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2100"/>
              </a:lnSpc>
            </a:pPr>
            <a:r>
              <a:rPr lang="en-US" altLang="zh-CN" sz="1600" b="1" dirty="0" smtClean="0">
                <a:solidFill>
                  <a:srgbClr val="CD5B2D"/>
                </a:solidFill>
                <a:cs typeface="+mn-ea"/>
                <a:sym typeface="+mn-lt"/>
              </a:rPr>
              <a:t>            </a:t>
            </a:r>
            <a:r>
              <a:rPr lang="zh-CN" altLang="zh-CN" sz="2800" b="1" dirty="0" smtClean="0">
                <a:solidFill>
                  <a:srgbClr val="CD5B2D"/>
                </a:solidFill>
                <a:cs typeface="+mn-ea"/>
                <a:sym typeface="+mn-lt"/>
              </a:rPr>
              <a:t>亲爱的老师</a:t>
            </a:r>
            <a:r>
              <a:rPr lang="zh-CN" altLang="en-US" sz="2800" b="1" dirty="0" smtClean="0">
                <a:solidFill>
                  <a:srgbClr val="CD5B2D"/>
                </a:solidFill>
                <a:cs typeface="+mn-ea"/>
                <a:sym typeface="+mn-lt"/>
              </a:rPr>
              <a:t>：</a:t>
            </a:r>
            <a:endParaRPr lang="en-US" altLang="zh-CN" sz="2800" b="1" dirty="0" smtClean="0">
              <a:solidFill>
                <a:srgbClr val="CD5B2D"/>
              </a:solidFill>
              <a:cs typeface="+mn-ea"/>
              <a:sym typeface="+mn-lt"/>
            </a:endParaRPr>
          </a:p>
          <a:p>
            <a:pPr lvl="0">
              <a:lnSpc>
                <a:spcPts val="2100"/>
              </a:lnSpc>
            </a:pPr>
            <a:r>
              <a:rPr lang="en-US" altLang="zh-CN" sz="1400" dirty="0" smtClean="0">
                <a:solidFill>
                  <a:srgbClr val="333333"/>
                </a:solidFill>
                <a:cs typeface="+mn-ea"/>
                <a:sym typeface="+mn-lt"/>
              </a:rPr>
              <a:t>      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187624" y="1597511"/>
            <a:ext cx="4248472" cy="3261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000"/>
              </a:lnSpc>
            </a:pPr>
            <a:r>
              <a:rPr lang="en-US" altLang="zh-CN" sz="1400" dirty="0" smtClean="0">
                <a:solidFill>
                  <a:srgbClr val="333333"/>
                </a:solidFill>
                <a:cs typeface="+mn-ea"/>
                <a:sym typeface="+mn-lt"/>
              </a:rPr>
              <a:t>     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260549" y="1419622"/>
            <a:ext cx="4248472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algn="just">
              <a:lnSpc>
                <a:spcPts val="2200"/>
              </a:lnSpc>
            </a:pPr>
            <a:r>
              <a:rPr lang="zh-CN" altLang="zh-CN" sz="1600" dirty="0" smtClean="0">
                <a:solidFill>
                  <a:srgbClr val="333333"/>
                </a:solidFill>
                <a:cs typeface="+mn-ea"/>
                <a:sym typeface="+mn-lt"/>
              </a:rPr>
              <a:t>因为</a:t>
            </a:r>
            <a:r>
              <a:rPr lang="zh-CN" altLang="zh-CN" sz="1600" dirty="0">
                <a:solidFill>
                  <a:srgbClr val="333333"/>
                </a:solidFill>
                <a:cs typeface="+mn-ea"/>
                <a:sym typeface="+mn-lt"/>
              </a:rPr>
              <a:t>有了您，我们的世界才会变得如此美丽，混沌之中，才有了指路的明灯，迷茫的夜空，才有了永恒的北斗</a:t>
            </a:r>
            <a:r>
              <a:rPr lang="zh-CN" altLang="zh-CN" sz="1600" dirty="0" smtClean="0">
                <a:solidFill>
                  <a:srgbClr val="333333"/>
                </a:solidFill>
                <a:cs typeface="+mn-ea"/>
                <a:sym typeface="+mn-lt"/>
              </a:rPr>
              <a:t>。</a:t>
            </a:r>
            <a:r>
              <a:rPr lang="en-US" altLang="zh-CN" sz="1600" dirty="0" smtClean="0">
                <a:solidFill>
                  <a:srgbClr val="333333"/>
                </a:solidFill>
                <a:cs typeface="+mn-ea"/>
                <a:sym typeface="+mn-lt"/>
              </a:rPr>
              <a:t>     </a:t>
            </a:r>
            <a:endParaRPr lang="zh-CN" altLang="zh-CN" sz="1600" dirty="0">
              <a:cs typeface="+mn-ea"/>
              <a:sym typeface="+mn-lt"/>
            </a:endParaRPr>
          </a:p>
        </p:txBody>
      </p:sp>
      <p:pic>
        <p:nvPicPr>
          <p:cNvPr id="5128" name="Picture 8" descr="D:\李琳PPT素材收集\VIP素材包分类整理\抠图png文件\卡通\bc19f272af15c741bc52e3f5a8dbe37f.png"/>
          <p:cNvPicPr>
            <a:picLocks noChangeAspect="1" noChangeArrowheads="1"/>
          </p:cNvPicPr>
          <p:nvPr/>
        </p:nvPicPr>
        <p:blipFill rotWithShape="1">
          <a:blip r:embed="rId9" cstate="screen"/>
          <a:srcRect/>
          <a:stretch>
            <a:fillRect/>
          </a:stretch>
        </p:blipFill>
        <p:spPr bwMode="auto">
          <a:xfrm>
            <a:off x="-108520" y="3387743"/>
            <a:ext cx="4428669" cy="1819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C:\Users\LL\Desktop\588ku_612ebc89d969c9d3d51bc754395939d0\资源 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9783" y="-520080"/>
            <a:ext cx="7277100" cy="417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D:\李琳PPT素材收集\VIP素材包分类整理\抠图png文件\卡通\资源 4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24206" y="195486"/>
            <a:ext cx="7991475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Users\LL\Desktop\588ku_612ebc89d969c9d3d51bc754395939d0\资源 2.png"/>
          <p:cNvPicPr>
            <a:picLocks noChangeAspect="1" noChangeArrowheads="1"/>
          </p:cNvPicPr>
          <p:nvPr/>
        </p:nvPicPr>
        <p:blipFill rotWithShape="1">
          <a:blip r:embed="rId6" cstate="screen"/>
          <a:srcRect l="-2131" t="-349"/>
          <a:stretch>
            <a:fillRect/>
          </a:stretch>
        </p:blipFill>
        <p:spPr bwMode="auto">
          <a:xfrm>
            <a:off x="5309749" y="1387265"/>
            <a:ext cx="2857500" cy="2031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639704" y="2293400"/>
            <a:ext cx="413446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99D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是谁</a:t>
            </a:r>
            <a:r>
              <a:rPr lang="en-US" altLang="zh-CN" sz="2800" dirty="0">
                <a:solidFill>
                  <a:srgbClr val="99D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--</a:t>
            </a:r>
            <a:br>
              <a:rPr lang="en-US" altLang="zh-CN" sz="2800" dirty="0">
                <a:solidFill>
                  <a:srgbClr val="99D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</a:br>
            <a:r>
              <a:rPr lang="zh-CN" altLang="en-US" sz="2800" dirty="0">
                <a:solidFill>
                  <a:srgbClr val="99D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把幼小的我们，</a:t>
            </a:r>
            <a:br>
              <a:rPr lang="zh-CN" altLang="en-US" sz="2800" dirty="0">
                <a:solidFill>
                  <a:srgbClr val="99D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</a:br>
            <a:r>
              <a:rPr lang="zh-CN" altLang="en-US" sz="2800" dirty="0">
                <a:solidFill>
                  <a:srgbClr val="99D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培养成成熟懂事的少年？</a:t>
            </a:r>
            <a:endParaRPr lang="zh-CN" sz="2800" dirty="0">
              <a:solidFill>
                <a:srgbClr val="99D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47864" y="1484088"/>
            <a:ext cx="485261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99D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是谁</a:t>
            </a:r>
            <a:r>
              <a:rPr lang="en-US" altLang="zh-CN" sz="2800" dirty="0">
                <a:solidFill>
                  <a:srgbClr val="99D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--</a:t>
            </a:r>
            <a:br>
              <a:rPr lang="en-US" altLang="zh-CN" sz="2800" dirty="0">
                <a:solidFill>
                  <a:srgbClr val="99D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</a:br>
            <a:r>
              <a:rPr lang="zh-CN" altLang="en-US" sz="2800" dirty="0">
                <a:solidFill>
                  <a:srgbClr val="99D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把调皮的我们，</a:t>
            </a:r>
            <a:br>
              <a:rPr lang="zh-CN" altLang="en-US" sz="2800" dirty="0">
                <a:solidFill>
                  <a:srgbClr val="99D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</a:br>
            <a:r>
              <a:rPr lang="zh-CN" altLang="en-US" sz="2800" dirty="0">
                <a:solidFill>
                  <a:srgbClr val="99D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教育成能体贴帮助别人</a:t>
            </a:r>
            <a:r>
              <a:rPr lang="zh-CN" altLang="en-US" sz="2800" dirty="0" smtClean="0">
                <a:solidFill>
                  <a:srgbClr val="99D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的人？</a:t>
            </a:r>
            <a:endParaRPr lang="zh-CN" altLang="en-US" sz="2800" dirty="0">
              <a:solidFill>
                <a:srgbClr val="99D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15616" y="771550"/>
            <a:ext cx="521168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99D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是谁</a:t>
            </a:r>
            <a:r>
              <a:rPr lang="en-US" altLang="zh-CN" sz="2800" dirty="0">
                <a:solidFill>
                  <a:srgbClr val="99D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--</a:t>
            </a:r>
            <a:br>
              <a:rPr lang="en-US" altLang="zh-CN" sz="2800" dirty="0">
                <a:solidFill>
                  <a:srgbClr val="99D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</a:br>
            <a:r>
              <a:rPr lang="zh-CN" altLang="en-US" sz="2800" dirty="0">
                <a:solidFill>
                  <a:srgbClr val="99D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把无知的我们领进宽敞的教室，</a:t>
            </a:r>
            <a:br>
              <a:rPr lang="zh-CN" altLang="en-US" sz="2800" dirty="0">
                <a:solidFill>
                  <a:srgbClr val="99D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</a:br>
            <a:r>
              <a:rPr lang="zh-CN" altLang="en-US" sz="2800" dirty="0">
                <a:solidFill>
                  <a:srgbClr val="99D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教给我们丰富的知识？</a:t>
            </a:r>
            <a:endParaRPr lang="en-US" altLang="zh-CN" sz="2800" dirty="0">
              <a:solidFill>
                <a:srgbClr val="99D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3074" name="Picture 2" descr="C:\Users\LL\Desktop\5623725d7d8c1e2d0de6dba4a5264bb6.png"/>
          <p:cNvPicPr>
            <a:picLocks noChangeAspect="1" noChangeArrowheads="1"/>
          </p:cNvPicPr>
          <p:nvPr/>
        </p:nvPicPr>
        <p:blipFill rotWithShape="1">
          <a:blip r:embed="rId7" cstate="print"/>
          <a:srcRect/>
          <a:stretch>
            <a:fillRect/>
          </a:stretch>
        </p:blipFill>
        <p:spPr bwMode="auto">
          <a:xfrm>
            <a:off x="735905" y="50781"/>
            <a:ext cx="7704856" cy="4704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131840" y="411510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CD5B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老师您辛苦了</a:t>
            </a:r>
            <a:endParaRPr lang="zh-CN" altLang="en-US" sz="2800" b="1" dirty="0">
              <a:solidFill>
                <a:srgbClr val="CD5B2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4864" y="1419622"/>
            <a:ext cx="4536504" cy="2613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lnSpc>
                <a:spcPts val="2500"/>
              </a:lnSpc>
            </a:pPr>
            <a:r>
              <a:rPr lang="zh-CN" altLang="en-US" sz="1600" b="1" dirty="0" smtClean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想</a:t>
            </a:r>
            <a:r>
              <a:rPr lang="zh-CN" altLang="en-US" sz="1600" b="1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鲜花感恩雨露，因为雨露滋润它成长</a:t>
            </a:r>
            <a:r>
              <a:rPr lang="zh-CN" altLang="en-US" sz="1600" b="1" dirty="0" smtClean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；</a:t>
            </a:r>
            <a:endParaRPr lang="en-US" altLang="zh-CN" sz="1600" b="1" dirty="0" smtClean="0">
              <a:solidFill>
                <a:schemeClr val="bg2">
                  <a:lumMod val="10000"/>
                </a:schemeClr>
              </a:solidFill>
              <a:cs typeface="+mn-ea"/>
              <a:sym typeface="+mn-lt"/>
            </a:endParaRPr>
          </a:p>
          <a:p>
            <a:pPr indent="457200" algn="just">
              <a:lnSpc>
                <a:spcPts val="2500"/>
              </a:lnSpc>
            </a:pPr>
            <a:r>
              <a:rPr lang="zh-CN" altLang="en-US" sz="1600" b="1" dirty="0" smtClean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苍鹰</a:t>
            </a:r>
            <a:r>
              <a:rPr lang="zh-CN" altLang="en-US" sz="1600" b="1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感恩天空，因为天空让它飞翔</a:t>
            </a:r>
            <a:r>
              <a:rPr lang="zh-CN" altLang="en-US" sz="1600" b="1" dirty="0" smtClean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；</a:t>
            </a:r>
            <a:endParaRPr lang="en-US" altLang="zh-CN" sz="1600" b="1" dirty="0" smtClean="0">
              <a:solidFill>
                <a:schemeClr val="bg2">
                  <a:lumMod val="10000"/>
                </a:schemeClr>
              </a:solidFill>
              <a:cs typeface="+mn-ea"/>
              <a:sym typeface="+mn-lt"/>
            </a:endParaRPr>
          </a:p>
          <a:p>
            <a:pPr indent="457200" algn="just">
              <a:lnSpc>
                <a:spcPts val="2500"/>
              </a:lnSpc>
            </a:pPr>
            <a:r>
              <a:rPr lang="zh-CN" altLang="en-US" sz="1600" b="1" dirty="0" smtClean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高山</a:t>
            </a:r>
            <a:r>
              <a:rPr lang="zh-CN" altLang="en-US" sz="1600" b="1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感恩大地，因为大地让它高耸</a:t>
            </a:r>
            <a:r>
              <a:rPr lang="zh-CN" altLang="en-US" sz="1600" b="1" dirty="0" smtClean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；</a:t>
            </a:r>
            <a:endParaRPr lang="en-US" altLang="zh-CN" sz="1600" b="1" dirty="0" smtClean="0">
              <a:solidFill>
                <a:schemeClr val="bg2">
                  <a:lumMod val="10000"/>
                </a:schemeClr>
              </a:solidFill>
              <a:cs typeface="+mn-ea"/>
              <a:sym typeface="+mn-lt"/>
            </a:endParaRPr>
          </a:p>
          <a:p>
            <a:pPr indent="457200" algn="just">
              <a:lnSpc>
                <a:spcPts val="2500"/>
              </a:lnSpc>
            </a:pPr>
            <a:r>
              <a:rPr lang="zh-CN" altLang="en-US" sz="1600" b="1" dirty="0" smtClean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我</a:t>
            </a:r>
            <a:r>
              <a:rPr lang="zh-CN" altLang="en-US" sz="1600" b="1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感恩老师，因为老师为我打开了智慧的大门，让我在知识的海洋里翱翔</a:t>
            </a:r>
            <a:r>
              <a:rPr lang="zh-CN" altLang="en-US" sz="1600" b="1" dirty="0" smtClean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。</a:t>
            </a:r>
            <a:endParaRPr lang="en-US" altLang="zh-CN" sz="1600" b="1" dirty="0" smtClean="0">
              <a:solidFill>
                <a:schemeClr val="bg2">
                  <a:lumMod val="10000"/>
                </a:schemeClr>
              </a:solidFill>
              <a:cs typeface="+mn-ea"/>
              <a:sym typeface="+mn-lt"/>
            </a:endParaRPr>
          </a:p>
          <a:p>
            <a:pPr indent="457200" algn="just">
              <a:lnSpc>
                <a:spcPts val="2500"/>
              </a:lnSpc>
            </a:pPr>
            <a:r>
              <a:rPr lang="zh-CN" altLang="en-US" sz="1600" b="1" dirty="0" smtClean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在</a:t>
            </a:r>
            <a:r>
              <a:rPr lang="zh-CN" altLang="en-US" sz="1600" b="1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我的成长历程中，您浓浓的师爱一直伴随左右。 </a:t>
            </a:r>
          </a:p>
          <a:p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3078" name="Picture 6" descr="C:\Users\LL\Desktop\d44b122dd67be27be0834e49bb6cfe47.pn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-91400" y="3175603"/>
            <a:ext cx="2009283" cy="152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LL\Desktop\资源 1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076057" y="3363838"/>
            <a:ext cx="2007384" cy="1635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LL\Desktop\2d46d78aed0efd9f03acf963caaca8fb.pn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7164288" y="2632959"/>
            <a:ext cx="2613102" cy="2613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722 -4.97838E-6 L 0.3849 -4.97838E-6 " pathEditMode="relative" rAng="0" ptsTypes="AA">
                                      <p:cBhvr>
                                        <p:cTn id="26" dur="2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0" presetClass="exit" presetSubtype="0" accel="10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95246E-6 1.35985E-6 L 0.55361 0.00162 " pathEditMode="relative" rAng="0" ptsTypes="AA">
                                      <p:cBhvr>
                                        <p:cTn id="47" dur="2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80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3" presetClass="emph" presetSubtype="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1" presetID="50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889 0.02285 L -0.54878 0.021 " pathEditMode="relative" rAng="0" ptsTypes="AA">
                                      <p:cBhvr>
                                        <p:cTn id="61" dur="2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03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1000"/>
                            </p:stCondLst>
                            <p:childTnLst>
                              <p:par>
                                <p:cTn id="63" presetID="3" presetClass="emph" presetSubtype="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5" presetID="50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2000"/>
                            </p:stCondLst>
                            <p:childTnLst>
                              <p:par>
                                <p:cTn id="7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37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16 4.10929E-6 L -0.004 0.01914 C -0.00348 0.02346 -0.00191 0.02624 -0.0007 0.02624 C 0.00104 0.02624 0.00225 0.02346 0.00312 0.01914 L 0.00764 4.10929E-6 " pathEditMode="relative" rAng="0" ptsTypes="FffFF">
                                      <p:cBhvr>
                                        <p:cTn id="7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1297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37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1.68571E-6 L -0.00087 0.01914 C -0.00157 0.02346 -0.00226 0.02624 -0.00313 0.02624 C -0.00417 0.02624 -0.00504 0.02346 -0.00556 0.01914 L -0.00816 1.68571E-6 " pathEditMode="relative" rAng="0" ptsTypes="FffFF">
                                      <p:cBhvr>
                                        <p:cTn id="7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8" y="1297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3" grpId="2"/>
      <p:bldP spid="15" grpId="0"/>
      <p:bldP spid="15" grpId="1"/>
      <p:bldP spid="15" grpId="2"/>
      <p:bldP spid="14" grpId="0"/>
      <p:bldP spid="14" grpId="1"/>
      <p:bldP spid="14" grpId="2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7" descr="C:\Users\LL\Desktop\a8419cd05dcad2b3cbd5e8a5444d647c.png"/>
          <p:cNvPicPr>
            <a:picLocks noChangeAspect="1" noChangeArrowheads="1"/>
          </p:cNvPicPr>
          <p:nvPr/>
        </p:nvPicPr>
        <p:blipFill rotWithShape="1">
          <a:blip r:embed="rId3" cstate="print"/>
          <a:srcRect/>
          <a:stretch>
            <a:fillRect/>
          </a:stretch>
        </p:blipFill>
        <p:spPr bwMode="auto">
          <a:xfrm rot="285101">
            <a:off x="200785" y="-334973"/>
            <a:ext cx="6208287" cy="46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LL\Desktop\d44b122dd67be27be0834e49bb6cfe47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-108520" y="3254519"/>
            <a:ext cx="1923139" cy="146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Users\LL\Desktop\d44b122dd67be27be0834e49bb6cfe47.png"/>
          <p:cNvPicPr>
            <a:picLocks noChangeAspect="1" noChangeArrowheads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 bwMode="auto">
          <a:xfrm>
            <a:off x="2286000" y="3609714"/>
            <a:ext cx="1923139" cy="110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LL\Desktop\2d46d78aed0efd9f03acf963caaca8fb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043608" y="2976588"/>
            <a:ext cx="2181818" cy="2181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:\Users\LL\Desktop\d44b122dd67be27be0834e49bb6cfe47.png"/>
          <p:cNvPicPr>
            <a:picLocks noChangeAspect="1" noChangeArrowheads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 bwMode="auto">
          <a:xfrm>
            <a:off x="7461408" y="3585699"/>
            <a:ext cx="1923139" cy="110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C:\Users\LL\Desktop\d44b122dd67be27be0834e49bb6cfe47.png"/>
          <p:cNvPicPr>
            <a:picLocks noChangeAspect="1" noChangeArrowheads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 bwMode="auto">
          <a:xfrm>
            <a:off x="4828977" y="3601093"/>
            <a:ext cx="1923139" cy="110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LL\Desktop\1c35b19c68c976e2a378c6e437c267c1.pn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496537" y="2588478"/>
            <a:ext cx="2273279" cy="2273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 descr="C:\Users\LL\Desktop\2d46d78aed0efd9f03acf963caaca8fb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156176" y="2986511"/>
            <a:ext cx="2181818" cy="2181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:\李琳PPT素材收集\VIP素材包分类整理\抠图png文件\卡通\7e17dfbf58649ad789b2206733c40e97.pn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162127" y="30848"/>
            <a:ext cx="2738834" cy="3070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42025"/>
            <a:ext cx="65" cy="37314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47610" rIns="0" bIns="4761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+mn-ea"/>
              <a:sym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3608" y="984948"/>
            <a:ext cx="4818946" cy="3773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2100"/>
              </a:lnSpc>
            </a:pPr>
            <a:r>
              <a:rPr lang="en-US" altLang="zh-CN" sz="1600" b="1" dirty="0" smtClean="0">
                <a:solidFill>
                  <a:srgbClr val="CD5B2D"/>
                </a:solidFill>
                <a:cs typeface="+mn-ea"/>
                <a:sym typeface="+mn-lt"/>
              </a:rPr>
              <a:t>            </a:t>
            </a:r>
            <a:r>
              <a:rPr lang="zh-CN" altLang="zh-CN" sz="2800" b="1" dirty="0" smtClean="0">
                <a:solidFill>
                  <a:srgbClr val="CD5B2D"/>
                </a:solidFill>
                <a:cs typeface="+mn-ea"/>
                <a:sym typeface="+mn-lt"/>
              </a:rPr>
              <a:t>亲爱的老师</a:t>
            </a:r>
            <a:r>
              <a:rPr lang="zh-CN" altLang="en-US" sz="2800" b="1" dirty="0" smtClean="0">
                <a:solidFill>
                  <a:srgbClr val="CD5B2D"/>
                </a:solidFill>
                <a:cs typeface="+mn-ea"/>
                <a:sym typeface="+mn-lt"/>
              </a:rPr>
              <a:t>：</a:t>
            </a:r>
          </a:p>
        </p:txBody>
      </p:sp>
      <p:sp>
        <p:nvSpPr>
          <p:cNvPr id="6" name="矩形 5"/>
          <p:cNvSpPr/>
          <p:nvPr/>
        </p:nvSpPr>
        <p:spPr>
          <a:xfrm>
            <a:off x="1187624" y="1367631"/>
            <a:ext cx="4248472" cy="1220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ts val="2200"/>
              </a:lnSpc>
            </a:pPr>
            <a:r>
              <a:rPr lang="zh-CN" altLang="zh-CN" sz="1400" dirty="0" smtClean="0">
                <a:solidFill>
                  <a:srgbClr val="333333"/>
                </a:solidFill>
                <a:cs typeface="+mn-ea"/>
                <a:sym typeface="+mn-lt"/>
              </a:rPr>
              <a:t>您</a:t>
            </a:r>
            <a:r>
              <a:rPr lang="zh-CN" altLang="zh-CN" sz="1400" dirty="0">
                <a:solidFill>
                  <a:srgbClr val="333333"/>
                </a:solidFill>
                <a:cs typeface="+mn-ea"/>
                <a:sym typeface="+mn-lt"/>
              </a:rPr>
              <a:t>肩负着神圣的使命，您肩负着祖国的未来，您肩负着民族的昌盛，您肩负着历史的重任，就这样，一代又一代的少年在您的抚爱下健康成长，在您的关注下奔赴远大的前程。</a:t>
            </a:r>
            <a:r>
              <a:rPr lang="zh-CN" altLang="zh-CN" sz="1400" dirty="0">
                <a:cs typeface="+mn-ea"/>
                <a:sym typeface="+mn-lt"/>
              </a:rPr>
              <a:t> </a:t>
            </a:r>
            <a:endParaRPr lang="zh-CN" altLang="en-US" sz="1400" dirty="0">
              <a:cs typeface="+mn-ea"/>
              <a:sym typeface="+mn-lt"/>
            </a:endParaRPr>
          </a:p>
        </p:txBody>
      </p:sp>
      <p:pic>
        <p:nvPicPr>
          <p:cNvPr id="7171" name="Picture 3" descr="D:\李琳PPT素材收集\VIP素材包分类整理\抠图png文件\卡通\bc19f272af15c741bc52e3f5a8dbe37f.png"/>
          <p:cNvPicPr>
            <a:picLocks noChangeAspect="1" noChangeArrowheads="1"/>
          </p:cNvPicPr>
          <p:nvPr/>
        </p:nvPicPr>
        <p:blipFill rotWithShape="1">
          <a:blip r:embed="rId9" cstate="screen"/>
          <a:srcRect/>
          <a:stretch>
            <a:fillRect/>
          </a:stretch>
        </p:blipFill>
        <p:spPr bwMode="auto">
          <a:xfrm flipH="1">
            <a:off x="4950067" y="3716136"/>
            <a:ext cx="4202026" cy="142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8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8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李琳PPT素材收集\VIP素材包分类整理\抠图png文件\卡通\dee3e00c1ea3a98d65674bd768edd9dc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619672" y="-308571"/>
            <a:ext cx="6264696" cy="5256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李琳PPT素材收集\VIP素材包分类整理\抠图png文件\卡通\资源 4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36512" y="632139"/>
            <a:ext cx="8555919" cy="3365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2411760" y="2139702"/>
            <a:ext cx="4392488" cy="1836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ts val="2500"/>
              </a:lnSpc>
            </a:pPr>
            <a:r>
              <a:rPr lang="zh-CN" altLang="en-US" sz="2800" b="1" dirty="0" smtClean="0">
                <a:solidFill>
                  <a:srgbClr val="CD5B2D"/>
                </a:solidFill>
                <a:cs typeface="+mn-ea"/>
                <a:sym typeface="+mn-lt"/>
              </a:rPr>
              <a:t>亲爱的老师：</a:t>
            </a:r>
            <a:endParaRPr lang="zh-CN" altLang="en-US" sz="2400" dirty="0">
              <a:cs typeface="+mn-ea"/>
              <a:sym typeface="+mn-lt"/>
            </a:endParaRPr>
          </a:p>
          <a:p>
            <a:pPr indent="457200" algn="just">
              <a:lnSpc>
                <a:spcPts val="2900"/>
              </a:lnSpc>
              <a:spcBef>
                <a:spcPts val="1200"/>
              </a:spcBef>
            </a:pPr>
            <a:r>
              <a:rPr lang="zh-CN" altLang="en-US" sz="2200" dirty="0">
                <a:cs typeface="+mn-ea"/>
                <a:sym typeface="+mn-lt"/>
              </a:rPr>
              <a:t>在这特别的日子谨向您致以永恒的感激之情</a:t>
            </a:r>
            <a:r>
              <a:rPr lang="zh-CN" altLang="en-US" sz="2200" dirty="0" smtClean="0">
                <a:cs typeface="+mn-ea"/>
                <a:sym typeface="+mn-lt"/>
              </a:rPr>
              <a:t>。</a:t>
            </a:r>
            <a:endParaRPr lang="en-US" altLang="zh-CN" sz="2200" dirty="0" smtClean="0">
              <a:cs typeface="+mn-ea"/>
              <a:sym typeface="+mn-lt"/>
            </a:endParaRPr>
          </a:p>
          <a:p>
            <a:pPr indent="457200" algn="ctr">
              <a:lnSpc>
                <a:spcPts val="2900"/>
              </a:lnSpc>
              <a:spcBef>
                <a:spcPts val="1200"/>
              </a:spcBef>
            </a:pPr>
            <a:r>
              <a:rPr lang="zh-CN" altLang="en-US" sz="2800" b="1" dirty="0" smtClean="0">
                <a:solidFill>
                  <a:srgbClr val="00B0F0"/>
                </a:solidFill>
                <a:cs typeface="+mn-ea"/>
                <a:sym typeface="+mn-lt"/>
              </a:rPr>
              <a:t>教师节快乐</a:t>
            </a:r>
            <a:r>
              <a:rPr lang="en-US" altLang="zh-CN" sz="2800" b="1" dirty="0" smtClean="0">
                <a:solidFill>
                  <a:srgbClr val="00B0F0"/>
                </a:solidFill>
                <a:cs typeface="+mn-ea"/>
                <a:sym typeface="+mn-lt"/>
              </a:rPr>
              <a:t>!</a:t>
            </a:r>
            <a:r>
              <a:rPr lang="en-US" altLang="zh-CN" sz="2800" b="1" dirty="0">
                <a:solidFill>
                  <a:srgbClr val="FF0000"/>
                </a:solidFill>
                <a:cs typeface="+mn-ea"/>
                <a:sym typeface="+mn-lt"/>
              </a:rPr>
              <a:t> </a:t>
            </a:r>
          </a:p>
        </p:txBody>
      </p:sp>
      <p:pic>
        <p:nvPicPr>
          <p:cNvPr id="6" name="Picture 4" descr="D:\李琳PPT素材收集\VIP素材包分类整理\抠图png文件\卡通\428d95e7e6fcffbba939265c4b52ee49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724129" y="3844828"/>
            <a:ext cx="3419872" cy="1319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D:\李琳PPT素材收集\VIP素材包分类整理\抠图png文件\卡通\428d95e7e6fcffbba939265c4b52ee49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flipH="1">
            <a:off x="35496" y="3844828"/>
            <a:ext cx="3440301" cy="1319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D:\李琳PPT素材收集\VIP素材包分类整理\抠图png文件\卡通\9779496cc580380b34fdb173931a91ca.pn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971600" y="679399"/>
            <a:ext cx="1026025" cy="131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6000">
        <p14:doors dir="vert"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2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2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2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6" descr="C:\Users\LL\Desktop\588ku_612ebc89d969c9d3d51bc754395939d0\资源 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9783" y="-520080"/>
            <a:ext cx="7277100" cy="417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D:\李琳PPT素材收集\VIP素材包分类整理\抠图png文件\卡通\资源 4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92595" y="919617"/>
            <a:ext cx="7991475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 descr="C:\Users\LL\Desktop\588ku_612ebc89d969c9d3d51bc754395939d0\资源 2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59863" y="1385374"/>
            <a:ext cx="28575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7" descr="C:\Users\LL\Desktop\4c2c443aec0375dcc35f1ed0563f1c6d.pn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068270" y="2387475"/>
            <a:ext cx="3075730" cy="3573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7" descr="C:\Users\LL\Desktop\4c2c443aec0375dcc35f1ed0563f1c6d.pn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25893" y="2387474"/>
            <a:ext cx="3203848" cy="3573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7" descr="C:\Users\LL\Desktop\4c2c443aec0375dcc35f1ed0563f1c6d.pn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3203848" y="2387476"/>
            <a:ext cx="2880319" cy="3573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39752" y="2121910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2987825" y="3102490"/>
            <a:ext cx="2808312" cy="451165"/>
            <a:chOff x="2987825" y="3102490"/>
            <a:chExt cx="2808312" cy="451165"/>
          </a:xfrm>
        </p:grpSpPr>
        <p:pic>
          <p:nvPicPr>
            <p:cNvPr id="1027" name="Picture 3" descr="C:\Users\LL\Desktop\27420d330ceb225264a62596a84cae2f.png"/>
            <p:cNvPicPr>
              <a:picLocks noChangeAspect="1" noChangeArrowheads="1"/>
            </p:cNvPicPr>
            <p:nvPr/>
          </p:nvPicPr>
          <p:blipFill>
            <a:blip r:embed="rId10" cstate="screen"/>
            <a:srcRect/>
            <a:stretch>
              <a:fillRect/>
            </a:stretch>
          </p:blipFill>
          <p:spPr bwMode="auto">
            <a:xfrm>
              <a:off x="2987825" y="3102490"/>
              <a:ext cx="2808312" cy="4511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3124680" y="3174412"/>
              <a:ext cx="25274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dirty="0" smtClean="0">
                  <a:cs typeface="+mn-ea"/>
                  <a:sym typeface="+mn-lt"/>
                </a:rPr>
                <a:t>第一</a:t>
              </a:r>
              <a:r>
                <a:rPr lang="en-US" altLang="zh-CN" sz="1400" dirty="0" smtClean="0">
                  <a:cs typeface="+mn-ea"/>
                  <a:sym typeface="+mn-lt"/>
                </a:rPr>
                <a:t>PPT</a:t>
              </a:r>
              <a:r>
                <a:rPr lang="zh-CN" altLang="en-US" sz="1400" dirty="0" smtClean="0">
                  <a:cs typeface="+mn-ea"/>
                  <a:sym typeface="+mn-lt"/>
                </a:rPr>
                <a:t>小学   </a:t>
              </a:r>
              <a:r>
                <a:rPr lang="en-US" altLang="zh-CN" sz="1400" dirty="0" smtClean="0">
                  <a:cs typeface="+mn-ea"/>
                  <a:sym typeface="+mn-lt"/>
                </a:rPr>
                <a:t>4</a:t>
              </a:r>
              <a:r>
                <a:rPr lang="zh-CN" altLang="en-US" sz="1400" dirty="0" smtClean="0">
                  <a:cs typeface="+mn-ea"/>
                  <a:sym typeface="+mn-lt"/>
                </a:rPr>
                <a:t>年级</a:t>
              </a:r>
              <a:r>
                <a:rPr lang="en-US" altLang="zh-CN" sz="1400" dirty="0" smtClean="0">
                  <a:cs typeface="+mn-ea"/>
                  <a:sym typeface="+mn-lt"/>
                </a:rPr>
                <a:t>1</a:t>
              </a:r>
              <a:r>
                <a:rPr lang="zh-CN" altLang="en-US" sz="1400" dirty="0" smtClean="0">
                  <a:cs typeface="+mn-ea"/>
                  <a:sym typeface="+mn-lt"/>
                </a:rPr>
                <a:t>班</a:t>
              </a:r>
              <a:endParaRPr lang="zh-CN" altLang="en-US" sz="1400" dirty="0">
                <a:cs typeface="+mn-ea"/>
                <a:sym typeface="+mn-lt"/>
              </a:endParaRPr>
            </a:p>
          </p:txBody>
        </p:sp>
      </p:grpSp>
      <p:pic>
        <p:nvPicPr>
          <p:cNvPr id="1028" name="Picture 4" descr="C:\Users\LL\Desktop\476960276eb70ae9ea626dfd702d6f28.png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8532440" y="2758123"/>
            <a:ext cx="360040" cy="344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LL\Desktop\476960276eb70ae9ea626dfd702d6f28.png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1907704" y="2121910"/>
            <a:ext cx="360040" cy="344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LL\Desktop\06efac5260c12a7e05e98899b47177ee.png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8948589" y="780604"/>
            <a:ext cx="1659027" cy="1525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D:\李琳PPT素材收集\VIP素材包分类整理\抠图png文件\卡通\9779496cc580380b34fdb173931a91ca.png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4761928" y="3714067"/>
            <a:ext cx="937327" cy="120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组合 7"/>
          <p:cNvGrpSpPr/>
          <p:nvPr/>
        </p:nvGrpSpPr>
        <p:grpSpPr>
          <a:xfrm>
            <a:off x="1691680" y="196072"/>
            <a:ext cx="5641415" cy="3064196"/>
            <a:chOff x="1763688" y="196072"/>
            <a:chExt cx="5400600" cy="3064196"/>
          </a:xfrm>
        </p:grpSpPr>
        <p:pic>
          <p:nvPicPr>
            <p:cNvPr id="15" name="Picture 2" descr="C:\Users\LL\Desktop\a90b574ccf88eafdc31d43da5c2d14eb.png"/>
            <p:cNvPicPr>
              <a:picLocks noChangeAspect="1" noChangeArrowheads="1"/>
            </p:cNvPicPr>
            <p:nvPr/>
          </p:nvPicPr>
          <p:blipFill rotWithShape="1">
            <a:blip r:embed="rId14" cstate="screen"/>
            <a:srcRect t="16133" b="26473"/>
            <a:stretch>
              <a:fillRect/>
            </a:stretch>
          </p:blipFill>
          <p:spPr bwMode="auto">
            <a:xfrm>
              <a:off x="1763688" y="196072"/>
              <a:ext cx="5400600" cy="30641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2555776" y="2008460"/>
              <a:ext cx="391967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800" b="1" dirty="0" smtClean="0">
                  <a:solidFill>
                    <a:srgbClr val="CD5B2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老师您辛苦了</a:t>
              </a:r>
              <a:endParaRPr lang="zh-CN" altLang="en-US" sz="4800" b="1" dirty="0">
                <a:solidFill>
                  <a:srgbClr val="CD5B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pic>
        <p:nvPicPr>
          <p:cNvPr id="25" name="Picture 4" descr="C:\Users\LL\Desktop\资源 1.pn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868144" y="2715766"/>
            <a:ext cx="2929905" cy="2387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LL\Desktop\7f39a7db88f28202f6135d41caa3c197.png"/>
          <p:cNvPicPr>
            <a:picLocks noChangeAspect="1" noChangeArrowheads="1"/>
          </p:cNvPicPr>
          <p:nvPr/>
        </p:nvPicPr>
        <p:blipFill>
          <a:blip r:embed="rId16" cstate="screen"/>
          <a:srcRect/>
          <a:stretch>
            <a:fillRect/>
          </a:stretch>
        </p:blipFill>
        <p:spPr bwMode="auto">
          <a:xfrm>
            <a:off x="295819" y="3471070"/>
            <a:ext cx="2791721" cy="1772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7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16 4.10929E-6 L -0.004 0.01914 C -0.00348 0.02346 -0.00191 0.02624 -0.0007 0.02624 C 0.00104 0.02624 0.00225 0.02346 0.00312 0.01914 L 0.00764 4.10929E-6 " pathEditMode="relative" rAng="0" ptsTypes="FffFF">
                                      <p:cBhvr>
                                        <p:cTn id="21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1297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37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1.68571E-6 L -0.00087 0.01914 C -0.00157 0.02346 -0.00226 0.02624 -0.00313 0.02624 C -0.00417 0.02624 -0.00504 0.02346 -0.00556 0.01914 L -0.00816 1.68571E-6 " pathEditMode="relative" rAng="0" ptsTypes="FffFF">
                                      <p:cBhvr>
                                        <p:cTn id="23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8" y="1297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6" presetClass="emph" presetSubtype="0" repeatCount="3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6" presetClass="emph" presetSubtype="0" repeatCount="3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8.33333E-7 0.01111 C -0.00434 0.01204 -0.00677 0.0142 -0.01076 0.01513 C -0.01597 0.01883 -0.02795 0.02192 -0.03507 0.02347 C -0.03924 0.02594 -0.04358 0.02655 -0.04844 0.02748 C -0.05174 0.02872 -0.05434 0.02964 -0.05764 0.02995 C -0.06267 0.03428 -0.07413 0.03644 -0.08108 0.03706 C -0.09948 0.03675 -0.11597 0.03983 -0.13281 0.03397 C -0.13767 0.03057 -0.14444 0.02933 -0.14948 0.02625 C -0.15955 0.02038 -0.1684 0.01358 -0.17917 0.00926 C -0.18108 0.0071 -0.18368 0.00648 -0.18576 0.00463 C -0.1908 0.00092 -0.19427 -0.0034 -0.19844 -0.00773 C -0.20538 -0.0139 -0.21354 -0.01915 -0.22118 -0.0244 C -0.22708 -0.02903 -0.23177 -0.03367 -0.23698 -0.0383 C -0.24028 -0.04108 -0.24774 -0.0454 -0.25 -0.04818 C -0.25382 -0.05251 -0.25955 -0.05559 -0.26354 -0.05961 C -0.26614 -0.06239 -0.26649 -0.06579 -0.26858 -0.06826 C -0.27344 -0.07443 -0.2809 -0.07783 -0.28924 -0.07968 C -0.30712 -0.07968 -0.32674 -0.08462 -0.34358 -0.07845 C -0.34601 -0.07752 -0.34757 -0.07598 -0.35035 -0.07536 C -0.35312 -0.07258 -0.35694 -0.07104 -0.36094 -0.06949 C -0.36562 -0.06517 -0.37292 -0.06115 -0.37969 -0.05899 C -0.38246 -0.05621 -0.38819 -0.05282 -0.39236 -0.05189 C -0.3967 -0.04942 -0.40104 -0.04726 -0.40521 -0.0454 C -0.40833 -0.04108 -0.41267 -0.0417 -0.41719 -0.03892 C -0.42344 -0.03521 -0.42049 -0.03583 -0.42569 -0.0349 C -0.42986 -0.03212 -0.4342 -0.03058 -0.43941 -0.02903 C -0.44219 -0.02718 -0.44531 -0.02656 -0.44896 -0.02626 C -0.46476 -0.02626 -0.47917 -0.02626 -0.49427 -0.0278 C -0.49705 -0.02903 -0.4993 -0.02903 -0.50174 -0.02965 C -0.51094 -0.0349 -0.49635 -0.02626 -0.50625 -0.03367 C -0.50989 -0.03645 -0.50989 -0.0349 -0.51337 -0.03676 C -0.52656 -0.04417 -0.50833 -0.0349 -0.52014 -0.04201 C -0.52361 -0.04448 -0.5283 -0.04602 -0.53212 -0.0488 C -0.53785 -0.05251 -0.54236 -0.05899 -0.54948 -0.06084 C -0.55764 -0.06609 -0.56614 -0.06949 -0.57604 -0.07135 C -0.59201 -0.07814 -0.60764 -0.08586 -0.62413 -0.09204 C -0.62917 -0.09667 -0.62292 -0.09204 -0.63003 -0.09482 C -0.63125 -0.09513 -0.63212 -0.09605 -0.63299 -0.09667 C -0.63368 -0.09698 -0.63455 -0.09729 -0.63576 -0.0976 C -0.63785 -0.09883 -0.63958 -0.09976 -0.64271 -0.10068 C -0.64635 -0.10377 -0.65104 -0.1047 -0.65573 -0.10563 C -0.65781 -0.10593 -0.6625 -0.10717 -0.6625 -0.10686 C -0.7092 -0.10655 -0.69566 -0.1081 -0.7184 -0.10377 C -0.72552 -0.10068 -0.73368 -0.09976 -0.74167 -0.09852 C -0.74687 -0.09513 -0.75486 -0.09451 -0.76128 -0.09327 C -0.76684 -0.09142 -0.76875 -0.09049 -0.77396 -0.08957 C -0.78299 -0.08617 -0.79219 -0.08185 -0.80139 -0.07968 C -0.80573 -0.0769 -0.81042 -0.07536 -0.8158 -0.07382 C -0.81805 -0.07135 -0.82292 -0.06949 -0.82604 -0.06733 C -0.83542 -0.06208 -0.84427 -0.0559 -0.85503 -0.05312 C -0.85868 -0.05096 -0.86337 -0.05004 -0.86771 -0.04911 C -0.87101 -0.04756 -0.87413 -0.04602 -0.87743 -0.0454 C -0.88073 -0.04355 -0.88368 -0.04231 -0.8875 -0.04139 C -0.89114 -0.03892 -0.89427 -0.03892 -0.89861 -0.0383 C -0.90382 -0.03645 -0.90955 -0.03552 -0.91458 -0.03429 C -0.91996 -0.0312 -0.92621 -0.0312 -0.93281 -0.02965 C -0.95174 -0.02502 -0.97118 -0.01884 -0.99062 -0.01668 C -0.99653 -0.01452 -0.99948 -0.0139 -1.00642 -0.01359 C -1.02309 -0.01081 -1.01389 -0.01174 -1.0342 -0.01112 C -1.04479 -0.00927 -1.05451 -0.00711 -1.06528 -0.00649 C -1.0684 -0.00525 -1.06667 -0.00587 -1.07066 -0.00587 L -1.18281 -0.00031 " pathEditMode="relative" rAng="0" ptsTypes="ffffffffffffffffffffffffffffffffffffffffffffffffffffffffffffAA">
                                      <p:cBhvr>
                                        <p:cTn id="41" dur="6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149" y="-454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6" presetClass="emph" presetSubtype="0" repeatCount="4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:\Users\LL\Desktop\4c2c443aec0375dcc35f1ed0563f1c6d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2387476"/>
            <a:ext cx="3491880" cy="3573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组合 5"/>
          <p:cNvGrpSpPr/>
          <p:nvPr/>
        </p:nvGrpSpPr>
        <p:grpSpPr>
          <a:xfrm>
            <a:off x="2767563" y="195486"/>
            <a:ext cx="3820661" cy="898530"/>
            <a:chOff x="2205068" y="-2650466"/>
            <a:chExt cx="5760640" cy="1110369"/>
          </a:xfrm>
        </p:grpSpPr>
        <p:pic>
          <p:nvPicPr>
            <p:cNvPr id="5122" name="Picture 2" descr="C:\Users\LL\Desktop\5e51f3c7eeb3444a5ee232e8f7a9a206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205068" y="-2650466"/>
              <a:ext cx="5760640" cy="111036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3306380" y="-2360116"/>
              <a:ext cx="4161237" cy="6465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 smtClean="0">
                  <a:solidFill>
                    <a:srgbClr val="0070C0"/>
                  </a:solidFill>
                  <a:latin typeface="+mj-ea"/>
                  <a:ea typeface="+mj-ea"/>
                  <a:cs typeface="+mn-ea"/>
                  <a:sym typeface="+mn-lt"/>
                </a:rPr>
                <a:t>01.</a:t>
              </a:r>
              <a:r>
                <a:rPr lang="zh-CN" altLang="en-US" sz="2800" dirty="0" smtClean="0">
                  <a:solidFill>
                    <a:srgbClr val="0070C0"/>
                  </a:solidFill>
                  <a:latin typeface="+mj-ea"/>
                  <a:ea typeface="+mj-ea"/>
                  <a:cs typeface="+mn-ea"/>
                  <a:sym typeface="+mn-lt"/>
                </a:rPr>
                <a:t>照片合影</a:t>
              </a:r>
              <a:endParaRPr lang="zh-CN" altLang="en-US" sz="2800" dirty="0">
                <a:solidFill>
                  <a:srgbClr val="0070C0"/>
                </a:solidFill>
                <a:latin typeface="+mj-ea"/>
                <a:ea typeface="+mj-ea"/>
                <a:cs typeface="+mn-ea"/>
                <a:sym typeface="+mn-lt"/>
              </a:endParaRPr>
            </a:p>
          </p:txBody>
        </p:sp>
      </p:grpSp>
      <p:pic>
        <p:nvPicPr>
          <p:cNvPr id="11" name="Picture 7" descr="C:\Users\LL\Desktop\4c2c443aec0375dcc35f1ed0563f1c6d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497992" y="2387476"/>
            <a:ext cx="3491880" cy="3573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 descr="C:\Users\LL\Desktop\4c2c443aec0375dcc35f1ed0563f1c6d.png"/>
          <p:cNvPicPr>
            <a:picLocks noChangeAspect="1" noChangeArrowheads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 bwMode="auto">
          <a:xfrm>
            <a:off x="6948264" y="2382877"/>
            <a:ext cx="2195736" cy="3573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李琳PPT素材收集\VIP素材包分类整理\抠图png文件\卡通\d747b83d5794a76391e79fe65ce05ddf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596336" y="358435"/>
            <a:ext cx="2445775" cy="4519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组合 3"/>
          <p:cNvGrpSpPr/>
          <p:nvPr/>
        </p:nvGrpSpPr>
        <p:grpSpPr>
          <a:xfrm>
            <a:off x="2771800" y="1176864"/>
            <a:ext cx="3820661" cy="890829"/>
            <a:chOff x="2771800" y="1176864"/>
            <a:chExt cx="3820661" cy="890829"/>
          </a:xfrm>
        </p:grpSpPr>
        <p:pic>
          <p:nvPicPr>
            <p:cNvPr id="13" name="Picture 2" descr="C:\Users\LL\Desktop\5e51f3c7eeb3444a5ee232e8f7a9a206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771800" y="1176864"/>
              <a:ext cx="3820661" cy="89082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3497991" y="1446488"/>
              <a:ext cx="27641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 smtClean="0">
                  <a:solidFill>
                    <a:srgbClr val="0070C0"/>
                  </a:solidFill>
                  <a:latin typeface="+mj-ea"/>
                  <a:ea typeface="+mj-ea"/>
                  <a:cs typeface="+mn-ea"/>
                  <a:sym typeface="+mn-lt"/>
                </a:rPr>
                <a:t>02.</a:t>
              </a:r>
              <a:r>
                <a:rPr lang="zh-CN" altLang="en-US" sz="2800" dirty="0" smtClean="0">
                  <a:solidFill>
                    <a:srgbClr val="0070C0"/>
                  </a:solidFill>
                  <a:latin typeface="+mj-ea"/>
                  <a:ea typeface="+mj-ea"/>
                  <a:cs typeface="+mn-ea"/>
                  <a:sym typeface="+mn-lt"/>
                </a:rPr>
                <a:t>我们的老师</a:t>
              </a:r>
              <a:endParaRPr lang="zh-CN" altLang="en-US" sz="2800" dirty="0">
                <a:solidFill>
                  <a:srgbClr val="0070C0"/>
                </a:solidFill>
                <a:latin typeface="+mj-ea"/>
                <a:ea typeface="+mj-ea"/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2767563" y="2139701"/>
            <a:ext cx="3820661" cy="864097"/>
            <a:chOff x="2767563" y="2139701"/>
            <a:chExt cx="3820661" cy="864097"/>
          </a:xfrm>
        </p:grpSpPr>
        <p:pic>
          <p:nvPicPr>
            <p:cNvPr id="15" name="Picture 2" descr="C:\Users\LL\Desktop\5e51f3c7eeb3444a5ee232e8f7a9a206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767563" y="2139701"/>
              <a:ext cx="3820661" cy="86409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3497992" y="2392051"/>
              <a:ext cx="2759880" cy="5309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 smtClean="0">
                  <a:solidFill>
                    <a:srgbClr val="0070C0"/>
                  </a:solidFill>
                  <a:latin typeface="+mj-ea"/>
                  <a:ea typeface="+mj-ea"/>
                  <a:cs typeface="+mn-ea"/>
                  <a:sym typeface="+mn-lt"/>
                </a:rPr>
                <a:t>03.</a:t>
              </a:r>
              <a:r>
                <a:rPr lang="zh-CN" altLang="en-US" sz="2800" dirty="0" smtClean="0">
                  <a:solidFill>
                    <a:srgbClr val="0070C0"/>
                  </a:solidFill>
                  <a:latin typeface="+mj-ea"/>
                  <a:ea typeface="+mj-ea"/>
                  <a:cs typeface="+mn-ea"/>
                  <a:sym typeface="+mn-lt"/>
                </a:rPr>
                <a:t>我的承诺书</a:t>
              </a:r>
              <a:endParaRPr lang="zh-CN" altLang="en-US" sz="2800" dirty="0">
                <a:solidFill>
                  <a:srgbClr val="0070C0"/>
                </a:solidFill>
                <a:latin typeface="+mj-ea"/>
                <a:ea typeface="+mj-ea"/>
                <a:cs typeface="+mn-ea"/>
                <a:sym typeface="+mn-lt"/>
              </a:endParaRPr>
            </a:p>
          </p:txBody>
        </p:sp>
      </p:grpSp>
      <p:pic>
        <p:nvPicPr>
          <p:cNvPr id="17" name="Picture 2" descr="C:\Users\LL\Desktop\5e51f3c7eeb3444a5ee232e8f7a9a206.pn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22183" y="718397"/>
            <a:ext cx="1638435" cy="10884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767436" y="1022008"/>
            <a:ext cx="164556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目录</a:t>
            </a:r>
            <a:endParaRPr lang="zh-CN" altLang="en-US" sz="45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2695555" y="3075805"/>
            <a:ext cx="3820661" cy="864097"/>
            <a:chOff x="2695555" y="3075805"/>
            <a:chExt cx="3820661" cy="864097"/>
          </a:xfrm>
        </p:grpSpPr>
        <p:pic>
          <p:nvPicPr>
            <p:cNvPr id="19" name="Picture 2" descr="C:\Users\LL\Desktop\5e51f3c7eeb3444a5ee232e8f7a9a206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695555" y="3075805"/>
              <a:ext cx="3820661" cy="86409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3497992" y="3328155"/>
              <a:ext cx="2687872" cy="5309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 smtClean="0">
                  <a:solidFill>
                    <a:srgbClr val="0070C0"/>
                  </a:solidFill>
                  <a:latin typeface="+mj-ea"/>
                  <a:ea typeface="+mj-ea"/>
                  <a:cs typeface="+mn-ea"/>
                  <a:sym typeface="+mn-lt"/>
                </a:rPr>
                <a:t>04.</a:t>
              </a:r>
              <a:r>
                <a:rPr lang="zh-CN" altLang="en-US" sz="2800" dirty="0" smtClean="0">
                  <a:solidFill>
                    <a:srgbClr val="0070C0"/>
                  </a:solidFill>
                  <a:latin typeface="+mj-ea"/>
                  <a:ea typeface="+mj-ea"/>
                  <a:cs typeface="+mn-ea"/>
                  <a:sym typeface="+mn-lt"/>
                </a:rPr>
                <a:t>感恩老师</a:t>
              </a:r>
              <a:endParaRPr lang="zh-CN" altLang="en-US" sz="2800" dirty="0">
                <a:solidFill>
                  <a:srgbClr val="0070C0"/>
                </a:solidFill>
                <a:latin typeface="+mj-ea"/>
                <a:ea typeface="+mj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5000">
        <p14:doors dir="vert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6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:\Users\LL\Desktop\4c2c443aec0375dcc35f1ed0563f1c6d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2387476"/>
            <a:ext cx="3491880" cy="3573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组合 5"/>
          <p:cNvGrpSpPr/>
          <p:nvPr/>
        </p:nvGrpSpPr>
        <p:grpSpPr>
          <a:xfrm>
            <a:off x="1429137" y="690144"/>
            <a:ext cx="5760640" cy="2160240"/>
            <a:chOff x="1534840" y="-1554424"/>
            <a:chExt cx="5760640" cy="2160240"/>
          </a:xfrm>
        </p:grpSpPr>
        <p:pic>
          <p:nvPicPr>
            <p:cNvPr id="5122" name="Picture 2" descr="C:\Users\LL\Desktop\5e51f3c7eeb3444a5ee232e8f7a9a206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534840" y="-1554424"/>
              <a:ext cx="5760640" cy="216024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2148867" y="-785475"/>
              <a:ext cx="5030131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6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ea"/>
                  <a:ea typeface="+mj-ea"/>
                  <a:cs typeface="+mn-ea"/>
                  <a:sym typeface="+mn-lt"/>
                </a:rPr>
                <a:t>01.</a:t>
              </a:r>
              <a:r>
                <a:rPr lang="zh-CN" altLang="en-US" sz="66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ea"/>
                  <a:ea typeface="+mj-ea"/>
                  <a:cs typeface="+mn-ea"/>
                  <a:sym typeface="+mn-lt"/>
                </a:rPr>
                <a:t>照片合影</a:t>
              </a:r>
              <a:endParaRPr lang="zh-CN" altLang="en-US" sz="6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+mn-ea"/>
                <a:sym typeface="+mn-lt"/>
              </a:endParaRPr>
            </a:p>
          </p:txBody>
        </p:sp>
      </p:grpSp>
      <p:pic>
        <p:nvPicPr>
          <p:cNvPr id="11" name="Picture 7" descr="C:\Users\LL\Desktop\4c2c443aec0375dcc35f1ed0563f1c6d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497992" y="2387476"/>
            <a:ext cx="3491880" cy="3573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 descr="C:\Users\LL\Desktop\4c2c443aec0375dcc35f1ed0563f1c6d.png"/>
          <p:cNvPicPr>
            <a:picLocks noChangeAspect="1" noChangeArrowheads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 bwMode="auto">
          <a:xfrm>
            <a:off x="6948264" y="2382877"/>
            <a:ext cx="2195736" cy="3573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:\李琳PPT素材收集\VIP素材包分类整理\PPT动画\timg (15)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52286" y="2592596"/>
            <a:ext cx="45720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李琳PPT素材收集\VIP素材包分类整理\抠图png文件\卡通\d747b83d5794a76391e79fe65ce05ddf.pn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7596336" y="358435"/>
            <a:ext cx="2445775" cy="4519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5000">
        <p14:doors dir="vert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D:\李琳PPT素材收集\VIP素材包分类整理\抠图png文件\卡通\资源 4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11560" y="705528"/>
            <a:ext cx="7991475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李琳PPT素材收集\VIP素材包分类整理\抠图png文件\卡通\e35e6dd68fb6437a975d7e8548e539f6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798455" y="1969696"/>
            <a:ext cx="2665636" cy="2665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D:\李琳PPT素材收集\VIP素材包分类整理\抠图png文件\卡通\e64fd31abfc1ac299a0898461e1287ee.png"/>
          <p:cNvPicPr>
            <a:picLocks noChangeAspect="1" noChangeArrowheads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 bwMode="auto">
          <a:xfrm>
            <a:off x="8007880" y="4222662"/>
            <a:ext cx="1227460" cy="92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/>
        </p:nvGrpSpPr>
        <p:grpSpPr>
          <a:xfrm>
            <a:off x="576094" y="267494"/>
            <a:ext cx="6288784" cy="4134130"/>
            <a:chOff x="587473" y="267494"/>
            <a:chExt cx="6288784" cy="4134130"/>
          </a:xfrm>
        </p:grpSpPr>
        <p:pic>
          <p:nvPicPr>
            <p:cNvPr id="2053" name="Picture 5" descr="C:\Users\LL\Desktop\51miz-P988535-V8WPCJN9.jpg"/>
            <p:cNvPicPr>
              <a:picLocks noChangeAspect="1" noChangeArrowheads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755577" y="411510"/>
              <a:ext cx="5616624" cy="3464091"/>
            </a:xfrm>
            <a:prstGeom prst="rect">
              <a:avLst/>
            </a:prstGeom>
            <a:noFill/>
            <a:effectLst>
              <a:softEdge rad="63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C:\Users\LL\Desktop\9fd2251f4d032d97223f6e3da69b9e6d.png"/>
            <p:cNvPicPr>
              <a:picLocks noChangeAspect="1" noChangeArrowheads="1"/>
            </p:cNvPicPr>
            <p:nvPr/>
          </p:nvPicPr>
          <p:blipFill>
            <a:blip r:embed="rId8" cstate="screen"/>
            <a:srcRect/>
            <a:stretch>
              <a:fillRect/>
            </a:stretch>
          </p:blipFill>
          <p:spPr bwMode="auto">
            <a:xfrm>
              <a:off x="587473" y="267494"/>
              <a:ext cx="6288784" cy="41341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2" name="Picture 4" descr="D:\李琳PPT素材收集\VIP素材包分类整理\抠图png文件\卡通\e64fd31abfc1ac299a0898461e1287ee.pn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-26187" y="4209231"/>
            <a:ext cx="2672309" cy="92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D:\李琳PPT素材收集\VIP素材包分类整理\抠图png文件\卡通\e64fd31abfc1ac299a0898461e1287ee.pn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886787" y="4193981"/>
            <a:ext cx="2672309" cy="92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D:\李琳PPT素材收集\VIP素材包分类整理\抠图png文件\卡通\e64fd31abfc1ac299a0898461e1287ee.pn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4283968" y="4223209"/>
            <a:ext cx="2672309" cy="92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D:\李琳PPT素材收集\VIP素材包分类整理\抠图png文件\卡通\e64fd31abfc1ac299a0898461e1287ee.pn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3347864" y="4222663"/>
            <a:ext cx="2672309" cy="92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D:\李琳PPT素材收集\VIP素材包分类整理\抠图png文件\卡通\e64fd31abfc1ac299a0898461e1287ee.png"/>
          <p:cNvPicPr>
            <a:picLocks noChangeAspect="1" noChangeArrowheads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 bwMode="auto">
          <a:xfrm>
            <a:off x="6876257" y="4193980"/>
            <a:ext cx="1227460" cy="92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Users\LL\Desktop\5e51f3c7eeb3444a5ee232e8f7a9a206.pn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6910146" y="627534"/>
            <a:ext cx="2016323" cy="877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矩形 12"/>
          <p:cNvSpPr/>
          <p:nvPr/>
        </p:nvSpPr>
        <p:spPr>
          <a:xfrm>
            <a:off x="7063103" y="789112"/>
            <a:ext cx="223909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000" b="1" dirty="0" smtClean="0">
                <a:solidFill>
                  <a:srgbClr val="0070C0"/>
                </a:solidFill>
                <a:cs typeface="+mn-ea"/>
                <a:sym typeface="+mn-lt"/>
              </a:rPr>
              <a:t>老师合影</a:t>
            </a:r>
            <a:endParaRPr lang="zh-CN" altLang="en-US" sz="3000" b="1" dirty="0">
              <a:solidFill>
                <a:srgbClr val="0070C0"/>
              </a:solidFill>
              <a:cs typeface="+mn-ea"/>
              <a:sym typeface="+mn-lt"/>
            </a:endParaRPr>
          </a:p>
        </p:txBody>
      </p:sp>
      <p:sp>
        <p:nvSpPr>
          <p:cNvPr id="16" name="MH_Text_1"/>
          <p:cNvSpPr>
            <a:spLocks noChangeArrowheads="1"/>
          </p:cNvSpPr>
          <p:nvPr/>
        </p:nvSpPr>
        <p:spPr bwMode="auto">
          <a:xfrm>
            <a:off x="7092280" y="1563638"/>
            <a:ext cx="1782487" cy="311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1050" dirty="0" smtClean="0">
                <a:solidFill>
                  <a:srgbClr val="E1845F"/>
                </a:solidFill>
                <a:latin typeface="+mn-lt"/>
                <a:cs typeface="+mn-ea"/>
                <a:sym typeface="+mn-lt"/>
              </a:rPr>
              <a:t>图片可替换</a:t>
            </a:r>
            <a:r>
              <a:rPr lang="zh-CN" altLang="en-US" sz="1050" dirty="0">
                <a:solidFill>
                  <a:srgbClr val="E1845F"/>
                </a:solidFill>
                <a:latin typeface="+mn-lt"/>
                <a:cs typeface="+mn-ea"/>
                <a:sym typeface="+mn-lt"/>
              </a:rPr>
              <a:t>为自己的图片</a:t>
            </a:r>
            <a:endParaRPr lang="en-US" altLang="zh-CN" sz="1050" dirty="0">
              <a:solidFill>
                <a:srgbClr val="E1845F"/>
              </a:solidFill>
              <a:latin typeface="+mn-lt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5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 bldLvl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D:\李琳PPT素材收集\VIP素材包分类整理\抠图png文件\卡通\资源 4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11560" y="705528"/>
            <a:ext cx="7991475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组合 1"/>
          <p:cNvGrpSpPr/>
          <p:nvPr/>
        </p:nvGrpSpPr>
        <p:grpSpPr>
          <a:xfrm>
            <a:off x="414704" y="267494"/>
            <a:ext cx="5957496" cy="4134130"/>
            <a:chOff x="414704" y="267494"/>
            <a:chExt cx="5957496" cy="4134130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5" cstate="screen"/>
            <a:stretch>
              <a:fillRect/>
            </a:stretch>
          </p:blipFill>
          <p:spPr bwMode="auto">
            <a:xfrm>
              <a:off x="783319" y="516321"/>
              <a:ext cx="5215597" cy="3464091"/>
            </a:xfrm>
            <a:prstGeom prst="rect">
              <a:avLst/>
            </a:prstGeom>
            <a:noFill/>
            <a:effectLst>
              <a:softEdge rad="63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C:\Users\LL\Desktop\9fd2251f4d032d97223f6e3da69b9e6d.png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414704" y="267494"/>
              <a:ext cx="5957496" cy="41341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Picture 4" descr="D:\李琳PPT素材收集\VIP素材包分类整理\抠图png文件\卡通\e64fd31abfc1ac299a0898461e1287ee.png"/>
          <p:cNvPicPr>
            <a:picLocks noChangeAspect="1" noChangeArrowheads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 bwMode="auto">
          <a:xfrm>
            <a:off x="8007880" y="4222662"/>
            <a:ext cx="1227460" cy="92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李琳PPT素材收集\VIP素材包分类整理\抠图png文件\卡通\e64fd31abfc1ac299a0898461e1287ee.pn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-26187" y="4209231"/>
            <a:ext cx="2672309" cy="92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D:\李琳PPT素材收集\VIP素材包分类整理\抠图png文件\卡通\e64fd31abfc1ac299a0898461e1287ee.pn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886787" y="4193981"/>
            <a:ext cx="2672309" cy="92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D:\李琳PPT素材收集\VIP素材包分类整理\抠图png文件\卡通\e64fd31abfc1ac299a0898461e1287ee.pn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4283968" y="4223209"/>
            <a:ext cx="2672309" cy="92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D:\李琳PPT素材收集\VIP素材包分类整理\抠图png文件\卡通\e64fd31abfc1ac299a0898461e1287ee.pn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3347864" y="4222663"/>
            <a:ext cx="2672309" cy="92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D:\李琳PPT素材收集\VIP素材包分类整理\抠图png文件\卡通\e64fd31abfc1ac299a0898461e1287ee.png"/>
          <p:cNvPicPr>
            <a:picLocks noChangeAspect="1" noChangeArrowheads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 bwMode="auto">
          <a:xfrm>
            <a:off x="6876257" y="4193980"/>
            <a:ext cx="1227460" cy="92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Users\LL\Desktop\5e51f3c7eeb3444a5ee232e8f7a9a206.pn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6910146" y="627534"/>
            <a:ext cx="2016323" cy="877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矩形 12"/>
          <p:cNvSpPr/>
          <p:nvPr/>
        </p:nvSpPr>
        <p:spPr>
          <a:xfrm>
            <a:off x="7063103" y="789112"/>
            <a:ext cx="223909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000" b="1" dirty="0" smtClean="0">
                <a:solidFill>
                  <a:srgbClr val="0070C0"/>
                </a:solidFill>
                <a:cs typeface="+mn-ea"/>
                <a:sym typeface="+mn-lt"/>
              </a:rPr>
              <a:t>我们合影</a:t>
            </a:r>
            <a:endParaRPr lang="zh-CN" altLang="en-US" sz="3000" b="1" dirty="0">
              <a:solidFill>
                <a:srgbClr val="0070C0"/>
              </a:solidFill>
              <a:cs typeface="+mn-ea"/>
              <a:sym typeface="+mn-lt"/>
            </a:endParaRPr>
          </a:p>
        </p:txBody>
      </p:sp>
      <p:sp>
        <p:nvSpPr>
          <p:cNvPr id="16" name="MH_Text_1"/>
          <p:cNvSpPr>
            <a:spLocks noChangeArrowheads="1"/>
          </p:cNvSpPr>
          <p:nvPr/>
        </p:nvSpPr>
        <p:spPr bwMode="auto">
          <a:xfrm>
            <a:off x="7092280" y="1563638"/>
            <a:ext cx="1782487" cy="311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1050" dirty="0" smtClean="0">
                <a:solidFill>
                  <a:srgbClr val="E1845F"/>
                </a:solidFill>
                <a:latin typeface="+mn-lt"/>
                <a:cs typeface="+mn-ea"/>
                <a:sym typeface="+mn-lt"/>
              </a:rPr>
              <a:t>图片可替换</a:t>
            </a:r>
            <a:r>
              <a:rPr lang="zh-CN" altLang="en-US" sz="1050" dirty="0">
                <a:solidFill>
                  <a:srgbClr val="E1845F"/>
                </a:solidFill>
                <a:latin typeface="+mn-lt"/>
                <a:cs typeface="+mn-ea"/>
                <a:sym typeface="+mn-lt"/>
              </a:rPr>
              <a:t>为自己的图片</a:t>
            </a:r>
            <a:endParaRPr lang="en-US" altLang="zh-CN" sz="1050" dirty="0">
              <a:solidFill>
                <a:srgbClr val="E1845F"/>
              </a:solidFill>
              <a:latin typeface="+mn-lt"/>
              <a:cs typeface="+mn-ea"/>
              <a:sym typeface="+mn-lt"/>
            </a:endParaRPr>
          </a:p>
        </p:txBody>
      </p:sp>
      <p:pic>
        <p:nvPicPr>
          <p:cNvPr id="4098" name="Picture 2" descr="D:\李琳PPT素材收集\VIP素材包分类整理\抠图png文件\卡通\94472ad3f6db564d5308e6b06333a5c8.pn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6554972" y="3089929"/>
            <a:ext cx="2557868" cy="200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 bldLvl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D:\李琳PPT素材收集\VIP素材包分类整理\抠图png文件\卡通\资源 4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11560" y="705528"/>
            <a:ext cx="7991475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D:\李琳PPT素材收集\VIP素材包分类整理\抠图png文件\卡通\e64fd31abfc1ac299a0898461e1287ee.png"/>
          <p:cNvPicPr>
            <a:picLocks noChangeAspect="1" noChangeArrowheads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 bwMode="auto">
          <a:xfrm>
            <a:off x="8007880" y="4222662"/>
            <a:ext cx="1227460" cy="92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李琳PPT素材收集\VIP素材包分类整理\抠图png文件\卡通\e64fd31abfc1ac299a0898461e1287ee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-26187" y="4209231"/>
            <a:ext cx="2672309" cy="92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D:\李琳PPT素材收集\VIP素材包分类整理\抠图png文件\卡通\e64fd31abfc1ac299a0898461e1287ee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886787" y="4193981"/>
            <a:ext cx="2672309" cy="92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D:\李琳PPT素材收集\VIP素材包分类整理\抠图png文件\卡通\e64fd31abfc1ac299a0898461e1287ee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283968" y="4223209"/>
            <a:ext cx="2672309" cy="92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D:\李琳PPT素材收集\VIP素材包分类整理\抠图png文件\卡通\e64fd31abfc1ac299a0898461e1287ee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347864" y="4222663"/>
            <a:ext cx="2672309" cy="92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D:\李琳PPT素材收集\VIP素材包分类整理\抠图png文件\卡通\e64fd31abfc1ac299a0898461e1287ee.png"/>
          <p:cNvPicPr>
            <a:picLocks noChangeAspect="1" noChangeArrowheads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 bwMode="auto">
          <a:xfrm>
            <a:off x="6876257" y="4193980"/>
            <a:ext cx="1227460" cy="92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Users\LL\Desktop\5e51f3c7eeb3444a5ee232e8f7a9a206.pn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131840" y="110419"/>
            <a:ext cx="2430459" cy="877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矩形 12"/>
          <p:cNvSpPr/>
          <p:nvPr/>
        </p:nvSpPr>
        <p:spPr>
          <a:xfrm>
            <a:off x="3372290" y="333516"/>
            <a:ext cx="20229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0070C0"/>
                </a:solidFill>
                <a:cs typeface="+mn-ea"/>
                <a:sym typeface="+mn-lt"/>
              </a:rPr>
              <a:t>我们的校园</a:t>
            </a:r>
            <a:endParaRPr lang="zh-CN" altLang="en-US" sz="2800" b="1" dirty="0">
              <a:solidFill>
                <a:srgbClr val="0070C0"/>
              </a:solidFill>
              <a:cs typeface="+mn-ea"/>
              <a:sym typeface="+mn-lt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2242434" y="1728903"/>
            <a:ext cx="2257557" cy="1637728"/>
            <a:chOff x="711708" y="2873016"/>
            <a:chExt cx="2840170" cy="2850067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8" cstate="screen"/>
            <a:stretch>
              <a:fillRect/>
            </a:stretch>
          </p:blipFill>
          <p:spPr>
            <a:xfrm>
              <a:off x="711708" y="2873016"/>
              <a:ext cx="2840170" cy="2850067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9" cstate="screen"/>
            <a:stretch>
              <a:fillRect/>
            </a:stretch>
          </p:blipFill>
          <p:spPr>
            <a:xfrm>
              <a:off x="1034980" y="3235720"/>
              <a:ext cx="2134877" cy="2088470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grpSp>
        <p:nvGrpSpPr>
          <p:cNvPr id="21" name="组合 20"/>
          <p:cNvGrpSpPr/>
          <p:nvPr/>
        </p:nvGrpSpPr>
        <p:grpSpPr>
          <a:xfrm rot="21124655">
            <a:off x="4650007" y="1436187"/>
            <a:ext cx="1722976" cy="2325670"/>
            <a:chOff x="907742" y="2742843"/>
            <a:chExt cx="2840170" cy="4115157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10" cstate="screen"/>
            <a:stretch>
              <a:fillRect/>
            </a:stretch>
          </p:blipFill>
          <p:spPr>
            <a:xfrm>
              <a:off x="907742" y="2742843"/>
              <a:ext cx="2840170" cy="4115157"/>
            </a:xfrm>
            <a:prstGeom prst="rect">
              <a:avLst/>
            </a:prstGeom>
          </p:spPr>
        </p:pic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11" cstate="screen"/>
            <a:stretch>
              <a:fillRect/>
            </a:stretch>
          </p:blipFill>
          <p:spPr>
            <a:xfrm>
              <a:off x="1196866" y="3224873"/>
              <a:ext cx="2204453" cy="3197725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grpSp>
        <p:nvGrpSpPr>
          <p:cNvPr id="24" name="组合 23"/>
          <p:cNvGrpSpPr/>
          <p:nvPr/>
        </p:nvGrpSpPr>
        <p:grpSpPr>
          <a:xfrm rot="21094889">
            <a:off x="212185" y="1735585"/>
            <a:ext cx="2008844" cy="1839295"/>
            <a:chOff x="907742" y="2742843"/>
            <a:chExt cx="2840170" cy="4115157"/>
          </a:xfrm>
        </p:grpSpPr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12" cstate="screen"/>
            <a:stretch>
              <a:fillRect/>
            </a:stretch>
          </p:blipFill>
          <p:spPr>
            <a:xfrm>
              <a:off x="907742" y="2742843"/>
              <a:ext cx="2840170" cy="4115157"/>
            </a:xfrm>
            <a:prstGeom prst="rect">
              <a:avLst/>
            </a:prstGeom>
          </p:spPr>
        </p:pic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13" cstate="screen"/>
            <a:stretch>
              <a:fillRect/>
            </a:stretch>
          </p:blipFill>
          <p:spPr>
            <a:xfrm>
              <a:off x="1116801" y="3415940"/>
              <a:ext cx="2409982" cy="2542491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grpSp>
        <p:nvGrpSpPr>
          <p:cNvPr id="27" name="组合 26"/>
          <p:cNvGrpSpPr/>
          <p:nvPr/>
        </p:nvGrpSpPr>
        <p:grpSpPr>
          <a:xfrm rot="21094889">
            <a:off x="6639012" y="1101563"/>
            <a:ext cx="2197998" cy="1839295"/>
            <a:chOff x="907742" y="2742843"/>
            <a:chExt cx="2840170" cy="4115157"/>
          </a:xfrm>
        </p:grpSpPr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14" cstate="screen"/>
            <a:stretch>
              <a:fillRect/>
            </a:stretch>
          </p:blipFill>
          <p:spPr>
            <a:xfrm>
              <a:off x="907742" y="2742843"/>
              <a:ext cx="2840170" cy="4115157"/>
            </a:xfrm>
            <a:prstGeom prst="rect">
              <a:avLst/>
            </a:prstGeom>
          </p:spPr>
        </p:pic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15" cstate="screen"/>
            <a:stretch>
              <a:fillRect/>
            </a:stretch>
          </p:blipFill>
          <p:spPr>
            <a:xfrm>
              <a:off x="1110863" y="3224343"/>
              <a:ext cx="2409878" cy="3146523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grpSp>
        <p:nvGrpSpPr>
          <p:cNvPr id="30" name="组合 29"/>
          <p:cNvGrpSpPr/>
          <p:nvPr/>
        </p:nvGrpSpPr>
        <p:grpSpPr>
          <a:xfrm>
            <a:off x="22204" y="445477"/>
            <a:ext cx="9170186" cy="1511201"/>
            <a:chOff x="12546" y="-310447"/>
            <a:chExt cx="15431884" cy="2508983"/>
          </a:xfrm>
        </p:grpSpPr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16" cstate="screen"/>
            <a:stretch>
              <a:fillRect/>
            </a:stretch>
          </p:blipFill>
          <p:spPr>
            <a:xfrm rot="1171207">
              <a:off x="1939287" y="1306619"/>
              <a:ext cx="407419" cy="891917"/>
            </a:xfrm>
            <a:prstGeom prst="rect">
              <a:avLst/>
            </a:prstGeom>
          </p:spPr>
        </p:pic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17" cstate="screen"/>
            <a:stretch>
              <a:fillRect/>
            </a:stretch>
          </p:blipFill>
          <p:spPr>
            <a:xfrm>
              <a:off x="5226535" y="1165227"/>
              <a:ext cx="448909" cy="877035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18" cstate="screen"/>
            <a:stretch>
              <a:fillRect/>
            </a:stretch>
          </p:blipFill>
          <p:spPr>
            <a:xfrm>
              <a:off x="8369929" y="723906"/>
              <a:ext cx="511343" cy="999013"/>
            </a:xfrm>
            <a:prstGeom prst="rect">
              <a:avLst/>
            </a:prstGeom>
          </p:spPr>
        </p:pic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19" cstate="screen"/>
            <a:stretch>
              <a:fillRect/>
            </a:stretch>
          </p:blipFill>
          <p:spPr>
            <a:xfrm>
              <a:off x="11715712" y="-135590"/>
              <a:ext cx="634598" cy="1389254"/>
            </a:xfrm>
            <a:prstGeom prst="rect">
              <a:avLst/>
            </a:prstGeom>
          </p:spPr>
        </p:pic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12546" y="-310447"/>
              <a:ext cx="15431884" cy="1970618"/>
            </a:xfrm>
            <a:prstGeom prst="rect">
              <a:avLst/>
            </a:prstGeom>
          </p:spPr>
        </p:pic>
      </p:grpSp>
      <p:pic>
        <p:nvPicPr>
          <p:cNvPr id="36" name="Picture 6" descr="D:\李琳PPT素材收集\VIP素材包分类整理\抠图png文件\卡通\9779496cc580380b34fdb173931a91ca.png"/>
          <p:cNvPicPr>
            <a:picLocks noChangeAspect="1" noChangeArrowheads="1"/>
          </p:cNvPicPr>
          <p:nvPr/>
        </p:nvPicPr>
        <p:blipFill>
          <a:blip r:embed="rId21" cstate="screen"/>
          <a:srcRect/>
          <a:stretch>
            <a:fillRect/>
          </a:stretch>
        </p:blipFill>
        <p:spPr bwMode="auto">
          <a:xfrm>
            <a:off x="7844476" y="3292637"/>
            <a:ext cx="1115332" cy="143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" presetClass="entr" presetSubtype="1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:\Users\LL\Desktop\4c2c443aec0375dcc35f1ed0563f1c6d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2387476"/>
            <a:ext cx="3491880" cy="3573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组合 5"/>
          <p:cNvGrpSpPr/>
          <p:nvPr/>
        </p:nvGrpSpPr>
        <p:grpSpPr>
          <a:xfrm>
            <a:off x="1429137" y="690144"/>
            <a:ext cx="5760640" cy="2160240"/>
            <a:chOff x="1534840" y="-1554424"/>
            <a:chExt cx="5760640" cy="2160240"/>
          </a:xfrm>
        </p:grpSpPr>
        <p:pic>
          <p:nvPicPr>
            <p:cNvPr id="5122" name="Picture 2" descr="C:\Users\LL\Desktop\5e51f3c7eeb3444a5ee232e8f7a9a206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534840" y="-1554424"/>
              <a:ext cx="5760640" cy="216024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1869391" y="-760489"/>
              <a:ext cx="533714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0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ea"/>
                  <a:ea typeface="+mj-ea"/>
                  <a:cs typeface="+mn-ea"/>
                  <a:sym typeface="+mn-lt"/>
                </a:rPr>
                <a:t>02.</a:t>
              </a:r>
              <a:r>
                <a:rPr lang="zh-CN" altLang="en-US" sz="60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ea"/>
                  <a:ea typeface="+mj-ea"/>
                  <a:cs typeface="+mn-ea"/>
                  <a:sym typeface="+mn-lt"/>
                </a:rPr>
                <a:t>我们的老师</a:t>
              </a:r>
              <a:endParaRPr lang="zh-CN" altLang="en-US" sz="6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+mn-ea"/>
                <a:sym typeface="+mn-lt"/>
              </a:endParaRPr>
            </a:p>
          </p:txBody>
        </p:sp>
      </p:grpSp>
      <p:pic>
        <p:nvPicPr>
          <p:cNvPr id="11" name="Picture 7" descr="C:\Users\LL\Desktop\4c2c443aec0375dcc35f1ed0563f1c6d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497992" y="2387476"/>
            <a:ext cx="3491880" cy="3573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 descr="C:\Users\LL\Desktop\4c2c443aec0375dcc35f1ed0563f1c6d.png"/>
          <p:cNvPicPr>
            <a:picLocks noChangeAspect="1" noChangeArrowheads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 bwMode="auto">
          <a:xfrm>
            <a:off x="6948264" y="2382877"/>
            <a:ext cx="2195736" cy="3573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:\李琳PPT素材收集\VIP素材包分类整理\PPT动画\timg (15)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52286" y="2592596"/>
            <a:ext cx="45720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李琳PPT素材收集\VIP素材包分类整理\抠图png文件\卡通\d747b83d5794a76391e79fe65ce05ddf.pn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7596336" y="358435"/>
            <a:ext cx="2445775" cy="4519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5000">
        <p14:doors dir="vert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李琳PPT素材收集\VIP素材包分类整理\抠图png文件\卡通\资源 4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11560" y="705528"/>
            <a:ext cx="7991475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H_Picture_1"/>
          <p:cNvSpPr>
            <a:spLocks noChangeArrowheads="1"/>
          </p:cNvSpPr>
          <p:nvPr/>
        </p:nvSpPr>
        <p:spPr bwMode="auto">
          <a:xfrm>
            <a:off x="1619250" y="1348011"/>
            <a:ext cx="1800225" cy="1797050"/>
          </a:xfrm>
          <a:prstGeom prst="ellipse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50800" cap="flat" cmpd="sng">
            <a:solidFill>
              <a:srgbClr val="E79D7F"/>
            </a:solidFill>
            <a:round/>
          </a:ln>
        </p:spPr>
        <p:txBody>
          <a:bodyPr lIns="90170" tIns="46990" rIns="90170" bIns="469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/>
            <a:endParaRPr lang="zh-CN" altLang="zh-CN">
              <a:solidFill>
                <a:srgbClr val="FFFFFF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4" name="MH_SubTitle_1"/>
          <p:cNvSpPr>
            <a:spLocks noChangeArrowheads="1"/>
          </p:cNvSpPr>
          <p:nvPr/>
        </p:nvSpPr>
        <p:spPr bwMode="auto">
          <a:xfrm>
            <a:off x="1704975" y="3464148"/>
            <a:ext cx="1501775" cy="319088"/>
          </a:xfrm>
          <a:prstGeom prst="roundRect">
            <a:avLst>
              <a:gd name="adj" fmla="val 50000"/>
            </a:avLst>
          </a:prstGeom>
          <a:solidFill>
            <a:srgbClr val="E79D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/>
            <a:r>
              <a:rPr lang="zh-CN" altLang="en-US" dirty="0">
                <a:solidFill>
                  <a:srgbClr val="FFFFFF"/>
                </a:solidFill>
                <a:latin typeface="+mn-lt"/>
                <a:cs typeface="+mn-ea"/>
                <a:sym typeface="+mn-lt"/>
              </a:rPr>
              <a:t>语文老师</a:t>
            </a:r>
          </a:p>
        </p:txBody>
      </p:sp>
      <p:sp>
        <p:nvSpPr>
          <p:cNvPr id="5" name="MH_Text_1"/>
          <p:cNvSpPr>
            <a:spLocks noChangeArrowheads="1"/>
          </p:cNvSpPr>
          <p:nvPr/>
        </p:nvSpPr>
        <p:spPr bwMode="auto">
          <a:xfrm>
            <a:off x="1019175" y="3911823"/>
            <a:ext cx="2976563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1100" dirty="0">
                <a:solidFill>
                  <a:srgbClr val="E1845F"/>
                </a:solidFill>
                <a:latin typeface="+mn-lt"/>
                <a:cs typeface="+mn-ea"/>
                <a:sym typeface="+mn-lt"/>
              </a:rPr>
              <a:t>模板内颜色可以替换为自己的颜色，图片也可以替换为自己的图片</a:t>
            </a:r>
            <a:endParaRPr lang="en-US" altLang="zh-CN" sz="1100" dirty="0">
              <a:solidFill>
                <a:srgbClr val="E1845F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6" name="MH_Picture_2"/>
          <p:cNvSpPr>
            <a:spLocks noChangeArrowheads="1"/>
          </p:cNvSpPr>
          <p:nvPr/>
        </p:nvSpPr>
        <p:spPr bwMode="auto">
          <a:xfrm>
            <a:off x="5537200" y="1428973"/>
            <a:ext cx="1755775" cy="1717675"/>
          </a:xfrm>
          <a:prstGeom prst="ellipse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50800" cap="flat" cmpd="sng">
            <a:solidFill>
              <a:srgbClr val="E79D7F"/>
            </a:solidFill>
            <a:round/>
          </a:ln>
        </p:spPr>
        <p:txBody>
          <a:bodyPr lIns="90170" tIns="46990" rIns="90170" bIns="469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/>
            <a:endParaRPr lang="zh-CN" altLang="zh-CN">
              <a:solidFill>
                <a:srgbClr val="FFFFFF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7" name="MH_SubTitle_2"/>
          <p:cNvSpPr>
            <a:spLocks noChangeArrowheads="1"/>
          </p:cNvSpPr>
          <p:nvPr/>
        </p:nvSpPr>
        <p:spPr bwMode="auto">
          <a:xfrm>
            <a:off x="5664200" y="3454623"/>
            <a:ext cx="1503363" cy="319088"/>
          </a:xfrm>
          <a:prstGeom prst="roundRect">
            <a:avLst>
              <a:gd name="adj" fmla="val 50000"/>
            </a:avLst>
          </a:prstGeom>
          <a:solidFill>
            <a:srgbClr val="E79D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/>
            <a:r>
              <a:rPr lang="zh-CN" altLang="en-US" dirty="0">
                <a:solidFill>
                  <a:srgbClr val="FFFFFF"/>
                </a:solidFill>
                <a:latin typeface="+mn-lt"/>
                <a:cs typeface="+mn-ea"/>
                <a:sym typeface="+mn-lt"/>
              </a:rPr>
              <a:t>数学老师</a:t>
            </a:r>
          </a:p>
        </p:txBody>
      </p:sp>
      <p:sp>
        <p:nvSpPr>
          <p:cNvPr id="8" name="MH_Text_2"/>
          <p:cNvSpPr>
            <a:spLocks noChangeArrowheads="1"/>
          </p:cNvSpPr>
          <p:nvPr/>
        </p:nvSpPr>
        <p:spPr bwMode="auto">
          <a:xfrm>
            <a:off x="4932363" y="3902298"/>
            <a:ext cx="2770187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1100" dirty="0">
                <a:solidFill>
                  <a:srgbClr val="E1845F"/>
                </a:solidFill>
                <a:latin typeface="+mn-lt"/>
                <a:cs typeface="+mn-ea"/>
                <a:sym typeface="+mn-lt"/>
              </a:rPr>
              <a:t>模板内颜色可以替换为自己的颜色，图片也可以替换为自己的图片</a:t>
            </a:r>
            <a:endParaRPr lang="en-US" altLang="zh-CN" sz="1100" dirty="0">
              <a:solidFill>
                <a:srgbClr val="E1845F"/>
              </a:solidFill>
              <a:latin typeface="+mn-lt"/>
              <a:cs typeface="+mn-ea"/>
              <a:sym typeface="+mn-lt"/>
            </a:endParaRPr>
          </a:p>
        </p:txBody>
      </p:sp>
      <p:pic>
        <p:nvPicPr>
          <p:cNvPr id="9" name="Picture 4" descr="C:\Users\LL\Desktop\5e51f3c7eeb3444a5ee232e8f7a9a206.pn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428525" y="305357"/>
            <a:ext cx="2397947" cy="877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矩形 9"/>
          <p:cNvSpPr/>
          <p:nvPr/>
        </p:nvSpPr>
        <p:spPr>
          <a:xfrm>
            <a:off x="3701057" y="466935"/>
            <a:ext cx="223909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000" b="1" dirty="0" smtClean="0">
                <a:solidFill>
                  <a:srgbClr val="0070C0"/>
                </a:solidFill>
                <a:cs typeface="+mn-ea"/>
                <a:sym typeface="+mn-lt"/>
              </a:rPr>
              <a:t>我的老师</a:t>
            </a:r>
            <a:endParaRPr lang="zh-CN" altLang="en-US" sz="3000" b="1" dirty="0">
              <a:solidFill>
                <a:srgbClr val="0070C0"/>
              </a:solidFill>
              <a:cs typeface="+mn-ea"/>
              <a:sym typeface="+mn-lt"/>
            </a:endParaRPr>
          </a:p>
        </p:txBody>
      </p:sp>
      <p:pic>
        <p:nvPicPr>
          <p:cNvPr id="11" name="Picture 6" descr="D:\李琳PPT素材收集\VIP素材包分类整理\抠图png文件\卡通\9779496cc580380b34fdb173931a91ca.pn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2659617" y="123478"/>
            <a:ext cx="825500" cy="1059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:\李琳PPT素材收集\VIP素材包分类整理\抠图png文件\卡通\56df10e275e006b4b24036ba2911baec.pn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7327380" y="3526060"/>
            <a:ext cx="1828800" cy="153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李琳PPT素材收集\VIP素材包分类整理\抠图png文件\卡通\1c35b19c68c976e2a378c6e437c267c1.pn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-138362" y="3353486"/>
            <a:ext cx="1881847" cy="1881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 autoUpdateAnimBg="0"/>
      <p:bldP spid="4" grpId="0" bldLvl="0" animBg="1" autoUpdateAnimBg="0"/>
      <p:bldP spid="5" grpId="0" bldLvl="0" autoUpdateAnimBg="0"/>
      <p:bldP spid="6" grpId="0" bldLvl="0" animBg="1" autoUpdateAnimBg="0"/>
      <p:bldP spid="7" grpId="0" bldLvl="0" animBg="1" autoUpdateAnimBg="0"/>
      <p:bldP spid="8" grpId="0" bldLvl="0" autoUpdateAnimBg="0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小学生感恩师恩教师节儿童PPT模板.pptx"/>
</p:tagLst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dkmyuy1">
      <a:majorFont>
        <a:latin typeface="微软雅黑"/>
        <a:ea typeface="方正卡通简体"/>
        <a:cs typeface=""/>
      </a:majorFont>
      <a:minorFont>
        <a:latin typeface="微软雅黑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669</Words>
  <Application>Microsoft Office PowerPoint</Application>
  <PresentationFormat>全屏显示(16:9)</PresentationFormat>
  <Paragraphs>86</Paragraphs>
  <Slides>22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22</vt:i4>
      </vt:variant>
    </vt:vector>
  </HeadingPairs>
  <TitlesOfParts>
    <vt:vector size="29" baseType="lpstr">
      <vt:lpstr>方正卡通简体</vt:lpstr>
      <vt:lpstr>宋体</vt:lpstr>
      <vt:lpstr>微软雅黑</vt:lpstr>
      <vt:lpstr>Arial</vt:lpstr>
      <vt:lpstr>Calibri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2022-03-10T03:46:31Z</dcterms:created>
  <dcterms:modified xsi:type="dcterms:W3CDTF">2023-01-10T11:32:41Z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3CDC2825274D4A31ADEB1A70F05C8304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