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90" r:id="rId3"/>
    <p:sldId id="282" r:id="rId4"/>
    <p:sldId id="283" r:id="rId5"/>
    <p:sldId id="307" r:id="rId6"/>
    <p:sldId id="308" r:id="rId7"/>
    <p:sldId id="285" r:id="rId8"/>
    <p:sldId id="264" r:id="rId9"/>
    <p:sldId id="265" r:id="rId10"/>
    <p:sldId id="266" r:id="rId11"/>
    <p:sldId id="267" r:id="rId12"/>
    <p:sldId id="268" r:id="rId13"/>
    <p:sldId id="271" r:id="rId14"/>
    <p:sldId id="272" r:id="rId15"/>
    <p:sldId id="277" r:id="rId16"/>
    <p:sldId id="278" r:id="rId17"/>
    <p:sldId id="279" r:id="rId18"/>
    <p:sldId id="280" r:id="rId19"/>
    <p:sldId id="287" r:id="rId20"/>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94" y="-492"/>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33" cy="7203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5D0D6-EF81-425E-BBA3-EFC09467F778}"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7205E-D44B-443C-895E-A69C2744AD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67205E-D44B-443C-895E-A69C2744AD00}"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6BB60FF-E151-4B45-A99D-4CE0BF2D8517}"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4DF1EDC-1F79-4737-ADE0-BD96A16CE9FC}"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88B9B36-8316-4FBA-8002-D441A1822515}"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AFC6896-AEEF-4BEB-A414-C6EF1696B8A8}"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6BB60FF-E151-4B45-A99D-4CE0BF2D8517}"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1737111-F552-4D05-842E-1F55C6459018}"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67C8F2D-65EC-484B-8E51-47665B65FAB9}"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6866E3D0-0894-411D-B300-38EE5D691FD8}"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47E54D14-5F22-4191-9AC3-403A7776D90C}"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00E3833-422F-48F9-9141-B85DA828EDC7}"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07A89551-3CA0-4A12-9C1D-3579749F52B7}"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5A8D91D2-8DDD-44DD-8C82-682C3EF6D7CE}" type="datetime1">
              <a:rPr lang="zh-CN" altLang="en-US"/>
              <a:t>2023-01-17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F886732-6236-4254-ACFA-824DF93A7F35}"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sym typeface="Calibri" panose="020F0502020204030204" pitchFamily="34" charset="0"/>
              </a:rPr>
              <a:t>单击此处编辑母版文本样式</a:t>
            </a:r>
          </a:p>
          <a:p>
            <a:pPr lvl="1"/>
            <a:r>
              <a:rPr lang="zh-CN" smtClean="0">
                <a:sym typeface="Calibri" panose="020F0502020204030204" pitchFamily="34" charset="0"/>
              </a:rPr>
              <a:t>第二级</a:t>
            </a:r>
          </a:p>
          <a:p>
            <a:pPr lvl="2"/>
            <a:r>
              <a:rPr lang="zh-CN" smtClean="0">
                <a:sym typeface="Calibri" panose="020F0502020204030204" pitchFamily="34" charset="0"/>
              </a:rPr>
              <a:t>第三级</a:t>
            </a:r>
          </a:p>
          <a:p>
            <a:pPr lvl="3"/>
            <a:r>
              <a:rPr lang="zh-CN" smtClean="0">
                <a:sym typeface="Calibri" panose="020F0502020204030204" pitchFamily="34" charset="0"/>
              </a:rPr>
              <a:t>第四级</a:t>
            </a:r>
          </a:p>
          <a:p>
            <a:pPr lvl="4"/>
            <a:r>
              <a:rPr 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fld id="{5A8D91D2-8DDD-44DD-8C82-682C3EF6D7CE}" type="datetime1">
              <a:rPr lang="zh-CN" altLang="en-US"/>
              <a:t>2023-01-17</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B04323F-6528-4657-B9B9-B58E7C92DA59}"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fontAlgn="base">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fontAlgn="base">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slide" Target="slide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slide" Target="slide8.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9.jpeg"/><Relationship Id="rId14" Type="http://schemas.openxmlformats.org/officeDocument/2006/relationships/slide" Target="slide1.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3074" name="标题 1"/>
          <p:cNvSpPr>
            <a:spLocks noGrp="1" noChangeArrowheads="1"/>
          </p:cNvSpPr>
          <p:nvPr>
            <p:ph type="ctrTitle" idx="4294967295"/>
          </p:nvPr>
        </p:nvSpPr>
        <p:spPr>
          <a:xfrm>
            <a:off x="0" y="547680"/>
            <a:ext cx="9144000" cy="1470025"/>
          </a:xfrm>
        </p:spPr>
        <p:txBody>
          <a:bodyPr/>
          <a:lstStyle/>
          <a:p>
            <a:pPr marL="0" indent="0"/>
            <a:r>
              <a:rPr lang="zh-CN" altLang="en-US" sz="6000" dirty="0"/>
              <a:t>Unit 8  </a:t>
            </a:r>
            <a:r>
              <a:rPr lang="zh-CN" altLang="en-US" sz="6000" dirty="0" smtClean="0"/>
              <a:t>A </a:t>
            </a:r>
            <a:r>
              <a:rPr lang="zh-CN" altLang="en-US" sz="6000" dirty="0"/>
              <a:t>trip to HongKong</a:t>
            </a:r>
          </a:p>
        </p:txBody>
      </p:sp>
      <p:sp>
        <p:nvSpPr>
          <p:cNvPr id="3075" name="副标题 2"/>
          <p:cNvSpPr>
            <a:spLocks noGrp="1" noChangeArrowheads="1"/>
          </p:cNvSpPr>
          <p:nvPr>
            <p:ph type="subTitle" idx="1"/>
          </p:nvPr>
        </p:nvSpPr>
        <p:spPr>
          <a:xfrm>
            <a:off x="1566148" y="2060373"/>
            <a:ext cx="7275513" cy="1008462"/>
          </a:xfrm>
        </p:spPr>
        <p:txBody>
          <a:bodyPr/>
          <a:lstStyle/>
          <a:p>
            <a:r>
              <a:rPr lang="zh-CN" altLang="en-US" dirty="0">
                <a:solidFill>
                  <a:srgbClr val="898989"/>
                </a:solidFill>
              </a:rPr>
              <a:t>                                           </a:t>
            </a:r>
            <a:r>
              <a:rPr lang="zh-CN" altLang="en-US" sz="4400" dirty="0"/>
              <a:t>---Disneyland</a:t>
            </a:r>
          </a:p>
        </p:txBody>
      </p:sp>
      <p:pic>
        <p:nvPicPr>
          <p:cNvPr id="3076" name="Picture 4" descr="u=108284967,3610153142&amp;fm=21&amp;gp=0"/>
          <p:cNvPicPr>
            <a:picLocks noChangeAspect="1" noChangeArrowheads="1"/>
          </p:cNvPicPr>
          <p:nvPr/>
        </p:nvPicPr>
        <p:blipFill>
          <a:blip r:embed="rId3"/>
          <a:srcRect/>
          <a:stretch>
            <a:fillRect/>
          </a:stretch>
        </p:blipFill>
        <p:spPr bwMode="auto">
          <a:xfrm>
            <a:off x="5221288" y="3140868"/>
            <a:ext cx="36449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277087" y="6131138"/>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4338" name="Rectangle 2"/>
          <p:cNvSpPr>
            <a:spLocks noGrp="1" noChangeArrowheads="1"/>
          </p:cNvSpPr>
          <p:nvPr>
            <p:ph type="title"/>
          </p:nvPr>
        </p:nvSpPr>
        <p:spPr>
          <a:xfrm>
            <a:off x="457200" y="274638"/>
            <a:ext cx="8229600" cy="777875"/>
          </a:xfrm>
        </p:spPr>
        <p:txBody>
          <a:bodyPr/>
          <a:lstStyle/>
          <a:p>
            <a:pPr algn="l"/>
            <a:r>
              <a:rPr lang="zh-CN" altLang="en-US" dirty="0"/>
              <a:t> 2.Cartoon characters</a:t>
            </a:r>
          </a:p>
        </p:txBody>
      </p:sp>
      <p:sp>
        <p:nvSpPr>
          <p:cNvPr id="14339" name="Rectangle 3"/>
          <p:cNvSpPr>
            <a:spLocks noGrp="1" noChangeArrowheads="1"/>
          </p:cNvSpPr>
          <p:nvPr>
            <p:ph type="body" idx="1"/>
          </p:nvPr>
        </p:nvSpPr>
        <p:spPr>
          <a:xfrm>
            <a:off x="457200" y="1123950"/>
            <a:ext cx="8229600" cy="5002213"/>
          </a:xfrm>
        </p:spPr>
        <p:txBody>
          <a:bodyPr/>
          <a:lstStyle/>
          <a:p>
            <a:pPr>
              <a:buFont typeface="Arial" panose="020B0604020202020204" pitchFamily="34" charset="0"/>
              <a:buNone/>
            </a:pPr>
            <a:r>
              <a:rPr lang="zh-CN" altLang="en-US"/>
              <a:t>  </a:t>
            </a:r>
          </a:p>
        </p:txBody>
      </p:sp>
      <p:pic>
        <p:nvPicPr>
          <p:cNvPr id="14340" name="Picture 4" descr="u=3919016885,2182293951&amp;fm=21&amp;gp=0"/>
          <p:cNvPicPr>
            <a:picLocks noChangeAspect="1" noChangeArrowheads="1"/>
          </p:cNvPicPr>
          <p:nvPr/>
        </p:nvPicPr>
        <p:blipFill>
          <a:blip r:embed="rId2"/>
          <a:srcRect/>
          <a:stretch>
            <a:fillRect/>
          </a:stretch>
        </p:blipFill>
        <p:spPr bwMode="auto">
          <a:xfrm>
            <a:off x="611188" y="1123950"/>
            <a:ext cx="34575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322263" y="3502025"/>
            <a:ext cx="5186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rPr>
              <a:t>Snow White and Seven Dwarfs</a:t>
            </a:r>
          </a:p>
        </p:txBody>
      </p:sp>
      <p:pic>
        <p:nvPicPr>
          <p:cNvPr id="14342" name="Picture 6" descr="u=2455150827,222187917&amp;fm=21&amp;gp=0"/>
          <p:cNvPicPr>
            <a:picLocks noChangeAspect="1" noChangeArrowheads="1"/>
          </p:cNvPicPr>
          <p:nvPr/>
        </p:nvPicPr>
        <p:blipFill>
          <a:blip r:embed="rId3"/>
          <a:srcRect/>
          <a:stretch>
            <a:fillRect/>
          </a:stretch>
        </p:blipFill>
        <p:spPr bwMode="auto">
          <a:xfrm>
            <a:off x="5219700" y="1196975"/>
            <a:ext cx="31337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5868988" y="3357563"/>
            <a:ext cx="421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000099"/>
                </a:solidFill>
              </a:rPr>
              <a:t>Buzz Lightyear</a:t>
            </a:r>
          </a:p>
        </p:txBody>
      </p:sp>
      <p:sp>
        <p:nvSpPr>
          <p:cNvPr id="14344" name="Text Box 8"/>
          <p:cNvSpPr txBox="1">
            <a:spLocks noChangeArrowheads="1"/>
          </p:cNvSpPr>
          <p:nvPr/>
        </p:nvSpPr>
        <p:spPr bwMode="auto">
          <a:xfrm>
            <a:off x="2987675" y="6094413"/>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000099"/>
                </a:solidFill>
              </a:rPr>
              <a:t>Donald Duck</a:t>
            </a:r>
          </a:p>
        </p:txBody>
      </p:sp>
      <p:pic>
        <p:nvPicPr>
          <p:cNvPr id="14345" name="Picture 9" descr="u=509940538,101657837&amp;fm=21&amp;gp=0"/>
          <p:cNvPicPr>
            <a:picLocks noChangeAspect="1" noChangeArrowheads="1"/>
          </p:cNvPicPr>
          <p:nvPr/>
        </p:nvPicPr>
        <p:blipFill>
          <a:blip r:embed="rId4"/>
          <a:srcRect/>
          <a:stretch>
            <a:fillRect/>
          </a:stretch>
        </p:blipFill>
        <p:spPr bwMode="auto">
          <a:xfrm>
            <a:off x="611188" y="4005263"/>
            <a:ext cx="22320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u=2444286245,3204266605&amp;fm=23&amp;gp=0"/>
          <p:cNvPicPr>
            <a:picLocks noChangeAspect="1" noChangeArrowheads="1"/>
          </p:cNvPicPr>
          <p:nvPr/>
        </p:nvPicPr>
        <p:blipFill>
          <a:blip r:embed="rId5" cstate="email"/>
          <a:srcRect/>
          <a:stretch>
            <a:fillRect/>
          </a:stretch>
        </p:blipFill>
        <p:spPr bwMode="auto">
          <a:xfrm>
            <a:off x="5076825" y="3789363"/>
            <a:ext cx="36734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11"/>
          <p:cNvSpPr txBox="1">
            <a:spLocks noChangeArrowheads="1"/>
          </p:cNvSpPr>
          <p:nvPr/>
        </p:nvSpPr>
        <p:spPr bwMode="auto">
          <a:xfrm>
            <a:off x="5653088" y="6238875"/>
            <a:ext cx="357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rPr>
              <a:t>Mickey and Minnie</a:t>
            </a:r>
          </a:p>
        </p:txBody>
      </p:sp>
      <p:sp>
        <p:nvSpPr>
          <p:cNvPr id="14348" name="AutoShape 12">
            <a:hlinkClick r:id="rId6" action="ppaction://hlinksldjump"/>
          </p:cNvPr>
          <p:cNvSpPr>
            <a:spLocks noChangeArrowheads="1"/>
          </p:cNvSpPr>
          <p:nvPr/>
        </p:nvSpPr>
        <p:spPr bwMode="auto">
          <a:xfrm>
            <a:off x="7237413" y="403225"/>
            <a:ext cx="433387" cy="4318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box(in)">
                                      <p:cBhvr>
                                        <p:cTn id="12" dur="5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blinds(horizontal)">
                                      <p:cBhvr>
                                        <p:cTn id="17" dur="5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box(in)">
                                      <p:cBhvr>
                                        <p:cTn id="22" dur="500"/>
                                        <p:tgtEl>
                                          <p:spTgt spid="1434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box(in)">
                                      <p:cBhvr>
                                        <p:cTn id="27" dur="500"/>
                                        <p:tgtEl>
                                          <p:spTgt spid="1434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44"/>
                                        </p:tgtEl>
                                        <p:attrNameLst>
                                          <p:attrName>style.visibility</p:attrName>
                                        </p:attrNameLst>
                                      </p:cBhvr>
                                      <p:to>
                                        <p:strVal val="visible"/>
                                      </p:to>
                                    </p:set>
                                    <p:animEffect transition="in" filter="box(in)">
                                      <p:cBhvr>
                                        <p:cTn id="32" dur="500"/>
                                        <p:tgtEl>
                                          <p:spTgt spid="1434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strips(downLeft)">
                                      <p:cBhvr>
                                        <p:cTn id="37" dur="500"/>
                                        <p:tgtEl>
                                          <p:spTgt spid="1434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strips(downLeft)">
                                      <p:cBhvr>
                                        <p:cTn id="4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autoUpdateAnimBg="0"/>
      <p:bldP spid="14343" grpId="0" bldLvl="0" autoUpdateAnimBg="0"/>
      <p:bldP spid="14344" grpId="0" bldLvl="0" autoUpdateAnimBg="0"/>
      <p:bldP spid="14347"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5362" name="Rectangle 2"/>
          <p:cNvSpPr>
            <a:spLocks noGrp="1" noChangeArrowheads="1"/>
          </p:cNvSpPr>
          <p:nvPr>
            <p:ph type="title"/>
          </p:nvPr>
        </p:nvSpPr>
        <p:spPr>
          <a:xfrm>
            <a:off x="457200" y="274638"/>
            <a:ext cx="8229600" cy="777875"/>
          </a:xfrm>
        </p:spPr>
        <p:txBody>
          <a:bodyPr/>
          <a:lstStyle/>
          <a:p>
            <a:pPr algn="l"/>
            <a:r>
              <a:rPr lang="zh-CN" altLang="en-US" dirty="0"/>
              <a:t>3.a parade </a:t>
            </a:r>
          </a:p>
        </p:txBody>
      </p:sp>
      <p:pic>
        <p:nvPicPr>
          <p:cNvPr id="15364" name="Picture 4" descr="u=2460313151,485587754&amp;fm=21&amp;gp=0"/>
          <p:cNvPicPr>
            <a:picLocks noChangeAspect="1" noChangeArrowheads="1"/>
          </p:cNvPicPr>
          <p:nvPr/>
        </p:nvPicPr>
        <p:blipFill>
          <a:blip r:embed="rId2" cstate="email"/>
          <a:srcRect/>
          <a:stretch>
            <a:fillRect/>
          </a:stretch>
        </p:blipFill>
        <p:spPr bwMode="auto">
          <a:xfrm>
            <a:off x="466725" y="10525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u=2032825687,113771784&amp;fm=21&amp;gp=0"/>
          <p:cNvPicPr>
            <a:picLocks noChangeAspect="1" noChangeArrowheads="1"/>
          </p:cNvPicPr>
          <p:nvPr/>
        </p:nvPicPr>
        <p:blipFill>
          <a:blip r:embed="rId3"/>
          <a:srcRect/>
          <a:stretch>
            <a:fillRect/>
          </a:stretch>
        </p:blipFill>
        <p:spPr bwMode="auto">
          <a:xfrm>
            <a:off x="682625" y="2060575"/>
            <a:ext cx="32099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u=1507360793,696945595&amp;fm=21&amp;gp=0"/>
          <p:cNvPicPr>
            <a:picLocks noChangeAspect="1" noChangeArrowheads="1"/>
          </p:cNvPicPr>
          <p:nvPr/>
        </p:nvPicPr>
        <p:blipFill>
          <a:blip r:embed="rId4"/>
          <a:srcRect/>
          <a:stretch>
            <a:fillRect/>
          </a:stretch>
        </p:blipFill>
        <p:spPr bwMode="auto">
          <a:xfrm>
            <a:off x="4500563" y="2060575"/>
            <a:ext cx="31321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7">
            <a:hlinkClick r:id="rId5" action="ppaction://hlinksldjump"/>
          </p:cNvPr>
          <p:cNvSpPr>
            <a:spLocks noChangeArrowheads="1"/>
          </p:cNvSpPr>
          <p:nvPr/>
        </p:nvSpPr>
        <p:spPr bwMode="auto">
          <a:xfrm>
            <a:off x="7813675" y="6165850"/>
            <a:ext cx="504825" cy="504825"/>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strips(downLeft)">
                                      <p:cBhvr>
                                        <p:cTn id="1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6386" name="Rectangle 2"/>
          <p:cNvSpPr>
            <a:spLocks noGrp="1" noChangeArrowheads="1"/>
          </p:cNvSpPr>
          <p:nvPr>
            <p:ph type="title"/>
          </p:nvPr>
        </p:nvSpPr>
        <p:spPr/>
        <p:txBody>
          <a:bodyPr/>
          <a:lstStyle/>
          <a:p>
            <a:pPr algn="l"/>
            <a:r>
              <a:rPr lang="zh-CN" altLang="en-US" dirty="0"/>
              <a:t>4.A 4-D film</a:t>
            </a:r>
          </a:p>
        </p:txBody>
      </p:sp>
      <p:sp>
        <p:nvSpPr>
          <p:cNvPr id="16387" name="Rectangle 3"/>
          <p:cNvSpPr>
            <a:spLocks noGrp="1" noChangeArrowheads="1"/>
          </p:cNvSpPr>
          <p:nvPr>
            <p:ph type="body" idx="1"/>
          </p:nvPr>
        </p:nvSpPr>
        <p:spPr>
          <a:xfrm>
            <a:off x="457200" y="1196975"/>
            <a:ext cx="8229600" cy="4929188"/>
          </a:xfrm>
        </p:spPr>
        <p:txBody>
          <a:bodyPr/>
          <a:lstStyle/>
          <a:p>
            <a:r>
              <a:rPr lang="zh-CN" altLang="en-US" dirty="0"/>
              <a:t>4D电影立体电影和特技影院结合产物除了立体视觉画面外放映现场还能模拟闪电、烟雾、雪花、气味等自现象观众座椅还能产生下坠、震动、喷风、喷水、扫腿等动作些现场特技效和立体画面与剧情紧密结合视觉和身体体验上给观众带来全新娱乐效犹身临其境紧张刺激</a:t>
            </a:r>
          </a:p>
        </p:txBody>
      </p:sp>
      <p:pic>
        <p:nvPicPr>
          <p:cNvPr id="16388" name="Picture 4" descr="u=3203433139,815467683&amp;fm=21&amp;gp=0"/>
          <p:cNvPicPr>
            <a:picLocks noChangeAspect="1" noChangeArrowheads="1"/>
          </p:cNvPicPr>
          <p:nvPr/>
        </p:nvPicPr>
        <p:blipFill>
          <a:blip r:embed="rId2"/>
          <a:srcRect/>
          <a:stretch>
            <a:fillRect/>
          </a:stretch>
        </p:blipFill>
        <p:spPr bwMode="auto">
          <a:xfrm>
            <a:off x="609600" y="1484313"/>
            <a:ext cx="41608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u=2072358484,2891277981&amp;fm=21&amp;gp=0"/>
          <p:cNvPicPr>
            <a:picLocks noChangeAspect="1" noChangeArrowheads="1"/>
          </p:cNvPicPr>
          <p:nvPr/>
        </p:nvPicPr>
        <p:blipFill>
          <a:blip r:embed="rId3"/>
          <a:srcRect/>
          <a:stretch>
            <a:fillRect/>
          </a:stretch>
        </p:blipFill>
        <p:spPr bwMode="auto">
          <a:xfrm>
            <a:off x="3851275" y="2205038"/>
            <a:ext cx="473551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u=1812926581,2380807791&amp;fm=21&amp;gp=0"/>
          <p:cNvPicPr>
            <a:picLocks noChangeAspect="1" noChangeArrowheads="1"/>
          </p:cNvPicPr>
          <p:nvPr/>
        </p:nvPicPr>
        <p:blipFill>
          <a:blip r:embed="rId4"/>
          <a:srcRect/>
          <a:stretch>
            <a:fillRect/>
          </a:stretch>
        </p:blipFill>
        <p:spPr bwMode="auto">
          <a:xfrm>
            <a:off x="2122488" y="3644900"/>
            <a:ext cx="403383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6664325" y="5434013"/>
            <a:ext cx="2517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i="1">
                <a:solidFill>
                  <a:srgbClr val="FF0000"/>
                </a:solidFill>
              </a:rPr>
              <a:t>magic！</a:t>
            </a:r>
          </a:p>
        </p:txBody>
      </p:sp>
      <p:sp>
        <p:nvSpPr>
          <p:cNvPr id="16392" name="AutoShape 8">
            <a:hlinkClick r:id="rId5" action="ppaction://hlinksldjump"/>
          </p:cNvPr>
          <p:cNvSpPr>
            <a:spLocks noChangeArrowheads="1"/>
          </p:cNvSpPr>
          <p:nvPr/>
        </p:nvSpPr>
        <p:spPr bwMode="auto">
          <a:xfrm>
            <a:off x="7526338" y="331788"/>
            <a:ext cx="647700" cy="6477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additive="base">
                                        <p:cTn id="12" dur="500" fill="hold"/>
                                        <p:tgtEl>
                                          <p:spTgt spid="16388"/>
                                        </p:tgtEl>
                                        <p:attrNameLst>
                                          <p:attrName>ppt_x</p:attrName>
                                        </p:attrNameLst>
                                      </p:cBhvr>
                                      <p:tavLst>
                                        <p:tav tm="0">
                                          <p:val>
                                            <p:strVal val="#ppt_x"/>
                                          </p:val>
                                        </p:tav>
                                        <p:tav tm="100000">
                                          <p:val>
                                            <p:strVal val="#ppt_x"/>
                                          </p:val>
                                        </p:tav>
                                      </p:tavLst>
                                    </p:anim>
                                    <p:anim calcmode="lin" valueType="num">
                                      <p:cBhvr additive="base">
                                        <p:cTn id="13"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box(in)">
                                      <p:cBhvr>
                                        <p:cTn id="18" dur="500"/>
                                        <p:tgtEl>
                                          <p:spTgt spid="1638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strips(downLeft)">
                                      <p:cBhvr>
                                        <p:cTn id="23" dur="500"/>
                                        <p:tgtEl>
                                          <p:spTgt spid="1639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391"/>
                                        </p:tgtEl>
                                        <p:attrNameLst>
                                          <p:attrName>style.visibility</p:attrName>
                                        </p:attrNameLst>
                                      </p:cBhvr>
                                      <p:to>
                                        <p:strVal val="visible"/>
                                      </p:to>
                                    </p:set>
                                    <p:animEffect transition="in" filter="box(in)">
                                      <p:cBhvr>
                                        <p:cTn id="28"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7410" name="Rectangle 2"/>
          <p:cNvSpPr>
            <a:spLocks noGrp="1" noChangeArrowheads="1"/>
          </p:cNvSpPr>
          <p:nvPr>
            <p:ph type="title"/>
          </p:nvPr>
        </p:nvSpPr>
        <p:spPr>
          <a:xfrm>
            <a:off x="457200" y="274638"/>
            <a:ext cx="8229600" cy="777875"/>
          </a:xfrm>
        </p:spPr>
        <p:txBody>
          <a:bodyPr/>
          <a:lstStyle/>
          <a:p>
            <a:pPr algn="l"/>
            <a:r>
              <a:rPr lang="zh-CN" altLang="en-US"/>
              <a:t>5.Did some shopping</a:t>
            </a:r>
          </a:p>
        </p:txBody>
      </p:sp>
      <p:sp>
        <p:nvSpPr>
          <p:cNvPr id="17411" name="Rectangle 3"/>
          <p:cNvSpPr>
            <a:spLocks noGrp="1" noChangeArrowheads="1"/>
          </p:cNvSpPr>
          <p:nvPr>
            <p:ph type="body" idx="1"/>
          </p:nvPr>
        </p:nvSpPr>
        <p:spPr>
          <a:xfrm>
            <a:off x="457200" y="1123950"/>
            <a:ext cx="8229600" cy="5002213"/>
          </a:xfrm>
        </p:spPr>
        <p:txBody>
          <a:bodyPr/>
          <a:lstStyle/>
          <a:p>
            <a:pPr>
              <a:buFont typeface="Arial" panose="020B0604020202020204" pitchFamily="34" charset="0"/>
              <a:buNone/>
            </a:pPr>
            <a:r>
              <a:rPr lang="zh-CN" altLang="en-US"/>
              <a:t>  </a:t>
            </a:r>
          </a:p>
        </p:txBody>
      </p:sp>
      <p:pic>
        <p:nvPicPr>
          <p:cNvPr id="17412" name="Picture 4" descr="u=3326906137,246794072&amp;fm=21&amp;gp=0"/>
          <p:cNvPicPr>
            <a:picLocks noChangeAspect="1" noChangeArrowheads="1"/>
          </p:cNvPicPr>
          <p:nvPr/>
        </p:nvPicPr>
        <p:blipFill>
          <a:blip r:embed="rId2"/>
          <a:srcRect/>
          <a:stretch>
            <a:fillRect/>
          </a:stretch>
        </p:blipFill>
        <p:spPr bwMode="auto">
          <a:xfrm>
            <a:off x="609600" y="1052513"/>
            <a:ext cx="19462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u=17020383,675137711&amp;fm=21&amp;gp=0"/>
          <p:cNvPicPr>
            <a:picLocks noChangeAspect="1" noChangeArrowheads="1"/>
          </p:cNvPicPr>
          <p:nvPr/>
        </p:nvPicPr>
        <p:blipFill>
          <a:blip r:embed="rId3"/>
          <a:srcRect/>
          <a:stretch>
            <a:fillRect/>
          </a:stretch>
        </p:blipFill>
        <p:spPr bwMode="auto">
          <a:xfrm>
            <a:off x="2555875" y="3141663"/>
            <a:ext cx="338455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u=1612404298,3347016856&amp;fm=21&amp;gp=0"/>
          <p:cNvPicPr>
            <a:picLocks noChangeAspect="1" noChangeArrowheads="1"/>
          </p:cNvPicPr>
          <p:nvPr/>
        </p:nvPicPr>
        <p:blipFill>
          <a:blip r:embed="rId4"/>
          <a:srcRect/>
          <a:stretch>
            <a:fillRect/>
          </a:stretch>
        </p:blipFill>
        <p:spPr bwMode="auto">
          <a:xfrm>
            <a:off x="2339975" y="979488"/>
            <a:ext cx="3413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u=2369530305,2596158898&amp;fm=21&amp;gp=0"/>
          <p:cNvPicPr>
            <a:picLocks noChangeAspect="1" noChangeArrowheads="1"/>
          </p:cNvPicPr>
          <p:nvPr/>
        </p:nvPicPr>
        <p:blipFill>
          <a:blip r:embed="rId5"/>
          <a:srcRect/>
          <a:stretch>
            <a:fillRect/>
          </a:stretch>
        </p:blipFill>
        <p:spPr bwMode="auto">
          <a:xfrm>
            <a:off x="6445250" y="2997200"/>
            <a:ext cx="187325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u=2747840752,1656506028&amp;fm=21&amp;gp=0"/>
          <p:cNvPicPr>
            <a:picLocks noChangeAspect="1" noChangeArrowheads="1"/>
          </p:cNvPicPr>
          <p:nvPr/>
        </p:nvPicPr>
        <p:blipFill>
          <a:blip r:embed="rId6"/>
          <a:srcRect/>
          <a:stretch>
            <a:fillRect/>
          </a:stretch>
        </p:blipFill>
        <p:spPr bwMode="auto">
          <a:xfrm>
            <a:off x="393700" y="2924175"/>
            <a:ext cx="2790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u=3219905887,1993758167&amp;fm=21&amp;gp=0"/>
          <p:cNvPicPr>
            <a:picLocks noChangeAspect="1" noChangeArrowheads="1"/>
          </p:cNvPicPr>
          <p:nvPr/>
        </p:nvPicPr>
        <p:blipFill>
          <a:blip r:embed="rId7"/>
          <a:srcRect/>
          <a:stretch>
            <a:fillRect/>
          </a:stretch>
        </p:blipFill>
        <p:spPr bwMode="auto">
          <a:xfrm>
            <a:off x="5580063" y="1339850"/>
            <a:ext cx="2790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AutoShape 10">
            <a:hlinkClick r:id="rId8" action="ppaction://hlinksldjump"/>
          </p:cNvPr>
          <p:cNvSpPr>
            <a:spLocks noChangeArrowheads="1"/>
          </p:cNvSpPr>
          <p:nvPr/>
        </p:nvSpPr>
        <p:spPr bwMode="auto">
          <a:xfrm>
            <a:off x="7669213" y="403225"/>
            <a:ext cx="433387" cy="4318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9" name="Text Box 11"/>
          <p:cNvSpPr txBox="1">
            <a:spLocks noChangeArrowheads="1"/>
          </p:cNvSpPr>
          <p:nvPr/>
        </p:nvSpPr>
        <p:spPr bwMode="auto">
          <a:xfrm>
            <a:off x="2195513" y="6094413"/>
            <a:ext cx="6354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i="1">
                <a:solidFill>
                  <a:srgbClr val="FF0000"/>
                </a:solidFill>
              </a:rPr>
              <a:t>What will you buy for your friends?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box(in)">
                                      <p:cBhvr>
                                        <p:cTn id="13" dur="500"/>
                                        <p:tgtEl>
                                          <p:spTgt spid="1741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strips(downLeft)">
                                      <p:cBhvr>
                                        <p:cTn id="18" dur="500"/>
                                        <p:tgtEl>
                                          <p:spTgt spid="174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box(in)">
                                      <p:cBhvr>
                                        <p:cTn id="23" dur="500"/>
                                        <p:tgtEl>
                                          <p:spTgt spid="174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7415"/>
                                        </p:tgtEl>
                                        <p:attrNameLst>
                                          <p:attrName>style.visibility</p:attrName>
                                        </p:attrNameLst>
                                      </p:cBhvr>
                                      <p:to>
                                        <p:strVal val="visible"/>
                                      </p:to>
                                    </p:set>
                                    <p:animEffect transition="in" filter="box(in)">
                                      <p:cBhvr>
                                        <p:cTn id="28" dur="500"/>
                                        <p:tgtEl>
                                          <p:spTgt spid="174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diamond(in)">
                                      <p:cBhvr>
                                        <p:cTn id="33" dur="500"/>
                                        <p:tgtEl>
                                          <p:spTgt spid="174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419"/>
                                        </p:tgtEl>
                                        <p:attrNameLst>
                                          <p:attrName>style.visibility</p:attrName>
                                        </p:attrNameLst>
                                      </p:cBhvr>
                                      <p:to>
                                        <p:strVal val="visible"/>
                                      </p:to>
                                    </p:set>
                                    <p:animEffect transition="in" filter="blinds(horizontal)">
                                      <p:cBhvr>
                                        <p:cTn id="38"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8434" name="Rectangle 2"/>
          <p:cNvSpPr>
            <a:spLocks noGrp="1" noChangeArrowheads="1"/>
          </p:cNvSpPr>
          <p:nvPr>
            <p:ph type="title"/>
          </p:nvPr>
        </p:nvSpPr>
        <p:spPr>
          <a:xfrm>
            <a:off x="457200" y="274638"/>
            <a:ext cx="8229600" cy="777875"/>
          </a:xfrm>
        </p:spPr>
        <p:txBody>
          <a:bodyPr/>
          <a:lstStyle/>
          <a:p>
            <a:pPr algn="l"/>
            <a:r>
              <a:rPr lang="zh-CN" altLang="en-US" sz="4000"/>
              <a:t>6.watch fireworks</a:t>
            </a:r>
          </a:p>
        </p:txBody>
      </p:sp>
      <p:sp>
        <p:nvSpPr>
          <p:cNvPr id="18435" name="Rectangle 3"/>
          <p:cNvSpPr>
            <a:spLocks noGrp="1" noChangeArrowheads="1"/>
          </p:cNvSpPr>
          <p:nvPr>
            <p:ph type="body" idx="1"/>
          </p:nvPr>
        </p:nvSpPr>
        <p:spPr>
          <a:xfrm>
            <a:off x="466725" y="979488"/>
            <a:ext cx="8229600" cy="647700"/>
          </a:xfrm>
        </p:spPr>
        <p:txBody>
          <a:bodyPr/>
          <a:lstStyle/>
          <a:p>
            <a:r>
              <a:rPr lang="zh-CN" altLang="en-US"/>
              <a:t>Watch a video about a fireworks show.</a:t>
            </a:r>
          </a:p>
          <a:p>
            <a:endParaRPr lang="zh-CN" altLang="en-US"/>
          </a:p>
        </p:txBody>
      </p:sp>
      <p:pic>
        <p:nvPicPr>
          <p:cNvPr id="18436" name="Picture 4" descr="u=1603428503,3747259967&amp;fm=23&amp;gp=0"/>
          <p:cNvPicPr>
            <a:picLocks noChangeAspect="1" noChangeArrowheads="1"/>
          </p:cNvPicPr>
          <p:nvPr/>
        </p:nvPicPr>
        <p:blipFill>
          <a:blip r:embed="rId2"/>
          <a:srcRect/>
          <a:stretch>
            <a:fillRect/>
          </a:stretch>
        </p:blipFill>
        <p:spPr bwMode="auto">
          <a:xfrm>
            <a:off x="393700" y="1484313"/>
            <a:ext cx="4295775"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u=1203104387,1644620999&amp;fm=21&amp;gp=0"/>
          <p:cNvPicPr>
            <a:picLocks noChangeAspect="1" noChangeArrowheads="1"/>
          </p:cNvPicPr>
          <p:nvPr/>
        </p:nvPicPr>
        <p:blipFill>
          <a:blip r:embed="rId3"/>
          <a:srcRect/>
          <a:stretch>
            <a:fillRect/>
          </a:stretch>
        </p:blipFill>
        <p:spPr bwMode="auto">
          <a:xfrm>
            <a:off x="5076825" y="1484313"/>
            <a:ext cx="36004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322263" y="4437063"/>
            <a:ext cx="8181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Char char="•"/>
            </a:pPr>
            <a:r>
              <a:rPr lang="zh-CN" altLang="en-US" sz="3200">
                <a:latin typeface="Calibri" panose="020F0502020204030204" pitchFamily="34" charset="0"/>
              </a:rPr>
              <a:t>Can you describe the fireworks show in one word?</a:t>
            </a:r>
          </a:p>
        </p:txBody>
      </p:sp>
      <p:sp>
        <p:nvSpPr>
          <p:cNvPr id="18439" name="Text Box 7"/>
          <p:cNvSpPr txBox="1">
            <a:spLocks noChangeArrowheads="1"/>
          </p:cNvSpPr>
          <p:nvPr/>
        </p:nvSpPr>
        <p:spPr bwMode="auto">
          <a:xfrm>
            <a:off x="1979613" y="5518150"/>
            <a:ext cx="69738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Char char="•"/>
            </a:pPr>
            <a:r>
              <a:rPr lang="zh-CN" altLang="en-US" sz="3200">
                <a:latin typeface="Calibri" panose="020F0502020204030204" pitchFamily="34" charset="0"/>
              </a:rPr>
              <a:t>What about the castle under the fireworks show?</a:t>
            </a:r>
          </a:p>
        </p:txBody>
      </p:sp>
      <p:sp>
        <p:nvSpPr>
          <p:cNvPr id="18440" name="AutoShape 8">
            <a:hlinkClick r:id="rId4" action="ppaction://hlinksldjump"/>
          </p:cNvPr>
          <p:cNvSpPr>
            <a:spLocks noChangeArrowheads="1"/>
          </p:cNvSpPr>
          <p:nvPr/>
        </p:nvSpPr>
        <p:spPr bwMode="auto">
          <a:xfrm>
            <a:off x="8029575" y="6310313"/>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box(in)">
                                      <p:cBhvr>
                                        <p:cTn id="19" dur="500"/>
                                        <p:tgtEl>
                                          <p:spTgt spid="1843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8438"/>
                                        </p:tgtEl>
                                        <p:attrNameLst>
                                          <p:attrName>style.visibility</p:attrName>
                                        </p:attrNameLst>
                                      </p:cBhvr>
                                      <p:to>
                                        <p:strVal val="visible"/>
                                      </p:to>
                                    </p:set>
                                    <p:animEffect transition="in" filter="strips(downLeft)">
                                      <p:cBhvr>
                                        <p:cTn id="24" dur="500"/>
                                        <p:tgtEl>
                                          <p:spTgt spid="1843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8439"/>
                                        </p:tgtEl>
                                        <p:attrNameLst>
                                          <p:attrName>style.visibility</p:attrName>
                                        </p:attrNameLst>
                                      </p:cBhvr>
                                      <p:to>
                                        <p:strVal val="visible"/>
                                      </p:to>
                                    </p:set>
                                    <p:animEffect transition="in" filter="diamond(in)">
                                      <p:cBhvr>
                                        <p:cTn id="29"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8" grpId="0" bldLvl="0" autoUpdateAnimBg="0"/>
      <p:bldP spid="1843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9458" name="Rectangle 2"/>
          <p:cNvSpPr>
            <a:spLocks noGrp="1" noChangeArrowheads="1"/>
          </p:cNvSpPr>
          <p:nvPr>
            <p:ph type="title"/>
          </p:nvPr>
        </p:nvSpPr>
        <p:spPr>
          <a:xfrm>
            <a:off x="457200" y="274638"/>
            <a:ext cx="8229600" cy="777875"/>
          </a:xfrm>
        </p:spPr>
        <p:txBody>
          <a:bodyPr/>
          <a:lstStyle/>
          <a:p>
            <a:pPr algn="l"/>
            <a:r>
              <a:rPr lang="zh-CN" altLang="en-US" sz="4000"/>
              <a:t>Task: Design your trip to Disneyland</a:t>
            </a:r>
          </a:p>
        </p:txBody>
      </p:sp>
      <p:sp>
        <p:nvSpPr>
          <p:cNvPr id="19459" name="Rectangle 3"/>
          <p:cNvSpPr>
            <a:spLocks noGrp="1" noChangeArrowheads="1"/>
          </p:cNvSpPr>
          <p:nvPr>
            <p:ph type="body" idx="1"/>
          </p:nvPr>
        </p:nvSpPr>
        <p:spPr>
          <a:xfrm>
            <a:off x="457200" y="981075"/>
            <a:ext cx="8229600" cy="5146675"/>
          </a:xfrm>
        </p:spPr>
        <p:txBody>
          <a:bodyPr/>
          <a:lstStyle/>
          <a:p>
            <a:pPr>
              <a:buFont typeface="Arial" panose="020B0604020202020204" pitchFamily="34" charset="0"/>
              <a:buNone/>
            </a:pPr>
            <a:r>
              <a:rPr lang="zh-CN" altLang="en-US">
                <a:solidFill>
                  <a:srgbClr val="FF0000"/>
                </a:solidFill>
              </a:rPr>
              <a:t>Adventureland(探险世界)：</a:t>
            </a:r>
          </a:p>
        </p:txBody>
      </p:sp>
      <p:pic>
        <p:nvPicPr>
          <p:cNvPr id="19460" name="Picture 4" descr="探险世界 狮子王庆典"/>
          <p:cNvPicPr>
            <a:picLocks noChangeAspect="1" noChangeArrowheads="1"/>
          </p:cNvPicPr>
          <p:nvPr/>
        </p:nvPicPr>
        <p:blipFill>
          <a:blip r:embed="rId2"/>
          <a:srcRect/>
          <a:stretch>
            <a:fillRect/>
          </a:stretch>
        </p:blipFill>
        <p:spPr bwMode="auto">
          <a:xfrm>
            <a:off x="538163" y="1628775"/>
            <a:ext cx="2790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538163" y="3789363"/>
            <a:ext cx="33988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Festival of the lion king</a:t>
            </a:r>
          </a:p>
          <a:p>
            <a:r>
              <a:rPr lang="zh-CN" altLang="en-US" sz="2000" b="1" i="1"/>
              <a:t>              (狮子王庆典)</a:t>
            </a:r>
          </a:p>
        </p:txBody>
      </p:sp>
      <p:pic>
        <p:nvPicPr>
          <p:cNvPr id="19462" name="Picture 6" descr="探险世界泰山树屋"/>
          <p:cNvPicPr>
            <a:picLocks noChangeAspect="1" noChangeArrowheads="1"/>
          </p:cNvPicPr>
          <p:nvPr/>
        </p:nvPicPr>
        <p:blipFill>
          <a:blip r:embed="rId3"/>
          <a:srcRect/>
          <a:stretch>
            <a:fillRect/>
          </a:stretch>
        </p:blipFill>
        <p:spPr bwMode="auto">
          <a:xfrm>
            <a:off x="4500563" y="1555750"/>
            <a:ext cx="33321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5148263" y="3860800"/>
            <a:ext cx="3529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Tarzan's treehouse</a:t>
            </a:r>
          </a:p>
          <a:p>
            <a:r>
              <a:rPr lang="zh-CN" altLang="en-US" sz="2000" b="1" i="1"/>
              <a:t>               (泰山树屋)</a:t>
            </a:r>
          </a:p>
        </p:txBody>
      </p:sp>
      <p:pic>
        <p:nvPicPr>
          <p:cNvPr id="19464" name="Picture 8" descr="探险世界 森林河流之旅"/>
          <p:cNvPicPr>
            <a:picLocks noChangeAspect="1" noChangeArrowheads="1"/>
          </p:cNvPicPr>
          <p:nvPr/>
        </p:nvPicPr>
        <p:blipFill>
          <a:blip r:embed="rId4"/>
          <a:srcRect/>
          <a:stretch>
            <a:fillRect/>
          </a:stretch>
        </p:blipFill>
        <p:spPr bwMode="auto">
          <a:xfrm>
            <a:off x="2266950" y="4510088"/>
            <a:ext cx="2790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5148263" y="5949950"/>
            <a:ext cx="2559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Jungle river cruise</a:t>
            </a:r>
          </a:p>
          <a:p>
            <a:r>
              <a:rPr lang="zh-CN" altLang="en-US" sz="2000" b="1" i="1"/>
              <a:t>          (森林河流之旅)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20482" name="Rectangle 2"/>
          <p:cNvSpPr>
            <a:spLocks noGrp="1" noChangeArrowheads="1"/>
          </p:cNvSpPr>
          <p:nvPr>
            <p:ph type="title"/>
          </p:nvPr>
        </p:nvSpPr>
        <p:spPr/>
        <p:txBody>
          <a:bodyPr/>
          <a:lstStyle/>
          <a:p>
            <a:r>
              <a:rPr lang="zh-CN" altLang="en-US"/>
              <a:t>  </a:t>
            </a:r>
          </a:p>
        </p:txBody>
      </p:sp>
      <p:sp>
        <p:nvSpPr>
          <p:cNvPr id="20483" name="Rectangle 3"/>
          <p:cNvSpPr>
            <a:spLocks noGrp="1" noChangeArrowheads="1"/>
          </p:cNvSpPr>
          <p:nvPr>
            <p:ph type="body" idx="1"/>
          </p:nvPr>
        </p:nvSpPr>
        <p:spPr>
          <a:xfrm>
            <a:off x="457200" y="260350"/>
            <a:ext cx="8229600" cy="5867400"/>
          </a:xfrm>
        </p:spPr>
        <p:txBody>
          <a:bodyPr/>
          <a:lstStyle/>
          <a:p>
            <a:pPr>
              <a:buFont typeface="Arial" panose="020B0604020202020204" pitchFamily="34" charset="0"/>
              <a:buNone/>
            </a:pPr>
            <a:r>
              <a:rPr lang="zh-CN" altLang="en-US">
                <a:solidFill>
                  <a:srgbClr val="FF0000"/>
                </a:solidFill>
              </a:rPr>
              <a:t>Fantasyland(幻想世界)：</a:t>
            </a:r>
          </a:p>
          <a:p>
            <a:pPr>
              <a:buFont typeface="Arial" panose="020B0604020202020204" pitchFamily="34" charset="0"/>
              <a:buNone/>
            </a:pPr>
            <a:endParaRPr lang="zh-CN" altLang="en-US"/>
          </a:p>
        </p:txBody>
      </p:sp>
      <p:pic>
        <p:nvPicPr>
          <p:cNvPr id="20484" name="Picture 4" descr="幻想世界睡美人城堡"/>
          <p:cNvPicPr>
            <a:picLocks noChangeAspect="1" noChangeArrowheads="1"/>
          </p:cNvPicPr>
          <p:nvPr/>
        </p:nvPicPr>
        <p:blipFill>
          <a:blip r:embed="rId2"/>
          <a:srcRect/>
          <a:stretch>
            <a:fillRect/>
          </a:stretch>
        </p:blipFill>
        <p:spPr bwMode="auto">
          <a:xfrm>
            <a:off x="538163" y="1123950"/>
            <a:ext cx="31146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754063" y="3284538"/>
            <a:ext cx="3471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Sleeping beauty castle</a:t>
            </a:r>
          </a:p>
          <a:p>
            <a:r>
              <a:rPr lang="zh-CN" altLang="en-US" sz="2000" b="1" i="1"/>
              <a:t>           (睡美人城堡)</a:t>
            </a:r>
          </a:p>
        </p:txBody>
      </p:sp>
      <p:pic>
        <p:nvPicPr>
          <p:cNvPr id="20486" name="Picture 6" descr="幻想世界 灰姑娘旋转木马"/>
          <p:cNvPicPr>
            <a:picLocks noChangeAspect="1" noChangeArrowheads="1"/>
          </p:cNvPicPr>
          <p:nvPr/>
        </p:nvPicPr>
        <p:blipFill>
          <a:blip r:embed="rId3"/>
          <a:srcRect/>
          <a:stretch>
            <a:fillRect/>
          </a:stretch>
        </p:blipFill>
        <p:spPr bwMode="auto">
          <a:xfrm>
            <a:off x="4500563" y="1052513"/>
            <a:ext cx="27892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4427538" y="3213100"/>
            <a:ext cx="4041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Cinderalla's carousel</a:t>
            </a:r>
          </a:p>
          <a:p>
            <a:r>
              <a:rPr lang="zh-CN" altLang="en-US" sz="2000" b="1" i="1"/>
              <a:t>            (灰姑娘的旋转木马)</a:t>
            </a:r>
          </a:p>
        </p:txBody>
      </p:sp>
      <p:pic>
        <p:nvPicPr>
          <p:cNvPr id="20488" name="Picture 8" descr="幻想世界疯帽子旋转杯"/>
          <p:cNvPicPr>
            <a:picLocks noChangeAspect="1" noChangeArrowheads="1"/>
          </p:cNvPicPr>
          <p:nvPr/>
        </p:nvPicPr>
        <p:blipFill>
          <a:blip r:embed="rId4"/>
          <a:srcRect/>
          <a:stretch>
            <a:fillRect/>
          </a:stretch>
        </p:blipFill>
        <p:spPr bwMode="auto">
          <a:xfrm>
            <a:off x="2195513" y="4221163"/>
            <a:ext cx="29797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5499100" y="5794375"/>
            <a:ext cx="31781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Mad hatter tea cups</a:t>
            </a:r>
          </a:p>
          <a:p>
            <a:r>
              <a:rPr lang="zh-CN" altLang="en-US" sz="2000" b="1" i="1"/>
              <a:t>        (疯帽子旋转杯)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21506" name="Rectangle 2"/>
          <p:cNvSpPr>
            <a:spLocks noGrp="1" noChangeArrowheads="1"/>
          </p:cNvSpPr>
          <p:nvPr>
            <p:ph type="title"/>
          </p:nvPr>
        </p:nvSpPr>
        <p:spPr/>
        <p:txBody>
          <a:bodyPr/>
          <a:lstStyle/>
          <a:p>
            <a:r>
              <a:rPr lang="zh-CN" altLang="en-US"/>
              <a:t> </a:t>
            </a:r>
          </a:p>
        </p:txBody>
      </p:sp>
      <p:sp>
        <p:nvSpPr>
          <p:cNvPr id="21507" name="Rectangle 3"/>
          <p:cNvSpPr>
            <a:spLocks noGrp="1" noChangeArrowheads="1"/>
          </p:cNvSpPr>
          <p:nvPr>
            <p:ph type="body" idx="1"/>
          </p:nvPr>
        </p:nvSpPr>
        <p:spPr>
          <a:xfrm>
            <a:off x="457200" y="331788"/>
            <a:ext cx="8229600" cy="5794375"/>
          </a:xfrm>
        </p:spPr>
        <p:txBody>
          <a:bodyPr/>
          <a:lstStyle/>
          <a:p>
            <a:pPr>
              <a:buFont typeface="Arial" panose="020B0604020202020204" pitchFamily="34" charset="0"/>
              <a:buNone/>
            </a:pPr>
            <a:r>
              <a:rPr lang="zh-CN" altLang="en-US">
                <a:solidFill>
                  <a:srgbClr val="FF0000"/>
                </a:solidFill>
              </a:rPr>
              <a:t>Tomorrowland(明日世界):</a:t>
            </a:r>
          </a:p>
          <a:p>
            <a:pPr>
              <a:buFont typeface="Arial" panose="020B0604020202020204" pitchFamily="34" charset="0"/>
              <a:buNone/>
            </a:pPr>
            <a:endParaRPr lang="zh-CN" altLang="en-US"/>
          </a:p>
        </p:txBody>
      </p:sp>
      <p:pic>
        <p:nvPicPr>
          <p:cNvPr id="21508" name="Picture 4" descr="明日世界 太空飞碟"/>
          <p:cNvPicPr>
            <a:picLocks noChangeAspect="1" noChangeArrowheads="1"/>
          </p:cNvPicPr>
          <p:nvPr/>
        </p:nvPicPr>
        <p:blipFill>
          <a:blip r:embed="rId2"/>
          <a:srcRect/>
          <a:stretch>
            <a:fillRect/>
          </a:stretch>
        </p:blipFill>
        <p:spPr bwMode="auto">
          <a:xfrm>
            <a:off x="466725" y="1052513"/>
            <a:ext cx="32845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827088" y="3141663"/>
            <a:ext cx="3400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Orbitrain(太空飞碟)</a:t>
            </a:r>
          </a:p>
        </p:txBody>
      </p:sp>
      <p:pic>
        <p:nvPicPr>
          <p:cNvPr id="21510" name="Picture 6" descr="明日世界 巴斯光年星际历险"/>
          <p:cNvPicPr>
            <a:picLocks noChangeAspect="1" noChangeArrowheads="1"/>
          </p:cNvPicPr>
          <p:nvPr/>
        </p:nvPicPr>
        <p:blipFill>
          <a:blip r:embed="rId3"/>
          <a:srcRect/>
          <a:stretch>
            <a:fillRect/>
          </a:stretch>
        </p:blipFill>
        <p:spPr bwMode="auto">
          <a:xfrm>
            <a:off x="4645025" y="1123950"/>
            <a:ext cx="30749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4645025" y="3213100"/>
            <a:ext cx="448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Buzz Lightyear Astro Blasters</a:t>
            </a:r>
          </a:p>
          <a:p>
            <a:r>
              <a:rPr lang="zh-CN" altLang="en-US" sz="2000" b="1" i="1"/>
              <a:t>                (巴斯光年星际历险)</a:t>
            </a:r>
          </a:p>
        </p:txBody>
      </p:sp>
      <p:pic>
        <p:nvPicPr>
          <p:cNvPr id="21512" name="Picture 8" descr="space-mountain"/>
          <p:cNvPicPr>
            <a:picLocks noChangeAspect="1" noChangeArrowheads="1"/>
          </p:cNvPicPr>
          <p:nvPr/>
        </p:nvPicPr>
        <p:blipFill>
          <a:blip r:embed="rId4"/>
          <a:srcRect/>
          <a:stretch>
            <a:fillRect/>
          </a:stretch>
        </p:blipFill>
        <p:spPr bwMode="auto">
          <a:xfrm>
            <a:off x="3635375" y="3860800"/>
            <a:ext cx="523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p:cNvSpPr txBox="1">
            <a:spLocks noChangeArrowheads="1"/>
          </p:cNvSpPr>
          <p:nvPr/>
        </p:nvSpPr>
        <p:spPr bwMode="auto">
          <a:xfrm>
            <a:off x="1100138" y="5981700"/>
            <a:ext cx="22479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Space Mountain</a:t>
            </a:r>
          </a:p>
          <a:p>
            <a:r>
              <a:rPr lang="zh-CN" altLang="en-US" sz="2000" b="1" i="1"/>
              <a:t>        (飞越太空山)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22530" name="Rectangle 2"/>
          <p:cNvSpPr>
            <a:spLocks noGrp="1" noChangeArrowheads="1"/>
          </p:cNvSpPr>
          <p:nvPr>
            <p:ph type="title"/>
          </p:nvPr>
        </p:nvSpPr>
        <p:spPr/>
        <p:txBody>
          <a:bodyPr/>
          <a:lstStyle/>
          <a:p>
            <a:r>
              <a:rPr lang="zh-CN" altLang="en-US"/>
              <a:t>  </a:t>
            </a:r>
          </a:p>
        </p:txBody>
      </p:sp>
      <p:sp>
        <p:nvSpPr>
          <p:cNvPr id="22531" name="Rectangle 3"/>
          <p:cNvSpPr>
            <a:spLocks noGrp="1" noChangeArrowheads="1"/>
          </p:cNvSpPr>
          <p:nvPr>
            <p:ph type="body" idx="1"/>
          </p:nvPr>
        </p:nvSpPr>
        <p:spPr>
          <a:xfrm>
            <a:off x="457200" y="403225"/>
            <a:ext cx="8229600" cy="5722938"/>
          </a:xfrm>
        </p:spPr>
        <p:txBody>
          <a:bodyPr/>
          <a:lstStyle/>
          <a:p>
            <a:pPr>
              <a:buFont typeface="Arial" panose="020B0604020202020204" pitchFamily="34" charset="0"/>
              <a:buNone/>
            </a:pPr>
            <a:r>
              <a:rPr lang="zh-CN" altLang="en-US"/>
              <a:t> </a:t>
            </a:r>
          </a:p>
        </p:txBody>
      </p:sp>
      <p:pic>
        <p:nvPicPr>
          <p:cNvPr id="22532" name="Picture 4" descr="米奇圣诞屋"/>
          <p:cNvPicPr>
            <a:picLocks noChangeAspect="1" noChangeArrowheads="1"/>
          </p:cNvPicPr>
          <p:nvPr/>
        </p:nvPicPr>
        <p:blipFill>
          <a:blip r:embed="rId2"/>
          <a:srcRect/>
          <a:stretch>
            <a:fillRect/>
          </a:stretch>
        </p:blipFill>
        <p:spPr bwMode="auto">
          <a:xfrm>
            <a:off x="682625" y="547688"/>
            <a:ext cx="3143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1042988" y="2708275"/>
            <a:ext cx="3068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Mickey's House</a:t>
            </a:r>
          </a:p>
          <a:p>
            <a:r>
              <a:rPr lang="zh-CN" altLang="en-US" sz="2000" b="1" i="1"/>
              <a:t>        (米奇圣诞屋)</a:t>
            </a:r>
          </a:p>
        </p:txBody>
      </p:sp>
      <p:pic>
        <p:nvPicPr>
          <p:cNvPr id="22534" name="Picture 6" descr="灰熊山谷"/>
          <p:cNvPicPr>
            <a:picLocks noChangeAspect="1" noChangeArrowheads="1"/>
          </p:cNvPicPr>
          <p:nvPr/>
        </p:nvPicPr>
        <p:blipFill>
          <a:blip r:embed="rId3"/>
          <a:srcRect/>
          <a:stretch>
            <a:fillRect/>
          </a:stretch>
        </p:blipFill>
        <p:spPr bwMode="auto">
          <a:xfrm>
            <a:off x="4716463" y="476250"/>
            <a:ext cx="31321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3779838" y="2636838"/>
            <a:ext cx="53292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Big Grizzly Mountain Runaway Mine Cars</a:t>
            </a:r>
          </a:p>
          <a:p>
            <a:r>
              <a:rPr lang="zh-CN" altLang="en-US" sz="2000" b="1" i="1"/>
              <a:t>                (灰熊山急速矿车)</a:t>
            </a:r>
          </a:p>
        </p:txBody>
      </p:sp>
      <p:pic>
        <p:nvPicPr>
          <p:cNvPr id="22536" name="Picture 8" descr="迪士尼乐园 饭店"/>
          <p:cNvPicPr>
            <a:picLocks noChangeAspect="1" noChangeArrowheads="1"/>
          </p:cNvPicPr>
          <p:nvPr/>
        </p:nvPicPr>
        <p:blipFill>
          <a:blip r:embed="rId4"/>
          <a:srcRect/>
          <a:stretch>
            <a:fillRect/>
          </a:stretch>
        </p:blipFill>
        <p:spPr bwMode="auto">
          <a:xfrm>
            <a:off x="1835150" y="3717925"/>
            <a:ext cx="317023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2555875" y="6022975"/>
            <a:ext cx="23066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Restaurant</a:t>
            </a:r>
          </a:p>
        </p:txBody>
      </p:sp>
      <p:pic>
        <p:nvPicPr>
          <p:cNvPr id="22538" name="Picture 10" descr="迪士尼乐园 商店"/>
          <p:cNvPicPr>
            <a:picLocks noChangeAspect="1" noChangeArrowheads="1"/>
          </p:cNvPicPr>
          <p:nvPr/>
        </p:nvPicPr>
        <p:blipFill>
          <a:blip r:embed="rId5"/>
          <a:srcRect/>
          <a:stretch>
            <a:fillRect/>
          </a:stretch>
        </p:blipFill>
        <p:spPr bwMode="auto">
          <a:xfrm>
            <a:off x="5653088" y="3717925"/>
            <a:ext cx="27892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11"/>
          <p:cNvSpPr txBox="1">
            <a:spLocks noChangeArrowheads="1"/>
          </p:cNvSpPr>
          <p:nvPr/>
        </p:nvSpPr>
        <p:spPr bwMode="auto">
          <a:xfrm>
            <a:off x="6589713" y="5878513"/>
            <a:ext cx="21859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i="1"/>
              <a:t>shops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23554" name="Rectangle 2"/>
          <p:cNvSpPr>
            <a:spLocks noGrp="1" noChangeArrowheads="1"/>
          </p:cNvSpPr>
          <p:nvPr>
            <p:ph type="body" idx="1"/>
          </p:nvPr>
        </p:nvSpPr>
        <p:spPr>
          <a:xfrm>
            <a:off x="466119" y="979878"/>
            <a:ext cx="8509000" cy="2881320"/>
          </a:xfrm>
        </p:spPr>
        <p:txBody>
          <a:bodyPr/>
          <a:lstStyle/>
          <a:p>
            <a:pPr>
              <a:buFont typeface="Arial" panose="020B0604020202020204" pitchFamily="34" charset="0"/>
              <a:buNone/>
            </a:pPr>
            <a:r>
              <a:rPr lang="zh-CN" altLang="en-US" sz="6000" dirty="0">
                <a:solidFill>
                  <a:srgbClr val="0066FF"/>
                </a:solidFill>
              </a:rPr>
              <a:t>           Homework </a:t>
            </a:r>
          </a:p>
          <a:p>
            <a:pPr>
              <a:buFont typeface="Arial" panose="020B0604020202020204" pitchFamily="34" charset="0"/>
              <a:buNone/>
            </a:pPr>
            <a:r>
              <a:rPr lang="zh-CN" altLang="en-US" dirty="0"/>
              <a:t>1.Copy the past tense words</a:t>
            </a:r>
            <a:r>
              <a:rPr lang="zh-CN" altLang="en-US" dirty="0" smtClean="0"/>
              <a:t>.</a:t>
            </a:r>
            <a:endParaRPr lang="zh-CN" altLang="en-US" dirty="0"/>
          </a:p>
          <a:p>
            <a:pPr>
              <a:buFont typeface="Arial" panose="020B0604020202020204" pitchFamily="34" charset="0"/>
              <a:buNone/>
            </a:pPr>
            <a:r>
              <a:rPr lang="zh-CN" altLang="en-US" dirty="0"/>
              <a:t>2.Write a short passag about your  lastest holiday </a:t>
            </a:r>
            <a:r>
              <a:rPr lang="zh-CN" altLang="en-US" dirty="0" smtClean="0"/>
              <a:t>.</a:t>
            </a:r>
            <a:endParaRPr lang="zh-CN" altLang="en-US" dirty="0"/>
          </a:p>
          <a:p>
            <a:pPr>
              <a:buFont typeface="Arial" panose="020B0604020202020204" pitchFamily="34" charset="0"/>
              <a:buNone/>
            </a:pPr>
            <a:r>
              <a:rPr lang="en-US" altLang="zh-CN" dirty="0" smtClean="0"/>
              <a:t>3</a:t>
            </a:r>
            <a:r>
              <a:rPr lang="zh-CN" altLang="en-US" dirty="0" smtClean="0"/>
              <a:t>.Read </a:t>
            </a:r>
            <a:r>
              <a:rPr lang="zh-CN" altLang="en-US" dirty="0"/>
              <a:t>the passage three times</a:t>
            </a:r>
            <a:r>
              <a:rPr lang="zh-CN" altLang="en-US" dirty="0" smtClean="0"/>
              <a:t>. </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6146" name="Rectangle 2"/>
          <p:cNvSpPr>
            <a:spLocks noGrp="1" noChangeArrowheads="1"/>
          </p:cNvSpPr>
          <p:nvPr>
            <p:ph type="title"/>
          </p:nvPr>
        </p:nvSpPr>
        <p:spPr/>
        <p:txBody>
          <a:bodyPr/>
          <a:lstStyle/>
          <a:p>
            <a:endParaRPr lang="zh-CN" altLang="zh-CN"/>
          </a:p>
        </p:txBody>
      </p:sp>
      <p:sp>
        <p:nvSpPr>
          <p:cNvPr id="6147" name="Rectangle 3"/>
          <p:cNvSpPr>
            <a:spLocks noGrp="1" noChangeArrowheads="1"/>
          </p:cNvSpPr>
          <p:nvPr>
            <p:ph type="body" idx="1"/>
          </p:nvPr>
        </p:nvSpPr>
        <p:spPr/>
        <p:txBody>
          <a:bodyPr/>
          <a:lstStyle/>
          <a:p>
            <a:endParaRPr lang="zh-CN" altLang="zh-CN"/>
          </a:p>
        </p:txBody>
      </p:sp>
      <p:pic>
        <p:nvPicPr>
          <p:cNvPr id="6148" name="Picture 4" descr="333"/>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a:spLocks noGrp="1"/>
          </p:cNvSpPr>
          <p:nvPr>
            <p:ph type="dt" sz="half" idx="10"/>
          </p:nvPr>
        </p:nvSpPr>
        <p:spPr/>
        <p:txBody>
          <a:bodyPr/>
          <a:lstStyle/>
          <a:p>
            <a:fld id="{5A8D91D2-8DDD-44DD-8C82-682C3EF6D7CE}" type="datetime1">
              <a:rPr lang="zh-CN" altLang="en-US"/>
              <a:t>2023-01-17</a:t>
            </a:fld>
            <a:endParaRPr lang="zh-CN" altLang="en-US" sz="1800" dirty="0">
              <a:solidFill>
                <a:schemeClr val="tx1"/>
              </a:solidFill>
            </a:endParaRPr>
          </a:p>
        </p:txBody>
      </p:sp>
      <p:sp>
        <p:nvSpPr>
          <p:cNvPr id="7170" name="Rectangle 2"/>
          <p:cNvSpPr>
            <a:spLocks noGrp="1" noChangeArrowheads="1"/>
          </p:cNvSpPr>
          <p:nvPr>
            <p:ph type="body" idx="1"/>
          </p:nvPr>
        </p:nvSpPr>
        <p:spPr>
          <a:xfrm>
            <a:off x="457200" y="403225"/>
            <a:ext cx="8229600" cy="5722938"/>
          </a:xfrm>
        </p:spPr>
        <p:txBody>
          <a:bodyPr/>
          <a:lstStyle/>
          <a:p>
            <a:pPr>
              <a:lnSpc>
                <a:spcPct val="80000"/>
              </a:lnSpc>
            </a:pPr>
            <a:r>
              <a:rPr lang="zh-CN" altLang="en-US" dirty="0"/>
              <a:t>Answer the questions :</a:t>
            </a:r>
          </a:p>
          <a:p>
            <a:pPr>
              <a:lnSpc>
                <a:spcPct val="80000"/>
              </a:lnSpc>
              <a:buFont typeface="Arial" panose="020B0604020202020204" pitchFamily="34" charset="0"/>
              <a:buNone/>
            </a:pPr>
            <a:r>
              <a:rPr lang="zh-CN" altLang="en-US" dirty="0"/>
              <a:t>1.Who went to HongKong last weekend ?</a:t>
            </a:r>
          </a:p>
          <a:p>
            <a:pPr>
              <a:lnSpc>
                <a:spcPct val="80000"/>
              </a:lnSpc>
              <a:buFont typeface="Arial" panose="020B0604020202020204" pitchFamily="34" charset="0"/>
              <a:buNone/>
            </a:pPr>
            <a:endParaRPr lang="zh-CN" altLang="en-US" dirty="0"/>
          </a:p>
          <a:p>
            <a:pPr>
              <a:lnSpc>
                <a:spcPct val="80000"/>
              </a:lnSpc>
              <a:buFont typeface="Arial" panose="020B0604020202020204" pitchFamily="34" charset="0"/>
              <a:buNone/>
            </a:pPr>
            <a:r>
              <a:rPr lang="zh-CN" altLang="en-US" dirty="0"/>
              <a:t>2.How did they go to hongKong ?</a:t>
            </a:r>
          </a:p>
          <a:p>
            <a:pPr>
              <a:lnSpc>
                <a:spcPct val="80000"/>
              </a:lnSpc>
              <a:buFont typeface="Arial" panose="020B0604020202020204" pitchFamily="34" charset="0"/>
              <a:buNone/>
            </a:pPr>
            <a:endParaRPr lang="zh-CN" altLang="en-US" dirty="0"/>
          </a:p>
          <a:p>
            <a:pPr>
              <a:lnSpc>
                <a:spcPct val="80000"/>
              </a:lnSpc>
              <a:buFont typeface="Arial" panose="020B0604020202020204" pitchFamily="34" charset="0"/>
              <a:buNone/>
            </a:pPr>
            <a:r>
              <a:rPr lang="zh-CN" altLang="en-US" dirty="0"/>
              <a:t>3.Where did they stay in HongKong ?</a:t>
            </a:r>
          </a:p>
          <a:p>
            <a:pPr>
              <a:lnSpc>
                <a:spcPct val="80000"/>
              </a:lnSpc>
              <a:buFont typeface="Arial" panose="020B0604020202020204" pitchFamily="34" charset="0"/>
              <a:buNone/>
            </a:pPr>
            <a:endParaRPr lang="zh-CN" altLang="en-US" dirty="0"/>
          </a:p>
          <a:p>
            <a:pPr>
              <a:lnSpc>
                <a:spcPct val="80000"/>
              </a:lnSpc>
              <a:buFont typeface="Arial" panose="020B0604020202020204" pitchFamily="34" charset="0"/>
              <a:buNone/>
            </a:pPr>
            <a:r>
              <a:rPr lang="zh-CN" altLang="en-US" dirty="0"/>
              <a:t>4.What did they do at Disneyland?</a:t>
            </a:r>
          </a:p>
          <a:p>
            <a:pPr>
              <a:lnSpc>
                <a:spcPct val="80000"/>
              </a:lnSpc>
              <a:buFont typeface="Arial" panose="020B0604020202020204" pitchFamily="34" charset="0"/>
              <a:buNone/>
            </a:pPr>
            <a:endParaRPr lang="zh-CN" altLang="en-US" dirty="0"/>
          </a:p>
          <a:p>
            <a:pPr>
              <a:lnSpc>
                <a:spcPct val="80000"/>
              </a:lnSpc>
              <a:buFont typeface="Arial" panose="020B0604020202020204" pitchFamily="34" charset="0"/>
              <a:buNone/>
            </a:pPr>
            <a:r>
              <a:rPr lang="zh-CN" altLang="en-US" dirty="0"/>
              <a:t>5.Who did jiamin and Ben meet in HongKong ?</a:t>
            </a:r>
          </a:p>
          <a:p>
            <a:pPr>
              <a:lnSpc>
                <a:spcPct val="80000"/>
              </a:lnSpc>
              <a:buFont typeface="Arial" panose="020B0604020202020204" pitchFamily="34" charset="0"/>
              <a:buNone/>
            </a:pPr>
            <a:endParaRPr lang="zh-CN" altLang="en-US" dirty="0"/>
          </a:p>
        </p:txBody>
      </p:sp>
      <p:sp>
        <p:nvSpPr>
          <p:cNvPr id="7171" name="Text Box 3"/>
          <p:cNvSpPr txBox="1">
            <a:spLocks noChangeArrowheads="1"/>
          </p:cNvSpPr>
          <p:nvPr/>
        </p:nvSpPr>
        <p:spPr bwMode="auto">
          <a:xfrm>
            <a:off x="755650" y="1341438"/>
            <a:ext cx="51863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FF0000"/>
                </a:solidFill>
              </a:rPr>
              <a:t>Jiamin's mother、 Ben  and Jiamin</a:t>
            </a:r>
          </a:p>
        </p:txBody>
      </p:sp>
      <p:sp>
        <p:nvSpPr>
          <p:cNvPr id="7172" name="Text Box 4"/>
          <p:cNvSpPr txBox="1">
            <a:spLocks noChangeArrowheads="1"/>
          </p:cNvSpPr>
          <p:nvPr/>
        </p:nvSpPr>
        <p:spPr bwMode="auto">
          <a:xfrm>
            <a:off x="755650" y="2420938"/>
            <a:ext cx="51863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FF0000"/>
                </a:solidFill>
              </a:rPr>
              <a:t>By train</a:t>
            </a:r>
          </a:p>
        </p:txBody>
      </p:sp>
      <p:sp>
        <p:nvSpPr>
          <p:cNvPr id="7173" name="Text Box 5"/>
          <p:cNvSpPr txBox="1">
            <a:spLocks noChangeArrowheads="1"/>
          </p:cNvSpPr>
          <p:nvPr/>
        </p:nvSpPr>
        <p:spPr bwMode="auto">
          <a:xfrm>
            <a:off x="827088" y="3429000"/>
            <a:ext cx="51863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FF0000"/>
                </a:solidFill>
              </a:rPr>
              <a:t>Disneyland</a:t>
            </a:r>
          </a:p>
        </p:txBody>
      </p:sp>
      <p:sp>
        <p:nvSpPr>
          <p:cNvPr id="7174" name="Text Box 6"/>
          <p:cNvSpPr txBox="1">
            <a:spLocks noChangeArrowheads="1"/>
          </p:cNvSpPr>
          <p:nvPr/>
        </p:nvSpPr>
        <p:spPr bwMode="auto">
          <a:xfrm>
            <a:off x="611188" y="4365625"/>
            <a:ext cx="77073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FF0000"/>
                </a:solidFill>
              </a:rPr>
              <a:t>They took many photos and played lots of games.</a:t>
            </a:r>
          </a:p>
        </p:txBody>
      </p:sp>
      <p:sp>
        <p:nvSpPr>
          <p:cNvPr id="7175" name="Text Box 7"/>
          <p:cNvSpPr txBox="1">
            <a:spLocks noChangeArrowheads="1"/>
          </p:cNvSpPr>
          <p:nvPr/>
        </p:nvSpPr>
        <p:spPr bwMode="auto">
          <a:xfrm>
            <a:off x="827088" y="5302250"/>
            <a:ext cx="5168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FF0000"/>
                </a:solidFill>
              </a:rPr>
              <a:t>Xiaoling and her mother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in)">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box(in)">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box(in)">
                                      <p:cBhvr>
                                        <p:cTn id="22" dur="5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box(in)">
                                      <p:cBhvr>
                                        <p:cTn id="27" dur="500"/>
                                        <p:tgtEl>
                                          <p:spTgt spid="717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1" nodeType="clickEffect">
                                  <p:stCondLst>
                                    <p:cond delay="0"/>
                                  </p:stCondLst>
                                  <p:childTnLst>
                                    <p:set>
                                      <p:cBhvr>
                                        <p:cTn id="31" dur="1" fill="hold">
                                          <p:stCondLst>
                                            <p:cond delay="0"/>
                                          </p:stCondLst>
                                        </p:cTn>
                                        <p:tgtEl>
                                          <p:spTgt spid="7171"/>
                                        </p:tgtEl>
                                        <p:attrNameLst>
                                          <p:attrName>style.visibility</p:attrName>
                                        </p:attrNameLst>
                                      </p:cBhvr>
                                      <p:to>
                                        <p:strVal val="visible"/>
                                      </p:to>
                                    </p:set>
                                    <p:anim calcmode="lin" valueType="num">
                                      <p:cBhvr additive="base">
                                        <p:cTn id="32" dur="500" fill="hold"/>
                                        <p:tgtEl>
                                          <p:spTgt spid="7171"/>
                                        </p:tgtEl>
                                        <p:attrNameLst>
                                          <p:attrName>ppt_x</p:attrName>
                                        </p:attrNameLst>
                                      </p:cBhvr>
                                      <p:tavLst>
                                        <p:tav tm="0">
                                          <p:val>
                                            <p:strVal val="#ppt_x"/>
                                          </p:val>
                                        </p:tav>
                                        <p:tav tm="100000">
                                          <p:val>
                                            <p:strVal val="#ppt_x"/>
                                          </p:val>
                                        </p:tav>
                                      </p:tavLst>
                                    </p:anim>
                                    <p:anim calcmode="lin" valueType="num">
                                      <p:cBhvr additive="base">
                                        <p:cTn id="3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1" nodeType="clickEffect">
                                  <p:stCondLst>
                                    <p:cond delay="0"/>
                                  </p:stCondLst>
                                  <p:childTnLst>
                                    <p:set>
                                      <p:cBhvr>
                                        <p:cTn id="37" dur="1" fill="hold">
                                          <p:stCondLst>
                                            <p:cond delay="0"/>
                                          </p:stCondLst>
                                        </p:cTn>
                                        <p:tgtEl>
                                          <p:spTgt spid="7172"/>
                                        </p:tgtEl>
                                        <p:attrNameLst>
                                          <p:attrName>style.visibility</p:attrName>
                                        </p:attrNameLst>
                                      </p:cBhvr>
                                      <p:to>
                                        <p:strVal val="visible"/>
                                      </p:to>
                                    </p:set>
                                    <p:anim calcmode="lin" valueType="num">
                                      <p:cBhvr additive="base">
                                        <p:cTn id="38" dur="500" fill="hold"/>
                                        <p:tgtEl>
                                          <p:spTgt spid="7172"/>
                                        </p:tgtEl>
                                        <p:attrNameLst>
                                          <p:attrName>ppt_x</p:attrName>
                                        </p:attrNameLst>
                                      </p:cBhvr>
                                      <p:tavLst>
                                        <p:tav tm="0">
                                          <p:val>
                                            <p:strVal val="#ppt_x"/>
                                          </p:val>
                                        </p:tav>
                                        <p:tav tm="100000">
                                          <p:val>
                                            <p:strVal val="#ppt_x"/>
                                          </p:val>
                                        </p:tav>
                                      </p:tavLst>
                                    </p:anim>
                                    <p:anim calcmode="lin" valueType="num">
                                      <p:cBhvr additive="base">
                                        <p:cTn id="3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1" nodeType="clickEffect">
                                  <p:stCondLst>
                                    <p:cond delay="0"/>
                                  </p:stCondLst>
                                  <p:childTnLst>
                                    <p:set>
                                      <p:cBhvr>
                                        <p:cTn id="43" dur="1" fill="hold">
                                          <p:stCondLst>
                                            <p:cond delay="0"/>
                                          </p:stCondLst>
                                        </p:cTn>
                                        <p:tgtEl>
                                          <p:spTgt spid="7173"/>
                                        </p:tgtEl>
                                        <p:attrNameLst>
                                          <p:attrName>style.visibility</p:attrName>
                                        </p:attrNameLst>
                                      </p:cBhvr>
                                      <p:to>
                                        <p:strVal val="visible"/>
                                      </p:to>
                                    </p:set>
                                    <p:anim calcmode="lin" valueType="num">
                                      <p:cBhvr additive="base">
                                        <p:cTn id="44" dur="500" fill="hold"/>
                                        <p:tgtEl>
                                          <p:spTgt spid="7173"/>
                                        </p:tgtEl>
                                        <p:attrNameLst>
                                          <p:attrName>ppt_x</p:attrName>
                                        </p:attrNameLst>
                                      </p:cBhvr>
                                      <p:tavLst>
                                        <p:tav tm="0">
                                          <p:val>
                                            <p:strVal val="#ppt_x"/>
                                          </p:val>
                                        </p:tav>
                                        <p:tav tm="100000">
                                          <p:val>
                                            <p:strVal val="#ppt_x"/>
                                          </p:val>
                                        </p:tav>
                                      </p:tavLst>
                                    </p:anim>
                                    <p:anim calcmode="lin" valueType="num">
                                      <p:cBhvr additive="base">
                                        <p:cTn id="45"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grpId="1" nodeType="clickEffect">
                                  <p:stCondLst>
                                    <p:cond delay="0"/>
                                  </p:stCondLst>
                                  <p:childTnLst>
                                    <p:animRot by="21600000">
                                      <p:cBhvr>
                                        <p:cTn id="49" dur="2000" fill="hold"/>
                                        <p:tgtEl>
                                          <p:spTgt spid="7174"/>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1" nodeType="click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additive="base">
                                        <p:cTn id="54" dur="500" fill="hold"/>
                                        <p:tgtEl>
                                          <p:spTgt spid="7175"/>
                                        </p:tgtEl>
                                        <p:attrNameLst>
                                          <p:attrName>ppt_x</p:attrName>
                                        </p:attrNameLst>
                                      </p:cBhvr>
                                      <p:tavLst>
                                        <p:tav tm="0">
                                          <p:val>
                                            <p:strVal val="#ppt_x"/>
                                          </p:val>
                                        </p:tav>
                                        <p:tav tm="100000">
                                          <p:val>
                                            <p:strVal val="#ppt_x"/>
                                          </p:val>
                                        </p:tav>
                                      </p:tavLst>
                                    </p:anim>
                                    <p:anim calcmode="lin" valueType="num">
                                      <p:cBhvr additive="base">
                                        <p:cTn id="55"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utoUpdateAnimBg="0"/>
      <p:bldP spid="7171" grpId="1" bldLvl="0" autoUpdateAnimBg="0"/>
      <p:bldP spid="7172" grpId="0" bldLvl="0" autoUpdateAnimBg="0"/>
      <p:bldP spid="7172" grpId="1" bldLvl="0" autoUpdateAnimBg="0"/>
      <p:bldP spid="7173" grpId="0" bldLvl="0" autoUpdateAnimBg="0"/>
      <p:bldP spid="7173" grpId="1" bldLvl="0" autoUpdateAnimBg="0"/>
      <p:bldP spid="7174" grpId="0" bldLvl="0" autoUpdateAnimBg="0"/>
      <p:bldP spid="7174" grpId="1" bldLvl="0" autoUpdateAnimBg="0"/>
      <p:bldP spid="7175" grpId="0" bldLvl="0" autoUpdateAnimBg="0"/>
      <p:bldP spid="7175" grpId="1"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8194" name="Rectangle 2"/>
          <p:cNvSpPr>
            <a:spLocks noGrp="1" noChangeArrowheads="1"/>
          </p:cNvSpPr>
          <p:nvPr>
            <p:ph type="body" idx="1"/>
          </p:nvPr>
        </p:nvSpPr>
        <p:spPr>
          <a:xfrm>
            <a:off x="466725" y="331788"/>
            <a:ext cx="8229600" cy="5822950"/>
          </a:xfrm>
        </p:spPr>
        <p:txBody>
          <a:bodyPr/>
          <a:lstStyle/>
          <a:p>
            <a:pPr>
              <a:buFont typeface="Arial" panose="020B0604020202020204" pitchFamily="34" charset="0"/>
              <a:buNone/>
            </a:pPr>
            <a:r>
              <a:rPr lang="zh-CN" altLang="en-US" dirty="0"/>
              <a:t>Find out the past tense words:</a:t>
            </a:r>
          </a:p>
          <a:p>
            <a:pPr>
              <a:buFont typeface="Arial" panose="020B0604020202020204" pitchFamily="34" charset="0"/>
              <a:buNone/>
            </a:pPr>
            <a:r>
              <a:rPr lang="zh-CN" altLang="en-US" sz="4800" dirty="0">
                <a:solidFill>
                  <a:srgbClr val="FF0000"/>
                </a:solidFill>
              </a:rPr>
              <a:t>went </a:t>
            </a:r>
            <a:r>
              <a:rPr lang="zh-CN" altLang="en-US" sz="4800" dirty="0"/>
              <a:t>    travelled     stayed   </a:t>
            </a:r>
            <a:r>
              <a:rPr lang="zh-CN" altLang="en-US" sz="4800" dirty="0">
                <a:solidFill>
                  <a:srgbClr val="FF0000"/>
                </a:solidFill>
              </a:rPr>
              <a:t>said</a:t>
            </a:r>
            <a:r>
              <a:rPr lang="zh-CN" altLang="en-US" sz="4800" dirty="0"/>
              <a:t>  </a:t>
            </a:r>
            <a:r>
              <a:rPr lang="zh-CN" altLang="en-US" sz="4800" dirty="0">
                <a:solidFill>
                  <a:srgbClr val="FF0000"/>
                </a:solidFill>
              </a:rPr>
              <a:t>was</a:t>
            </a:r>
            <a:r>
              <a:rPr lang="zh-CN" altLang="en-US" sz="4800" dirty="0"/>
              <a:t>  </a:t>
            </a:r>
            <a:r>
              <a:rPr lang="zh-CN" altLang="en-US" sz="4800" dirty="0">
                <a:solidFill>
                  <a:srgbClr val="FF0000"/>
                </a:solidFill>
              </a:rPr>
              <a:t>took   </a:t>
            </a:r>
            <a:r>
              <a:rPr lang="zh-CN" altLang="en-US" sz="4800" dirty="0"/>
              <a:t>played </a:t>
            </a:r>
          </a:p>
          <a:p>
            <a:pPr>
              <a:buFont typeface="Arial" panose="020B0604020202020204" pitchFamily="34" charset="0"/>
              <a:buNone/>
            </a:pPr>
            <a:r>
              <a:rPr lang="zh-CN" altLang="en-US" sz="4800" dirty="0">
                <a:solidFill>
                  <a:srgbClr val="FF0000"/>
                </a:solidFill>
              </a:rPr>
              <a:t>ate  felt   had     sat     were    met   didn't   came   talked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9218" name="Rectangle 2"/>
          <p:cNvSpPr>
            <a:spLocks noGrp="1" noChangeArrowheads="1"/>
          </p:cNvSpPr>
          <p:nvPr>
            <p:ph type="body" idx="1"/>
          </p:nvPr>
        </p:nvSpPr>
        <p:spPr>
          <a:xfrm>
            <a:off x="466119" y="-5316"/>
            <a:ext cx="7634494" cy="6406166"/>
          </a:xfrm>
        </p:spPr>
        <p:txBody>
          <a:bodyPr/>
          <a:lstStyle/>
          <a:p>
            <a:pPr>
              <a:buFont typeface="Arial" panose="020B0604020202020204" pitchFamily="34" charset="0"/>
              <a:buNone/>
            </a:pPr>
            <a:r>
              <a:rPr lang="zh-CN" altLang="en-US" dirty="0">
                <a:solidFill>
                  <a:srgbClr val="FF0000"/>
                </a:solidFill>
              </a:rPr>
              <a:t>Key  phrases &amp; sentences:</a:t>
            </a:r>
          </a:p>
          <a:p>
            <a:pPr>
              <a:buFont typeface="Arial" panose="020B0604020202020204" pitchFamily="34" charset="0"/>
              <a:buNone/>
            </a:pPr>
            <a:r>
              <a:rPr lang="zh-CN" altLang="en-US" dirty="0"/>
              <a:t>1.last weekend 上个周末</a:t>
            </a:r>
          </a:p>
          <a:p>
            <a:pPr>
              <a:buFont typeface="Arial" panose="020B0604020202020204" pitchFamily="34" charset="0"/>
              <a:buNone/>
            </a:pPr>
            <a:r>
              <a:rPr lang="zh-CN" altLang="en-US" dirty="0"/>
              <a:t>2.go on trip 去旅行</a:t>
            </a:r>
          </a:p>
          <a:p>
            <a:pPr>
              <a:buFont typeface="Arial" panose="020B0604020202020204" pitchFamily="34" charset="0"/>
              <a:buNone/>
            </a:pPr>
            <a:r>
              <a:rPr lang="zh-CN" altLang="en-US" dirty="0"/>
              <a:t>3.his first visit to </a:t>
            </a:r>
          </a:p>
          <a:p>
            <a:pPr>
              <a:buFont typeface="Arial" panose="020B0604020202020204" pitchFamily="34" charset="0"/>
              <a:buNone/>
            </a:pPr>
            <a:r>
              <a:rPr lang="zh-CN" altLang="en-US" dirty="0"/>
              <a:t>4.take us to </a:t>
            </a:r>
          </a:p>
          <a:p>
            <a:pPr>
              <a:buFont typeface="Arial" panose="020B0604020202020204" pitchFamily="34" charset="0"/>
              <a:buNone/>
            </a:pPr>
            <a:r>
              <a:rPr lang="zh-CN" altLang="en-US" dirty="0"/>
              <a:t>5.lots of different games 许多不同的游戏</a:t>
            </a:r>
          </a:p>
          <a:p>
            <a:pPr>
              <a:buFont typeface="Arial" panose="020B0604020202020204" pitchFamily="34" charset="0"/>
              <a:buNone/>
            </a:pPr>
            <a:r>
              <a:rPr lang="zh-CN" altLang="en-US" dirty="0"/>
              <a:t>6.on our first day 在我们旅行的第一天</a:t>
            </a:r>
          </a:p>
          <a:p>
            <a:pPr>
              <a:buFont typeface="Arial" panose="020B0604020202020204" pitchFamily="34" charset="0"/>
              <a:buNone/>
            </a:pPr>
            <a:r>
              <a:rPr lang="zh-CN" altLang="en-US" dirty="0"/>
              <a:t>7.talk about 谈论</a:t>
            </a:r>
          </a:p>
          <a:p>
            <a:pPr>
              <a:buFont typeface="Arial" panose="020B0604020202020204" pitchFamily="34" charset="0"/>
              <a:buNone/>
            </a:pPr>
            <a:r>
              <a:rPr lang="zh-CN" altLang="en-US" dirty="0"/>
              <a:t>8.on the street 在大街上</a:t>
            </a:r>
          </a:p>
          <a:p>
            <a:pPr>
              <a:buFont typeface="Arial" panose="020B0604020202020204" pitchFamily="34" charset="0"/>
              <a:buNone/>
            </a:pPr>
            <a:r>
              <a:rPr lang="zh-CN" altLang="en-US" dirty="0"/>
              <a:t>9.eat a little too much 吃的有点太多</a:t>
            </a:r>
          </a:p>
          <a:p>
            <a:pPr>
              <a:buFont typeface="Arial" panose="020B0604020202020204" pitchFamily="34" charset="0"/>
              <a:buNone/>
            </a:pPr>
            <a:r>
              <a:rPr lang="zh-CN" altLang="en-US" dirty="0"/>
              <a:t>10. go shopping 去购物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0242" name="Rectangle 2"/>
          <p:cNvSpPr>
            <a:spLocks noGrp="1" noChangeArrowheads="1"/>
          </p:cNvSpPr>
          <p:nvPr>
            <p:ph type="body" idx="1"/>
          </p:nvPr>
        </p:nvSpPr>
        <p:spPr>
          <a:xfrm>
            <a:off x="457200" y="115888"/>
            <a:ext cx="8229600" cy="6011862"/>
          </a:xfrm>
        </p:spPr>
        <p:txBody>
          <a:bodyPr/>
          <a:lstStyle/>
          <a:p>
            <a:pPr>
              <a:buFont typeface="Arial" panose="020B0604020202020204" pitchFamily="34" charset="0"/>
              <a:buNone/>
            </a:pPr>
            <a:r>
              <a:rPr lang="zh-CN" altLang="en-US"/>
              <a:t>11.Ben said he was very excited because it was his first visit to the island .</a:t>
            </a:r>
          </a:p>
          <a:p>
            <a:pPr>
              <a:buFont typeface="Arial" panose="020B0604020202020204" pitchFamily="34" charset="0"/>
              <a:buNone/>
            </a:pPr>
            <a:endParaRPr lang="zh-CN" altLang="en-US"/>
          </a:p>
          <a:p>
            <a:pPr>
              <a:buFont typeface="Arial" panose="020B0604020202020204" pitchFamily="34" charset="0"/>
              <a:buNone/>
            </a:pPr>
            <a:r>
              <a:rPr lang="zh-CN" altLang="en-US"/>
              <a:t>12.On our first day my cousin took us to Disneyland .</a:t>
            </a:r>
          </a:p>
          <a:p>
            <a:pPr>
              <a:buFont typeface="Arial" panose="020B0604020202020204" pitchFamily="34" charset="0"/>
              <a:buNone/>
            </a:pPr>
            <a:endParaRPr lang="zh-CN" altLang="en-US"/>
          </a:p>
          <a:p>
            <a:pPr>
              <a:buFont typeface="Arial" panose="020B0604020202020204" pitchFamily="34" charset="0"/>
              <a:buNone/>
            </a:pPr>
            <a:r>
              <a:rPr lang="zh-CN" altLang="en-US"/>
              <a:t>13.We had hamburgers and chips for lunch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1266" name="Rectangle 2"/>
          <p:cNvSpPr>
            <a:spLocks noGrp="1" noChangeArrowheads="1"/>
          </p:cNvSpPr>
          <p:nvPr>
            <p:ph type="body" idx="1"/>
          </p:nvPr>
        </p:nvSpPr>
        <p:spPr>
          <a:xfrm>
            <a:off x="457200" y="187325"/>
            <a:ext cx="8726488" cy="5938838"/>
          </a:xfrm>
        </p:spPr>
        <p:txBody>
          <a:bodyPr/>
          <a:lstStyle/>
          <a:p>
            <a:pPr>
              <a:buFont typeface="Arial" panose="020B0604020202020204" pitchFamily="34" charset="0"/>
              <a:buNone/>
            </a:pPr>
            <a:r>
              <a:rPr lang="zh-CN" altLang="en-US" sz="6000" dirty="0"/>
              <a:t>Discuss:</a:t>
            </a:r>
          </a:p>
          <a:p>
            <a:pPr>
              <a:buFont typeface="Arial" panose="020B0604020202020204" pitchFamily="34" charset="0"/>
              <a:buNone/>
            </a:pPr>
            <a:r>
              <a:rPr lang="zh-CN" altLang="en-US" sz="4800" dirty="0">
                <a:solidFill>
                  <a:srgbClr val="FF0000"/>
                </a:solidFill>
              </a:rPr>
              <a:t>What did you think of your lastest trip?</a:t>
            </a:r>
          </a:p>
          <a:p>
            <a:pPr>
              <a:buFont typeface="Arial" panose="020B0604020202020204" pitchFamily="34" charset="0"/>
              <a:buNone/>
            </a:pPr>
            <a:r>
              <a:rPr lang="zh-CN" altLang="en-US" sz="4000" dirty="0"/>
              <a:t>(Write  a short passage about "What did you do in your holiday </a:t>
            </a:r>
            <a:r>
              <a:rPr lang="zh-CN" altLang="en-US" sz="4000" dirty="0" smtClean="0"/>
              <a:t>?")</a:t>
            </a:r>
            <a:endParaRPr lang="zh-CN" alt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2290" name="Rectangle 2"/>
          <p:cNvSpPr>
            <a:spLocks noGrp="1" noChangeArrowheads="1"/>
          </p:cNvSpPr>
          <p:nvPr>
            <p:ph type="title"/>
          </p:nvPr>
        </p:nvSpPr>
        <p:spPr/>
        <p:txBody>
          <a:bodyPr/>
          <a:lstStyle/>
          <a:p>
            <a:r>
              <a:rPr lang="zh-CN" altLang="en-US"/>
              <a:t> </a:t>
            </a:r>
          </a:p>
        </p:txBody>
      </p:sp>
      <p:sp>
        <p:nvSpPr>
          <p:cNvPr id="12291" name="Rectangle 3"/>
          <p:cNvSpPr>
            <a:spLocks noGrp="1" noChangeArrowheads="1"/>
          </p:cNvSpPr>
          <p:nvPr>
            <p:ph type="body" idx="1"/>
          </p:nvPr>
        </p:nvSpPr>
        <p:spPr>
          <a:xfrm>
            <a:off x="466725" y="260350"/>
            <a:ext cx="8229600" cy="5175250"/>
          </a:xfrm>
        </p:spPr>
        <p:txBody>
          <a:bodyPr/>
          <a:lstStyle/>
          <a:p>
            <a:pPr>
              <a:buFont typeface="Arial" panose="020B0604020202020204" pitchFamily="34" charset="0"/>
              <a:buNone/>
            </a:pPr>
            <a:r>
              <a:rPr lang="zh-CN" altLang="en-US"/>
              <a:t>   </a:t>
            </a:r>
          </a:p>
        </p:txBody>
      </p:sp>
      <p:sp>
        <p:nvSpPr>
          <p:cNvPr id="12292" name="Text Box 4"/>
          <p:cNvSpPr txBox="1">
            <a:spLocks noChangeArrowheads="1"/>
          </p:cNvSpPr>
          <p:nvPr/>
        </p:nvSpPr>
        <p:spPr bwMode="auto">
          <a:xfrm>
            <a:off x="582613" y="330200"/>
            <a:ext cx="77358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t>Which one do you like best ?</a:t>
            </a:r>
          </a:p>
        </p:txBody>
      </p:sp>
      <p:pic>
        <p:nvPicPr>
          <p:cNvPr id="12293" name="Picture 5" descr="u=1649289549,4172501742&amp;fm=21&amp;gp=0">
            <a:hlinkClick r:id="rId2" action="ppaction://hlinksldjump"/>
          </p:cNvPr>
          <p:cNvPicPr>
            <a:picLocks noChangeAspect="1" noChangeArrowheads="1"/>
          </p:cNvPicPr>
          <p:nvPr/>
        </p:nvPicPr>
        <p:blipFill>
          <a:blip r:embed="rId3"/>
          <a:srcRect/>
          <a:stretch>
            <a:fillRect/>
          </a:stretch>
        </p:blipFill>
        <p:spPr bwMode="auto">
          <a:xfrm>
            <a:off x="5508625" y="908050"/>
            <a:ext cx="31321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u=4220655405,1796001078&amp;fm=21&amp;gp=0">
            <a:hlinkClick r:id="rId4" action="ppaction://hlinksldjump"/>
          </p:cNvPr>
          <p:cNvPicPr>
            <a:picLocks noChangeAspect="1" noChangeArrowheads="1"/>
          </p:cNvPicPr>
          <p:nvPr/>
        </p:nvPicPr>
        <p:blipFill>
          <a:blip r:embed="rId5"/>
          <a:srcRect/>
          <a:stretch>
            <a:fillRect/>
          </a:stretch>
        </p:blipFill>
        <p:spPr bwMode="auto">
          <a:xfrm>
            <a:off x="177800" y="3068638"/>
            <a:ext cx="32162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u=4131193785,982886052&amp;fm=21&amp;gp=0">
            <a:hlinkClick r:id="rId6" action="ppaction://hlinksldjump"/>
          </p:cNvPr>
          <p:cNvPicPr>
            <a:picLocks noChangeAspect="1" noChangeArrowheads="1"/>
          </p:cNvPicPr>
          <p:nvPr/>
        </p:nvPicPr>
        <p:blipFill>
          <a:blip r:embed="rId7"/>
          <a:srcRect/>
          <a:stretch>
            <a:fillRect/>
          </a:stretch>
        </p:blipFill>
        <p:spPr bwMode="auto">
          <a:xfrm>
            <a:off x="2482850" y="4654550"/>
            <a:ext cx="3143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u=1710106082,1339034556&amp;fm=21&amp;gp=0">
            <a:hlinkClick r:id="rId8" action="ppaction://hlinksldjump"/>
          </p:cNvPr>
          <p:cNvPicPr>
            <a:picLocks noChangeAspect="1" noChangeArrowheads="1"/>
          </p:cNvPicPr>
          <p:nvPr/>
        </p:nvPicPr>
        <p:blipFill>
          <a:blip r:embed="rId9"/>
          <a:srcRect/>
          <a:stretch>
            <a:fillRect/>
          </a:stretch>
        </p:blipFill>
        <p:spPr bwMode="auto">
          <a:xfrm>
            <a:off x="5940425" y="4437063"/>
            <a:ext cx="297338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u=3080110984,2978596885&amp;fm=21&amp;gp=0">
            <a:hlinkClick r:id="rId10" action="ppaction://hlinksldjump"/>
          </p:cNvPr>
          <p:cNvPicPr>
            <a:picLocks noChangeAspect="1" noChangeArrowheads="1"/>
          </p:cNvPicPr>
          <p:nvPr/>
        </p:nvPicPr>
        <p:blipFill>
          <a:blip r:embed="rId11"/>
          <a:srcRect/>
          <a:stretch>
            <a:fillRect/>
          </a:stretch>
        </p:blipFill>
        <p:spPr bwMode="auto">
          <a:xfrm>
            <a:off x="4645025" y="2636838"/>
            <a:ext cx="33496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space-mountain">
            <a:hlinkClick r:id="rId12" action="ppaction://hlinksldjump"/>
          </p:cNvPr>
          <p:cNvPicPr>
            <a:picLocks noChangeAspect="1" noChangeArrowheads="1"/>
          </p:cNvPicPr>
          <p:nvPr/>
        </p:nvPicPr>
        <p:blipFill>
          <a:blip r:embed="rId13" cstate="email"/>
          <a:srcRect/>
          <a:stretch>
            <a:fillRect/>
          </a:stretch>
        </p:blipFill>
        <p:spPr bwMode="auto">
          <a:xfrm>
            <a:off x="538163" y="908050"/>
            <a:ext cx="446563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AutoShape 11">
            <a:hlinkClick r:id="rId14" action="ppaction://hlinksldjump"/>
          </p:cNvPr>
          <p:cNvSpPr>
            <a:spLocks noChangeArrowheads="1"/>
          </p:cNvSpPr>
          <p:nvPr/>
        </p:nvSpPr>
        <p:spPr bwMode="auto">
          <a:xfrm>
            <a:off x="8318500" y="187325"/>
            <a:ext cx="358775" cy="360363"/>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fld id="{5A8D91D2-8DDD-44DD-8C82-682C3EF6D7CE}" type="datetime1">
              <a:rPr lang="zh-CN" altLang="en-US"/>
              <a:t>2023-01-17</a:t>
            </a:fld>
            <a:endParaRPr lang="zh-CN" altLang="en-US" sz="1800">
              <a:solidFill>
                <a:schemeClr val="tx1"/>
              </a:solidFill>
            </a:endParaRPr>
          </a:p>
        </p:txBody>
      </p:sp>
      <p:sp>
        <p:nvSpPr>
          <p:cNvPr id="13314" name="Rectangle 2"/>
          <p:cNvSpPr>
            <a:spLocks noGrp="1" noChangeArrowheads="1"/>
          </p:cNvSpPr>
          <p:nvPr>
            <p:ph type="title"/>
          </p:nvPr>
        </p:nvSpPr>
        <p:spPr>
          <a:xfrm>
            <a:off x="393700" y="331788"/>
            <a:ext cx="8229600" cy="869950"/>
          </a:xfrm>
        </p:spPr>
        <p:txBody>
          <a:bodyPr/>
          <a:lstStyle/>
          <a:p>
            <a:pPr algn="l"/>
            <a:r>
              <a:rPr lang="zh-CN" altLang="en-US" dirty="0"/>
              <a:t>1.Space Mounatin</a:t>
            </a:r>
          </a:p>
        </p:txBody>
      </p:sp>
      <p:sp>
        <p:nvSpPr>
          <p:cNvPr id="13315" name="Rectangle 3"/>
          <p:cNvSpPr>
            <a:spLocks noGrp="1" noChangeArrowheads="1"/>
          </p:cNvSpPr>
          <p:nvPr>
            <p:ph type="body" idx="1"/>
          </p:nvPr>
        </p:nvSpPr>
        <p:spPr>
          <a:xfrm>
            <a:off x="376034" y="1412076"/>
            <a:ext cx="8229600" cy="2592387"/>
          </a:xfrm>
        </p:spPr>
        <p:txBody>
          <a:bodyPr/>
          <a:lstStyle/>
          <a:p>
            <a:pPr>
              <a:lnSpc>
                <a:spcPct val="90000"/>
              </a:lnSpc>
            </a:pPr>
            <a:r>
              <a:rPr lang="zh-CN" sz="2400" dirty="0">
                <a:latin typeface="宋体" panose="02010600030101010101" pitchFamily="2" charset="-122"/>
              </a:rPr>
              <a:t>飞越太空山（</a:t>
            </a:r>
            <a:r>
              <a:rPr lang="zh-CN" altLang="zh-CN" sz="2400" b="1" dirty="0">
                <a:latin typeface="宋体" panose="02010600030101010101" pitchFamily="2" charset="-122"/>
              </a:rPr>
              <a:t>Space Mountain</a:t>
            </a:r>
            <a:r>
              <a:rPr lang="zh-CN" sz="2400" dirty="0">
                <a:latin typeface="宋体" panose="02010600030101010101" pitchFamily="2" charset="-122"/>
              </a:rPr>
              <a:t>），它其实就是一座</a:t>
            </a:r>
            <a:r>
              <a:rPr lang="zh-CN" sz="2400" dirty="0">
                <a:solidFill>
                  <a:srgbClr val="FF0000"/>
                </a:solidFill>
                <a:latin typeface="宋体" panose="02010600030101010101" pitchFamily="2" charset="-122"/>
              </a:rPr>
              <a:t>室内过山车</a:t>
            </a:r>
            <a:r>
              <a:rPr lang="zh-CN" sz="2400" dirty="0">
                <a:latin typeface="宋体" panose="02010600030101010101" pitchFamily="2" charset="-122"/>
              </a:rPr>
              <a:t>，但因为里面的氛围被高科技和超劲的音响系统营造得非常神秘，你乘坐的过山车一经开动就有如太空舱般让你喘不过气！全过程都在封闭空间内进行，在让人眼花缭乱的轨道周围是闪烁的灯光和投影，你仿佛置身于无尽太空之间，尤其是当过山车急剧转弯或翻滚旋转时，你仿佛被丢入茫茫银河内，于是你就只有尖叫了！</a:t>
            </a:r>
            <a:r>
              <a:rPr lang="zh-CN" sz="600" dirty="0"/>
              <a:t> </a:t>
            </a:r>
          </a:p>
        </p:txBody>
      </p:sp>
      <p:sp>
        <p:nvSpPr>
          <p:cNvPr id="13316" name="Text Box 4"/>
          <p:cNvSpPr txBox="1">
            <a:spLocks noChangeArrowheads="1"/>
          </p:cNvSpPr>
          <p:nvPr/>
        </p:nvSpPr>
        <p:spPr bwMode="auto">
          <a:xfrm>
            <a:off x="841375" y="4341813"/>
            <a:ext cx="77660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i="1" dirty="0"/>
              <a:t>What is Kitty's feeling about the Space Mountain?</a:t>
            </a:r>
          </a:p>
        </p:txBody>
      </p:sp>
      <p:sp>
        <p:nvSpPr>
          <p:cNvPr id="13317" name="AutoShape 5">
            <a:hlinkClick r:id="rId2" action="ppaction://hlinksldjump"/>
          </p:cNvPr>
          <p:cNvSpPr>
            <a:spLocks noChangeArrowheads="1"/>
          </p:cNvSpPr>
          <p:nvPr/>
        </p:nvSpPr>
        <p:spPr bwMode="auto">
          <a:xfrm>
            <a:off x="7524750" y="5807075"/>
            <a:ext cx="649288" cy="647700"/>
          </a:xfrm>
          <a:prstGeom prst="actionButtonHome">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linds(horizontal)">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bldLvl="0" autoUpdateAnimBg="0"/>
    </p:bldLst>
  </p:timing>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全屏显示(4:3)</PresentationFormat>
  <Paragraphs>117</Paragraphs>
  <Slides>19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宋体</vt:lpstr>
      <vt:lpstr>微软雅黑</vt:lpstr>
      <vt:lpstr>Arial</vt:lpstr>
      <vt:lpstr>Calibri</vt:lpstr>
      <vt:lpstr>WWW.2PPT.COM
</vt:lpstr>
      <vt:lpstr>Unit 8  A trip to HongKong</vt:lpstr>
      <vt:lpstr>PowerPoint 演示文稿</vt:lpstr>
      <vt:lpstr>PowerPoint 演示文稿</vt:lpstr>
      <vt:lpstr>PowerPoint 演示文稿</vt:lpstr>
      <vt:lpstr>PowerPoint 演示文稿</vt:lpstr>
      <vt:lpstr>PowerPoint 演示文稿</vt:lpstr>
      <vt:lpstr>PowerPoint 演示文稿</vt:lpstr>
      <vt:lpstr> </vt:lpstr>
      <vt:lpstr>1.Space Mounatin</vt:lpstr>
      <vt:lpstr> 2.Cartoon characters</vt:lpstr>
      <vt:lpstr>3.a parade </vt:lpstr>
      <vt:lpstr>4.A 4-D film</vt:lpstr>
      <vt:lpstr>5.Did some shopping</vt:lpstr>
      <vt:lpstr>6.watch fireworks</vt:lpstr>
      <vt:lpstr>Task: Design your trip to Disneyland</vt:lpstr>
      <vt:lpstr>  </vt:lpstr>
      <vt:lpstr> </vt:lpstr>
      <vt:lpstr>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2011-12-08T17:06:00Z</dcterms:created>
  <dcterms:modified xsi:type="dcterms:W3CDTF">2023-01-16T20:11:03Z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40A77BA2F9EF4FEC9715B80D2C36FCFF</vt:lpwstr>
  </property>
  <property fmtid="{A09F084E-AD41-489F-8076-AA5BE3082BCA}" pid="100">
    <vt:ui4>5</vt:ui4>
  </property>
  <property fmtid="{64440492-4C8B-11D1-8B70-080036B11A03}" pid="11">
    <vt:lpwstr>www.2ppt.com-爱PPT提供资源下载</vt:lpwstr>
  </property>
</Properties>
</file>