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10" r:id="rId7"/>
    <p:sldId id="311" r:id="rId8"/>
    <p:sldId id="312" r:id="rId9"/>
    <p:sldId id="306" r:id="rId10"/>
    <p:sldId id="313" r:id="rId11"/>
    <p:sldId id="314" r:id="rId12"/>
    <p:sldId id="315" r:id="rId13"/>
    <p:sldId id="316" r:id="rId14"/>
    <p:sldId id="260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67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7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2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4.2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平行线分线段成比例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package" Target="../embeddings/Microsoft_Word___8.docx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Word___9.docx"/><Relationship Id="rId5" Type="http://schemas.openxmlformats.org/officeDocument/2006/relationships/image" Target="../media/image20.jpeg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emf"/><Relationship Id="rId4" Type="http://schemas.openxmlformats.org/officeDocument/2006/relationships/package" Target="../embeddings/Microsoft_Word___10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Word___12.docx"/><Relationship Id="rId5" Type="http://schemas.openxmlformats.org/officeDocument/2006/relationships/image" Target="../media/image26.jpeg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emf"/><Relationship Id="rId4" Type="http://schemas.openxmlformats.org/officeDocument/2006/relationships/package" Target="../embeddings/Microsoft_Word___13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emf"/><Relationship Id="rId4" Type="http://schemas.openxmlformats.org/officeDocument/2006/relationships/package" Target="../embeddings/Microsoft_Word___14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1.docx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__6.docx"/><Relationship Id="rId5" Type="http://schemas.openxmlformats.org/officeDocument/2006/relationships/image" Target="../media/image15.jpeg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__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100" dirty="0"/>
              <a:t>平行线分线段成比例</a:t>
            </a:r>
            <a:endParaRPr lang="zh-CN" altLang="zh-CN" sz="4100" dirty="0"/>
          </a:p>
        </p:txBody>
      </p:sp>
      <p:sp>
        <p:nvSpPr>
          <p:cNvPr id="3" name="矩形 2"/>
          <p:cNvSpPr/>
          <p:nvPr/>
        </p:nvSpPr>
        <p:spPr>
          <a:xfrm>
            <a:off x="0" y="883520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700" b="1" dirty="0"/>
              <a:t>第四章</a:t>
            </a:r>
            <a:r>
              <a:rPr lang="en-US" altLang="zh-CN" sz="2700" b="1" dirty="0"/>
              <a:t>  </a:t>
            </a:r>
            <a:r>
              <a:rPr lang="zh-CN" altLang="zh-CN" sz="2700" b="1" dirty="0"/>
              <a:t>图形的相似</a:t>
            </a:r>
            <a:endParaRPr lang="zh-CN" altLang="en-US" sz="2700" b="1" dirty="0"/>
          </a:p>
        </p:txBody>
      </p:sp>
      <p:sp>
        <p:nvSpPr>
          <p:cNvPr id="4" name="矩形 3"/>
          <p:cNvSpPr/>
          <p:nvPr/>
        </p:nvSpPr>
        <p:spPr>
          <a:xfrm>
            <a:off x="0" y="4236497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5313" y="100416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则下列各式错误的是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85313" y="1586431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3839210" imgH="808990" progId="Word.Document.12">
                  <p:embed/>
                </p:oleObj>
              </mc:Choice>
              <mc:Fallback>
                <p:oleObj name="Document" r:id="rId3" imgW="3839210" imgH="80899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313" y="1586431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18ZKSJ193.EPS" descr="id:2147496898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481314" y="1370364"/>
            <a:ext cx="1321787" cy="1130069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85313" y="2783770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6" imgW="3839210" imgH="810895" progId="Word.Document.12">
                  <p:embed/>
                </p:oleObj>
              </mc:Choice>
              <mc:Fallback>
                <p:oleObj name="Document" r:id="rId6" imgW="3839210" imgH="81089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313" y="2783770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8ZKSJ194.EPS" descr="id:2147496905;FounderCES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6510068" y="2733137"/>
            <a:ext cx="928103" cy="1049012"/>
          </a:xfrm>
          <a:prstGeom prst="rect">
            <a:avLst/>
          </a:prstGeom>
        </p:spPr>
      </p:pic>
      <p:sp>
        <p:nvSpPr>
          <p:cNvPr id="7" name="矩形 6"/>
          <p:cNvSpPr>
            <a:spLocks noChangeAspect="1"/>
          </p:cNvSpPr>
          <p:nvPr/>
        </p:nvSpPr>
        <p:spPr>
          <a:xfrm>
            <a:off x="385313" y="4045181"/>
            <a:ext cx="2381421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B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C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D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341942" y="1004161"/>
            <a:ext cx="293162" cy="349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1" name="矩形 10"/>
          <p:cNvSpPr/>
          <p:nvPr/>
        </p:nvSpPr>
        <p:spPr>
          <a:xfrm>
            <a:off x="2785968" y="344509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0821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并延长交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91.EPS" descr="id:2147496912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003410" y="2062481"/>
            <a:ext cx="1346296" cy="184340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24133" y="3265265"/>
          <a:ext cx="6096000" cy="64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4" imgW="3839210" imgH="405130" progId="Word.Document.12">
                  <p:embed/>
                </p:oleObj>
              </mc:Choice>
              <mc:Fallback>
                <p:oleObj name="Document" r:id="rId4" imgW="3839210" imgH="40513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33" y="3265265"/>
                        <a:ext cx="6096000" cy="640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5509289" y="1798983"/>
            <a:ext cx="293162" cy="263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293700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93700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8ZKSJ197.EPS" descr="id:214749691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214020" y="2445520"/>
            <a:ext cx="1517002" cy="1156658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24000" y="3607140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Document" r:id="rId6" imgW="3839210" imgH="1214755" progId="Word.Document.12">
                  <p:embed/>
                </p:oleObj>
              </mc:Choice>
              <mc:Fallback>
                <p:oleObj name="Document" r:id="rId6" imgW="3839210" imgH="121475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07140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9267" y="135645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75.EPS" descr="id:214749692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609191" y="1830086"/>
            <a:ext cx="1245160" cy="127867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13191" y="3106716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Document" r:id="rId4" imgW="3839210" imgH="1214755" progId="Word.Document.12">
                  <p:embed/>
                </p:oleObj>
              </mc:Choice>
              <mc:Fallback>
                <p:oleObj name="Document" r:id="rId4" imgW="3839210" imgH="121475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91" y="3106716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53529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99.EPS" descr="id:214749694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471788" y="1970140"/>
            <a:ext cx="1375040" cy="1213221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76237" y="2269332"/>
          <a:ext cx="6096000" cy="320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文档" r:id="rId4" imgW="3839210" imgH="2023745" progId="Word.Document.12">
                  <p:embed/>
                </p:oleObj>
              </mc:Choice>
              <mc:Fallback>
                <p:oleObj name="文档" r:id="rId4" imgW="3839210" imgH="202374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" y="2269332"/>
                        <a:ext cx="6096000" cy="3202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420483" y="1290505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文档" r:id="rId3" imgW="3839210" imgH="810895" progId="Word.Document.12">
                  <p:embed/>
                </p:oleObj>
              </mc:Choice>
              <mc:Fallback>
                <p:oleObj name="文档" r:id="rId3" imgW="3839210" imgH="81089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483" y="1290505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8ZKSJ184.EPS" descr="id:2147496828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495041" y="2523004"/>
            <a:ext cx="1903412" cy="1505390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420483" y="4079930"/>
          <a:ext cx="6096000" cy="64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6" imgW="3839210" imgH="405130" progId="Word.Document.12">
                  <p:embed/>
                </p:oleObj>
              </mc:Choice>
              <mc:Fallback>
                <p:oleObj name="Document" r:id="rId6" imgW="3839210" imgH="40513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483" y="4079930"/>
                        <a:ext cx="6096000" cy="640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483324" y="1914466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99818" y="1224133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乐山中考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3.EPS" descr="id:214749683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976183" y="2024280"/>
            <a:ext cx="1593497" cy="1298774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838200" y="2571750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4" imgW="3839210" imgH="606425" progId="Word.Document.12">
                  <p:embed/>
                </p:oleObj>
              </mc:Choice>
              <mc:Fallback>
                <p:oleObj name="Document" r:id="rId4" imgW="3839210" imgH="6064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71750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787619" y="130008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71337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3839210" imgH="609600" progId="Word.Document.12">
                  <p:embed/>
                </p:oleObj>
              </mc:Choice>
              <mc:Fallback>
                <p:oleObj name="Document" r:id="rId3" imgW="3839210" imgH="60960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337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8ZKSJ187.EPS" descr="id:214749684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146541" y="2133182"/>
            <a:ext cx="1321622" cy="112760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701541" y="1630018"/>
            <a:ext cx="202302" cy="503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5705483" y="2126847"/>
            <a:ext cx="1968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410156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10156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4.EPS" descr="id:214749684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028809" y="2577662"/>
            <a:ext cx="1554344" cy="147260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509290" y="177531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5513232" y="1994149"/>
            <a:ext cx="285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79844" y="139683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平行线分线段成比例的推论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83.EPS" descr="id:214749686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361633" y="2189698"/>
            <a:ext cx="2302523" cy="96170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67055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8994" y="207711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6540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三角形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85.EPS" descr="id:214749687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780735" y="2308334"/>
            <a:ext cx="1125375" cy="136890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165162"/>
            <a:ext cx="5661806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cm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61629" y="1978339"/>
            <a:ext cx="293162" cy="329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27517" y="1345458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517" y="1345458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5.EPS" descr="id:2147496877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316572" y="1852361"/>
            <a:ext cx="1199912" cy="984749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627517" y="3221634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Document" r:id="rId6" imgW="3839210" imgH="1214755" progId="Word.Document.12">
                  <p:embed/>
                </p:oleObj>
              </mc:Choice>
              <mc:Fallback>
                <p:oleObj name="Document" r:id="rId6" imgW="3839210" imgH="121475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517" y="3221634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9175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边上的点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则下列结论中一定正确的是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6.EPS" descr="id:214749689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259268" y="1994654"/>
            <a:ext cx="1237494" cy="1154192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37071" y="3093851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Document" r:id="rId4" imgW="3839210" imgH="808990" progId="Word.Document.12">
                  <p:embed/>
                </p:oleObj>
              </mc:Choice>
              <mc:Fallback>
                <p:oleObj name="Document" r:id="rId4" imgW="3839210" imgH="80899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71" y="3093851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961521" y="164853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276</Words>
  <Application>Microsoft Office PowerPoint</Application>
  <PresentationFormat>全屏显示(16:9)</PresentationFormat>
  <Paragraphs>16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Document</vt:lpstr>
      <vt:lpstr>平行线分线段成比例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2023-01-16T20:11:08Z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DDFC6B6997524EF6AC5A693405C36510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